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22.png"/><Relationship Id="rId3" Type="http://schemas.openxmlformats.org/officeDocument/2006/relationships/image" Target="../media/image323.png"/><Relationship Id="rId4" Type="http://schemas.openxmlformats.org/officeDocument/2006/relationships/image" Target="../media/image324.png"/><Relationship Id="rId5" Type="http://schemas.openxmlformats.org/officeDocument/2006/relationships/image" Target="../media/image325.png"/><Relationship Id="rId6" Type="http://schemas.openxmlformats.org/officeDocument/2006/relationships/image" Target="../media/image326.png"/><Relationship Id="rId7" Type="http://schemas.openxmlformats.org/officeDocument/2006/relationships/image" Target="../media/image327.png"/><Relationship Id="rId8" Type="http://schemas.openxmlformats.org/officeDocument/2006/relationships/image" Target="../media/image328.png"/><Relationship Id="rId9" Type="http://schemas.openxmlformats.org/officeDocument/2006/relationships/image" Target="../media/image329.png"/><Relationship Id="rId10" Type="http://schemas.openxmlformats.org/officeDocument/2006/relationships/image" Target="../media/image330.png"/><Relationship Id="rId11" Type="http://schemas.openxmlformats.org/officeDocument/2006/relationships/image" Target="../media/image331.png"/><Relationship Id="rId12" Type="http://schemas.openxmlformats.org/officeDocument/2006/relationships/image" Target="../media/image332.png"/><Relationship Id="rId13" Type="http://schemas.openxmlformats.org/officeDocument/2006/relationships/image" Target="../media/image333.png"/><Relationship Id="rId14" Type="http://schemas.openxmlformats.org/officeDocument/2006/relationships/image" Target="../media/image334.png"/><Relationship Id="rId15" Type="http://schemas.openxmlformats.org/officeDocument/2006/relationships/image" Target="../media/image335.png"/><Relationship Id="rId16" Type="http://schemas.openxmlformats.org/officeDocument/2006/relationships/image" Target="../media/image336.png"/><Relationship Id="rId17" Type="http://schemas.openxmlformats.org/officeDocument/2006/relationships/image" Target="../media/image337.png"/><Relationship Id="rId18" Type="http://schemas.openxmlformats.org/officeDocument/2006/relationships/image" Target="../media/image338.png"/><Relationship Id="rId19" Type="http://schemas.openxmlformats.org/officeDocument/2006/relationships/image" Target="../media/image339.png"/><Relationship Id="rId20" Type="http://schemas.openxmlformats.org/officeDocument/2006/relationships/image" Target="../media/image340.png"/><Relationship Id="rId21" Type="http://schemas.openxmlformats.org/officeDocument/2006/relationships/image" Target="../media/image341.png"/><Relationship Id="rId22" Type="http://schemas.openxmlformats.org/officeDocument/2006/relationships/image" Target="../media/image342.png"/><Relationship Id="rId23" Type="http://schemas.openxmlformats.org/officeDocument/2006/relationships/image" Target="../media/image343.png"/><Relationship Id="rId24" Type="http://schemas.openxmlformats.org/officeDocument/2006/relationships/image" Target="../media/image344.png"/><Relationship Id="rId25" Type="http://schemas.openxmlformats.org/officeDocument/2006/relationships/image" Target="../media/image345.png"/><Relationship Id="rId26" Type="http://schemas.openxmlformats.org/officeDocument/2006/relationships/image" Target="../media/image346.png"/><Relationship Id="rId27" Type="http://schemas.openxmlformats.org/officeDocument/2006/relationships/image" Target="../media/image347.png"/><Relationship Id="rId28" Type="http://schemas.openxmlformats.org/officeDocument/2006/relationships/image" Target="../media/image348.png"/><Relationship Id="rId29" Type="http://schemas.openxmlformats.org/officeDocument/2006/relationships/image" Target="../media/image349.png"/><Relationship Id="rId30" Type="http://schemas.openxmlformats.org/officeDocument/2006/relationships/image" Target="../media/image350.png"/><Relationship Id="rId31" Type="http://schemas.openxmlformats.org/officeDocument/2006/relationships/image" Target="../media/image351.png"/><Relationship Id="rId32" Type="http://schemas.openxmlformats.org/officeDocument/2006/relationships/image" Target="../media/image352.png"/><Relationship Id="rId33" Type="http://schemas.openxmlformats.org/officeDocument/2006/relationships/image" Target="../media/image353.png"/><Relationship Id="rId34" Type="http://schemas.openxmlformats.org/officeDocument/2006/relationships/image" Target="../media/image354.png"/><Relationship Id="rId35" Type="http://schemas.openxmlformats.org/officeDocument/2006/relationships/image" Target="../media/image355.png"/><Relationship Id="rId36" Type="http://schemas.openxmlformats.org/officeDocument/2006/relationships/image" Target="../media/image356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57.png"/><Relationship Id="rId3" Type="http://schemas.openxmlformats.org/officeDocument/2006/relationships/image" Target="../media/image358.png"/><Relationship Id="rId4" Type="http://schemas.openxmlformats.org/officeDocument/2006/relationships/image" Target="../media/image359.png"/><Relationship Id="rId5" Type="http://schemas.openxmlformats.org/officeDocument/2006/relationships/image" Target="../media/image360.png"/><Relationship Id="rId6" Type="http://schemas.openxmlformats.org/officeDocument/2006/relationships/image" Target="../media/image361.png"/><Relationship Id="rId7" Type="http://schemas.openxmlformats.org/officeDocument/2006/relationships/image" Target="../media/image362.png"/><Relationship Id="rId8" Type="http://schemas.openxmlformats.org/officeDocument/2006/relationships/image" Target="../media/image363.png"/><Relationship Id="rId9" Type="http://schemas.openxmlformats.org/officeDocument/2006/relationships/image" Target="../media/image364.png"/><Relationship Id="rId10" Type="http://schemas.openxmlformats.org/officeDocument/2006/relationships/image" Target="../media/image365.png"/><Relationship Id="rId11" Type="http://schemas.openxmlformats.org/officeDocument/2006/relationships/image" Target="../media/image366.png"/><Relationship Id="rId12" Type="http://schemas.openxmlformats.org/officeDocument/2006/relationships/image" Target="../media/image367.png"/><Relationship Id="rId13" Type="http://schemas.openxmlformats.org/officeDocument/2006/relationships/image" Target="../media/image368.png"/><Relationship Id="rId14" Type="http://schemas.openxmlformats.org/officeDocument/2006/relationships/image" Target="../media/image369.png"/><Relationship Id="rId15" Type="http://schemas.openxmlformats.org/officeDocument/2006/relationships/image" Target="../media/image370.png"/><Relationship Id="rId16" Type="http://schemas.openxmlformats.org/officeDocument/2006/relationships/image" Target="../media/image371.png"/><Relationship Id="rId17" Type="http://schemas.openxmlformats.org/officeDocument/2006/relationships/image" Target="../media/image372.png"/><Relationship Id="rId18" Type="http://schemas.openxmlformats.org/officeDocument/2006/relationships/image" Target="../media/image373.png"/><Relationship Id="rId19" Type="http://schemas.openxmlformats.org/officeDocument/2006/relationships/image" Target="../media/image374.png"/><Relationship Id="rId20" Type="http://schemas.openxmlformats.org/officeDocument/2006/relationships/image" Target="../media/image375.png"/><Relationship Id="rId21" Type="http://schemas.openxmlformats.org/officeDocument/2006/relationships/image" Target="../media/image376.png"/><Relationship Id="rId22" Type="http://schemas.openxmlformats.org/officeDocument/2006/relationships/image" Target="../media/image377.png"/><Relationship Id="rId23" Type="http://schemas.openxmlformats.org/officeDocument/2006/relationships/image" Target="../media/image378.png"/><Relationship Id="rId24" Type="http://schemas.openxmlformats.org/officeDocument/2006/relationships/image" Target="../media/image379.png"/><Relationship Id="rId25" Type="http://schemas.openxmlformats.org/officeDocument/2006/relationships/image" Target="../media/image380.png"/><Relationship Id="rId26" Type="http://schemas.openxmlformats.org/officeDocument/2006/relationships/image" Target="../media/image381.png"/><Relationship Id="rId27" Type="http://schemas.openxmlformats.org/officeDocument/2006/relationships/image" Target="../media/image38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8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image" Target="../media/image55.png"/><Relationship Id="rId8" Type="http://schemas.openxmlformats.org/officeDocument/2006/relationships/image" Target="../media/image56.png"/><Relationship Id="rId9" Type="http://schemas.openxmlformats.org/officeDocument/2006/relationships/image" Target="../media/image57.png"/><Relationship Id="rId10" Type="http://schemas.openxmlformats.org/officeDocument/2006/relationships/image" Target="../media/image8.png"/><Relationship Id="rId11" Type="http://schemas.openxmlformats.org/officeDocument/2006/relationships/image" Target="../media/image58.png"/><Relationship Id="rId12" Type="http://schemas.openxmlformats.org/officeDocument/2006/relationships/image" Target="../media/image59.png"/><Relationship Id="rId13" Type="http://schemas.openxmlformats.org/officeDocument/2006/relationships/image" Target="../media/image60.png"/><Relationship Id="rId14" Type="http://schemas.openxmlformats.org/officeDocument/2006/relationships/image" Target="../media/image61.png"/><Relationship Id="rId15" Type="http://schemas.openxmlformats.org/officeDocument/2006/relationships/image" Target="../media/image62.png"/><Relationship Id="rId16" Type="http://schemas.openxmlformats.org/officeDocument/2006/relationships/image" Target="../media/image63.png"/><Relationship Id="rId17" Type="http://schemas.openxmlformats.org/officeDocument/2006/relationships/image" Target="../media/image64.png"/><Relationship Id="rId18" Type="http://schemas.openxmlformats.org/officeDocument/2006/relationships/image" Target="../media/image65.png"/><Relationship Id="rId19" Type="http://schemas.openxmlformats.org/officeDocument/2006/relationships/image" Target="../media/image66.png"/><Relationship Id="rId20" Type="http://schemas.openxmlformats.org/officeDocument/2006/relationships/image" Target="../media/image67.png"/><Relationship Id="rId21" Type="http://schemas.openxmlformats.org/officeDocument/2006/relationships/image" Target="../media/image68.png"/><Relationship Id="rId22" Type="http://schemas.openxmlformats.org/officeDocument/2006/relationships/image" Target="../media/image69.png"/><Relationship Id="rId23" Type="http://schemas.openxmlformats.org/officeDocument/2006/relationships/image" Target="../media/image70.png"/><Relationship Id="rId24" Type="http://schemas.openxmlformats.org/officeDocument/2006/relationships/image" Target="../media/image71.png"/><Relationship Id="rId25" Type="http://schemas.openxmlformats.org/officeDocument/2006/relationships/image" Target="../media/image7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3.png"/><Relationship Id="rId3" Type="http://schemas.openxmlformats.org/officeDocument/2006/relationships/image" Target="../media/image74.png"/><Relationship Id="rId4" Type="http://schemas.openxmlformats.org/officeDocument/2006/relationships/image" Target="../media/image19.png"/><Relationship Id="rId5" Type="http://schemas.openxmlformats.org/officeDocument/2006/relationships/image" Target="../media/image75.png"/><Relationship Id="rId6" Type="http://schemas.openxmlformats.org/officeDocument/2006/relationships/image" Target="../media/image76.png"/><Relationship Id="rId7" Type="http://schemas.openxmlformats.org/officeDocument/2006/relationships/image" Target="../media/image77.png"/><Relationship Id="rId8" Type="http://schemas.openxmlformats.org/officeDocument/2006/relationships/image" Target="../media/image78.png"/><Relationship Id="rId9" Type="http://schemas.openxmlformats.org/officeDocument/2006/relationships/image" Target="../media/image79.png"/><Relationship Id="rId10" Type="http://schemas.openxmlformats.org/officeDocument/2006/relationships/image" Target="../media/image80.png"/><Relationship Id="rId11" Type="http://schemas.openxmlformats.org/officeDocument/2006/relationships/image" Target="../media/image81.png"/><Relationship Id="rId12" Type="http://schemas.openxmlformats.org/officeDocument/2006/relationships/image" Target="../media/image82.png"/><Relationship Id="rId13" Type="http://schemas.openxmlformats.org/officeDocument/2006/relationships/image" Target="../media/image18.png"/><Relationship Id="rId14" Type="http://schemas.openxmlformats.org/officeDocument/2006/relationships/image" Target="../media/image83.png"/><Relationship Id="rId15" Type="http://schemas.openxmlformats.org/officeDocument/2006/relationships/image" Target="../media/image84.png"/><Relationship Id="rId16" Type="http://schemas.openxmlformats.org/officeDocument/2006/relationships/image" Target="../media/image85.png"/><Relationship Id="rId17" Type="http://schemas.openxmlformats.org/officeDocument/2006/relationships/image" Target="../media/image86.png"/><Relationship Id="rId18" Type="http://schemas.openxmlformats.org/officeDocument/2006/relationships/image" Target="../media/image87.png"/><Relationship Id="rId19" Type="http://schemas.openxmlformats.org/officeDocument/2006/relationships/image" Target="../media/image88.png"/><Relationship Id="rId20" Type="http://schemas.openxmlformats.org/officeDocument/2006/relationships/image" Target="../media/image89.png"/><Relationship Id="rId21" Type="http://schemas.openxmlformats.org/officeDocument/2006/relationships/image" Target="../media/image90.png"/><Relationship Id="rId22" Type="http://schemas.openxmlformats.org/officeDocument/2006/relationships/image" Target="../media/image91.png"/><Relationship Id="rId23" Type="http://schemas.openxmlformats.org/officeDocument/2006/relationships/image" Target="../media/image8.png"/><Relationship Id="rId24" Type="http://schemas.openxmlformats.org/officeDocument/2006/relationships/image" Target="../media/image92.png"/><Relationship Id="rId25" Type="http://schemas.openxmlformats.org/officeDocument/2006/relationships/image" Target="../media/image93.png"/><Relationship Id="rId26" Type="http://schemas.openxmlformats.org/officeDocument/2006/relationships/image" Target="../media/image94.png"/><Relationship Id="rId27" Type="http://schemas.openxmlformats.org/officeDocument/2006/relationships/image" Target="../media/image95.png"/><Relationship Id="rId28" Type="http://schemas.openxmlformats.org/officeDocument/2006/relationships/image" Target="../media/image96.png"/><Relationship Id="rId29" Type="http://schemas.openxmlformats.org/officeDocument/2006/relationships/image" Target="../media/image97.png"/><Relationship Id="rId30" Type="http://schemas.openxmlformats.org/officeDocument/2006/relationships/image" Target="../media/image98.png"/><Relationship Id="rId31" Type="http://schemas.openxmlformats.org/officeDocument/2006/relationships/image" Target="../media/image99.png"/><Relationship Id="rId32" Type="http://schemas.openxmlformats.org/officeDocument/2006/relationships/image" Target="../media/image100.png"/><Relationship Id="rId33" Type="http://schemas.openxmlformats.org/officeDocument/2006/relationships/image" Target="../media/image101.png"/><Relationship Id="rId34" Type="http://schemas.openxmlformats.org/officeDocument/2006/relationships/image" Target="../media/image102.png"/><Relationship Id="rId35" Type="http://schemas.openxmlformats.org/officeDocument/2006/relationships/image" Target="../media/image103.png"/><Relationship Id="rId36" Type="http://schemas.openxmlformats.org/officeDocument/2006/relationships/image" Target="../media/image104.png"/><Relationship Id="rId37" Type="http://schemas.openxmlformats.org/officeDocument/2006/relationships/image" Target="../media/image105.png"/><Relationship Id="rId38" Type="http://schemas.openxmlformats.org/officeDocument/2006/relationships/image" Target="../media/image106.png"/><Relationship Id="rId39" Type="http://schemas.openxmlformats.org/officeDocument/2006/relationships/image" Target="../media/image107.png"/><Relationship Id="rId40" Type="http://schemas.openxmlformats.org/officeDocument/2006/relationships/image" Target="../media/image108.png"/><Relationship Id="rId41" Type="http://schemas.openxmlformats.org/officeDocument/2006/relationships/image" Target="../media/image109.png"/><Relationship Id="rId42" Type="http://schemas.openxmlformats.org/officeDocument/2006/relationships/image" Target="../media/image110.png"/><Relationship Id="rId43" Type="http://schemas.openxmlformats.org/officeDocument/2006/relationships/image" Target="../media/image111.png"/><Relationship Id="rId44" Type="http://schemas.openxmlformats.org/officeDocument/2006/relationships/image" Target="../media/image112.png"/><Relationship Id="rId45" Type="http://schemas.openxmlformats.org/officeDocument/2006/relationships/image" Target="../media/image113.png"/><Relationship Id="rId46" Type="http://schemas.openxmlformats.org/officeDocument/2006/relationships/image" Target="../media/image114.png"/><Relationship Id="rId47" Type="http://schemas.openxmlformats.org/officeDocument/2006/relationships/image" Target="../media/image115.png"/><Relationship Id="rId48" Type="http://schemas.openxmlformats.org/officeDocument/2006/relationships/image" Target="../media/image116.png"/><Relationship Id="rId49" Type="http://schemas.openxmlformats.org/officeDocument/2006/relationships/image" Target="../media/image117.png"/><Relationship Id="rId50" Type="http://schemas.openxmlformats.org/officeDocument/2006/relationships/image" Target="../media/image118.png"/><Relationship Id="rId51" Type="http://schemas.openxmlformats.org/officeDocument/2006/relationships/image" Target="../media/image119.png"/><Relationship Id="rId52" Type="http://schemas.openxmlformats.org/officeDocument/2006/relationships/image" Target="../media/image120.png"/><Relationship Id="rId53" Type="http://schemas.openxmlformats.org/officeDocument/2006/relationships/image" Target="../media/image121.png"/><Relationship Id="rId54" Type="http://schemas.openxmlformats.org/officeDocument/2006/relationships/image" Target="../media/image122.png"/><Relationship Id="rId55" Type="http://schemas.openxmlformats.org/officeDocument/2006/relationships/image" Target="../media/image123.png"/><Relationship Id="rId56" Type="http://schemas.openxmlformats.org/officeDocument/2006/relationships/image" Target="../media/image124.png"/><Relationship Id="rId57" Type="http://schemas.openxmlformats.org/officeDocument/2006/relationships/image" Target="../media/image125.png"/><Relationship Id="rId58" Type="http://schemas.openxmlformats.org/officeDocument/2006/relationships/image" Target="../media/image126.png"/><Relationship Id="rId59" Type="http://schemas.openxmlformats.org/officeDocument/2006/relationships/image" Target="../media/image127.png"/><Relationship Id="rId60" Type="http://schemas.openxmlformats.org/officeDocument/2006/relationships/image" Target="../media/image128.png"/><Relationship Id="rId61" Type="http://schemas.openxmlformats.org/officeDocument/2006/relationships/image" Target="../media/image129.png"/><Relationship Id="rId62" Type="http://schemas.openxmlformats.org/officeDocument/2006/relationships/image" Target="../media/image130.png"/><Relationship Id="rId63" Type="http://schemas.openxmlformats.org/officeDocument/2006/relationships/image" Target="../media/image131.png"/><Relationship Id="rId64" Type="http://schemas.openxmlformats.org/officeDocument/2006/relationships/image" Target="../media/image132.png"/><Relationship Id="rId65" Type="http://schemas.openxmlformats.org/officeDocument/2006/relationships/image" Target="../media/image133.png"/><Relationship Id="rId66" Type="http://schemas.openxmlformats.org/officeDocument/2006/relationships/image" Target="../media/image134.png"/><Relationship Id="rId67" Type="http://schemas.openxmlformats.org/officeDocument/2006/relationships/image" Target="../media/image135.png"/><Relationship Id="rId68" Type="http://schemas.openxmlformats.org/officeDocument/2006/relationships/image" Target="../media/image136.png"/><Relationship Id="rId69" Type="http://schemas.openxmlformats.org/officeDocument/2006/relationships/image" Target="../media/image137.png"/><Relationship Id="rId70" Type="http://schemas.openxmlformats.org/officeDocument/2006/relationships/image" Target="../media/image138.png"/><Relationship Id="rId71" Type="http://schemas.openxmlformats.org/officeDocument/2006/relationships/image" Target="../media/image139.png"/><Relationship Id="rId72" Type="http://schemas.openxmlformats.org/officeDocument/2006/relationships/image" Target="../media/image140.png"/><Relationship Id="rId73" Type="http://schemas.openxmlformats.org/officeDocument/2006/relationships/image" Target="../media/image141.png"/><Relationship Id="rId74" Type="http://schemas.openxmlformats.org/officeDocument/2006/relationships/image" Target="../media/image142.png"/><Relationship Id="rId75" Type="http://schemas.openxmlformats.org/officeDocument/2006/relationships/image" Target="../media/image143.png"/><Relationship Id="rId76" Type="http://schemas.openxmlformats.org/officeDocument/2006/relationships/image" Target="../media/image144.png"/><Relationship Id="rId77" Type="http://schemas.openxmlformats.org/officeDocument/2006/relationships/image" Target="../media/image145.png"/><Relationship Id="rId78" Type="http://schemas.openxmlformats.org/officeDocument/2006/relationships/image" Target="../media/image14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7.png"/><Relationship Id="rId3" Type="http://schemas.openxmlformats.org/officeDocument/2006/relationships/image" Target="../media/image148.png"/><Relationship Id="rId4" Type="http://schemas.openxmlformats.org/officeDocument/2006/relationships/image" Target="../media/image149.png"/><Relationship Id="rId5" Type="http://schemas.openxmlformats.org/officeDocument/2006/relationships/image" Target="../media/image150.png"/><Relationship Id="rId6" Type="http://schemas.openxmlformats.org/officeDocument/2006/relationships/image" Target="../media/image151.png"/><Relationship Id="rId7" Type="http://schemas.openxmlformats.org/officeDocument/2006/relationships/image" Target="../media/image152.png"/><Relationship Id="rId8" Type="http://schemas.openxmlformats.org/officeDocument/2006/relationships/image" Target="../media/image153.png"/><Relationship Id="rId9" Type="http://schemas.openxmlformats.org/officeDocument/2006/relationships/image" Target="../media/image154.png"/><Relationship Id="rId10" Type="http://schemas.openxmlformats.org/officeDocument/2006/relationships/image" Target="../media/image19.png"/><Relationship Id="rId11" Type="http://schemas.openxmlformats.org/officeDocument/2006/relationships/image" Target="../media/image155.png"/><Relationship Id="rId12" Type="http://schemas.openxmlformats.org/officeDocument/2006/relationships/image" Target="../media/image156.png"/><Relationship Id="rId13" Type="http://schemas.openxmlformats.org/officeDocument/2006/relationships/image" Target="../media/image157.png"/><Relationship Id="rId14" Type="http://schemas.openxmlformats.org/officeDocument/2006/relationships/image" Target="../media/image158.png"/><Relationship Id="rId15" Type="http://schemas.openxmlformats.org/officeDocument/2006/relationships/image" Target="../media/image159.png"/><Relationship Id="rId16" Type="http://schemas.openxmlformats.org/officeDocument/2006/relationships/image" Target="../media/image160.png"/><Relationship Id="rId17" Type="http://schemas.openxmlformats.org/officeDocument/2006/relationships/image" Target="../media/image161.png"/><Relationship Id="rId18" Type="http://schemas.openxmlformats.org/officeDocument/2006/relationships/image" Target="../media/image162.png"/><Relationship Id="rId19" Type="http://schemas.openxmlformats.org/officeDocument/2006/relationships/image" Target="../media/image163.png"/><Relationship Id="rId20" Type="http://schemas.openxmlformats.org/officeDocument/2006/relationships/image" Target="../media/image164.png"/><Relationship Id="rId21" Type="http://schemas.openxmlformats.org/officeDocument/2006/relationships/image" Target="../media/image165.png"/><Relationship Id="rId22" Type="http://schemas.openxmlformats.org/officeDocument/2006/relationships/image" Target="../media/image166.png"/><Relationship Id="rId23" Type="http://schemas.openxmlformats.org/officeDocument/2006/relationships/image" Target="../media/image167.png"/><Relationship Id="rId24" Type="http://schemas.openxmlformats.org/officeDocument/2006/relationships/image" Target="../media/image168.png"/><Relationship Id="rId25" Type="http://schemas.openxmlformats.org/officeDocument/2006/relationships/image" Target="../media/image169.png"/><Relationship Id="rId26" Type="http://schemas.openxmlformats.org/officeDocument/2006/relationships/image" Target="../media/image8.png"/><Relationship Id="rId27" Type="http://schemas.openxmlformats.org/officeDocument/2006/relationships/image" Target="../media/image170.png"/><Relationship Id="rId28" Type="http://schemas.openxmlformats.org/officeDocument/2006/relationships/image" Target="../media/image171.png"/><Relationship Id="rId29" Type="http://schemas.openxmlformats.org/officeDocument/2006/relationships/image" Target="../media/image172.png"/><Relationship Id="rId30" Type="http://schemas.openxmlformats.org/officeDocument/2006/relationships/image" Target="../media/image173.png"/><Relationship Id="rId31" Type="http://schemas.openxmlformats.org/officeDocument/2006/relationships/image" Target="../media/image174.png"/><Relationship Id="rId32" Type="http://schemas.openxmlformats.org/officeDocument/2006/relationships/image" Target="../media/image175.png"/><Relationship Id="rId33" Type="http://schemas.openxmlformats.org/officeDocument/2006/relationships/image" Target="../media/image176.png"/><Relationship Id="rId34" Type="http://schemas.openxmlformats.org/officeDocument/2006/relationships/image" Target="../media/image177.png"/><Relationship Id="rId35" Type="http://schemas.openxmlformats.org/officeDocument/2006/relationships/image" Target="../media/image178.png"/><Relationship Id="rId36" Type="http://schemas.openxmlformats.org/officeDocument/2006/relationships/image" Target="../media/image179.png"/><Relationship Id="rId37" Type="http://schemas.openxmlformats.org/officeDocument/2006/relationships/image" Target="../media/image180.png"/><Relationship Id="rId38" Type="http://schemas.openxmlformats.org/officeDocument/2006/relationships/image" Target="../media/image181.png"/><Relationship Id="rId39" Type="http://schemas.openxmlformats.org/officeDocument/2006/relationships/image" Target="../media/image182.png"/><Relationship Id="rId40" Type="http://schemas.openxmlformats.org/officeDocument/2006/relationships/image" Target="../media/image183.png"/><Relationship Id="rId41" Type="http://schemas.openxmlformats.org/officeDocument/2006/relationships/image" Target="../media/image184.png"/><Relationship Id="rId42" Type="http://schemas.openxmlformats.org/officeDocument/2006/relationships/image" Target="../media/image185.png"/><Relationship Id="rId43" Type="http://schemas.openxmlformats.org/officeDocument/2006/relationships/image" Target="../media/image186.png"/><Relationship Id="rId44" Type="http://schemas.openxmlformats.org/officeDocument/2006/relationships/image" Target="../media/image18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8.png"/><Relationship Id="rId3" Type="http://schemas.openxmlformats.org/officeDocument/2006/relationships/image" Target="../media/image189.png"/><Relationship Id="rId4" Type="http://schemas.openxmlformats.org/officeDocument/2006/relationships/image" Target="../media/image190.png"/><Relationship Id="rId5" Type="http://schemas.openxmlformats.org/officeDocument/2006/relationships/image" Target="../media/image191.png"/><Relationship Id="rId6" Type="http://schemas.openxmlformats.org/officeDocument/2006/relationships/image" Target="../media/image192.png"/><Relationship Id="rId7" Type="http://schemas.openxmlformats.org/officeDocument/2006/relationships/image" Target="../media/image193.png"/><Relationship Id="rId8" Type="http://schemas.openxmlformats.org/officeDocument/2006/relationships/image" Target="../media/image194.png"/><Relationship Id="rId9" Type="http://schemas.openxmlformats.org/officeDocument/2006/relationships/image" Target="../media/image195.png"/><Relationship Id="rId10" Type="http://schemas.openxmlformats.org/officeDocument/2006/relationships/image" Target="../media/image196.png"/><Relationship Id="rId11" Type="http://schemas.openxmlformats.org/officeDocument/2006/relationships/image" Target="../media/image197.png"/><Relationship Id="rId12" Type="http://schemas.openxmlformats.org/officeDocument/2006/relationships/image" Target="../media/image8.png"/><Relationship Id="rId13" Type="http://schemas.openxmlformats.org/officeDocument/2006/relationships/image" Target="../media/image198.png"/><Relationship Id="rId14" Type="http://schemas.openxmlformats.org/officeDocument/2006/relationships/image" Target="../media/image199.png"/><Relationship Id="rId15" Type="http://schemas.openxmlformats.org/officeDocument/2006/relationships/image" Target="../media/image200.png"/><Relationship Id="rId16" Type="http://schemas.openxmlformats.org/officeDocument/2006/relationships/image" Target="../media/image201.png"/><Relationship Id="rId17" Type="http://schemas.openxmlformats.org/officeDocument/2006/relationships/image" Target="../media/image202.png"/><Relationship Id="rId18" Type="http://schemas.openxmlformats.org/officeDocument/2006/relationships/image" Target="../media/image203.png"/><Relationship Id="rId19" Type="http://schemas.openxmlformats.org/officeDocument/2006/relationships/image" Target="../media/image204.png"/><Relationship Id="rId20" Type="http://schemas.openxmlformats.org/officeDocument/2006/relationships/image" Target="../media/image205.png"/><Relationship Id="rId21" Type="http://schemas.openxmlformats.org/officeDocument/2006/relationships/image" Target="../media/image206.png"/><Relationship Id="rId22" Type="http://schemas.openxmlformats.org/officeDocument/2006/relationships/image" Target="../media/image207.png"/><Relationship Id="rId23" Type="http://schemas.openxmlformats.org/officeDocument/2006/relationships/image" Target="../media/image208.png"/><Relationship Id="rId24" Type="http://schemas.openxmlformats.org/officeDocument/2006/relationships/image" Target="../media/image209.png"/><Relationship Id="rId25" Type="http://schemas.openxmlformats.org/officeDocument/2006/relationships/image" Target="../media/image210.png"/><Relationship Id="rId26" Type="http://schemas.openxmlformats.org/officeDocument/2006/relationships/image" Target="../media/image211.png"/><Relationship Id="rId27" Type="http://schemas.openxmlformats.org/officeDocument/2006/relationships/image" Target="../media/image212.png"/><Relationship Id="rId28" Type="http://schemas.openxmlformats.org/officeDocument/2006/relationships/image" Target="../media/image213.png"/><Relationship Id="rId29" Type="http://schemas.openxmlformats.org/officeDocument/2006/relationships/image" Target="../media/image214.png"/><Relationship Id="rId30" Type="http://schemas.openxmlformats.org/officeDocument/2006/relationships/image" Target="../media/image215.png"/><Relationship Id="rId31" Type="http://schemas.openxmlformats.org/officeDocument/2006/relationships/image" Target="../media/image216.png"/><Relationship Id="rId32" Type="http://schemas.openxmlformats.org/officeDocument/2006/relationships/image" Target="../media/image217.png"/><Relationship Id="rId33" Type="http://schemas.openxmlformats.org/officeDocument/2006/relationships/image" Target="../media/image218.png"/><Relationship Id="rId34" Type="http://schemas.openxmlformats.org/officeDocument/2006/relationships/image" Target="../media/image219.png"/><Relationship Id="rId35" Type="http://schemas.openxmlformats.org/officeDocument/2006/relationships/image" Target="../media/image220.png"/><Relationship Id="rId36" Type="http://schemas.openxmlformats.org/officeDocument/2006/relationships/image" Target="../media/image221.png"/><Relationship Id="rId37" Type="http://schemas.openxmlformats.org/officeDocument/2006/relationships/image" Target="../media/image222.png"/><Relationship Id="rId38" Type="http://schemas.openxmlformats.org/officeDocument/2006/relationships/image" Target="../media/image223.png"/><Relationship Id="rId39" Type="http://schemas.openxmlformats.org/officeDocument/2006/relationships/image" Target="../media/image224.png"/><Relationship Id="rId40" Type="http://schemas.openxmlformats.org/officeDocument/2006/relationships/image" Target="../media/image225.png"/><Relationship Id="rId41" Type="http://schemas.openxmlformats.org/officeDocument/2006/relationships/image" Target="../media/image226.png"/><Relationship Id="rId42" Type="http://schemas.openxmlformats.org/officeDocument/2006/relationships/image" Target="../media/image227.png"/><Relationship Id="rId43" Type="http://schemas.openxmlformats.org/officeDocument/2006/relationships/image" Target="../media/image228.png"/><Relationship Id="rId44" Type="http://schemas.openxmlformats.org/officeDocument/2006/relationships/image" Target="../media/image229.png"/><Relationship Id="rId45" Type="http://schemas.openxmlformats.org/officeDocument/2006/relationships/image" Target="../media/image230.png"/><Relationship Id="rId46" Type="http://schemas.openxmlformats.org/officeDocument/2006/relationships/image" Target="../media/image231.png"/><Relationship Id="rId47" Type="http://schemas.openxmlformats.org/officeDocument/2006/relationships/image" Target="../media/image232.png"/><Relationship Id="rId48" Type="http://schemas.openxmlformats.org/officeDocument/2006/relationships/image" Target="../media/image233.png"/><Relationship Id="rId49" Type="http://schemas.openxmlformats.org/officeDocument/2006/relationships/image" Target="../media/image234.png"/><Relationship Id="rId50" Type="http://schemas.openxmlformats.org/officeDocument/2006/relationships/image" Target="../media/image235.png"/><Relationship Id="rId51" Type="http://schemas.openxmlformats.org/officeDocument/2006/relationships/image" Target="../media/image236.png"/><Relationship Id="rId52" Type="http://schemas.openxmlformats.org/officeDocument/2006/relationships/image" Target="../media/image237.png"/><Relationship Id="rId53" Type="http://schemas.openxmlformats.org/officeDocument/2006/relationships/image" Target="../media/image238.png"/><Relationship Id="rId54" Type="http://schemas.openxmlformats.org/officeDocument/2006/relationships/image" Target="../media/image239.png"/><Relationship Id="rId55" Type="http://schemas.openxmlformats.org/officeDocument/2006/relationships/image" Target="../media/image240.png"/><Relationship Id="rId56" Type="http://schemas.openxmlformats.org/officeDocument/2006/relationships/image" Target="../media/image241.png"/><Relationship Id="rId57" Type="http://schemas.openxmlformats.org/officeDocument/2006/relationships/image" Target="../media/image242.png"/><Relationship Id="rId58" Type="http://schemas.openxmlformats.org/officeDocument/2006/relationships/image" Target="../media/image243.png"/><Relationship Id="rId59" Type="http://schemas.openxmlformats.org/officeDocument/2006/relationships/image" Target="../media/image244.png"/><Relationship Id="rId60" Type="http://schemas.openxmlformats.org/officeDocument/2006/relationships/image" Target="../media/image245.png"/><Relationship Id="rId61" Type="http://schemas.openxmlformats.org/officeDocument/2006/relationships/image" Target="../media/image24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7.png"/><Relationship Id="rId3" Type="http://schemas.openxmlformats.org/officeDocument/2006/relationships/image" Target="../media/image248.png"/><Relationship Id="rId4" Type="http://schemas.openxmlformats.org/officeDocument/2006/relationships/image" Target="../media/image249.png"/><Relationship Id="rId5" Type="http://schemas.openxmlformats.org/officeDocument/2006/relationships/image" Target="../media/image250.png"/><Relationship Id="rId6" Type="http://schemas.openxmlformats.org/officeDocument/2006/relationships/image" Target="../media/image251.png"/><Relationship Id="rId7" Type="http://schemas.openxmlformats.org/officeDocument/2006/relationships/image" Target="../media/image252.png"/><Relationship Id="rId8" Type="http://schemas.openxmlformats.org/officeDocument/2006/relationships/image" Target="../media/image253.png"/><Relationship Id="rId9" Type="http://schemas.openxmlformats.org/officeDocument/2006/relationships/image" Target="../media/image254.png"/><Relationship Id="rId10" Type="http://schemas.openxmlformats.org/officeDocument/2006/relationships/image" Target="../media/image255.png"/><Relationship Id="rId11" Type="http://schemas.openxmlformats.org/officeDocument/2006/relationships/image" Target="../media/image256.png"/><Relationship Id="rId12" Type="http://schemas.openxmlformats.org/officeDocument/2006/relationships/image" Target="../media/image257.png"/><Relationship Id="rId13" Type="http://schemas.openxmlformats.org/officeDocument/2006/relationships/image" Target="../media/image258.png"/><Relationship Id="rId14" Type="http://schemas.openxmlformats.org/officeDocument/2006/relationships/image" Target="../media/image259.png"/><Relationship Id="rId15" Type="http://schemas.openxmlformats.org/officeDocument/2006/relationships/image" Target="../media/image260.png"/><Relationship Id="rId16" Type="http://schemas.openxmlformats.org/officeDocument/2006/relationships/image" Target="../media/image261.png"/><Relationship Id="rId17" Type="http://schemas.openxmlformats.org/officeDocument/2006/relationships/image" Target="../media/image262.png"/><Relationship Id="rId18" Type="http://schemas.openxmlformats.org/officeDocument/2006/relationships/image" Target="../media/image263.png"/><Relationship Id="rId19" Type="http://schemas.openxmlformats.org/officeDocument/2006/relationships/image" Target="../media/image264.png"/><Relationship Id="rId20" Type="http://schemas.openxmlformats.org/officeDocument/2006/relationships/image" Target="../media/image265.png"/><Relationship Id="rId21" Type="http://schemas.openxmlformats.org/officeDocument/2006/relationships/image" Target="../media/image266.png"/><Relationship Id="rId22" Type="http://schemas.openxmlformats.org/officeDocument/2006/relationships/image" Target="../media/image267.png"/><Relationship Id="rId23" Type="http://schemas.openxmlformats.org/officeDocument/2006/relationships/image" Target="../media/image268.png"/><Relationship Id="rId24" Type="http://schemas.openxmlformats.org/officeDocument/2006/relationships/image" Target="../media/image269.png"/><Relationship Id="rId25" Type="http://schemas.openxmlformats.org/officeDocument/2006/relationships/image" Target="../media/image270.png"/><Relationship Id="rId26" Type="http://schemas.openxmlformats.org/officeDocument/2006/relationships/image" Target="../media/image271.png"/><Relationship Id="rId27" Type="http://schemas.openxmlformats.org/officeDocument/2006/relationships/image" Target="../media/image272.png"/><Relationship Id="rId28" Type="http://schemas.openxmlformats.org/officeDocument/2006/relationships/image" Target="../media/image273.png"/><Relationship Id="rId29" Type="http://schemas.openxmlformats.org/officeDocument/2006/relationships/image" Target="../media/image274.png"/><Relationship Id="rId30" Type="http://schemas.openxmlformats.org/officeDocument/2006/relationships/image" Target="../media/image275.png"/><Relationship Id="rId31" Type="http://schemas.openxmlformats.org/officeDocument/2006/relationships/image" Target="../media/image276.png"/><Relationship Id="rId32" Type="http://schemas.openxmlformats.org/officeDocument/2006/relationships/image" Target="../media/image277.png"/><Relationship Id="rId33" Type="http://schemas.openxmlformats.org/officeDocument/2006/relationships/image" Target="../media/image278.png"/><Relationship Id="rId34" Type="http://schemas.openxmlformats.org/officeDocument/2006/relationships/image" Target="../media/image279.png"/><Relationship Id="rId35" Type="http://schemas.openxmlformats.org/officeDocument/2006/relationships/image" Target="../media/image280.png"/><Relationship Id="rId36" Type="http://schemas.openxmlformats.org/officeDocument/2006/relationships/image" Target="../media/image28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82.png"/><Relationship Id="rId3" Type="http://schemas.openxmlformats.org/officeDocument/2006/relationships/image" Target="../media/image283.png"/><Relationship Id="rId4" Type="http://schemas.openxmlformats.org/officeDocument/2006/relationships/image" Target="../media/image284.png"/><Relationship Id="rId5" Type="http://schemas.openxmlformats.org/officeDocument/2006/relationships/image" Target="../media/image285.png"/><Relationship Id="rId6" Type="http://schemas.openxmlformats.org/officeDocument/2006/relationships/image" Target="../media/image286.png"/><Relationship Id="rId7" Type="http://schemas.openxmlformats.org/officeDocument/2006/relationships/image" Target="../media/image287.png"/><Relationship Id="rId8" Type="http://schemas.openxmlformats.org/officeDocument/2006/relationships/image" Target="../media/image288.png"/><Relationship Id="rId9" Type="http://schemas.openxmlformats.org/officeDocument/2006/relationships/image" Target="../media/image289.png"/><Relationship Id="rId10" Type="http://schemas.openxmlformats.org/officeDocument/2006/relationships/image" Target="../media/image290.png"/><Relationship Id="rId11" Type="http://schemas.openxmlformats.org/officeDocument/2006/relationships/image" Target="../media/image291.png"/><Relationship Id="rId12" Type="http://schemas.openxmlformats.org/officeDocument/2006/relationships/image" Target="../media/image292.png"/><Relationship Id="rId13" Type="http://schemas.openxmlformats.org/officeDocument/2006/relationships/image" Target="../media/image293.png"/><Relationship Id="rId14" Type="http://schemas.openxmlformats.org/officeDocument/2006/relationships/image" Target="../media/image294.png"/><Relationship Id="rId15" Type="http://schemas.openxmlformats.org/officeDocument/2006/relationships/image" Target="../media/image295.png"/><Relationship Id="rId16" Type="http://schemas.openxmlformats.org/officeDocument/2006/relationships/image" Target="../media/image296.png"/><Relationship Id="rId17" Type="http://schemas.openxmlformats.org/officeDocument/2006/relationships/image" Target="../media/image297.png"/><Relationship Id="rId18" Type="http://schemas.openxmlformats.org/officeDocument/2006/relationships/image" Target="../media/image298.png"/><Relationship Id="rId19" Type="http://schemas.openxmlformats.org/officeDocument/2006/relationships/image" Target="../media/image299.png"/><Relationship Id="rId20" Type="http://schemas.openxmlformats.org/officeDocument/2006/relationships/image" Target="../media/image300.png"/><Relationship Id="rId21" Type="http://schemas.openxmlformats.org/officeDocument/2006/relationships/image" Target="../media/image301.png"/><Relationship Id="rId22" Type="http://schemas.openxmlformats.org/officeDocument/2006/relationships/image" Target="../media/image302.png"/><Relationship Id="rId23" Type="http://schemas.openxmlformats.org/officeDocument/2006/relationships/image" Target="../media/image303.png"/><Relationship Id="rId24" Type="http://schemas.openxmlformats.org/officeDocument/2006/relationships/image" Target="../media/image304.png"/><Relationship Id="rId25" Type="http://schemas.openxmlformats.org/officeDocument/2006/relationships/image" Target="../media/image305.png"/><Relationship Id="rId26" Type="http://schemas.openxmlformats.org/officeDocument/2006/relationships/image" Target="../media/image306.png"/><Relationship Id="rId27" Type="http://schemas.openxmlformats.org/officeDocument/2006/relationships/image" Target="../media/image307.png"/><Relationship Id="rId28" Type="http://schemas.openxmlformats.org/officeDocument/2006/relationships/image" Target="../media/image308.png"/><Relationship Id="rId29" Type="http://schemas.openxmlformats.org/officeDocument/2006/relationships/image" Target="../media/image33.png"/><Relationship Id="rId30" Type="http://schemas.openxmlformats.org/officeDocument/2006/relationships/image" Target="../media/image309.png"/><Relationship Id="rId31" Type="http://schemas.openxmlformats.org/officeDocument/2006/relationships/image" Target="../media/image310.png"/><Relationship Id="rId32" Type="http://schemas.openxmlformats.org/officeDocument/2006/relationships/image" Target="../media/image311.png"/><Relationship Id="rId33" Type="http://schemas.openxmlformats.org/officeDocument/2006/relationships/image" Target="../media/image312.png"/><Relationship Id="rId34" Type="http://schemas.openxmlformats.org/officeDocument/2006/relationships/image" Target="../media/image313.png"/><Relationship Id="rId35" Type="http://schemas.openxmlformats.org/officeDocument/2006/relationships/image" Target="../media/image314.png"/><Relationship Id="rId36" Type="http://schemas.openxmlformats.org/officeDocument/2006/relationships/image" Target="../media/image315.png"/><Relationship Id="rId37" Type="http://schemas.openxmlformats.org/officeDocument/2006/relationships/image" Target="../media/image316.png"/><Relationship Id="rId38" Type="http://schemas.openxmlformats.org/officeDocument/2006/relationships/image" Target="../media/image317.png"/><Relationship Id="rId39" Type="http://schemas.openxmlformats.org/officeDocument/2006/relationships/image" Target="../media/image318.png"/><Relationship Id="rId40" Type="http://schemas.openxmlformats.org/officeDocument/2006/relationships/image" Target="../media/image319.png"/><Relationship Id="rId41" Type="http://schemas.openxmlformats.org/officeDocument/2006/relationships/image" Target="../media/image320.png"/><Relationship Id="rId42" Type="http://schemas.openxmlformats.org/officeDocument/2006/relationships/image" Target="../media/image32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Drawing"/>
          <p:cNvGrpSpPr/>
          <p:nvPr/>
        </p:nvGrpSpPr>
        <p:grpSpPr>
          <a:xfrm>
            <a:off x="3580870" y="1198491"/>
            <a:ext cx="9012636" cy="7012059"/>
            <a:chOff x="0" y="0"/>
            <a:chExt cx="9012634" cy="7012058"/>
          </a:xfrm>
        </p:grpSpPr>
        <p:sp>
          <p:nvSpPr>
            <p:cNvPr id="119" name="Line"/>
            <p:cNvSpPr/>
            <p:nvPr/>
          </p:nvSpPr>
          <p:spPr>
            <a:xfrm>
              <a:off x="394592" y="179990"/>
              <a:ext cx="37738" cy="47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34" fill="norm" stroke="1" extrusionOk="0">
                  <a:moveTo>
                    <a:pt x="21394" y="2868"/>
                  </a:moveTo>
                  <a:cubicBezTo>
                    <a:pt x="17794" y="2483"/>
                    <a:pt x="14194" y="2097"/>
                    <a:pt x="11794" y="1518"/>
                  </a:cubicBezTo>
                  <a:cubicBezTo>
                    <a:pt x="9394" y="940"/>
                    <a:pt x="8194" y="168"/>
                    <a:pt x="6994" y="24"/>
                  </a:cubicBezTo>
                  <a:cubicBezTo>
                    <a:pt x="5794" y="-121"/>
                    <a:pt x="4594" y="361"/>
                    <a:pt x="3394" y="2241"/>
                  </a:cubicBezTo>
                  <a:cubicBezTo>
                    <a:pt x="2194" y="4122"/>
                    <a:pt x="994" y="7400"/>
                    <a:pt x="394" y="10631"/>
                  </a:cubicBezTo>
                  <a:cubicBezTo>
                    <a:pt x="-206" y="13861"/>
                    <a:pt x="-206" y="17043"/>
                    <a:pt x="994" y="18924"/>
                  </a:cubicBezTo>
                  <a:cubicBezTo>
                    <a:pt x="2194" y="20804"/>
                    <a:pt x="4594" y="21383"/>
                    <a:pt x="6994" y="21431"/>
                  </a:cubicBezTo>
                  <a:cubicBezTo>
                    <a:pt x="9394" y="21479"/>
                    <a:pt x="11794" y="20997"/>
                    <a:pt x="14194" y="2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46579" y="90558"/>
              <a:ext cx="615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7" y="19350"/>
                    <a:pt x="4454" y="17100"/>
                    <a:pt x="6866" y="14625"/>
                  </a:cubicBezTo>
                  <a:cubicBezTo>
                    <a:pt x="9278" y="12150"/>
                    <a:pt x="11876" y="9450"/>
                    <a:pt x="14363" y="6975"/>
                  </a:cubicBezTo>
                  <a:cubicBezTo>
                    <a:pt x="16849" y="4500"/>
                    <a:pt x="19225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591079" y="471558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588962" y="330726"/>
              <a:ext cx="8468" cy="7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21600" y="21304"/>
                  </a:moveTo>
                  <a:cubicBezTo>
                    <a:pt x="21600" y="16857"/>
                    <a:pt x="21600" y="12410"/>
                    <a:pt x="16200" y="8280"/>
                  </a:cubicBezTo>
                  <a:cubicBezTo>
                    <a:pt x="10800" y="4151"/>
                    <a:pt x="0" y="339"/>
                    <a:pt x="0" y="22"/>
                  </a:cubicBezTo>
                  <a:cubicBezTo>
                    <a:pt x="0" y="-296"/>
                    <a:pt x="10800" y="2880"/>
                    <a:pt x="21600" y="6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692679" y="401708"/>
              <a:ext cx="209551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" y="6409"/>
                    <a:pt x="436" y="12818"/>
                    <a:pt x="545" y="16615"/>
                  </a:cubicBezTo>
                  <a:cubicBezTo>
                    <a:pt x="655" y="20413"/>
                    <a:pt x="655" y="21600"/>
                    <a:pt x="545" y="21600"/>
                  </a:cubicBezTo>
                  <a:cubicBezTo>
                    <a:pt x="436" y="21600"/>
                    <a:pt x="218" y="20413"/>
                    <a:pt x="327" y="17921"/>
                  </a:cubicBezTo>
                  <a:cubicBezTo>
                    <a:pt x="436" y="15429"/>
                    <a:pt x="873" y="11631"/>
                    <a:pt x="1309" y="9138"/>
                  </a:cubicBezTo>
                  <a:cubicBezTo>
                    <a:pt x="1745" y="6646"/>
                    <a:pt x="2182" y="5459"/>
                    <a:pt x="2836" y="4510"/>
                  </a:cubicBezTo>
                  <a:cubicBezTo>
                    <a:pt x="3491" y="3560"/>
                    <a:pt x="4364" y="2848"/>
                    <a:pt x="5018" y="3560"/>
                  </a:cubicBezTo>
                  <a:cubicBezTo>
                    <a:pt x="5673" y="4273"/>
                    <a:pt x="6109" y="6409"/>
                    <a:pt x="6327" y="8070"/>
                  </a:cubicBezTo>
                  <a:cubicBezTo>
                    <a:pt x="6545" y="9732"/>
                    <a:pt x="6545" y="10919"/>
                    <a:pt x="6655" y="12105"/>
                  </a:cubicBezTo>
                  <a:cubicBezTo>
                    <a:pt x="6764" y="13292"/>
                    <a:pt x="6982" y="14479"/>
                    <a:pt x="7200" y="14479"/>
                  </a:cubicBezTo>
                  <a:cubicBezTo>
                    <a:pt x="7418" y="14479"/>
                    <a:pt x="7636" y="13292"/>
                    <a:pt x="8182" y="11275"/>
                  </a:cubicBezTo>
                  <a:cubicBezTo>
                    <a:pt x="8727" y="9257"/>
                    <a:pt x="9600" y="6409"/>
                    <a:pt x="10364" y="4391"/>
                  </a:cubicBezTo>
                  <a:cubicBezTo>
                    <a:pt x="11127" y="2374"/>
                    <a:pt x="11782" y="1187"/>
                    <a:pt x="12655" y="712"/>
                  </a:cubicBezTo>
                  <a:cubicBezTo>
                    <a:pt x="13527" y="237"/>
                    <a:pt x="14618" y="475"/>
                    <a:pt x="15491" y="2018"/>
                  </a:cubicBezTo>
                  <a:cubicBezTo>
                    <a:pt x="16364" y="3560"/>
                    <a:pt x="17018" y="6409"/>
                    <a:pt x="18000" y="9020"/>
                  </a:cubicBezTo>
                  <a:cubicBezTo>
                    <a:pt x="18982" y="11631"/>
                    <a:pt x="20291" y="14004"/>
                    <a:pt x="21600" y="16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940329" y="351549"/>
              <a:ext cx="196851" cy="17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14145"/>
                  </a:moveTo>
                  <a:cubicBezTo>
                    <a:pt x="2090" y="12828"/>
                    <a:pt x="4181" y="11511"/>
                    <a:pt x="5806" y="9798"/>
                  </a:cubicBezTo>
                  <a:cubicBezTo>
                    <a:pt x="7432" y="8086"/>
                    <a:pt x="8594" y="5979"/>
                    <a:pt x="9290" y="4135"/>
                  </a:cubicBezTo>
                  <a:cubicBezTo>
                    <a:pt x="9987" y="2291"/>
                    <a:pt x="10219" y="711"/>
                    <a:pt x="9755" y="184"/>
                  </a:cubicBezTo>
                  <a:cubicBezTo>
                    <a:pt x="9290" y="-343"/>
                    <a:pt x="8129" y="184"/>
                    <a:pt x="6387" y="2818"/>
                  </a:cubicBezTo>
                  <a:cubicBezTo>
                    <a:pt x="4645" y="5452"/>
                    <a:pt x="2323" y="10194"/>
                    <a:pt x="1161" y="13618"/>
                  </a:cubicBezTo>
                  <a:cubicBezTo>
                    <a:pt x="0" y="17042"/>
                    <a:pt x="0" y="19150"/>
                    <a:pt x="3600" y="20203"/>
                  </a:cubicBezTo>
                  <a:cubicBezTo>
                    <a:pt x="7200" y="21257"/>
                    <a:pt x="14400" y="21257"/>
                    <a:pt x="21600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633941" y="146690"/>
              <a:ext cx="138239" cy="426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32" fill="norm" stroke="1" extrusionOk="0">
                  <a:moveTo>
                    <a:pt x="21055" y="5451"/>
                  </a:moveTo>
                  <a:cubicBezTo>
                    <a:pt x="20733" y="4286"/>
                    <a:pt x="20410" y="3121"/>
                    <a:pt x="19443" y="2115"/>
                  </a:cubicBezTo>
                  <a:cubicBezTo>
                    <a:pt x="18476" y="1110"/>
                    <a:pt x="16864" y="263"/>
                    <a:pt x="14285" y="51"/>
                  </a:cubicBezTo>
                  <a:cubicBezTo>
                    <a:pt x="11706" y="-161"/>
                    <a:pt x="8159" y="263"/>
                    <a:pt x="5097" y="1798"/>
                  </a:cubicBezTo>
                  <a:cubicBezTo>
                    <a:pt x="2034" y="3333"/>
                    <a:pt x="-545" y="5980"/>
                    <a:pt x="100" y="8098"/>
                  </a:cubicBezTo>
                  <a:cubicBezTo>
                    <a:pt x="745" y="10215"/>
                    <a:pt x="4613" y="11804"/>
                    <a:pt x="8159" y="13233"/>
                  </a:cubicBezTo>
                  <a:cubicBezTo>
                    <a:pt x="11706" y="14663"/>
                    <a:pt x="14930" y="15933"/>
                    <a:pt x="16542" y="16833"/>
                  </a:cubicBezTo>
                  <a:cubicBezTo>
                    <a:pt x="18154" y="17733"/>
                    <a:pt x="18154" y="18263"/>
                    <a:pt x="17186" y="18898"/>
                  </a:cubicBezTo>
                  <a:cubicBezTo>
                    <a:pt x="16219" y="19533"/>
                    <a:pt x="14285" y="20274"/>
                    <a:pt x="12028" y="20751"/>
                  </a:cubicBezTo>
                  <a:cubicBezTo>
                    <a:pt x="9771" y="21227"/>
                    <a:pt x="7192" y="21439"/>
                    <a:pt x="5742" y="21280"/>
                  </a:cubicBezTo>
                  <a:cubicBezTo>
                    <a:pt x="4291" y="21121"/>
                    <a:pt x="3968" y="20592"/>
                    <a:pt x="4291" y="19798"/>
                  </a:cubicBezTo>
                  <a:cubicBezTo>
                    <a:pt x="4613" y="19004"/>
                    <a:pt x="5580" y="17945"/>
                    <a:pt x="6548" y="16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787525" y="344490"/>
              <a:ext cx="168805" cy="16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491" fill="norm" stroke="1" extrusionOk="0">
                  <a:moveTo>
                    <a:pt x="3667" y="10158"/>
                  </a:moveTo>
                  <a:cubicBezTo>
                    <a:pt x="5000" y="9898"/>
                    <a:pt x="6334" y="9637"/>
                    <a:pt x="7667" y="8727"/>
                  </a:cubicBezTo>
                  <a:cubicBezTo>
                    <a:pt x="9000" y="7816"/>
                    <a:pt x="10334" y="6254"/>
                    <a:pt x="11000" y="4693"/>
                  </a:cubicBezTo>
                  <a:cubicBezTo>
                    <a:pt x="11667" y="3131"/>
                    <a:pt x="11667" y="1570"/>
                    <a:pt x="11000" y="659"/>
                  </a:cubicBezTo>
                  <a:cubicBezTo>
                    <a:pt x="10334" y="-252"/>
                    <a:pt x="9000" y="-512"/>
                    <a:pt x="7000" y="1830"/>
                  </a:cubicBezTo>
                  <a:cubicBezTo>
                    <a:pt x="5000" y="4172"/>
                    <a:pt x="2334" y="9117"/>
                    <a:pt x="1000" y="12500"/>
                  </a:cubicBezTo>
                  <a:cubicBezTo>
                    <a:pt x="-333" y="15883"/>
                    <a:pt x="-333" y="17705"/>
                    <a:pt x="1000" y="19006"/>
                  </a:cubicBezTo>
                  <a:cubicBezTo>
                    <a:pt x="2334" y="20307"/>
                    <a:pt x="5000" y="21088"/>
                    <a:pt x="8600" y="19917"/>
                  </a:cubicBezTo>
                  <a:cubicBezTo>
                    <a:pt x="12200" y="18746"/>
                    <a:pt x="16734" y="15623"/>
                    <a:pt x="21267" y="12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943629" y="331858"/>
              <a:ext cx="146051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5891"/>
                  </a:moveTo>
                  <a:cubicBezTo>
                    <a:pt x="1565" y="5891"/>
                    <a:pt x="3130" y="5891"/>
                    <a:pt x="5791" y="7434"/>
                  </a:cubicBezTo>
                  <a:cubicBezTo>
                    <a:pt x="8452" y="8977"/>
                    <a:pt x="12209" y="12062"/>
                    <a:pt x="14243" y="14306"/>
                  </a:cubicBezTo>
                  <a:cubicBezTo>
                    <a:pt x="16278" y="16551"/>
                    <a:pt x="16591" y="17953"/>
                    <a:pt x="16278" y="19216"/>
                  </a:cubicBezTo>
                  <a:cubicBezTo>
                    <a:pt x="15965" y="20478"/>
                    <a:pt x="15026" y="21600"/>
                    <a:pt x="13930" y="21460"/>
                  </a:cubicBezTo>
                  <a:cubicBezTo>
                    <a:pt x="12835" y="21319"/>
                    <a:pt x="11583" y="19917"/>
                    <a:pt x="10800" y="17813"/>
                  </a:cubicBezTo>
                  <a:cubicBezTo>
                    <a:pt x="10017" y="15709"/>
                    <a:pt x="9704" y="12904"/>
                    <a:pt x="11583" y="9818"/>
                  </a:cubicBezTo>
                  <a:cubicBezTo>
                    <a:pt x="13461" y="6732"/>
                    <a:pt x="17530" y="336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165879" y="344558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184929" y="25565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259482" y="302332"/>
              <a:ext cx="173098" cy="18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34" fill="norm" stroke="1" extrusionOk="0">
                  <a:moveTo>
                    <a:pt x="3325" y="9828"/>
                  </a:moveTo>
                  <a:cubicBezTo>
                    <a:pt x="5928" y="7668"/>
                    <a:pt x="8530" y="5508"/>
                    <a:pt x="10092" y="3828"/>
                  </a:cubicBezTo>
                  <a:cubicBezTo>
                    <a:pt x="11653" y="2148"/>
                    <a:pt x="12174" y="948"/>
                    <a:pt x="11783" y="348"/>
                  </a:cubicBezTo>
                  <a:cubicBezTo>
                    <a:pt x="11393" y="-252"/>
                    <a:pt x="10092" y="-252"/>
                    <a:pt x="8010" y="1788"/>
                  </a:cubicBezTo>
                  <a:cubicBezTo>
                    <a:pt x="5928" y="3828"/>
                    <a:pt x="3065" y="7908"/>
                    <a:pt x="1504" y="10788"/>
                  </a:cubicBezTo>
                  <a:cubicBezTo>
                    <a:pt x="-58" y="13668"/>
                    <a:pt x="-318" y="15348"/>
                    <a:pt x="333" y="17148"/>
                  </a:cubicBezTo>
                  <a:cubicBezTo>
                    <a:pt x="983" y="18948"/>
                    <a:pt x="2545" y="20868"/>
                    <a:pt x="6188" y="21108"/>
                  </a:cubicBezTo>
                  <a:cubicBezTo>
                    <a:pt x="9831" y="21348"/>
                    <a:pt x="15557" y="19908"/>
                    <a:pt x="21282" y="18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473121" y="275607"/>
              <a:ext cx="114661" cy="21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510" fill="norm" stroke="1" extrusionOk="0">
                  <a:moveTo>
                    <a:pt x="12284" y="1181"/>
                  </a:moveTo>
                  <a:cubicBezTo>
                    <a:pt x="10355" y="757"/>
                    <a:pt x="8426" y="334"/>
                    <a:pt x="6305" y="122"/>
                  </a:cubicBezTo>
                  <a:cubicBezTo>
                    <a:pt x="4184" y="-90"/>
                    <a:pt x="1869" y="-90"/>
                    <a:pt x="712" y="651"/>
                  </a:cubicBezTo>
                  <a:cubicBezTo>
                    <a:pt x="-445" y="1392"/>
                    <a:pt x="-445" y="2875"/>
                    <a:pt x="2641" y="5204"/>
                  </a:cubicBezTo>
                  <a:cubicBezTo>
                    <a:pt x="5726" y="7534"/>
                    <a:pt x="11898" y="10710"/>
                    <a:pt x="15562" y="12828"/>
                  </a:cubicBezTo>
                  <a:cubicBezTo>
                    <a:pt x="19226" y="14945"/>
                    <a:pt x="20384" y="16004"/>
                    <a:pt x="20769" y="17063"/>
                  </a:cubicBezTo>
                  <a:cubicBezTo>
                    <a:pt x="21155" y="18122"/>
                    <a:pt x="20769" y="19181"/>
                    <a:pt x="17876" y="19922"/>
                  </a:cubicBezTo>
                  <a:cubicBezTo>
                    <a:pt x="14984" y="20663"/>
                    <a:pt x="9584" y="21086"/>
                    <a:pt x="4184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133195" y="-1"/>
              <a:ext cx="160868" cy="53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6537" y="9647"/>
                  </a:moveTo>
                  <a:cubicBezTo>
                    <a:pt x="4832" y="12169"/>
                    <a:pt x="3126" y="14690"/>
                    <a:pt x="2132" y="16497"/>
                  </a:cubicBezTo>
                  <a:cubicBezTo>
                    <a:pt x="1137" y="18304"/>
                    <a:pt x="853" y="19397"/>
                    <a:pt x="568" y="20195"/>
                  </a:cubicBezTo>
                  <a:cubicBezTo>
                    <a:pt x="284" y="20994"/>
                    <a:pt x="0" y="21498"/>
                    <a:pt x="0" y="21414"/>
                  </a:cubicBezTo>
                  <a:cubicBezTo>
                    <a:pt x="0" y="21330"/>
                    <a:pt x="284" y="20658"/>
                    <a:pt x="1421" y="18724"/>
                  </a:cubicBezTo>
                  <a:cubicBezTo>
                    <a:pt x="2558" y="16791"/>
                    <a:pt x="4547" y="13598"/>
                    <a:pt x="6679" y="10488"/>
                  </a:cubicBezTo>
                  <a:cubicBezTo>
                    <a:pt x="8811" y="7378"/>
                    <a:pt x="11084" y="4352"/>
                    <a:pt x="12647" y="2545"/>
                  </a:cubicBezTo>
                  <a:cubicBezTo>
                    <a:pt x="14211" y="738"/>
                    <a:pt x="15063" y="150"/>
                    <a:pt x="15916" y="24"/>
                  </a:cubicBezTo>
                  <a:cubicBezTo>
                    <a:pt x="16768" y="-102"/>
                    <a:pt x="17621" y="234"/>
                    <a:pt x="18474" y="1957"/>
                  </a:cubicBezTo>
                  <a:cubicBezTo>
                    <a:pt x="19326" y="3680"/>
                    <a:pt x="20179" y="6790"/>
                    <a:pt x="20747" y="9689"/>
                  </a:cubicBezTo>
                  <a:cubicBezTo>
                    <a:pt x="21316" y="12589"/>
                    <a:pt x="21600" y="15279"/>
                    <a:pt x="21600" y="16875"/>
                  </a:cubicBezTo>
                  <a:cubicBezTo>
                    <a:pt x="21600" y="18472"/>
                    <a:pt x="21316" y="18977"/>
                    <a:pt x="21032" y="19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136297" y="312808"/>
              <a:ext cx="16623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2607" y="21600"/>
                  </a:moveTo>
                  <a:cubicBezTo>
                    <a:pt x="1240" y="20160"/>
                    <a:pt x="-127" y="18720"/>
                    <a:pt x="10" y="17280"/>
                  </a:cubicBezTo>
                  <a:cubicBezTo>
                    <a:pt x="146" y="15840"/>
                    <a:pt x="1787" y="14400"/>
                    <a:pt x="5615" y="11520"/>
                  </a:cubicBezTo>
                  <a:cubicBezTo>
                    <a:pt x="9443" y="8640"/>
                    <a:pt x="15458" y="4320"/>
                    <a:pt x="21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390206" y="267229"/>
              <a:ext cx="83774" cy="15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179" fill="norm" stroke="1" extrusionOk="0">
                  <a:moveTo>
                    <a:pt x="1932" y="4534"/>
                  </a:moveTo>
                  <a:cubicBezTo>
                    <a:pt x="852" y="12999"/>
                    <a:pt x="-228" y="21464"/>
                    <a:pt x="42" y="21172"/>
                  </a:cubicBezTo>
                  <a:cubicBezTo>
                    <a:pt x="312" y="20880"/>
                    <a:pt x="1932" y="11832"/>
                    <a:pt x="3282" y="6578"/>
                  </a:cubicBezTo>
                  <a:cubicBezTo>
                    <a:pt x="4632" y="1323"/>
                    <a:pt x="5712" y="-136"/>
                    <a:pt x="7062" y="10"/>
                  </a:cubicBezTo>
                  <a:cubicBezTo>
                    <a:pt x="8412" y="156"/>
                    <a:pt x="10032" y="1907"/>
                    <a:pt x="12462" y="5556"/>
                  </a:cubicBezTo>
                  <a:cubicBezTo>
                    <a:pt x="14892" y="9205"/>
                    <a:pt x="18132" y="14750"/>
                    <a:pt x="21372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484635" y="28074"/>
              <a:ext cx="243345" cy="38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35" fill="norm" stroke="1" extrusionOk="0">
                  <a:moveTo>
                    <a:pt x="8559" y="18508"/>
                  </a:moveTo>
                  <a:cubicBezTo>
                    <a:pt x="8559" y="17925"/>
                    <a:pt x="8559" y="17341"/>
                    <a:pt x="8466" y="16523"/>
                  </a:cubicBezTo>
                  <a:cubicBezTo>
                    <a:pt x="8373" y="15706"/>
                    <a:pt x="8186" y="14655"/>
                    <a:pt x="7628" y="14188"/>
                  </a:cubicBezTo>
                  <a:cubicBezTo>
                    <a:pt x="7069" y="13721"/>
                    <a:pt x="6138" y="13838"/>
                    <a:pt x="4835" y="14772"/>
                  </a:cubicBezTo>
                  <a:cubicBezTo>
                    <a:pt x="3531" y="15706"/>
                    <a:pt x="1855" y="17458"/>
                    <a:pt x="924" y="18625"/>
                  </a:cubicBezTo>
                  <a:cubicBezTo>
                    <a:pt x="-7" y="19793"/>
                    <a:pt x="-193" y="20376"/>
                    <a:pt x="179" y="20785"/>
                  </a:cubicBezTo>
                  <a:cubicBezTo>
                    <a:pt x="552" y="21194"/>
                    <a:pt x="1483" y="21427"/>
                    <a:pt x="2693" y="21019"/>
                  </a:cubicBezTo>
                  <a:cubicBezTo>
                    <a:pt x="3904" y="20610"/>
                    <a:pt x="5393" y="19559"/>
                    <a:pt x="6510" y="18859"/>
                  </a:cubicBezTo>
                  <a:cubicBezTo>
                    <a:pt x="7628" y="18158"/>
                    <a:pt x="8373" y="17808"/>
                    <a:pt x="8745" y="17925"/>
                  </a:cubicBezTo>
                  <a:cubicBezTo>
                    <a:pt x="9117" y="18041"/>
                    <a:pt x="9117" y="18625"/>
                    <a:pt x="9304" y="19209"/>
                  </a:cubicBezTo>
                  <a:cubicBezTo>
                    <a:pt x="9490" y="19793"/>
                    <a:pt x="9862" y="20376"/>
                    <a:pt x="10514" y="20610"/>
                  </a:cubicBezTo>
                  <a:cubicBezTo>
                    <a:pt x="11166" y="20843"/>
                    <a:pt x="12097" y="20727"/>
                    <a:pt x="13121" y="19968"/>
                  </a:cubicBezTo>
                  <a:cubicBezTo>
                    <a:pt x="14145" y="19209"/>
                    <a:pt x="15262" y="17808"/>
                    <a:pt x="16286" y="15414"/>
                  </a:cubicBezTo>
                  <a:cubicBezTo>
                    <a:pt x="17310" y="13021"/>
                    <a:pt x="18241" y="9635"/>
                    <a:pt x="18800" y="7300"/>
                  </a:cubicBezTo>
                  <a:cubicBezTo>
                    <a:pt x="19359" y="4965"/>
                    <a:pt x="19545" y="3680"/>
                    <a:pt x="19638" y="2454"/>
                  </a:cubicBezTo>
                  <a:cubicBezTo>
                    <a:pt x="19731" y="1228"/>
                    <a:pt x="19731" y="61"/>
                    <a:pt x="19452" y="2"/>
                  </a:cubicBezTo>
                  <a:cubicBezTo>
                    <a:pt x="19173" y="-56"/>
                    <a:pt x="18614" y="995"/>
                    <a:pt x="17869" y="3330"/>
                  </a:cubicBezTo>
                  <a:cubicBezTo>
                    <a:pt x="17124" y="5665"/>
                    <a:pt x="16193" y="9285"/>
                    <a:pt x="15728" y="12262"/>
                  </a:cubicBezTo>
                  <a:cubicBezTo>
                    <a:pt x="15262" y="15239"/>
                    <a:pt x="15262" y="17574"/>
                    <a:pt x="15541" y="19034"/>
                  </a:cubicBezTo>
                  <a:cubicBezTo>
                    <a:pt x="15821" y="20493"/>
                    <a:pt x="16379" y="21077"/>
                    <a:pt x="17124" y="21310"/>
                  </a:cubicBezTo>
                  <a:cubicBezTo>
                    <a:pt x="17869" y="21544"/>
                    <a:pt x="18800" y="21427"/>
                    <a:pt x="19545" y="21135"/>
                  </a:cubicBezTo>
                  <a:cubicBezTo>
                    <a:pt x="20290" y="20843"/>
                    <a:pt x="20848" y="20376"/>
                    <a:pt x="21407" y="19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756735" y="274708"/>
              <a:ext cx="122090" cy="43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89" fill="norm" stroke="1" extrusionOk="0">
                  <a:moveTo>
                    <a:pt x="518" y="0"/>
                  </a:moveTo>
                  <a:cubicBezTo>
                    <a:pt x="152" y="1043"/>
                    <a:pt x="-214" y="2087"/>
                    <a:pt x="152" y="2817"/>
                  </a:cubicBezTo>
                  <a:cubicBezTo>
                    <a:pt x="518" y="3548"/>
                    <a:pt x="1617" y="3965"/>
                    <a:pt x="3081" y="4174"/>
                  </a:cubicBezTo>
                  <a:cubicBezTo>
                    <a:pt x="4545" y="4383"/>
                    <a:pt x="6376" y="4383"/>
                    <a:pt x="7840" y="4070"/>
                  </a:cubicBezTo>
                  <a:cubicBezTo>
                    <a:pt x="9305" y="3757"/>
                    <a:pt x="10403" y="3130"/>
                    <a:pt x="11318" y="2557"/>
                  </a:cubicBezTo>
                  <a:cubicBezTo>
                    <a:pt x="12233" y="1983"/>
                    <a:pt x="12966" y="1461"/>
                    <a:pt x="13332" y="1722"/>
                  </a:cubicBezTo>
                  <a:cubicBezTo>
                    <a:pt x="13698" y="1983"/>
                    <a:pt x="13698" y="3026"/>
                    <a:pt x="14979" y="5165"/>
                  </a:cubicBezTo>
                  <a:cubicBezTo>
                    <a:pt x="16261" y="7304"/>
                    <a:pt x="18823" y="10539"/>
                    <a:pt x="20105" y="13148"/>
                  </a:cubicBezTo>
                  <a:cubicBezTo>
                    <a:pt x="21386" y="15757"/>
                    <a:pt x="21386" y="17739"/>
                    <a:pt x="20471" y="19043"/>
                  </a:cubicBezTo>
                  <a:cubicBezTo>
                    <a:pt x="19555" y="20348"/>
                    <a:pt x="17725" y="20974"/>
                    <a:pt x="15711" y="21287"/>
                  </a:cubicBezTo>
                  <a:cubicBezTo>
                    <a:pt x="13698" y="21600"/>
                    <a:pt x="11501" y="21600"/>
                    <a:pt x="8755" y="20922"/>
                  </a:cubicBezTo>
                  <a:cubicBezTo>
                    <a:pt x="6010" y="20243"/>
                    <a:pt x="2715" y="18887"/>
                    <a:pt x="2898" y="17113"/>
                  </a:cubicBezTo>
                  <a:cubicBezTo>
                    <a:pt x="3081" y="15339"/>
                    <a:pt x="6742" y="13148"/>
                    <a:pt x="9305" y="11843"/>
                  </a:cubicBezTo>
                  <a:cubicBezTo>
                    <a:pt x="11867" y="10539"/>
                    <a:pt x="13332" y="10122"/>
                    <a:pt x="14796" y="9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911612" y="246044"/>
              <a:ext cx="89418" cy="22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379" fill="norm" stroke="1" extrusionOk="0">
                  <a:moveTo>
                    <a:pt x="20738" y="5205"/>
                  </a:moveTo>
                  <a:cubicBezTo>
                    <a:pt x="20738" y="4186"/>
                    <a:pt x="20738" y="3167"/>
                    <a:pt x="20493" y="2149"/>
                  </a:cubicBezTo>
                  <a:cubicBezTo>
                    <a:pt x="20247" y="1130"/>
                    <a:pt x="19756" y="111"/>
                    <a:pt x="16811" y="9"/>
                  </a:cubicBezTo>
                  <a:cubicBezTo>
                    <a:pt x="13865" y="-93"/>
                    <a:pt x="8465" y="722"/>
                    <a:pt x="4783" y="2149"/>
                  </a:cubicBezTo>
                  <a:cubicBezTo>
                    <a:pt x="1102" y="3575"/>
                    <a:pt x="-862" y="5613"/>
                    <a:pt x="365" y="7956"/>
                  </a:cubicBezTo>
                  <a:cubicBezTo>
                    <a:pt x="1593" y="10299"/>
                    <a:pt x="6011" y="12949"/>
                    <a:pt x="9202" y="14681"/>
                  </a:cubicBezTo>
                  <a:cubicBezTo>
                    <a:pt x="12393" y="16413"/>
                    <a:pt x="14356" y="17228"/>
                    <a:pt x="15829" y="18145"/>
                  </a:cubicBezTo>
                  <a:cubicBezTo>
                    <a:pt x="17302" y="19062"/>
                    <a:pt x="18283" y="20081"/>
                    <a:pt x="17302" y="20692"/>
                  </a:cubicBezTo>
                  <a:cubicBezTo>
                    <a:pt x="16320" y="21303"/>
                    <a:pt x="13374" y="21507"/>
                    <a:pt x="10920" y="21303"/>
                  </a:cubicBezTo>
                  <a:cubicBezTo>
                    <a:pt x="8465" y="21099"/>
                    <a:pt x="6502" y="20488"/>
                    <a:pt x="6256" y="18960"/>
                  </a:cubicBezTo>
                  <a:cubicBezTo>
                    <a:pt x="6011" y="17432"/>
                    <a:pt x="7483" y="14986"/>
                    <a:pt x="8956" y="1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045479" y="312808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058179" y="179458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41"/>
                    <a:pt x="0" y="9683"/>
                    <a:pt x="3600" y="6083"/>
                  </a:cubicBezTo>
                  <a:cubicBezTo>
                    <a:pt x="7200" y="2483"/>
                    <a:pt x="14400" y="12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026429" y="223908"/>
              <a:ext cx="165101" cy="24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0"/>
                  </a:moveTo>
                  <a:cubicBezTo>
                    <a:pt x="19108" y="0"/>
                    <a:pt x="16615" y="0"/>
                    <a:pt x="14815" y="279"/>
                  </a:cubicBezTo>
                  <a:cubicBezTo>
                    <a:pt x="13015" y="559"/>
                    <a:pt x="11908" y="1117"/>
                    <a:pt x="12738" y="3166"/>
                  </a:cubicBezTo>
                  <a:cubicBezTo>
                    <a:pt x="13569" y="5214"/>
                    <a:pt x="16338" y="8752"/>
                    <a:pt x="18138" y="11172"/>
                  </a:cubicBezTo>
                  <a:cubicBezTo>
                    <a:pt x="19938" y="13593"/>
                    <a:pt x="20769" y="14897"/>
                    <a:pt x="19662" y="16479"/>
                  </a:cubicBezTo>
                  <a:cubicBezTo>
                    <a:pt x="18554" y="18062"/>
                    <a:pt x="15508" y="19924"/>
                    <a:pt x="11908" y="20762"/>
                  </a:cubicBezTo>
                  <a:cubicBezTo>
                    <a:pt x="8308" y="21600"/>
                    <a:pt x="4154" y="21414"/>
                    <a:pt x="0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44605" y="649358"/>
              <a:ext cx="3573875" cy="24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22" fill="norm" stroke="1" extrusionOk="0">
                  <a:moveTo>
                    <a:pt x="261" y="17024"/>
                  </a:moveTo>
                  <a:cubicBezTo>
                    <a:pt x="184" y="17390"/>
                    <a:pt x="108" y="17756"/>
                    <a:pt x="57" y="18397"/>
                  </a:cubicBezTo>
                  <a:cubicBezTo>
                    <a:pt x="6" y="19037"/>
                    <a:pt x="-20" y="19953"/>
                    <a:pt x="18" y="20593"/>
                  </a:cubicBezTo>
                  <a:cubicBezTo>
                    <a:pt x="57" y="21234"/>
                    <a:pt x="159" y="21600"/>
                    <a:pt x="427" y="21508"/>
                  </a:cubicBezTo>
                  <a:cubicBezTo>
                    <a:pt x="696" y="21417"/>
                    <a:pt x="1130" y="20868"/>
                    <a:pt x="1584" y="20227"/>
                  </a:cubicBezTo>
                  <a:cubicBezTo>
                    <a:pt x="2038" y="19586"/>
                    <a:pt x="2511" y="18854"/>
                    <a:pt x="3028" y="18122"/>
                  </a:cubicBezTo>
                  <a:cubicBezTo>
                    <a:pt x="3546" y="17390"/>
                    <a:pt x="4108" y="16658"/>
                    <a:pt x="4626" y="15925"/>
                  </a:cubicBezTo>
                  <a:cubicBezTo>
                    <a:pt x="5144" y="15193"/>
                    <a:pt x="5616" y="14461"/>
                    <a:pt x="6045" y="13820"/>
                  </a:cubicBezTo>
                  <a:cubicBezTo>
                    <a:pt x="6473" y="13180"/>
                    <a:pt x="6856" y="12631"/>
                    <a:pt x="7252" y="11990"/>
                  </a:cubicBezTo>
                  <a:cubicBezTo>
                    <a:pt x="7649" y="11349"/>
                    <a:pt x="8058" y="10617"/>
                    <a:pt x="8460" y="9976"/>
                  </a:cubicBezTo>
                  <a:cubicBezTo>
                    <a:pt x="8863" y="9336"/>
                    <a:pt x="9259" y="8786"/>
                    <a:pt x="9681" y="8146"/>
                  </a:cubicBezTo>
                  <a:cubicBezTo>
                    <a:pt x="10103" y="7505"/>
                    <a:pt x="10550" y="6773"/>
                    <a:pt x="11023" y="6041"/>
                  </a:cubicBezTo>
                  <a:cubicBezTo>
                    <a:pt x="11496" y="5308"/>
                    <a:pt x="11994" y="4576"/>
                    <a:pt x="12467" y="3936"/>
                  </a:cubicBezTo>
                  <a:cubicBezTo>
                    <a:pt x="12940" y="3295"/>
                    <a:pt x="13387" y="2746"/>
                    <a:pt x="13860" y="2288"/>
                  </a:cubicBezTo>
                  <a:cubicBezTo>
                    <a:pt x="14333" y="1831"/>
                    <a:pt x="14832" y="1464"/>
                    <a:pt x="15298" y="1098"/>
                  </a:cubicBezTo>
                  <a:cubicBezTo>
                    <a:pt x="15765" y="732"/>
                    <a:pt x="16199" y="366"/>
                    <a:pt x="16621" y="183"/>
                  </a:cubicBezTo>
                  <a:cubicBezTo>
                    <a:pt x="17043" y="0"/>
                    <a:pt x="17452" y="0"/>
                    <a:pt x="17995" y="0"/>
                  </a:cubicBezTo>
                  <a:cubicBezTo>
                    <a:pt x="18538" y="0"/>
                    <a:pt x="19216" y="0"/>
                    <a:pt x="19835" y="92"/>
                  </a:cubicBezTo>
                  <a:cubicBezTo>
                    <a:pt x="20455" y="183"/>
                    <a:pt x="21018" y="366"/>
                    <a:pt x="21580" y="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82612" y="617608"/>
              <a:ext cx="3767668" cy="35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886" y="19821"/>
                  </a:moveTo>
                  <a:cubicBezTo>
                    <a:pt x="631" y="20075"/>
                    <a:pt x="376" y="20329"/>
                    <a:pt x="218" y="20584"/>
                  </a:cubicBezTo>
                  <a:cubicBezTo>
                    <a:pt x="61" y="20838"/>
                    <a:pt x="0" y="21092"/>
                    <a:pt x="0" y="21282"/>
                  </a:cubicBezTo>
                  <a:cubicBezTo>
                    <a:pt x="0" y="21473"/>
                    <a:pt x="61" y="21600"/>
                    <a:pt x="303" y="21536"/>
                  </a:cubicBezTo>
                  <a:cubicBezTo>
                    <a:pt x="546" y="21473"/>
                    <a:pt x="971" y="21219"/>
                    <a:pt x="1408" y="20711"/>
                  </a:cubicBezTo>
                  <a:cubicBezTo>
                    <a:pt x="1844" y="20202"/>
                    <a:pt x="2293" y="19440"/>
                    <a:pt x="2724" y="18741"/>
                  </a:cubicBezTo>
                  <a:cubicBezTo>
                    <a:pt x="3155" y="18042"/>
                    <a:pt x="3568" y="17407"/>
                    <a:pt x="4017" y="16708"/>
                  </a:cubicBezTo>
                  <a:cubicBezTo>
                    <a:pt x="4466" y="16009"/>
                    <a:pt x="4951" y="15247"/>
                    <a:pt x="5370" y="14675"/>
                  </a:cubicBezTo>
                  <a:cubicBezTo>
                    <a:pt x="5788" y="14104"/>
                    <a:pt x="6140" y="13722"/>
                    <a:pt x="6504" y="13278"/>
                  </a:cubicBezTo>
                  <a:cubicBezTo>
                    <a:pt x="6868" y="12833"/>
                    <a:pt x="7244" y="12325"/>
                    <a:pt x="7627" y="11816"/>
                  </a:cubicBezTo>
                  <a:cubicBezTo>
                    <a:pt x="8009" y="11308"/>
                    <a:pt x="8397" y="10800"/>
                    <a:pt x="8804" y="10355"/>
                  </a:cubicBezTo>
                  <a:cubicBezTo>
                    <a:pt x="9210" y="9911"/>
                    <a:pt x="9635" y="9529"/>
                    <a:pt x="10042" y="9148"/>
                  </a:cubicBezTo>
                  <a:cubicBezTo>
                    <a:pt x="10448" y="8767"/>
                    <a:pt x="10836" y="8386"/>
                    <a:pt x="11231" y="8068"/>
                  </a:cubicBezTo>
                  <a:cubicBezTo>
                    <a:pt x="11625" y="7751"/>
                    <a:pt x="12026" y="7496"/>
                    <a:pt x="12426" y="7179"/>
                  </a:cubicBezTo>
                  <a:cubicBezTo>
                    <a:pt x="12827" y="6861"/>
                    <a:pt x="13227" y="6480"/>
                    <a:pt x="13615" y="6226"/>
                  </a:cubicBezTo>
                  <a:cubicBezTo>
                    <a:pt x="14004" y="5972"/>
                    <a:pt x="14380" y="5845"/>
                    <a:pt x="14756" y="5718"/>
                  </a:cubicBezTo>
                  <a:cubicBezTo>
                    <a:pt x="15132" y="5591"/>
                    <a:pt x="15508" y="5464"/>
                    <a:pt x="15933" y="5273"/>
                  </a:cubicBezTo>
                  <a:cubicBezTo>
                    <a:pt x="16358" y="5082"/>
                    <a:pt x="16831" y="4828"/>
                    <a:pt x="17274" y="4574"/>
                  </a:cubicBezTo>
                  <a:cubicBezTo>
                    <a:pt x="17717" y="4320"/>
                    <a:pt x="18129" y="4066"/>
                    <a:pt x="18560" y="3812"/>
                  </a:cubicBezTo>
                  <a:cubicBezTo>
                    <a:pt x="18991" y="3558"/>
                    <a:pt x="19440" y="3304"/>
                    <a:pt x="19901" y="2859"/>
                  </a:cubicBezTo>
                  <a:cubicBezTo>
                    <a:pt x="20362" y="2414"/>
                    <a:pt x="20836" y="1779"/>
                    <a:pt x="21121" y="1271"/>
                  </a:cubicBezTo>
                  <a:cubicBezTo>
                    <a:pt x="21406" y="762"/>
                    <a:pt x="21503" y="38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936595" y="1487558"/>
              <a:ext cx="259450" cy="552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17737" y="0"/>
                  </a:moveTo>
                  <a:cubicBezTo>
                    <a:pt x="18615" y="8"/>
                    <a:pt x="19493" y="17"/>
                    <a:pt x="20195" y="74"/>
                  </a:cubicBezTo>
                  <a:cubicBezTo>
                    <a:pt x="20898" y="132"/>
                    <a:pt x="21424" y="240"/>
                    <a:pt x="21512" y="447"/>
                  </a:cubicBezTo>
                  <a:cubicBezTo>
                    <a:pt x="21600" y="654"/>
                    <a:pt x="21249" y="960"/>
                    <a:pt x="20283" y="1254"/>
                  </a:cubicBezTo>
                  <a:cubicBezTo>
                    <a:pt x="19317" y="1548"/>
                    <a:pt x="17737" y="1829"/>
                    <a:pt x="16332" y="2102"/>
                  </a:cubicBezTo>
                  <a:cubicBezTo>
                    <a:pt x="14927" y="2375"/>
                    <a:pt x="13698" y="2640"/>
                    <a:pt x="12644" y="2938"/>
                  </a:cubicBezTo>
                  <a:cubicBezTo>
                    <a:pt x="11590" y="3236"/>
                    <a:pt x="10712" y="3567"/>
                    <a:pt x="10098" y="3906"/>
                  </a:cubicBezTo>
                  <a:cubicBezTo>
                    <a:pt x="9483" y="4246"/>
                    <a:pt x="9132" y="4593"/>
                    <a:pt x="8956" y="4924"/>
                  </a:cubicBezTo>
                  <a:cubicBezTo>
                    <a:pt x="8780" y="5255"/>
                    <a:pt x="8780" y="5570"/>
                    <a:pt x="8956" y="5884"/>
                  </a:cubicBezTo>
                  <a:cubicBezTo>
                    <a:pt x="9132" y="6199"/>
                    <a:pt x="9483" y="6513"/>
                    <a:pt x="9834" y="6836"/>
                  </a:cubicBezTo>
                  <a:cubicBezTo>
                    <a:pt x="10185" y="7159"/>
                    <a:pt x="10537" y="7490"/>
                    <a:pt x="10888" y="7821"/>
                  </a:cubicBezTo>
                  <a:cubicBezTo>
                    <a:pt x="11239" y="8152"/>
                    <a:pt x="11590" y="8483"/>
                    <a:pt x="11766" y="8826"/>
                  </a:cubicBezTo>
                  <a:cubicBezTo>
                    <a:pt x="11941" y="9170"/>
                    <a:pt x="11941" y="9526"/>
                    <a:pt x="11941" y="9886"/>
                  </a:cubicBezTo>
                  <a:cubicBezTo>
                    <a:pt x="11941" y="10246"/>
                    <a:pt x="11941" y="10610"/>
                    <a:pt x="11766" y="10920"/>
                  </a:cubicBezTo>
                  <a:cubicBezTo>
                    <a:pt x="11590" y="11230"/>
                    <a:pt x="11239" y="11487"/>
                    <a:pt x="10800" y="11739"/>
                  </a:cubicBezTo>
                  <a:cubicBezTo>
                    <a:pt x="10361" y="11992"/>
                    <a:pt x="9834" y="12240"/>
                    <a:pt x="9307" y="12492"/>
                  </a:cubicBezTo>
                  <a:cubicBezTo>
                    <a:pt x="8780" y="12745"/>
                    <a:pt x="8254" y="13001"/>
                    <a:pt x="7639" y="13262"/>
                  </a:cubicBezTo>
                  <a:cubicBezTo>
                    <a:pt x="7024" y="13523"/>
                    <a:pt x="6322" y="13788"/>
                    <a:pt x="5620" y="14044"/>
                  </a:cubicBezTo>
                  <a:cubicBezTo>
                    <a:pt x="4917" y="14301"/>
                    <a:pt x="4215" y="14549"/>
                    <a:pt x="3600" y="14801"/>
                  </a:cubicBezTo>
                  <a:cubicBezTo>
                    <a:pt x="2985" y="15054"/>
                    <a:pt x="2459" y="15310"/>
                    <a:pt x="1932" y="15612"/>
                  </a:cubicBezTo>
                  <a:cubicBezTo>
                    <a:pt x="1405" y="15914"/>
                    <a:pt x="878" y="16262"/>
                    <a:pt x="527" y="16589"/>
                  </a:cubicBezTo>
                  <a:cubicBezTo>
                    <a:pt x="176" y="16916"/>
                    <a:pt x="0" y="17222"/>
                    <a:pt x="0" y="17520"/>
                  </a:cubicBezTo>
                  <a:cubicBezTo>
                    <a:pt x="0" y="17818"/>
                    <a:pt x="176" y="18108"/>
                    <a:pt x="439" y="18418"/>
                  </a:cubicBezTo>
                  <a:cubicBezTo>
                    <a:pt x="702" y="18728"/>
                    <a:pt x="1054" y="19059"/>
                    <a:pt x="1317" y="19374"/>
                  </a:cubicBezTo>
                  <a:cubicBezTo>
                    <a:pt x="1580" y="19688"/>
                    <a:pt x="1756" y="19986"/>
                    <a:pt x="1932" y="20268"/>
                  </a:cubicBezTo>
                  <a:cubicBezTo>
                    <a:pt x="2107" y="20549"/>
                    <a:pt x="2283" y="20814"/>
                    <a:pt x="2810" y="21033"/>
                  </a:cubicBezTo>
                  <a:cubicBezTo>
                    <a:pt x="3337" y="21252"/>
                    <a:pt x="4215" y="21426"/>
                    <a:pt x="50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420379" y="1209880"/>
              <a:ext cx="177801" cy="49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3802"/>
                  </a:moveTo>
                  <a:cubicBezTo>
                    <a:pt x="21343" y="2694"/>
                    <a:pt x="21086" y="1587"/>
                    <a:pt x="20443" y="894"/>
                  </a:cubicBezTo>
                  <a:cubicBezTo>
                    <a:pt x="19800" y="202"/>
                    <a:pt x="18771" y="-75"/>
                    <a:pt x="16971" y="17"/>
                  </a:cubicBezTo>
                  <a:cubicBezTo>
                    <a:pt x="15171" y="110"/>
                    <a:pt x="12600" y="571"/>
                    <a:pt x="10286" y="1679"/>
                  </a:cubicBezTo>
                  <a:cubicBezTo>
                    <a:pt x="7971" y="2787"/>
                    <a:pt x="5914" y="4540"/>
                    <a:pt x="5529" y="6110"/>
                  </a:cubicBezTo>
                  <a:cubicBezTo>
                    <a:pt x="5143" y="7679"/>
                    <a:pt x="6429" y="9063"/>
                    <a:pt x="9000" y="10633"/>
                  </a:cubicBezTo>
                  <a:cubicBezTo>
                    <a:pt x="11571" y="12202"/>
                    <a:pt x="15429" y="13956"/>
                    <a:pt x="17614" y="15479"/>
                  </a:cubicBezTo>
                  <a:cubicBezTo>
                    <a:pt x="19800" y="17002"/>
                    <a:pt x="20314" y="18294"/>
                    <a:pt x="19414" y="19263"/>
                  </a:cubicBezTo>
                  <a:cubicBezTo>
                    <a:pt x="18514" y="20233"/>
                    <a:pt x="16200" y="20879"/>
                    <a:pt x="13243" y="21202"/>
                  </a:cubicBezTo>
                  <a:cubicBezTo>
                    <a:pt x="10286" y="21525"/>
                    <a:pt x="6686" y="21525"/>
                    <a:pt x="4371" y="21017"/>
                  </a:cubicBezTo>
                  <a:cubicBezTo>
                    <a:pt x="2057" y="20510"/>
                    <a:pt x="1029" y="19494"/>
                    <a:pt x="0" y="18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682376" y="1525658"/>
              <a:ext cx="127765" cy="15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80" fill="norm" stroke="1" extrusionOk="0">
                  <a:moveTo>
                    <a:pt x="18542" y="900"/>
                  </a:moveTo>
                  <a:cubicBezTo>
                    <a:pt x="13664" y="4800"/>
                    <a:pt x="8787" y="8700"/>
                    <a:pt x="5652" y="11400"/>
                  </a:cubicBezTo>
                  <a:cubicBezTo>
                    <a:pt x="2516" y="14100"/>
                    <a:pt x="1123" y="15600"/>
                    <a:pt x="426" y="17100"/>
                  </a:cubicBezTo>
                  <a:cubicBezTo>
                    <a:pt x="-271" y="18600"/>
                    <a:pt x="-271" y="20100"/>
                    <a:pt x="1645" y="20850"/>
                  </a:cubicBezTo>
                  <a:cubicBezTo>
                    <a:pt x="3561" y="21600"/>
                    <a:pt x="7394" y="21600"/>
                    <a:pt x="10877" y="20550"/>
                  </a:cubicBezTo>
                  <a:cubicBezTo>
                    <a:pt x="14361" y="19500"/>
                    <a:pt x="17497" y="17400"/>
                    <a:pt x="19239" y="14850"/>
                  </a:cubicBezTo>
                  <a:cubicBezTo>
                    <a:pt x="20981" y="12300"/>
                    <a:pt x="21329" y="9300"/>
                    <a:pt x="20806" y="7350"/>
                  </a:cubicBezTo>
                  <a:cubicBezTo>
                    <a:pt x="20284" y="5400"/>
                    <a:pt x="18890" y="4500"/>
                    <a:pt x="17323" y="3600"/>
                  </a:cubicBezTo>
                  <a:cubicBezTo>
                    <a:pt x="15755" y="2700"/>
                    <a:pt x="14013" y="1800"/>
                    <a:pt x="13316" y="1200"/>
                  </a:cubicBezTo>
                  <a:cubicBezTo>
                    <a:pt x="12619" y="600"/>
                    <a:pt x="12968" y="300"/>
                    <a:pt x="133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7389379" y="1108737"/>
              <a:ext cx="339101" cy="52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99" fill="norm" stroke="1" extrusionOk="0">
                  <a:moveTo>
                    <a:pt x="16261" y="1478"/>
                  </a:moveTo>
                  <a:cubicBezTo>
                    <a:pt x="15590" y="955"/>
                    <a:pt x="14919" y="433"/>
                    <a:pt x="14248" y="171"/>
                  </a:cubicBezTo>
                  <a:cubicBezTo>
                    <a:pt x="13577" y="-90"/>
                    <a:pt x="12907" y="-90"/>
                    <a:pt x="12102" y="433"/>
                  </a:cubicBezTo>
                  <a:cubicBezTo>
                    <a:pt x="11297" y="955"/>
                    <a:pt x="10358" y="2000"/>
                    <a:pt x="9486" y="4178"/>
                  </a:cubicBezTo>
                  <a:cubicBezTo>
                    <a:pt x="8613" y="6355"/>
                    <a:pt x="7809" y="9665"/>
                    <a:pt x="7473" y="12495"/>
                  </a:cubicBezTo>
                  <a:cubicBezTo>
                    <a:pt x="7138" y="15326"/>
                    <a:pt x="7272" y="17678"/>
                    <a:pt x="7272" y="19071"/>
                  </a:cubicBezTo>
                  <a:cubicBezTo>
                    <a:pt x="7272" y="20465"/>
                    <a:pt x="7138" y="20900"/>
                    <a:pt x="6735" y="21162"/>
                  </a:cubicBezTo>
                  <a:cubicBezTo>
                    <a:pt x="6333" y="21423"/>
                    <a:pt x="5662" y="21510"/>
                    <a:pt x="4790" y="21205"/>
                  </a:cubicBezTo>
                  <a:cubicBezTo>
                    <a:pt x="3918" y="20900"/>
                    <a:pt x="2845" y="20204"/>
                    <a:pt x="2040" y="19637"/>
                  </a:cubicBezTo>
                  <a:cubicBezTo>
                    <a:pt x="1235" y="19071"/>
                    <a:pt x="698" y="18636"/>
                    <a:pt x="363" y="18113"/>
                  </a:cubicBezTo>
                  <a:cubicBezTo>
                    <a:pt x="27" y="17591"/>
                    <a:pt x="-107" y="16981"/>
                    <a:pt x="94" y="16545"/>
                  </a:cubicBezTo>
                  <a:cubicBezTo>
                    <a:pt x="295" y="16110"/>
                    <a:pt x="832" y="15849"/>
                    <a:pt x="2442" y="15631"/>
                  </a:cubicBezTo>
                  <a:cubicBezTo>
                    <a:pt x="4052" y="15413"/>
                    <a:pt x="6735" y="15239"/>
                    <a:pt x="8815" y="15195"/>
                  </a:cubicBezTo>
                  <a:cubicBezTo>
                    <a:pt x="10894" y="15152"/>
                    <a:pt x="12370" y="15239"/>
                    <a:pt x="13645" y="15283"/>
                  </a:cubicBezTo>
                  <a:cubicBezTo>
                    <a:pt x="14919" y="15326"/>
                    <a:pt x="15992" y="15326"/>
                    <a:pt x="16529" y="15108"/>
                  </a:cubicBezTo>
                  <a:cubicBezTo>
                    <a:pt x="17066" y="14891"/>
                    <a:pt x="17066" y="14455"/>
                    <a:pt x="16730" y="14150"/>
                  </a:cubicBezTo>
                  <a:cubicBezTo>
                    <a:pt x="16395" y="13845"/>
                    <a:pt x="15724" y="13671"/>
                    <a:pt x="15053" y="13628"/>
                  </a:cubicBezTo>
                  <a:cubicBezTo>
                    <a:pt x="14382" y="13584"/>
                    <a:pt x="13712" y="13671"/>
                    <a:pt x="13175" y="13889"/>
                  </a:cubicBezTo>
                  <a:cubicBezTo>
                    <a:pt x="12638" y="14107"/>
                    <a:pt x="12236" y="14455"/>
                    <a:pt x="11968" y="14847"/>
                  </a:cubicBezTo>
                  <a:cubicBezTo>
                    <a:pt x="11699" y="15239"/>
                    <a:pt x="11565" y="15675"/>
                    <a:pt x="11498" y="16110"/>
                  </a:cubicBezTo>
                  <a:cubicBezTo>
                    <a:pt x="11431" y="16545"/>
                    <a:pt x="11431" y="16981"/>
                    <a:pt x="11766" y="17242"/>
                  </a:cubicBezTo>
                  <a:cubicBezTo>
                    <a:pt x="12102" y="17504"/>
                    <a:pt x="12773" y="17591"/>
                    <a:pt x="13443" y="17591"/>
                  </a:cubicBezTo>
                  <a:cubicBezTo>
                    <a:pt x="14114" y="17591"/>
                    <a:pt x="14785" y="17504"/>
                    <a:pt x="15389" y="17286"/>
                  </a:cubicBezTo>
                  <a:cubicBezTo>
                    <a:pt x="15992" y="17068"/>
                    <a:pt x="16529" y="16720"/>
                    <a:pt x="17066" y="16415"/>
                  </a:cubicBezTo>
                  <a:cubicBezTo>
                    <a:pt x="17602" y="16110"/>
                    <a:pt x="18139" y="15849"/>
                    <a:pt x="18609" y="15892"/>
                  </a:cubicBezTo>
                  <a:cubicBezTo>
                    <a:pt x="19078" y="15936"/>
                    <a:pt x="19481" y="16284"/>
                    <a:pt x="19950" y="16328"/>
                  </a:cubicBezTo>
                  <a:cubicBezTo>
                    <a:pt x="20420" y="16371"/>
                    <a:pt x="20956" y="16110"/>
                    <a:pt x="21493" y="15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747529" y="1418413"/>
              <a:ext cx="146051" cy="17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670"/>
                  </a:moveTo>
                  <a:cubicBezTo>
                    <a:pt x="1878" y="167"/>
                    <a:pt x="3757" y="-335"/>
                    <a:pt x="5791" y="293"/>
                  </a:cubicBezTo>
                  <a:cubicBezTo>
                    <a:pt x="7826" y="921"/>
                    <a:pt x="10017" y="2679"/>
                    <a:pt x="11583" y="5818"/>
                  </a:cubicBezTo>
                  <a:cubicBezTo>
                    <a:pt x="13148" y="8958"/>
                    <a:pt x="14087" y="13479"/>
                    <a:pt x="13774" y="16493"/>
                  </a:cubicBezTo>
                  <a:cubicBezTo>
                    <a:pt x="13461" y="19507"/>
                    <a:pt x="11896" y="21014"/>
                    <a:pt x="10800" y="21139"/>
                  </a:cubicBezTo>
                  <a:cubicBezTo>
                    <a:pt x="9704" y="21265"/>
                    <a:pt x="9078" y="20009"/>
                    <a:pt x="9391" y="17623"/>
                  </a:cubicBezTo>
                  <a:cubicBezTo>
                    <a:pt x="9704" y="15237"/>
                    <a:pt x="10957" y="11721"/>
                    <a:pt x="13148" y="8707"/>
                  </a:cubicBezTo>
                  <a:cubicBezTo>
                    <a:pt x="15339" y="5693"/>
                    <a:pt x="18470" y="3181"/>
                    <a:pt x="21600" y="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394979" y="1737324"/>
              <a:ext cx="1295401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9" y="20618"/>
                    <a:pt x="2118" y="19636"/>
                    <a:pt x="3282" y="17673"/>
                  </a:cubicBezTo>
                  <a:cubicBezTo>
                    <a:pt x="4447" y="15709"/>
                    <a:pt x="5718" y="12764"/>
                    <a:pt x="7094" y="9818"/>
                  </a:cubicBezTo>
                  <a:cubicBezTo>
                    <a:pt x="8471" y="6873"/>
                    <a:pt x="9953" y="3927"/>
                    <a:pt x="11435" y="2209"/>
                  </a:cubicBezTo>
                  <a:cubicBezTo>
                    <a:pt x="12918" y="491"/>
                    <a:pt x="14400" y="0"/>
                    <a:pt x="15900" y="0"/>
                  </a:cubicBezTo>
                  <a:cubicBezTo>
                    <a:pt x="17400" y="0"/>
                    <a:pt x="18918" y="491"/>
                    <a:pt x="19871" y="1718"/>
                  </a:cubicBezTo>
                  <a:cubicBezTo>
                    <a:pt x="20824" y="2945"/>
                    <a:pt x="21212" y="4909"/>
                    <a:pt x="21600" y="6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680729" y="1843158"/>
              <a:ext cx="927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2" y="20700"/>
                    <a:pt x="2663" y="19800"/>
                    <a:pt x="4241" y="17550"/>
                  </a:cubicBezTo>
                  <a:cubicBezTo>
                    <a:pt x="5819" y="15300"/>
                    <a:pt x="7644" y="11700"/>
                    <a:pt x="9542" y="9000"/>
                  </a:cubicBezTo>
                  <a:cubicBezTo>
                    <a:pt x="11441" y="6300"/>
                    <a:pt x="13414" y="4500"/>
                    <a:pt x="15436" y="3150"/>
                  </a:cubicBezTo>
                  <a:cubicBezTo>
                    <a:pt x="17458" y="1800"/>
                    <a:pt x="19529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5344235" y="2188388"/>
              <a:ext cx="212545" cy="45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73" fill="norm" stroke="1" extrusionOk="0">
                  <a:moveTo>
                    <a:pt x="21264" y="492"/>
                  </a:moveTo>
                  <a:cubicBezTo>
                    <a:pt x="19146" y="190"/>
                    <a:pt x="17029" y="-111"/>
                    <a:pt x="14593" y="40"/>
                  </a:cubicBezTo>
                  <a:cubicBezTo>
                    <a:pt x="12158" y="190"/>
                    <a:pt x="9405" y="793"/>
                    <a:pt x="8240" y="1798"/>
                  </a:cubicBezTo>
                  <a:cubicBezTo>
                    <a:pt x="7076" y="2802"/>
                    <a:pt x="7499" y="4209"/>
                    <a:pt x="8558" y="5565"/>
                  </a:cubicBezTo>
                  <a:cubicBezTo>
                    <a:pt x="9617" y="6922"/>
                    <a:pt x="11311" y="8228"/>
                    <a:pt x="12264" y="9232"/>
                  </a:cubicBezTo>
                  <a:cubicBezTo>
                    <a:pt x="13217" y="10237"/>
                    <a:pt x="13429" y="10940"/>
                    <a:pt x="13217" y="11493"/>
                  </a:cubicBezTo>
                  <a:cubicBezTo>
                    <a:pt x="13005" y="12045"/>
                    <a:pt x="12370" y="12447"/>
                    <a:pt x="10782" y="12849"/>
                  </a:cubicBezTo>
                  <a:cubicBezTo>
                    <a:pt x="9193" y="13251"/>
                    <a:pt x="6652" y="13653"/>
                    <a:pt x="4852" y="13803"/>
                  </a:cubicBezTo>
                  <a:cubicBezTo>
                    <a:pt x="3052" y="13954"/>
                    <a:pt x="1993" y="13854"/>
                    <a:pt x="1146" y="13602"/>
                  </a:cubicBezTo>
                  <a:cubicBezTo>
                    <a:pt x="299" y="13351"/>
                    <a:pt x="-336" y="12949"/>
                    <a:pt x="193" y="12648"/>
                  </a:cubicBezTo>
                  <a:cubicBezTo>
                    <a:pt x="723" y="12347"/>
                    <a:pt x="2417" y="12146"/>
                    <a:pt x="3582" y="12246"/>
                  </a:cubicBezTo>
                  <a:cubicBezTo>
                    <a:pt x="4746" y="12347"/>
                    <a:pt x="5382" y="12749"/>
                    <a:pt x="5805" y="13753"/>
                  </a:cubicBezTo>
                  <a:cubicBezTo>
                    <a:pt x="6229" y="14758"/>
                    <a:pt x="6440" y="16365"/>
                    <a:pt x="6440" y="17470"/>
                  </a:cubicBezTo>
                  <a:cubicBezTo>
                    <a:pt x="6440" y="18576"/>
                    <a:pt x="6229" y="19178"/>
                    <a:pt x="6123" y="19781"/>
                  </a:cubicBezTo>
                  <a:cubicBezTo>
                    <a:pt x="6017" y="20384"/>
                    <a:pt x="6017" y="20987"/>
                    <a:pt x="6652" y="21238"/>
                  </a:cubicBezTo>
                  <a:cubicBezTo>
                    <a:pt x="7288" y="21489"/>
                    <a:pt x="8558" y="21389"/>
                    <a:pt x="10570" y="20936"/>
                  </a:cubicBezTo>
                  <a:cubicBezTo>
                    <a:pt x="12582" y="20484"/>
                    <a:pt x="15335" y="19681"/>
                    <a:pt x="18088" y="18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563129" y="2307650"/>
              <a:ext cx="260351" cy="23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1081"/>
                  </a:moveTo>
                  <a:cubicBezTo>
                    <a:pt x="702" y="497"/>
                    <a:pt x="1405" y="-87"/>
                    <a:pt x="2195" y="10"/>
                  </a:cubicBezTo>
                  <a:cubicBezTo>
                    <a:pt x="2985" y="108"/>
                    <a:pt x="3863" y="886"/>
                    <a:pt x="6059" y="3708"/>
                  </a:cubicBezTo>
                  <a:cubicBezTo>
                    <a:pt x="8254" y="6529"/>
                    <a:pt x="11766" y="11394"/>
                    <a:pt x="13785" y="14313"/>
                  </a:cubicBezTo>
                  <a:cubicBezTo>
                    <a:pt x="15805" y="17232"/>
                    <a:pt x="16332" y="18205"/>
                    <a:pt x="17034" y="19178"/>
                  </a:cubicBezTo>
                  <a:cubicBezTo>
                    <a:pt x="17737" y="20151"/>
                    <a:pt x="18615" y="21124"/>
                    <a:pt x="19405" y="21318"/>
                  </a:cubicBezTo>
                  <a:cubicBezTo>
                    <a:pt x="20195" y="21513"/>
                    <a:pt x="20898" y="20929"/>
                    <a:pt x="21600" y="20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665164" y="2262258"/>
              <a:ext cx="107516" cy="31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84" fill="norm" stroke="1" extrusionOk="0">
                  <a:moveTo>
                    <a:pt x="21099" y="1728"/>
                  </a:moveTo>
                  <a:cubicBezTo>
                    <a:pt x="20268" y="864"/>
                    <a:pt x="19437" y="0"/>
                    <a:pt x="18607" y="0"/>
                  </a:cubicBezTo>
                  <a:cubicBezTo>
                    <a:pt x="17776" y="0"/>
                    <a:pt x="16945" y="864"/>
                    <a:pt x="15076" y="3600"/>
                  </a:cubicBezTo>
                  <a:cubicBezTo>
                    <a:pt x="13207" y="6336"/>
                    <a:pt x="10299" y="10944"/>
                    <a:pt x="7807" y="13968"/>
                  </a:cubicBezTo>
                  <a:cubicBezTo>
                    <a:pt x="5314" y="16992"/>
                    <a:pt x="3237" y="18432"/>
                    <a:pt x="1784" y="19512"/>
                  </a:cubicBezTo>
                  <a:cubicBezTo>
                    <a:pt x="330" y="20592"/>
                    <a:pt x="-501" y="21312"/>
                    <a:pt x="330" y="21456"/>
                  </a:cubicBezTo>
                  <a:cubicBezTo>
                    <a:pt x="1161" y="21600"/>
                    <a:pt x="3653" y="21168"/>
                    <a:pt x="6145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880629" y="2465458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969529" y="2516258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6096529" y="2240783"/>
              <a:ext cx="215901" cy="37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1613"/>
                  </a:moveTo>
                  <a:cubicBezTo>
                    <a:pt x="0" y="877"/>
                    <a:pt x="0" y="140"/>
                    <a:pt x="529" y="18"/>
                  </a:cubicBezTo>
                  <a:cubicBezTo>
                    <a:pt x="1059" y="-105"/>
                    <a:pt x="2118" y="386"/>
                    <a:pt x="3812" y="2043"/>
                  </a:cubicBezTo>
                  <a:cubicBezTo>
                    <a:pt x="5506" y="3700"/>
                    <a:pt x="7835" y="6522"/>
                    <a:pt x="10906" y="9959"/>
                  </a:cubicBezTo>
                  <a:cubicBezTo>
                    <a:pt x="13976" y="13395"/>
                    <a:pt x="17788" y="17445"/>
                    <a:pt x="2160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6134629" y="2261674"/>
              <a:ext cx="165101" cy="38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744"/>
                  </a:moveTo>
                  <a:cubicBezTo>
                    <a:pt x="20769" y="270"/>
                    <a:pt x="19938" y="-205"/>
                    <a:pt x="18969" y="92"/>
                  </a:cubicBezTo>
                  <a:cubicBezTo>
                    <a:pt x="18000" y="388"/>
                    <a:pt x="16892" y="1457"/>
                    <a:pt x="14262" y="4186"/>
                  </a:cubicBezTo>
                  <a:cubicBezTo>
                    <a:pt x="11631" y="6916"/>
                    <a:pt x="7477" y="11307"/>
                    <a:pt x="4846" y="14452"/>
                  </a:cubicBezTo>
                  <a:cubicBezTo>
                    <a:pt x="2215" y="17597"/>
                    <a:pt x="1108" y="19496"/>
                    <a:pt x="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331479" y="2445863"/>
              <a:ext cx="139701" cy="12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6799"/>
                  </a:moveTo>
                  <a:cubicBezTo>
                    <a:pt x="327" y="4937"/>
                    <a:pt x="655" y="3075"/>
                    <a:pt x="1636" y="1771"/>
                  </a:cubicBezTo>
                  <a:cubicBezTo>
                    <a:pt x="2618" y="468"/>
                    <a:pt x="4255" y="-277"/>
                    <a:pt x="5564" y="95"/>
                  </a:cubicBezTo>
                  <a:cubicBezTo>
                    <a:pt x="6873" y="468"/>
                    <a:pt x="7855" y="1957"/>
                    <a:pt x="8345" y="3633"/>
                  </a:cubicBezTo>
                  <a:cubicBezTo>
                    <a:pt x="8836" y="5309"/>
                    <a:pt x="8836" y="7171"/>
                    <a:pt x="8345" y="8847"/>
                  </a:cubicBezTo>
                  <a:cubicBezTo>
                    <a:pt x="7855" y="10523"/>
                    <a:pt x="6873" y="12013"/>
                    <a:pt x="5727" y="13502"/>
                  </a:cubicBezTo>
                  <a:cubicBezTo>
                    <a:pt x="4582" y="14992"/>
                    <a:pt x="3273" y="16482"/>
                    <a:pt x="3109" y="17971"/>
                  </a:cubicBezTo>
                  <a:cubicBezTo>
                    <a:pt x="2945" y="19461"/>
                    <a:pt x="3927" y="20951"/>
                    <a:pt x="7200" y="21137"/>
                  </a:cubicBezTo>
                  <a:cubicBezTo>
                    <a:pt x="10473" y="21323"/>
                    <a:pt x="16036" y="20206"/>
                    <a:pt x="21600" y="19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517995" y="2567058"/>
              <a:ext cx="67485" cy="7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025" fill="norm" stroke="1" extrusionOk="0">
                  <a:moveTo>
                    <a:pt x="20868" y="0"/>
                  </a:moveTo>
                  <a:cubicBezTo>
                    <a:pt x="14977" y="3703"/>
                    <a:pt x="9086" y="7406"/>
                    <a:pt x="5159" y="11109"/>
                  </a:cubicBezTo>
                  <a:cubicBezTo>
                    <a:pt x="1232" y="14811"/>
                    <a:pt x="-732" y="18514"/>
                    <a:pt x="250" y="20057"/>
                  </a:cubicBezTo>
                  <a:cubicBezTo>
                    <a:pt x="1232" y="21600"/>
                    <a:pt x="5159" y="20983"/>
                    <a:pt x="9086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775979" y="2573408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7068079" y="2535308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7353829" y="2579758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7607829" y="2224158"/>
              <a:ext cx="2984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85" y="840"/>
                    <a:pt x="3370" y="1680"/>
                    <a:pt x="5438" y="3600"/>
                  </a:cubicBezTo>
                  <a:cubicBezTo>
                    <a:pt x="7506" y="5520"/>
                    <a:pt x="9957" y="8520"/>
                    <a:pt x="12715" y="11700"/>
                  </a:cubicBezTo>
                  <a:cubicBezTo>
                    <a:pt x="15472" y="14880"/>
                    <a:pt x="18536" y="18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7728479" y="2249558"/>
              <a:ext cx="1143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626"/>
                    <a:pt x="14400" y="3252"/>
                    <a:pt x="10800" y="5748"/>
                  </a:cubicBezTo>
                  <a:cubicBezTo>
                    <a:pt x="7200" y="8245"/>
                    <a:pt x="3600" y="11613"/>
                    <a:pt x="1800" y="14400"/>
                  </a:cubicBezTo>
                  <a:cubicBezTo>
                    <a:pt x="0" y="17187"/>
                    <a:pt x="0" y="193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7930461" y="2542203"/>
              <a:ext cx="128219" cy="14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12" fill="norm" stroke="1" extrusionOk="0">
                  <a:moveTo>
                    <a:pt x="3391" y="5475"/>
                  </a:moveTo>
                  <a:cubicBezTo>
                    <a:pt x="3037" y="8561"/>
                    <a:pt x="2683" y="11646"/>
                    <a:pt x="1975" y="14269"/>
                  </a:cubicBezTo>
                  <a:cubicBezTo>
                    <a:pt x="1266" y="16892"/>
                    <a:pt x="204" y="19052"/>
                    <a:pt x="27" y="18435"/>
                  </a:cubicBezTo>
                  <a:cubicBezTo>
                    <a:pt x="-150" y="17818"/>
                    <a:pt x="558" y="14423"/>
                    <a:pt x="1975" y="11029"/>
                  </a:cubicBezTo>
                  <a:cubicBezTo>
                    <a:pt x="3391" y="7635"/>
                    <a:pt x="5516" y="4241"/>
                    <a:pt x="7463" y="2235"/>
                  </a:cubicBezTo>
                  <a:cubicBezTo>
                    <a:pt x="9411" y="229"/>
                    <a:pt x="11181" y="-388"/>
                    <a:pt x="12420" y="229"/>
                  </a:cubicBezTo>
                  <a:cubicBezTo>
                    <a:pt x="13660" y="846"/>
                    <a:pt x="14368" y="2698"/>
                    <a:pt x="15784" y="6401"/>
                  </a:cubicBezTo>
                  <a:cubicBezTo>
                    <a:pt x="17201" y="10103"/>
                    <a:pt x="19325" y="15658"/>
                    <a:pt x="21450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8109479" y="2137588"/>
              <a:ext cx="146313" cy="62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20" fill="norm" stroke="1" extrusionOk="0">
                  <a:moveTo>
                    <a:pt x="926" y="356"/>
                  </a:moveTo>
                  <a:cubicBezTo>
                    <a:pt x="2160" y="138"/>
                    <a:pt x="3394" y="-80"/>
                    <a:pt x="5400" y="29"/>
                  </a:cubicBezTo>
                  <a:cubicBezTo>
                    <a:pt x="7406" y="138"/>
                    <a:pt x="10183" y="575"/>
                    <a:pt x="12497" y="1447"/>
                  </a:cubicBezTo>
                  <a:cubicBezTo>
                    <a:pt x="14811" y="2320"/>
                    <a:pt x="16663" y="3629"/>
                    <a:pt x="16663" y="4829"/>
                  </a:cubicBezTo>
                  <a:cubicBezTo>
                    <a:pt x="16663" y="6029"/>
                    <a:pt x="14811" y="7120"/>
                    <a:pt x="13269" y="7775"/>
                  </a:cubicBezTo>
                  <a:cubicBezTo>
                    <a:pt x="11726" y="8429"/>
                    <a:pt x="10491" y="8647"/>
                    <a:pt x="9257" y="8865"/>
                  </a:cubicBezTo>
                  <a:cubicBezTo>
                    <a:pt x="8023" y="9084"/>
                    <a:pt x="6789" y="9302"/>
                    <a:pt x="6326" y="9593"/>
                  </a:cubicBezTo>
                  <a:cubicBezTo>
                    <a:pt x="5863" y="9884"/>
                    <a:pt x="6171" y="10247"/>
                    <a:pt x="8023" y="10865"/>
                  </a:cubicBezTo>
                  <a:cubicBezTo>
                    <a:pt x="9874" y="11484"/>
                    <a:pt x="13269" y="12356"/>
                    <a:pt x="16046" y="13120"/>
                  </a:cubicBezTo>
                  <a:cubicBezTo>
                    <a:pt x="18823" y="13884"/>
                    <a:pt x="20983" y="14538"/>
                    <a:pt x="21291" y="15520"/>
                  </a:cubicBezTo>
                  <a:cubicBezTo>
                    <a:pt x="21600" y="16502"/>
                    <a:pt x="20057" y="17811"/>
                    <a:pt x="16200" y="18865"/>
                  </a:cubicBezTo>
                  <a:cubicBezTo>
                    <a:pt x="12343" y="19920"/>
                    <a:pt x="6171" y="20720"/>
                    <a:pt x="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642629" y="3373508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600"/>
                    <a:pt x="10800" y="7200"/>
                    <a:pt x="14400" y="10800"/>
                  </a:cubicBezTo>
                  <a:cubicBezTo>
                    <a:pt x="18000" y="14400"/>
                    <a:pt x="198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674379" y="3214758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763279" y="3443358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883929" y="3379858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807729" y="3269464"/>
              <a:ext cx="31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6979179" y="343065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090636" y="3068444"/>
              <a:ext cx="160653" cy="42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18" fill="norm" stroke="1" extrusionOk="0">
                  <a:moveTo>
                    <a:pt x="15525" y="17977"/>
                  </a:moveTo>
                  <a:cubicBezTo>
                    <a:pt x="15525" y="17443"/>
                    <a:pt x="15525" y="16908"/>
                    <a:pt x="15525" y="16373"/>
                  </a:cubicBezTo>
                  <a:cubicBezTo>
                    <a:pt x="15525" y="15839"/>
                    <a:pt x="15525" y="15304"/>
                    <a:pt x="14403" y="15037"/>
                  </a:cubicBezTo>
                  <a:cubicBezTo>
                    <a:pt x="13281" y="14769"/>
                    <a:pt x="11037" y="14769"/>
                    <a:pt x="8512" y="15411"/>
                  </a:cubicBezTo>
                  <a:cubicBezTo>
                    <a:pt x="5987" y="16053"/>
                    <a:pt x="3182" y="17336"/>
                    <a:pt x="1639" y="18245"/>
                  </a:cubicBezTo>
                  <a:cubicBezTo>
                    <a:pt x="97" y="19154"/>
                    <a:pt x="-184" y="19688"/>
                    <a:pt x="97" y="20169"/>
                  </a:cubicBezTo>
                  <a:cubicBezTo>
                    <a:pt x="377" y="20651"/>
                    <a:pt x="1219" y="21078"/>
                    <a:pt x="2341" y="21292"/>
                  </a:cubicBezTo>
                  <a:cubicBezTo>
                    <a:pt x="3463" y="21506"/>
                    <a:pt x="4865" y="21506"/>
                    <a:pt x="6969" y="20811"/>
                  </a:cubicBezTo>
                  <a:cubicBezTo>
                    <a:pt x="9073" y="20116"/>
                    <a:pt x="11878" y="18726"/>
                    <a:pt x="14403" y="16320"/>
                  </a:cubicBezTo>
                  <a:cubicBezTo>
                    <a:pt x="16928" y="13914"/>
                    <a:pt x="19172" y="10492"/>
                    <a:pt x="20294" y="7765"/>
                  </a:cubicBezTo>
                  <a:cubicBezTo>
                    <a:pt x="21416" y="5039"/>
                    <a:pt x="21416" y="3007"/>
                    <a:pt x="21135" y="1724"/>
                  </a:cubicBezTo>
                  <a:cubicBezTo>
                    <a:pt x="20855" y="441"/>
                    <a:pt x="20294" y="-94"/>
                    <a:pt x="19733" y="13"/>
                  </a:cubicBezTo>
                  <a:cubicBezTo>
                    <a:pt x="19172" y="120"/>
                    <a:pt x="18611" y="868"/>
                    <a:pt x="18050" y="3060"/>
                  </a:cubicBezTo>
                  <a:cubicBezTo>
                    <a:pt x="17489" y="5253"/>
                    <a:pt x="16928" y="8888"/>
                    <a:pt x="17208" y="11241"/>
                  </a:cubicBezTo>
                  <a:cubicBezTo>
                    <a:pt x="17489" y="13593"/>
                    <a:pt x="18611" y="14662"/>
                    <a:pt x="19733" y="15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379229" y="337985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800445" y="2978678"/>
              <a:ext cx="594785" cy="52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5919" y="16376"/>
                  </a:moveTo>
                  <a:cubicBezTo>
                    <a:pt x="5765" y="15944"/>
                    <a:pt x="5611" y="15512"/>
                    <a:pt x="4996" y="15166"/>
                  </a:cubicBezTo>
                  <a:cubicBezTo>
                    <a:pt x="4381" y="14821"/>
                    <a:pt x="3305" y="14562"/>
                    <a:pt x="2421" y="15080"/>
                  </a:cubicBezTo>
                  <a:cubicBezTo>
                    <a:pt x="1537" y="15598"/>
                    <a:pt x="846" y="16894"/>
                    <a:pt x="461" y="17888"/>
                  </a:cubicBezTo>
                  <a:cubicBezTo>
                    <a:pt x="77" y="18882"/>
                    <a:pt x="0" y="19573"/>
                    <a:pt x="0" y="20134"/>
                  </a:cubicBezTo>
                  <a:cubicBezTo>
                    <a:pt x="0" y="20696"/>
                    <a:pt x="77" y="21128"/>
                    <a:pt x="384" y="21344"/>
                  </a:cubicBezTo>
                  <a:cubicBezTo>
                    <a:pt x="692" y="21560"/>
                    <a:pt x="1230" y="21560"/>
                    <a:pt x="2037" y="20869"/>
                  </a:cubicBezTo>
                  <a:cubicBezTo>
                    <a:pt x="2844" y="20178"/>
                    <a:pt x="3920" y="18795"/>
                    <a:pt x="4843" y="16506"/>
                  </a:cubicBezTo>
                  <a:cubicBezTo>
                    <a:pt x="5765" y="14216"/>
                    <a:pt x="6534" y="11019"/>
                    <a:pt x="6995" y="8859"/>
                  </a:cubicBezTo>
                  <a:cubicBezTo>
                    <a:pt x="7456" y="6699"/>
                    <a:pt x="7610" y="5576"/>
                    <a:pt x="7687" y="4755"/>
                  </a:cubicBezTo>
                  <a:cubicBezTo>
                    <a:pt x="7764" y="3934"/>
                    <a:pt x="7764" y="3416"/>
                    <a:pt x="7572" y="3330"/>
                  </a:cubicBezTo>
                  <a:cubicBezTo>
                    <a:pt x="7379" y="3243"/>
                    <a:pt x="6995" y="3589"/>
                    <a:pt x="6495" y="4842"/>
                  </a:cubicBezTo>
                  <a:cubicBezTo>
                    <a:pt x="5996" y="6094"/>
                    <a:pt x="5381" y="8254"/>
                    <a:pt x="5227" y="10371"/>
                  </a:cubicBezTo>
                  <a:cubicBezTo>
                    <a:pt x="5073" y="12488"/>
                    <a:pt x="5381" y="14562"/>
                    <a:pt x="5842" y="15901"/>
                  </a:cubicBezTo>
                  <a:cubicBezTo>
                    <a:pt x="6303" y="17240"/>
                    <a:pt x="6918" y="17845"/>
                    <a:pt x="7648" y="18018"/>
                  </a:cubicBezTo>
                  <a:cubicBezTo>
                    <a:pt x="8379" y="18190"/>
                    <a:pt x="9224" y="17931"/>
                    <a:pt x="9801" y="17586"/>
                  </a:cubicBezTo>
                  <a:cubicBezTo>
                    <a:pt x="10377" y="17240"/>
                    <a:pt x="10685" y="16808"/>
                    <a:pt x="10800" y="16333"/>
                  </a:cubicBezTo>
                  <a:cubicBezTo>
                    <a:pt x="10915" y="15858"/>
                    <a:pt x="10838" y="15339"/>
                    <a:pt x="10646" y="15253"/>
                  </a:cubicBezTo>
                  <a:cubicBezTo>
                    <a:pt x="10454" y="15166"/>
                    <a:pt x="10147" y="15512"/>
                    <a:pt x="9878" y="15901"/>
                  </a:cubicBezTo>
                  <a:cubicBezTo>
                    <a:pt x="9609" y="16290"/>
                    <a:pt x="9378" y="16722"/>
                    <a:pt x="9493" y="16894"/>
                  </a:cubicBezTo>
                  <a:cubicBezTo>
                    <a:pt x="9609" y="17067"/>
                    <a:pt x="10070" y="16981"/>
                    <a:pt x="10454" y="16808"/>
                  </a:cubicBezTo>
                  <a:cubicBezTo>
                    <a:pt x="10838" y="16635"/>
                    <a:pt x="11146" y="16376"/>
                    <a:pt x="11415" y="16506"/>
                  </a:cubicBezTo>
                  <a:cubicBezTo>
                    <a:pt x="11684" y="16635"/>
                    <a:pt x="11915" y="17154"/>
                    <a:pt x="12222" y="17370"/>
                  </a:cubicBezTo>
                  <a:cubicBezTo>
                    <a:pt x="12530" y="17586"/>
                    <a:pt x="12914" y="17499"/>
                    <a:pt x="13452" y="16851"/>
                  </a:cubicBezTo>
                  <a:cubicBezTo>
                    <a:pt x="13990" y="16203"/>
                    <a:pt x="14682" y="14994"/>
                    <a:pt x="15489" y="13050"/>
                  </a:cubicBezTo>
                  <a:cubicBezTo>
                    <a:pt x="16296" y="11106"/>
                    <a:pt x="17219" y="8427"/>
                    <a:pt x="17949" y="6267"/>
                  </a:cubicBezTo>
                  <a:cubicBezTo>
                    <a:pt x="18679" y="4107"/>
                    <a:pt x="19217" y="2466"/>
                    <a:pt x="19525" y="1429"/>
                  </a:cubicBezTo>
                  <a:cubicBezTo>
                    <a:pt x="19832" y="392"/>
                    <a:pt x="19909" y="-40"/>
                    <a:pt x="19832" y="3"/>
                  </a:cubicBezTo>
                  <a:cubicBezTo>
                    <a:pt x="19755" y="46"/>
                    <a:pt x="19525" y="565"/>
                    <a:pt x="18948" y="2163"/>
                  </a:cubicBezTo>
                  <a:cubicBezTo>
                    <a:pt x="18372" y="3762"/>
                    <a:pt x="17449" y="6440"/>
                    <a:pt x="16988" y="8557"/>
                  </a:cubicBezTo>
                  <a:cubicBezTo>
                    <a:pt x="16527" y="10674"/>
                    <a:pt x="16527" y="12229"/>
                    <a:pt x="16911" y="13309"/>
                  </a:cubicBezTo>
                  <a:cubicBezTo>
                    <a:pt x="17295" y="14389"/>
                    <a:pt x="18064" y="14994"/>
                    <a:pt x="18910" y="14994"/>
                  </a:cubicBezTo>
                  <a:cubicBezTo>
                    <a:pt x="19755" y="14994"/>
                    <a:pt x="20678" y="14389"/>
                    <a:pt x="21600" y="13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8230129" y="3214758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376157" y="3233808"/>
              <a:ext cx="20322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0023" y="0"/>
                  </a:moveTo>
                  <a:cubicBezTo>
                    <a:pt x="7796" y="1029"/>
                    <a:pt x="5570" y="2057"/>
                    <a:pt x="4011" y="3257"/>
                  </a:cubicBezTo>
                  <a:cubicBezTo>
                    <a:pt x="2452" y="4457"/>
                    <a:pt x="1561" y="5829"/>
                    <a:pt x="893" y="7886"/>
                  </a:cubicBezTo>
                  <a:cubicBezTo>
                    <a:pt x="225" y="9943"/>
                    <a:pt x="-220" y="12686"/>
                    <a:pt x="114" y="14229"/>
                  </a:cubicBezTo>
                  <a:cubicBezTo>
                    <a:pt x="448" y="15771"/>
                    <a:pt x="1561" y="16114"/>
                    <a:pt x="3232" y="15429"/>
                  </a:cubicBezTo>
                  <a:cubicBezTo>
                    <a:pt x="4902" y="14743"/>
                    <a:pt x="7128" y="13029"/>
                    <a:pt x="8910" y="11314"/>
                  </a:cubicBezTo>
                  <a:cubicBezTo>
                    <a:pt x="10691" y="9600"/>
                    <a:pt x="12027" y="7886"/>
                    <a:pt x="12695" y="8229"/>
                  </a:cubicBezTo>
                  <a:cubicBezTo>
                    <a:pt x="13364" y="8571"/>
                    <a:pt x="13364" y="10971"/>
                    <a:pt x="14700" y="13543"/>
                  </a:cubicBezTo>
                  <a:cubicBezTo>
                    <a:pt x="16036" y="16114"/>
                    <a:pt x="18708" y="18857"/>
                    <a:pt x="213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429779" y="4002521"/>
              <a:ext cx="2413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547" y="1118"/>
                    <a:pt x="9095" y="-1582"/>
                    <a:pt x="12695" y="1118"/>
                  </a:cubicBezTo>
                  <a:cubicBezTo>
                    <a:pt x="16295" y="3818"/>
                    <a:pt x="18947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476925" y="4084708"/>
              <a:ext cx="14335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6175" y="0"/>
                  </a:moveTo>
                  <a:cubicBezTo>
                    <a:pt x="3358" y="2700"/>
                    <a:pt x="540" y="5400"/>
                    <a:pt x="71" y="7200"/>
                  </a:cubicBezTo>
                  <a:cubicBezTo>
                    <a:pt x="-399" y="9000"/>
                    <a:pt x="1479" y="9900"/>
                    <a:pt x="5392" y="12150"/>
                  </a:cubicBezTo>
                  <a:cubicBezTo>
                    <a:pt x="9305" y="14400"/>
                    <a:pt x="15253" y="18000"/>
                    <a:pt x="212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442479" y="4230758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21600"/>
                    <a:pt x="12454" y="21600"/>
                    <a:pt x="16054" y="18000"/>
                  </a:cubicBezTo>
                  <a:cubicBezTo>
                    <a:pt x="19654" y="14400"/>
                    <a:pt x="20627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6040468" y="3876317"/>
              <a:ext cx="252912" cy="50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96" fill="norm" stroke="1" extrusionOk="0">
                  <a:moveTo>
                    <a:pt x="21507" y="1841"/>
                  </a:moveTo>
                  <a:cubicBezTo>
                    <a:pt x="19707" y="1211"/>
                    <a:pt x="17907" y="581"/>
                    <a:pt x="16017" y="266"/>
                  </a:cubicBezTo>
                  <a:cubicBezTo>
                    <a:pt x="14127" y="-49"/>
                    <a:pt x="12147" y="-49"/>
                    <a:pt x="10797" y="86"/>
                  </a:cubicBezTo>
                  <a:cubicBezTo>
                    <a:pt x="9447" y="221"/>
                    <a:pt x="8727" y="491"/>
                    <a:pt x="8187" y="851"/>
                  </a:cubicBezTo>
                  <a:cubicBezTo>
                    <a:pt x="7647" y="1211"/>
                    <a:pt x="7287" y="1661"/>
                    <a:pt x="7467" y="2066"/>
                  </a:cubicBezTo>
                  <a:cubicBezTo>
                    <a:pt x="7647" y="2471"/>
                    <a:pt x="8367" y="2831"/>
                    <a:pt x="9807" y="3641"/>
                  </a:cubicBezTo>
                  <a:cubicBezTo>
                    <a:pt x="11247" y="4451"/>
                    <a:pt x="13407" y="5711"/>
                    <a:pt x="14127" y="7016"/>
                  </a:cubicBezTo>
                  <a:cubicBezTo>
                    <a:pt x="14847" y="8321"/>
                    <a:pt x="14127" y="9671"/>
                    <a:pt x="12867" y="10526"/>
                  </a:cubicBezTo>
                  <a:cubicBezTo>
                    <a:pt x="11607" y="11381"/>
                    <a:pt x="9807" y="11741"/>
                    <a:pt x="8367" y="11921"/>
                  </a:cubicBezTo>
                  <a:cubicBezTo>
                    <a:pt x="6927" y="12101"/>
                    <a:pt x="5847" y="12101"/>
                    <a:pt x="4857" y="12011"/>
                  </a:cubicBezTo>
                  <a:cubicBezTo>
                    <a:pt x="3867" y="11921"/>
                    <a:pt x="2967" y="11741"/>
                    <a:pt x="2517" y="11426"/>
                  </a:cubicBezTo>
                  <a:cubicBezTo>
                    <a:pt x="2067" y="11111"/>
                    <a:pt x="2067" y="10661"/>
                    <a:pt x="2877" y="10346"/>
                  </a:cubicBezTo>
                  <a:cubicBezTo>
                    <a:pt x="3687" y="10031"/>
                    <a:pt x="5307" y="9851"/>
                    <a:pt x="6477" y="9941"/>
                  </a:cubicBezTo>
                  <a:cubicBezTo>
                    <a:pt x="7647" y="10031"/>
                    <a:pt x="8367" y="10391"/>
                    <a:pt x="8727" y="11021"/>
                  </a:cubicBezTo>
                  <a:cubicBezTo>
                    <a:pt x="9087" y="11651"/>
                    <a:pt x="9087" y="12551"/>
                    <a:pt x="7827" y="13856"/>
                  </a:cubicBezTo>
                  <a:cubicBezTo>
                    <a:pt x="6567" y="15161"/>
                    <a:pt x="4047" y="16871"/>
                    <a:pt x="2517" y="17951"/>
                  </a:cubicBezTo>
                  <a:cubicBezTo>
                    <a:pt x="987" y="19031"/>
                    <a:pt x="447" y="19481"/>
                    <a:pt x="177" y="19976"/>
                  </a:cubicBezTo>
                  <a:cubicBezTo>
                    <a:pt x="-93" y="20471"/>
                    <a:pt x="-93" y="21011"/>
                    <a:pt x="447" y="21281"/>
                  </a:cubicBezTo>
                  <a:cubicBezTo>
                    <a:pt x="987" y="21551"/>
                    <a:pt x="2067" y="21551"/>
                    <a:pt x="5127" y="21371"/>
                  </a:cubicBezTo>
                  <a:cubicBezTo>
                    <a:pt x="8187" y="21191"/>
                    <a:pt x="13227" y="20831"/>
                    <a:pt x="18267" y="20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363229" y="4021158"/>
              <a:ext cx="234951" cy="2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459"/>
                  </a:moveTo>
                  <a:cubicBezTo>
                    <a:pt x="973" y="155"/>
                    <a:pt x="1946" y="-149"/>
                    <a:pt x="2724" y="79"/>
                  </a:cubicBezTo>
                  <a:cubicBezTo>
                    <a:pt x="3503" y="307"/>
                    <a:pt x="4086" y="1068"/>
                    <a:pt x="6130" y="3654"/>
                  </a:cubicBezTo>
                  <a:cubicBezTo>
                    <a:pt x="8173" y="6240"/>
                    <a:pt x="11676" y="10651"/>
                    <a:pt x="14497" y="13921"/>
                  </a:cubicBezTo>
                  <a:cubicBezTo>
                    <a:pt x="17319" y="17192"/>
                    <a:pt x="19459" y="19321"/>
                    <a:pt x="21600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444096" y="4021208"/>
              <a:ext cx="16043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6835" y="1662"/>
                    <a:pt x="12681" y="3323"/>
                    <a:pt x="8943" y="6162"/>
                  </a:cubicBezTo>
                  <a:cubicBezTo>
                    <a:pt x="5204" y="9000"/>
                    <a:pt x="1881" y="13015"/>
                    <a:pt x="635" y="15785"/>
                  </a:cubicBezTo>
                  <a:cubicBezTo>
                    <a:pt x="-611" y="18554"/>
                    <a:pt x="220" y="20077"/>
                    <a:pt x="10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632045" y="4247691"/>
              <a:ext cx="99485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77" y="2362"/>
                  </a:moveTo>
                  <a:cubicBezTo>
                    <a:pt x="1838" y="8437"/>
                    <a:pt x="0" y="14512"/>
                    <a:pt x="0" y="14681"/>
                  </a:cubicBezTo>
                  <a:cubicBezTo>
                    <a:pt x="0" y="14850"/>
                    <a:pt x="1838" y="9112"/>
                    <a:pt x="4366" y="5400"/>
                  </a:cubicBezTo>
                  <a:cubicBezTo>
                    <a:pt x="6894" y="1687"/>
                    <a:pt x="10111" y="0"/>
                    <a:pt x="12409" y="0"/>
                  </a:cubicBezTo>
                  <a:cubicBezTo>
                    <a:pt x="14706" y="0"/>
                    <a:pt x="16085" y="1687"/>
                    <a:pt x="17464" y="5569"/>
                  </a:cubicBezTo>
                  <a:cubicBezTo>
                    <a:pt x="18843" y="9450"/>
                    <a:pt x="20221" y="155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826779" y="4357758"/>
              <a:ext cx="3401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2769"/>
                    <a:pt x="21600" y="5538"/>
                    <a:pt x="18424" y="9138"/>
                  </a:cubicBezTo>
                  <a:cubicBezTo>
                    <a:pt x="15247" y="12738"/>
                    <a:pt x="7624" y="171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985529" y="4087038"/>
              <a:ext cx="273051" cy="27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802"/>
                  </a:moveTo>
                  <a:cubicBezTo>
                    <a:pt x="670" y="311"/>
                    <a:pt x="1340" y="-180"/>
                    <a:pt x="2177" y="65"/>
                  </a:cubicBezTo>
                  <a:cubicBezTo>
                    <a:pt x="3014" y="311"/>
                    <a:pt x="4019" y="1293"/>
                    <a:pt x="6112" y="3911"/>
                  </a:cubicBezTo>
                  <a:cubicBezTo>
                    <a:pt x="8205" y="6529"/>
                    <a:pt x="11386" y="10784"/>
                    <a:pt x="14149" y="13975"/>
                  </a:cubicBezTo>
                  <a:cubicBezTo>
                    <a:pt x="16912" y="17165"/>
                    <a:pt x="19256" y="19293"/>
                    <a:pt x="21600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080779" y="4082815"/>
              <a:ext cx="203201" cy="30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132"/>
                  </a:moveTo>
                  <a:cubicBezTo>
                    <a:pt x="20250" y="-16"/>
                    <a:pt x="18900" y="-164"/>
                    <a:pt x="17438" y="428"/>
                  </a:cubicBezTo>
                  <a:cubicBezTo>
                    <a:pt x="15975" y="1020"/>
                    <a:pt x="14400" y="2351"/>
                    <a:pt x="11700" y="4792"/>
                  </a:cubicBezTo>
                  <a:cubicBezTo>
                    <a:pt x="9000" y="7233"/>
                    <a:pt x="5175" y="10784"/>
                    <a:pt x="2925" y="13077"/>
                  </a:cubicBezTo>
                  <a:cubicBezTo>
                    <a:pt x="675" y="15370"/>
                    <a:pt x="0" y="16406"/>
                    <a:pt x="0" y="17589"/>
                  </a:cubicBezTo>
                  <a:cubicBezTo>
                    <a:pt x="0" y="18773"/>
                    <a:pt x="675" y="20104"/>
                    <a:pt x="1350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322079" y="4326008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8000" y="10800"/>
                  </a:cubicBezTo>
                  <a:cubicBezTo>
                    <a:pt x="21600" y="14400"/>
                    <a:pt x="216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499879" y="4440308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800"/>
                    <a:pt x="9257" y="9600"/>
                    <a:pt x="5657" y="13200"/>
                  </a:cubicBezTo>
                  <a:cubicBezTo>
                    <a:pt x="2057" y="16800"/>
                    <a:pt x="1029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722492" y="4130749"/>
              <a:ext cx="196488" cy="32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54" fill="norm" stroke="1" extrusionOk="0">
                  <a:moveTo>
                    <a:pt x="650" y="2840"/>
                  </a:moveTo>
                  <a:cubicBezTo>
                    <a:pt x="191" y="1718"/>
                    <a:pt x="-269" y="596"/>
                    <a:pt x="191" y="175"/>
                  </a:cubicBezTo>
                  <a:cubicBezTo>
                    <a:pt x="650" y="-246"/>
                    <a:pt x="2029" y="35"/>
                    <a:pt x="4557" y="1648"/>
                  </a:cubicBezTo>
                  <a:cubicBezTo>
                    <a:pt x="7084" y="3260"/>
                    <a:pt x="10761" y="6206"/>
                    <a:pt x="13748" y="9362"/>
                  </a:cubicBezTo>
                  <a:cubicBezTo>
                    <a:pt x="16735" y="12518"/>
                    <a:pt x="19033" y="15884"/>
                    <a:pt x="20182" y="17918"/>
                  </a:cubicBezTo>
                  <a:cubicBezTo>
                    <a:pt x="21331" y="19951"/>
                    <a:pt x="21331" y="20653"/>
                    <a:pt x="21331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817379" y="4163589"/>
              <a:ext cx="114301" cy="34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1431"/>
                  </a:moveTo>
                  <a:cubicBezTo>
                    <a:pt x="21200" y="631"/>
                    <a:pt x="20800" y="-169"/>
                    <a:pt x="19400" y="31"/>
                  </a:cubicBezTo>
                  <a:cubicBezTo>
                    <a:pt x="18000" y="231"/>
                    <a:pt x="15600" y="1431"/>
                    <a:pt x="12600" y="4231"/>
                  </a:cubicBezTo>
                  <a:cubicBezTo>
                    <a:pt x="9600" y="7031"/>
                    <a:pt x="6000" y="11431"/>
                    <a:pt x="3800" y="14564"/>
                  </a:cubicBezTo>
                  <a:cubicBezTo>
                    <a:pt x="1600" y="17698"/>
                    <a:pt x="800" y="19564"/>
                    <a:pt x="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931679" y="4411495"/>
              <a:ext cx="102170" cy="20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12" fill="norm" stroke="1" extrusionOk="0">
                  <a:moveTo>
                    <a:pt x="1322" y="7870"/>
                  </a:moveTo>
                  <a:cubicBezTo>
                    <a:pt x="2645" y="5596"/>
                    <a:pt x="3967" y="3323"/>
                    <a:pt x="5731" y="1958"/>
                  </a:cubicBezTo>
                  <a:cubicBezTo>
                    <a:pt x="7494" y="594"/>
                    <a:pt x="9698" y="139"/>
                    <a:pt x="11902" y="26"/>
                  </a:cubicBezTo>
                  <a:cubicBezTo>
                    <a:pt x="14106" y="-88"/>
                    <a:pt x="16310" y="139"/>
                    <a:pt x="17633" y="1504"/>
                  </a:cubicBezTo>
                  <a:cubicBezTo>
                    <a:pt x="18955" y="2868"/>
                    <a:pt x="19396" y="5369"/>
                    <a:pt x="20057" y="7301"/>
                  </a:cubicBezTo>
                  <a:cubicBezTo>
                    <a:pt x="20718" y="9234"/>
                    <a:pt x="21600" y="10598"/>
                    <a:pt x="21159" y="12190"/>
                  </a:cubicBezTo>
                  <a:cubicBezTo>
                    <a:pt x="20718" y="13781"/>
                    <a:pt x="18955" y="15600"/>
                    <a:pt x="15208" y="17192"/>
                  </a:cubicBezTo>
                  <a:cubicBezTo>
                    <a:pt x="11461" y="18784"/>
                    <a:pt x="5731" y="20148"/>
                    <a:pt x="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128529" y="4505512"/>
              <a:ext cx="63501" cy="3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4" fill="norm" stroke="1" extrusionOk="0">
                  <a:moveTo>
                    <a:pt x="0" y="20634"/>
                  </a:moveTo>
                  <a:cubicBezTo>
                    <a:pt x="2160" y="15834"/>
                    <a:pt x="4320" y="11034"/>
                    <a:pt x="7200" y="6834"/>
                  </a:cubicBezTo>
                  <a:cubicBezTo>
                    <a:pt x="10080" y="2634"/>
                    <a:pt x="13680" y="-966"/>
                    <a:pt x="16200" y="234"/>
                  </a:cubicBezTo>
                  <a:cubicBezTo>
                    <a:pt x="18720" y="1434"/>
                    <a:pt x="20160" y="7434"/>
                    <a:pt x="21600" y="13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306329" y="4528645"/>
              <a:ext cx="95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592079" y="4503808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814329" y="4151528"/>
              <a:ext cx="198306" cy="55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72" fill="norm" stroke="1" extrusionOk="0">
                  <a:moveTo>
                    <a:pt x="8867" y="363"/>
                  </a:moveTo>
                  <a:cubicBezTo>
                    <a:pt x="11596" y="117"/>
                    <a:pt x="14324" y="-128"/>
                    <a:pt x="16484" y="77"/>
                  </a:cubicBezTo>
                  <a:cubicBezTo>
                    <a:pt x="18644" y="281"/>
                    <a:pt x="20236" y="936"/>
                    <a:pt x="20918" y="1672"/>
                  </a:cubicBezTo>
                  <a:cubicBezTo>
                    <a:pt x="21600" y="2408"/>
                    <a:pt x="21373" y="3227"/>
                    <a:pt x="20236" y="4249"/>
                  </a:cubicBezTo>
                  <a:cubicBezTo>
                    <a:pt x="19099" y="5272"/>
                    <a:pt x="17053" y="6499"/>
                    <a:pt x="15916" y="7931"/>
                  </a:cubicBezTo>
                  <a:cubicBezTo>
                    <a:pt x="14779" y="9363"/>
                    <a:pt x="14552" y="10999"/>
                    <a:pt x="14779" y="12717"/>
                  </a:cubicBezTo>
                  <a:cubicBezTo>
                    <a:pt x="15006" y="14436"/>
                    <a:pt x="15688" y="16236"/>
                    <a:pt x="15688" y="17504"/>
                  </a:cubicBezTo>
                  <a:cubicBezTo>
                    <a:pt x="15688" y="18772"/>
                    <a:pt x="15006" y="19508"/>
                    <a:pt x="12278" y="20081"/>
                  </a:cubicBezTo>
                  <a:cubicBezTo>
                    <a:pt x="9549" y="20654"/>
                    <a:pt x="4775" y="21063"/>
                    <a:pt x="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232929" y="2814708"/>
              <a:ext cx="2914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727"/>
                  </a:moveTo>
                  <a:cubicBezTo>
                    <a:pt x="376" y="12109"/>
                    <a:pt x="753" y="9491"/>
                    <a:pt x="1247" y="7691"/>
                  </a:cubicBezTo>
                  <a:cubicBezTo>
                    <a:pt x="1741" y="5891"/>
                    <a:pt x="2353" y="4909"/>
                    <a:pt x="2902" y="4091"/>
                  </a:cubicBezTo>
                  <a:cubicBezTo>
                    <a:pt x="3451" y="3273"/>
                    <a:pt x="3937" y="2618"/>
                    <a:pt x="4494" y="2127"/>
                  </a:cubicBezTo>
                  <a:cubicBezTo>
                    <a:pt x="5051" y="1636"/>
                    <a:pt x="5678" y="1309"/>
                    <a:pt x="6227" y="982"/>
                  </a:cubicBezTo>
                  <a:cubicBezTo>
                    <a:pt x="6776" y="655"/>
                    <a:pt x="7247" y="327"/>
                    <a:pt x="7741" y="164"/>
                  </a:cubicBezTo>
                  <a:cubicBezTo>
                    <a:pt x="8235" y="0"/>
                    <a:pt x="8753" y="0"/>
                    <a:pt x="9294" y="0"/>
                  </a:cubicBezTo>
                  <a:cubicBezTo>
                    <a:pt x="9835" y="0"/>
                    <a:pt x="10400" y="0"/>
                    <a:pt x="10957" y="164"/>
                  </a:cubicBezTo>
                  <a:cubicBezTo>
                    <a:pt x="11514" y="327"/>
                    <a:pt x="12063" y="655"/>
                    <a:pt x="12651" y="982"/>
                  </a:cubicBezTo>
                  <a:cubicBezTo>
                    <a:pt x="13239" y="1309"/>
                    <a:pt x="13867" y="1636"/>
                    <a:pt x="14463" y="2127"/>
                  </a:cubicBezTo>
                  <a:cubicBezTo>
                    <a:pt x="15059" y="2618"/>
                    <a:pt x="15624" y="3273"/>
                    <a:pt x="16282" y="4418"/>
                  </a:cubicBezTo>
                  <a:cubicBezTo>
                    <a:pt x="16941" y="5564"/>
                    <a:pt x="17694" y="7200"/>
                    <a:pt x="18416" y="9327"/>
                  </a:cubicBezTo>
                  <a:cubicBezTo>
                    <a:pt x="19137" y="11455"/>
                    <a:pt x="19827" y="14073"/>
                    <a:pt x="20353" y="16200"/>
                  </a:cubicBezTo>
                  <a:cubicBezTo>
                    <a:pt x="20878" y="18327"/>
                    <a:pt x="21239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204479" y="4789921"/>
              <a:ext cx="2057401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7118"/>
                  </a:moveTo>
                  <a:cubicBezTo>
                    <a:pt x="711" y="9998"/>
                    <a:pt x="1422" y="12878"/>
                    <a:pt x="2111" y="14078"/>
                  </a:cubicBezTo>
                  <a:cubicBezTo>
                    <a:pt x="2800" y="15278"/>
                    <a:pt x="3467" y="14798"/>
                    <a:pt x="4178" y="13598"/>
                  </a:cubicBezTo>
                  <a:cubicBezTo>
                    <a:pt x="4889" y="12398"/>
                    <a:pt x="5644" y="10478"/>
                    <a:pt x="6367" y="8558"/>
                  </a:cubicBezTo>
                  <a:cubicBezTo>
                    <a:pt x="7089" y="6638"/>
                    <a:pt x="7778" y="4718"/>
                    <a:pt x="8467" y="3278"/>
                  </a:cubicBezTo>
                  <a:cubicBezTo>
                    <a:pt x="9156" y="1838"/>
                    <a:pt x="9844" y="878"/>
                    <a:pt x="10789" y="398"/>
                  </a:cubicBezTo>
                  <a:cubicBezTo>
                    <a:pt x="11733" y="-82"/>
                    <a:pt x="12933" y="-82"/>
                    <a:pt x="13922" y="158"/>
                  </a:cubicBezTo>
                  <a:cubicBezTo>
                    <a:pt x="14911" y="398"/>
                    <a:pt x="15689" y="878"/>
                    <a:pt x="16600" y="2798"/>
                  </a:cubicBezTo>
                  <a:cubicBezTo>
                    <a:pt x="17511" y="4718"/>
                    <a:pt x="18556" y="8078"/>
                    <a:pt x="19411" y="11438"/>
                  </a:cubicBezTo>
                  <a:cubicBezTo>
                    <a:pt x="20267" y="14798"/>
                    <a:pt x="20933" y="18158"/>
                    <a:pt x="2160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0" y="1488470"/>
              <a:ext cx="500468" cy="19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18" fill="norm" stroke="1" extrusionOk="0">
                  <a:moveTo>
                    <a:pt x="3562" y="4081"/>
                  </a:moveTo>
                  <a:cubicBezTo>
                    <a:pt x="3653" y="2919"/>
                    <a:pt x="3744" y="1758"/>
                    <a:pt x="3562" y="1410"/>
                  </a:cubicBezTo>
                  <a:cubicBezTo>
                    <a:pt x="3381" y="1061"/>
                    <a:pt x="2927" y="1526"/>
                    <a:pt x="2337" y="3500"/>
                  </a:cubicBezTo>
                  <a:cubicBezTo>
                    <a:pt x="1747" y="5474"/>
                    <a:pt x="1021" y="8958"/>
                    <a:pt x="567" y="11281"/>
                  </a:cubicBezTo>
                  <a:cubicBezTo>
                    <a:pt x="114" y="13603"/>
                    <a:pt x="-68" y="14765"/>
                    <a:pt x="23" y="16274"/>
                  </a:cubicBezTo>
                  <a:cubicBezTo>
                    <a:pt x="114" y="17784"/>
                    <a:pt x="477" y="19642"/>
                    <a:pt x="1157" y="20571"/>
                  </a:cubicBezTo>
                  <a:cubicBezTo>
                    <a:pt x="1838" y="21500"/>
                    <a:pt x="2836" y="21500"/>
                    <a:pt x="4016" y="20106"/>
                  </a:cubicBezTo>
                  <a:cubicBezTo>
                    <a:pt x="5196" y="18713"/>
                    <a:pt x="6557" y="15926"/>
                    <a:pt x="7465" y="13487"/>
                  </a:cubicBezTo>
                  <a:cubicBezTo>
                    <a:pt x="8372" y="11048"/>
                    <a:pt x="8826" y="8958"/>
                    <a:pt x="9144" y="6868"/>
                  </a:cubicBezTo>
                  <a:cubicBezTo>
                    <a:pt x="9461" y="4777"/>
                    <a:pt x="9643" y="2687"/>
                    <a:pt x="9461" y="1642"/>
                  </a:cubicBezTo>
                  <a:cubicBezTo>
                    <a:pt x="9280" y="597"/>
                    <a:pt x="8735" y="597"/>
                    <a:pt x="8145" y="1642"/>
                  </a:cubicBezTo>
                  <a:cubicBezTo>
                    <a:pt x="7556" y="2687"/>
                    <a:pt x="6920" y="4777"/>
                    <a:pt x="6512" y="6984"/>
                  </a:cubicBezTo>
                  <a:cubicBezTo>
                    <a:pt x="6103" y="9190"/>
                    <a:pt x="5922" y="11513"/>
                    <a:pt x="6013" y="13719"/>
                  </a:cubicBezTo>
                  <a:cubicBezTo>
                    <a:pt x="6103" y="15926"/>
                    <a:pt x="6466" y="18016"/>
                    <a:pt x="7283" y="18713"/>
                  </a:cubicBezTo>
                  <a:cubicBezTo>
                    <a:pt x="8100" y="19410"/>
                    <a:pt x="9371" y="18713"/>
                    <a:pt x="10641" y="16274"/>
                  </a:cubicBezTo>
                  <a:cubicBezTo>
                    <a:pt x="11912" y="13835"/>
                    <a:pt x="13182" y="9655"/>
                    <a:pt x="13863" y="6868"/>
                  </a:cubicBezTo>
                  <a:cubicBezTo>
                    <a:pt x="14544" y="4081"/>
                    <a:pt x="14635" y="2687"/>
                    <a:pt x="14816" y="2803"/>
                  </a:cubicBezTo>
                  <a:cubicBezTo>
                    <a:pt x="14998" y="2919"/>
                    <a:pt x="15270" y="4545"/>
                    <a:pt x="15587" y="6868"/>
                  </a:cubicBezTo>
                  <a:cubicBezTo>
                    <a:pt x="15905" y="9190"/>
                    <a:pt x="16268" y="12210"/>
                    <a:pt x="16404" y="14300"/>
                  </a:cubicBezTo>
                  <a:cubicBezTo>
                    <a:pt x="16540" y="16390"/>
                    <a:pt x="16450" y="17552"/>
                    <a:pt x="16268" y="17668"/>
                  </a:cubicBezTo>
                  <a:cubicBezTo>
                    <a:pt x="16087" y="17784"/>
                    <a:pt x="15814" y="16855"/>
                    <a:pt x="15724" y="15810"/>
                  </a:cubicBezTo>
                  <a:cubicBezTo>
                    <a:pt x="15633" y="14765"/>
                    <a:pt x="15724" y="13603"/>
                    <a:pt x="16404" y="11745"/>
                  </a:cubicBezTo>
                  <a:cubicBezTo>
                    <a:pt x="17085" y="9887"/>
                    <a:pt x="18356" y="7332"/>
                    <a:pt x="19172" y="5706"/>
                  </a:cubicBezTo>
                  <a:cubicBezTo>
                    <a:pt x="19989" y="4081"/>
                    <a:pt x="20352" y="3384"/>
                    <a:pt x="20670" y="2571"/>
                  </a:cubicBezTo>
                  <a:cubicBezTo>
                    <a:pt x="20987" y="1758"/>
                    <a:pt x="21260" y="829"/>
                    <a:pt x="21169" y="365"/>
                  </a:cubicBezTo>
                  <a:cubicBezTo>
                    <a:pt x="21078" y="-100"/>
                    <a:pt x="20624" y="-100"/>
                    <a:pt x="20171" y="248"/>
                  </a:cubicBezTo>
                  <a:cubicBezTo>
                    <a:pt x="19717" y="597"/>
                    <a:pt x="19263" y="1294"/>
                    <a:pt x="18991" y="2455"/>
                  </a:cubicBezTo>
                  <a:cubicBezTo>
                    <a:pt x="18719" y="3616"/>
                    <a:pt x="18628" y="5242"/>
                    <a:pt x="18764" y="6519"/>
                  </a:cubicBezTo>
                  <a:cubicBezTo>
                    <a:pt x="18900" y="7797"/>
                    <a:pt x="19263" y="8726"/>
                    <a:pt x="19762" y="10119"/>
                  </a:cubicBezTo>
                  <a:cubicBezTo>
                    <a:pt x="20261" y="11513"/>
                    <a:pt x="20897" y="13371"/>
                    <a:pt x="21214" y="14881"/>
                  </a:cubicBezTo>
                  <a:cubicBezTo>
                    <a:pt x="21532" y="16390"/>
                    <a:pt x="21532" y="17552"/>
                    <a:pt x="21260" y="18132"/>
                  </a:cubicBezTo>
                  <a:cubicBezTo>
                    <a:pt x="20987" y="18713"/>
                    <a:pt x="20443" y="18713"/>
                    <a:pt x="19898" y="18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591079" y="154470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97429" y="165900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2279" y="2808358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03729" y="2802008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56129" y="2808358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22829" y="2423024"/>
              <a:ext cx="209551" cy="21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974"/>
                  </a:moveTo>
                  <a:cubicBezTo>
                    <a:pt x="218" y="1916"/>
                    <a:pt x="436" y="857"/>
                    <a:pt x="1091" y="327"/>
                  </a:cubicBezTo>
                  <a:cubicBezTo>
                    <a:pt x="1745" y="-202"/>
                    <a:pt x="2836" y="-202"/>
                    <a:pt x="4364" y="1174"/>
                  </a:cubicBezTo>
                  <a:cubicBezTo>
                    <a:pt x="5891" y="2551"/>
                    <a:pt x="7855" y="5304"/>
                    <a:pt x="10800" y="8904"/>
                  </a:cubicBezTo>
                  <a:cubicBezTo>
                    <a:pt x="13745" y="12504"/>
                    <a:pt x="17673" y="16951"/>
                    <a:pt x="21600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776171" y="2443143"/>
              <a:ext cx="157809" cy="39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22" fill="norm" stroke="1" extrusionOk="0">
                  <a:moveTo>
                    <a:pt x="21472" y="871"/>
                  </a:moveTo>
                  <a:cubicBezTo>
                    <a:pt x="20608" y="409"/>
                    <a:pt x="19744" y="-53"/>
                    <a:pt x="18736" y="5"/>
                  </a:cubicBezTo>
                  <a:cubicBezTo>
                    <a:pt x="17728" y="63"/>
                    <a:pt x="16576" y="640"/>
                    <a:pt x="14992" y="2315"/>
                  </a:cubicBezTo>
                  <a:cubicBezTo>
                    <a:pt x="13408" y="3990"/>
                    <a:pt x="11392" y="6762"/>
                    <a:pt x="9232" y="9650"/>
                  </a:cubicBezTo>
                  <a:cubicBezTo>
                    <a:pt x="7072" y="12537"/>
                    <a:pt x="4768" y="15541"/>
                    <a:pt x="3040" y="17620"/>
                  </a:cubicBezTo>
                  <a:cubicBezTo>
                    <a:pt x="1312" y="19699"/>
                    <a:pt x="160" y="20854"/>
                    <a:pt x="16" y="21200"/>
                  </a:cubicBezTo>
                  <a:cubicBezTo>
                    <a:pt x="-128" y="21547"/>
                    <a:pt x="736" y="21085"/>
                    <a:pt x="1600" y="20623"/>
                  </a:cubicBezTo>
                  <a:cubicBezTo>
                    <a:pt x="2464" y="20161"/>
                    <a:pt x="3328" y="19699"/>
                    <a:pt x="4192" y="19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934773" y="2725808"/>
              <a:ext cx="94457" cy="28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63" fill="norm" stroke="1" extrusionOk="0">
                  <a:moveTo>
                    <a:pt x="9900" y="0"/>
                  </a:moveTo>
                  <a:cubicBezTo>
                    <a:pt x="7500" y="4800"/>
                    <a:pt x="5100" y="9600"/>
                    <a:pt x="3420" y="12800"/>
                  </a:cubicBezTo>
                  <a:cubicBezTo>
                    <a:pt x="1740" y="16000"/>
                    <a:pt x="780" y="17600"/>
                    <a:pt x="300" y="18800"/>
                  </a:cubicBezTo>
                  <a:cubicBezTo>
                    <a:pt x="-180" y="20000"/>
                    <a:pt x="-180" y="20800"/>
                    <a:pt x="1020" y="21200"/>
                  </a:cubicBezTo>
                  <a:cubicBezTo>
                    <a:pt x="2220" y="21600"/>
                    <a:pt x="4620" y="21600"/>
                    <a:pt x="8220" y="20800"/>
                  </a:cubicBezTo>
                  <a:cubicBezTo>
                    <a:pt x="11820" y="20000"/>
                    <a:pt x="16620" y="18400"/>
                    <a:pt x="21420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902229" y="2840108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143529" y="2364387"/>
              <a:ext cx="106892" cy="55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97" fill="norm" stroke="1" extrusionOk="0">
                  <a:moveTo>
                    <a:pt x="5082" y="1211"/>
                  </a:moveTo>
                  <a:cubicBezTo>
                    <a:pt x="5082" y="718"/>
                    <a:pt x="5082" y="226"/>
                    <a:pt x="6141" y="61"/>
                  </a:cubicBezTo>
                  <a:cubicBezTo>
                    <a:pt x="7200" y="-103"/>
                    <a:pt x="9318" y="61"/>
                    <a:pt x="11647" y="554"/>
                  </a:cubicBezTo>
                  <a:cubicBezTo>
                    <a:pt x="13976" y="1047"/>
                    <a:pt x="16518" y="1868"/>
                    <a:pt x="17365" y="3018"/>
                  </a:cubicBezTo>
                  <a:cubicBezTo>
                    <a:pt x="18212" y="4168"/>
                    <a:pt x="17365" y="5646"/>
                    <a:pt x="15671" y="7001"/>
                  </a:cubicBezTo>
                  <a:cubicBezTo>
                    <a:pt x="13976" y="8356"/>
                    <a:pt x="11435" y="9588"/>
                    <a:pt x="11435" y="10902"/>
                  </a:cubicBezTo>
                  <a:cubicBezTo>
                    <a:pt x="11435" y="12216"/>
                    <a:pt x="13976" y="13613"/>
                    <a:pt x="16094" y="14968"/>
                  </a:cubicBezTo>
                  <a:cubicBezTo>
                    <a:pt x="18212" y="16323"/>
                    <a:pt x="19906" y="17637"/>
                    <a:pt x="20753" y="18499"/>
                  </a:cubicBezTo>
                  <a:cubicBezTo>
                    <a:pt x="21600" y="19362"/>
                    <a:pt x="21600" y="19772"/>
                    <a:pt x="20753" y="20142"/>
                  </a:cubicBezTo>
                  <a:cubicBezTo>
                    <a:pt x="19906" y="20511"/>
                    <a:pt x="18212" y="20840"/>
                    <a:pt x="15247" y="21086"/>
                  </a:cubicBezTo>
                  <a:cubicBezTo>
                    <a:pt x="12282" y="21333"/>
                    <a:pt x="8047" y="21497"/>
                    <a:pt x="5294" y="21497"/>
                  </a:cubicBezTo>
                  <a:cubicBezTo>
                    <a:pt x="2541" y="21497"/>
                    <a:pt x="1271" y="21333"/>
                    <a:pt x="0" y="2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978429" y="3144908"/>
              <a:ext cx="90123" cy="30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70" fill="norm" stroke="1" extrusionOk="0">
                  <a:moveTo>
                    <a:pt x="0" y="0"/>
                  </a:moveTo>
                  <a:cubicBezTo>
                    <a:pt x="5526" y="4800"/>
                    <a:pt x="11051" y="9600"/>
                    <a:pt x="14316" y="12450"/>
                  </a:cubicBezTo>
                  <a:cubicBezTo>
                    <a:pt x="17581" y="15300"/>
                    <a:pt x="18586" y="16200"/>
                    <a:pt x="19591" y="17550"/>
                  </a:cubicBezTo>
                  <a:cubicBezTo>
                    <a:pt x="20595" y="18900"/>
                    <a:pt x="21600" y="20700"/>
                    <a:pt x="21349" y="21150"/>
                  </a:cubicBezTo>
                  <a:cubicBezTo>
                    <a:pt x="21098" y="21600"/>
                    <a:pt x="19591" y="20700"/>
                    <a:pt x="18084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953670" y="3147024"/>
              <a:ext cx="107310" cy="10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940" fill="norm" stroke="1" extrusionOk="0">
                  <a:moveTo>
                    <a:pt x="3684" y="5929"/>
                  </a:moveTo>
                  <a:cubicBezTo>
                    <a:pt x="2413" y="8047"/>
                    <a:pt x="1143" y="10165"/>
                    <a:pt x="507" y="13129"/>
                  </a:cubicBezTo>
                  <a:cubicBezTo>
                    <a:pt x="-128" y="16094"/>
                    <a:pt x="-128" y="19906"/>
                    <a:pt x="296" y="20753"/>
                  </a:cubicBezTo>
                  <a:cubicBezTo>
                    <a:pt x="719" y="21600"/>
                    <a:pt x="1566" y="19482"/>
                    <a:pt x="2625" y="16094"/>
                  </a:cubicBezTo>
                  <a:cubicBezTo>
                    <a:pt x="3684" y="12706"/>
                    <a:pt x="4954" y="8047"/>
                    <a:pt x="6437" y="4871"/>
                  </a:cubicBezTo>
                  <a:cubicBezTo>
                    <a:pt x="7919" y="1694"/>
                    <a:pt x="9613" y="0"/>
                    <a:pt x="11096" y="0"/>
                  </a:cubicBezTo>
                  <a:cubicBezTo>
                    <a:pt x="12578" y="0"/>
                    <a:pt x="13848" y="1694"/>
                    <a:pt x="15543" y="5082"/>
                  </a:cubicBezTo>
                  <a:cubicBezTo>
                    <a:pt x="17237" y="8471"/>
                    <a:pt x="19354" y="13553"/>
                    <a:pt x="21472" y="18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994929" y="3548887"/>
              <a:ext cx="304436" cy="48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20" fill="norm" stroke="1" extrusionOk="0">
                  <a:moveTo>
                    <a:pt x="5990" y="10161"/>
                  </a:moveTo>
                  <a:cubicBezTo>
                    <a:pt x="5394" y="9789"/>
                    <a:pt x="4798" y="9417"/>
                    <a:pt x="4053" y="9417"/>
                  </a:cubicBezTo>
                  <a:cubicBezTo>
                    <a:pt x="3308" y="9417"/>
                    <a:pt x="2414" y="9789"/>
                    <a:pt x="1670" y="10534"/>
                  </a:cubicBezTo>
                  <a:cubicBezTo>
                    <a:pt x="925" y="11279"/>
                    <a:pt x="329" y="12396"/>
                    <a:pt x="105" y="13234"/>
                  </a:cubicBezTo>
                  <a:cubicBezTo>
                    <a:pt x="-118" y="14072"/>
                    <a:pt x="31" y="14630"/>
                    <a:pt x="403" y="14723"/>
                  </a:cubicBezTo>
                  <a:cubicBezTo>
                    <a:pt x="776" y="14817"/>
                    <a:pt x="1372" y="14444"/>
                    <a:pt x="2265" y="13001"/>
                  </a:cubicBezTo>
                  <a:cubicBezTo>
                    <a:pt x="3159" y="11558"/>
                    <a:pt x="4351" y="9044"/>
                    <a:pt x="5021" y="6903"/>
                  </a:cubicBezTo>
                  <a:cubicBezTo>
                    <a:pt x="5692" y="4761"/>
                    <a:pt x="5841" y="2992"/>
                    <a:pt x="5841" y="1829"/>
                  </a:cubicBezTo>
                  <a:cubicBezTo>
                    <a:pt x="5841" y="665"/>
                    <a:pt x="5692" y="106"/>
                    <a:pt x="5394" y="13"/>
                  </a:cubicBezTo>
                  <a:cubicBezTo>
                    <a:pt x="5096" y="-80"/>
                    <a:pt x="4649" y="292"/>
                    <a:pt x="4202" y="1782"/>
                  </a:cubicBezTo>
                  <a:cubicBezTo>
                    <a:pt x="3755" y="3272"/>
                    <a:pt x="3308" y="5879"/>
                    <a:pt x="3159" y="7461"/>
                  </a:cubicBezTo>
                  <a:cubicBezTo>
                    <a:pt x="3010" y="9044"/>
                    <a:pt x="3159" y="9603"/>
                    <a:pt x="3457" y="10068"/>
                  </a:cubicBezTo>
                  <a:cubicBezTo>
                    <a:pt x="3755" y="10534"/>
                    <a:pt x="4202" y="10906"/>
                    <a:pt x="4798" y="11139"/>
                  </a:cubicBezTo>
                  <a:cubicBezTo>
                    <a:pt x="5394" y="11372"/>
                    <a:pt x="6139" y="11465"/>
                    <a:pt x="6809" y="11372"/>
                  </a:cubicBezTo>
                  <a:cubicBezTo>
                    <a:pt x="7479" y="11279"/>
                    <a:pt x="8075" y="10999"/>
                    <a:pt x="8522" y="10627"/>
                  </a:cubicBezTo>
                  <a:cubicBezTo>
                    <a:pt x="8969" y="10254"/>
                    <a:pt x="9267" y="9789"/>
                    <a:pt x="9490" y="9323"/>
                  </a:cubicBezTo>
                  <a:cubicBezTo>
                    <a:pt x="9714" y="8858"/>
                    <a:pt x="9863" y="8392"/>
                    <a:pt x="9565" y="8113"/>
                  </a:cubicBezTo>
                  <a:cubicBezTo>
                    <a:pt x="9267" y="7834"/>
                    <a:pt x="8522" y="7741"/>
                    <a:pt x="7926" y="7880"/>
                  </a:cubicBezTo>
                  <a:cubicBezTo>
                    <a:pt x="7330" y="8020"/>
                    <a:pt x="6883" y="8392"/>
                    <a:pt x="6660" y="8811"/>
                  </a:cubicBezTo>
                  <a:cubicBezTo>
                    <a:pt x="6436" y="9230"/>
                    <a:pt x="6436" y="9696"/>
                    <a:pt x="6511" y="10161"/>
                  </a:cubicBezTo>
                  <a:cubicBezTo>
                    <a:pt x="6585" y="10627"/>
                    <a:pt x="6734" y="11092"/>
                    <a:pt x="7181" y="11325"/>
                  </a:cubicBezTo>
                  <a:cubicBezTo>
                    <a:pt x="7628" y="11558"/>
                    <a:pt x="8373" y="11558"/>
                    <a:pt x="8969" y="11372"/>
                  </a:cubicBezTo>
                  <a:cubicBezTo>
                    <a:pt x="9565" y="11186"/>
                    <a:pt x="10012" y="10813"/>
                    <a:pt x="10310" y="10301"/>
                  </a:cubicBezTo>
                  <a:cubicBezTo>
                    <a:pt x="10608" y="9789"/>
                    <a:pt x="10756" y="9137"/>
                    <a:pt x="10756" y="9044"/>
                  </a:cubicBezTo>
                  <a:cubicBezTo>
                    <a:pt x="10756" y="8951"/>
                    <a:pt x="10608" y="9417"/>
                    <a:pt x="10756" y="9836"/>
                  </a:cubicBezTo>
                  <a:cubicBezTo>
                    <a:pt x="10905" y="10254"/>
                    <a:pt x="11352" y="10627"/>
                    <a:pt x="11948" y="10767"/>
                  </a:cubicBezTo>
                  <a:cubicBezTo>
                    <a:pt x="12544" y="10906"/>
                    <a:pt x="13289" y="10813"/>
                    <a:pt x="13959" y="10906"/>
                  </a:cubicBezTo>
                  <a:cubicBezTo>
                    <a:pt x="14630" y="10999"/>
                    <a:pt x="15225" y="11279"/>
                    <a:pt x="15896" y="11279"/>
                  </a:cubicBezTo>
                  <a:cubicBezTo>
                    <a:pt x="16566" y="11279"/>
                    <a:pt x="17311" y="10999"/>
                    <a:pt x="17981" y="10580"/>
                  </a:cubicBezTo>
                  <a:cubicBezTo>
                    <a:pt x="18652" y="10161"/>
                    <a:pt x="19248" y="9603"/>
                    <a:pt x="19471" y="9556"/>
                  </a:cubicBezTo>
                  <a:cubicBezTo>
                    <a:pt x="19694" y="9510"/>
                    <a:pt x="19545" y="9975"/>
                    <a:pt x="19694" y="11186"/>
                  </a:cubicBezTo>
                  <a:cubicBezTo>
                    <a:pt x="19843" y="12396"/>
                    <a:pt x="20290" y="14351"/>
                    <a:pt x="20663" y="15934"/>
                  </a:cubicBezTo>
                  <a:cubicBezTo>
                    <a:pt x="21035" y="17517"/>
                    <a:pt x="21333" y="18727"/>
                    <a:pt x="21408" y="19565"/>
                  </a:cubicBezTo>
                  <a:cubicBezTo>
                    <a:pt x="21482" y="20403"/>
                    <a:pt x="21333" y="20868"/>
                    <a:pt x="20886" y="21148"/>
                  </a:cubicBezTo>
                  <a:cubicBezTo>
                    <a:pt x="20439" y="21427"/>
                    <a:pt x="19694" y="21520"/>
                    <a:pt x="18950" y="21520"/>
                  </a:cubicBezTo>
                  <a:cubicBezTo>
                    <a:pt x="18205" y="21520"/>
                    <a:pt x="17460" y="21427"/>
                    <a:pt x="16864" y="20915"/>
                  </a:cubicBezTo>
                  <a:cubicBezTo>
                    <a:pt x="16268" y="20403"/>
                    <a:pt x="15821" y="19472"/>
                    <a:pt x="15896" y="18587"/>
                  </a:cubicBezTo>
                  <a:cubicBezTo>
                    <a:pt x="15970" y="17703"/>
                    <a:pt x="16566" y="16865"/>
                    <a:pt x="17162" y="16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425045" y="3506858"/>
              <a:ext cx="67735" cy="34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7425" y="0"/>
                  </a:moveTo>
                  <a:cubicBezTo>
                    <a:pt x="5400" y="3513"/>
                    <a:pt x="3375" y="7027"/>
                    <a:pt x="2025" y="10345"/>
                  </a:cubicBezTo>
                  <a:cubicBezTo>
                    <a:pt x="675" y="13663"/>
                    <a:pt x="0" y="16786"/>
                    <a:pt x="0" y="18672"/>
                  </a:cubicBezTo>
                  <a:cubicBezTo>
                    <a:pt x="0" y="20559"/>
                    <a:pt x="675" y="21210"/>
                    <a:pt x="2700" y="21405"/>
                  </a:cubicBezTo>
                  <a:cubicBezTo>
                    <a:pt x="4725" y="21600"/>
                    <a:pt x="8100" y="21340"/>
                    <a:pt x="11475" y="20754"/>
                  </a:cubicBezTo>
                  <a:cubicBezTo>
                    <a:pt x="14850" y="20169"/>
                    <a:pt x="18225" y="19258"/>
                    <a:pt x="21600" y="18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380595" y="3633858"/>
              <a:ext cx="16298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44" y="21600"/>
                  </a:moveTo>
                  <a:cubicBezTo>
                    <a:pt x="1122" y="19938"/>
                    <a:pt x="0" y="18277"/>
                    <a:pt x="0" y="16615"/>
                  </a:cubicBezTo>
                  <a:cubicBezTo>
                    <a:pt x="0" y="14954"/>
                    <a:pt x="1122" y="13292"/>
                    <a:pt x="4909" y="10523"/>
                  </a:cubicBezTo>
                  <a:cubicBezTo>
                    <a:pt x="8696" y="7754"/>
                    <a:pt x="15148" y="38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524529" y="2565835"/>
              <a:ext cx="114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00" y="11040"/>
                    <a:pt x="10400" y="1783"/>
                    <a:pt x="14000" y="240"/>
                  </a:cubicBezTo>
                  <a:cubicBezTo>
                    <a:pt x="17600" y="-1303"/>
                    <a:pt x="196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556279" y="2681358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575329" y="2795658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136491" y="2523224"/>
              <a:ext cx="92889" cy="32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310" fill="norm" stroke="1" extrusionOk="0">
                  <a:moveTo>
                    <a:pt x="20606" y="4167"/>
                  </a:moveTo>
                  <a:cubicBezTo>
                    <a:pt x="20606" y="3466"/>
                    <a:pt x="20606" y="2764"/>
                    <a:pt x="20136" y="1993"/>
                  </a:cubicBezTo>
                  <a:cubicBezTo>
                    <a:pt x="19667" y="1222"/>
                    <a:pt x="18728" y="380"/>
                    <a:pt x="15910" y="100"/>
                  </a:cubicBezTo>
                  <a:cubicBezTo>
                    <a:pt x="13093" y="-181"/>
                    <a:pt x="8397" y="100"/>
                    <a:pt x="4876" y="1362"/>
                  </a:cubicBezTo>
                  <a:cubicBezTo>
                    <a:pt x="1354" y="2624"/>
                    <a:pt x="-994" y="4868"/>
                    <a:pt x="415" y="6762"/>
                  </a:cubicBezTo>
                  <a:cubicBezTo>
                    <a:pt x="1823" y="8655"/>
                    <a:pt x="6989" y="10198"/>
                    <a:pt x="10980" y="11951"/>
                  </a:cubicBezTo>
                  <a:cubicBezTo>
                    <a:pt x="14971" y="13705"/>
                    <a:pt x="17789" y="15668"/>
                    <a:pt x="19197" y="17001"/>
                  </a:cubicBezTo>
                  <a:cubicBezTo>
                    <a:pt x="20606" y="18333"/>
                    <a:pt x="20606" y="19035"/>
                    <a:pt x="19667" y="19666"/>
                  </a:cubicBezTo>
                  <a:cubicBezTo>
                    <a:pt x="18728" y="20297"/>
                    <a:pt x="16849" y="20858"/>
                    <a:pt x="14502" y="21138"/>
                  </a:cubicBezTo>
                  <a:cubicBezTo>
                    <a:pt x="12154" y="21419"/>
                    <a:pt x="9336" y="21419"/>
                    <a:pt x="7458" y="20648"/>
                  </a:cubicBezTo>
                  <a:cubicBezTo>
                    <a:pt x="5580" y="19876"/>
                    <a:pt x="4641" y="18333"/>
                    <a:pt x="4876" y="17001"/>
                  </a:cubicBezTo>
                  <a:cubicBezTo>
                    <a:pt x="5110" y="15668"/>
                    <a:pt x="6519" y="14546"/>
                    <a:pt x="7928" y="13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330979" y="2497208"/>
              <a:ext cx="38101" cy="301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18000" y="0"/>
                  </a:moveTo>
                  <a:cubicBezTo>
                    <a:pt x="12000" y="4500"/>
                    <a:pt x="6000" y="9000"/>
                    <a:pt x="3000" y="12000"/>
                  </a:cubicBezTo>
                  <a:cubicBezTo>
                    <a:pt x="0" y="15000"/>
                    <a:pt x="0" y="16500"/>
                    <a:pt x="0" y="17925"/>
                  </a:cubicBezTo>
                  <a:cubicBezTo>
                    <a:pt x="0" y="19350"/>
                    <a:pt x="0" y="20700"/>
                    <a:pt x="3600" y="21150"/>
                  </a:cubicBezTo>
                  <a:cubicBezTo>
                    <a:pt x="7200" y="21600"/>
                    <a:pt x="14400" y="2115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297112" y="2687708"/>
              <a:ext cx="16086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21600"/>
                  </a:moveTo>
                  <a:cubicBezTo>
                    <a:pt x="1421" y="20160"/>
                    <a:pt x="0" y="18720"/>
                    <a:pt x="0" y="16560"/>
                  </a:cubicBezTo>
                  <a:cubicBezTo>
                    <a:pt x="0" y="14400"/>
                    <a:pt x="1421" y="11520"/>
                    <a:pt x="5258" y="8640"/>
                  </a:cubicBezTo>
                  <a:cubicBezTo>
                    <a:pt x="9095" y="5760"/>
                    <a:pt x="15347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424112" y="2687708"/>
              <a:ext cx="97368" cy="9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51" fill="norm" stroke="1" extrusionOk="0">
                  <a:moveTo>
                    <a:pt x="21140" y="0"/>
                  </a:moveTo>
                  <a:cubicBezTo>
                    <a:pt x="16085" y="470"/>
                    <a:pt x="11029" y="939"/>
                    <a:pt x="7353" y="3052"/>
                  </a:cubicBezTo>
                  <a:cubicBezTo>
                    <a:pt x="3676" y="5165"/>
                    <a:pt x="1378" y="8922"/>
                    <a:pt x="459" y="11974"/>
                  </a:cubicBezTo>
                  <a:cubicBezTo>
                    <a:pt x="-460" y="15026"/>
                    <a:pt x="0" y="17374"/>
                    <a:pt x="1838" y="19017"/>
                  </a:cubicBezTo>
                  <a:cubicBezTo>
                    <a:pt x="3676" y="20661"/>
                    <a:pt x="6893" y="21600"/>
                    <a:pt x="10340" y="21130"/>
                  </a:cubicBezTo>
                  <a:cubicBezTo>
                    <a:pt x="13787" y="20661"/>
                    <a:pt x="17463" y="18783"/>
                    <a:pt x="18842" y="15730"/>
                  </a:cubicBezTo>
                  <a:cubicBezTo>
                    <a:pt x="20221" y="12678"/>
                    <a:pt x="19302" y="8452"/>
                    <a:pt x="18383" y="4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531808" y="2472994"/>
              <a:ext cx="281772" cy="34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97" fill="norm" stroke="1" extrusionOk="0">
                  <a:moveTo>
                    <a:pt x="8885" y="12809"/>
                  </a:moveTo>
                  <a:cubicBezTo>
                    <a:pt x="8079" y="12549"/>
                    <a:pt x="7273" y="12289"/>
                    <a:pt x="5983" y="12614"/>
                  </a:cubicBezTo>
                  <a:cubicBezTo>
                    <a:pt x="4694" y="12939"/>
                    <a:pt x="2921" y="13850"/>
                    <a:pt x="1873" y="14631"/>
                  </a:cubicBezTo>
                  <a:cubicBezTo>
                    <a:pt x="825" y="15411"/>
                    <a:pt x="503" y="16062"/>
                    <a:pt x="261" y="16713"/>
                  </a:cubicBezTo>
                  <a:cubicBezTo>
                    <a:pt x="19" y="17363"/>
                    <a:pt x="-142" y="18014"/>
                    <a:pt x="180" y="18469"/>
                  </a:cubicBezTo>
                  <a:cubicBezTo>
                    <a:pt x="503" y="18925"/>
                    <a:pt x="1309" y="19185"/>
                    <a:pt x="2518" y="19185"/>
                  </a:cubicBezTo>
                  <a:cubicBezTo>
                    <a:pt x="3727" y="19185"/>
                    <a:pt x="5339" y="18925"/>
                    <a:pt x="7595" y="17624"/>
                  </a:cubicBezTo>
                  <a:cubicBezTo>
                    <a:pt x="9852" y="16322"/>
                    <a:pt x="12754" y="13980"/>
                    <a:pt x="14768" y="11248"/>
                  </a:cubicBezTo>
                  <a:cubicBezTo>
                    <a:pt x="16783" y="8515"/>
                    <a:pt x="17912" y="5392"/>
                    <a:pt x="18557" y="3375"/>
                  </a:cubicBezTo>
                  <a:cubicBezTo>
                    <a:pt x="19201" y="1358"/>
                    <a:pt x="19362" y="448"/>
                    <a:pt x="19040" y="122"/>
                  </a:cubicBezTo>
                  <a:cubicBezTo>
                    <a:pt x="18718" y="-203"/>
                    <a:pt x="17912" y="57"/>
                    <a:pt x="17025" y="1684"/>
                  </a:cubicBezTo>
                  <a:cubicBezTo>
                    <a:pt x="16139" y="3310"/>
                    <a:pt x="15171" y="6303"/>
                    <a:pt x="14607" y="9101"/>
                  </a:cubicBezTo>
                  <a:cubicBezTo>
                    <a:pt x="14043" y="11898"/>
                    <a:pt x="13882" y="14501"/>
                    <a:pt x="13801" y="16192"/>
                  </a:cubicBezTo>
                  <a:cubicBezTo>
                    <a:pt x="13721" y="17884"/>
                    <a:pt x="13721" y="18664"/>
                    <a:pt x="13882" y="18664"/>
                  </a:cubicBezTo>
                  <a:cubicBezTo>
                    <a:pt x="14043" y="18664"/>
                    <a:pt x="14365" y="17884"/>
                    <a:pt x="14768" y="17233"/>
                  </a:cubicBezTo>
                  <a:cubicBezTo>
                    <a:pt x="15171" y="16583"/>
                    <a:pt x="15655" y="16062"/>
                    <a:pt x="16300" y="15672"/>
                  </a:cubicBezTo>
                  <a:cubicBezTo>
                    <a:pt x="16945" y="15281"/>
                    <a:pt x="17751" y="15021"/>
                    <a:pt x="18476" y="15086"/>
                  </a:cubicBezTo>
                  <a:cubicBezTo>
                    <a:pt x="19201" y="15151"/>
                    <a:pt x="19846" y="15542"/>
                    <a:pt x="20330" y="16648"/>
                  </a:cubicBezTo>
                  <a:cubicBezTo>
                    <a:pt x="20813" y="17754"/>
                    <a:pt x="21136" y="19575"/>
                    <a:pt x="21458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2877079" y="2713108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327929" y="2444205"/>
              <a:ext cx="137415" cy="44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52" fill="norm" stroke="1" extrusionOk="0">
                  <a:moveTo>
                    <a:pt x="1934" y="8130"/>
                  </a:moveTo>
                  <a:cubicBezTo>
                    <a:pt x="2257" y="11318"/>
                    <a:pt x="2579" y="14507"/>
                    <a:pt x="2740" y="16410"/>
                  </a:cubicBezTo>
                  <a:cubicBezTo>
                    <a:pt x="2901" y="18312"/>
                    <a:pt x="2901" y="18930"/>
                    <a:pt x="2901" y="19701"/>
                  </a:cubicBezTo>
                  <a:cubicBezTo>
                    <a:pt x="2901" y="20472"/>
                    <a:pt x="2901" y="21398"/>
                    <a:pt x="2740" y="21450"/>
                  </a:cubicBezTo>
                  <a:cubicBezTo>
                    <a:pt x="2579" y="21501"/>
                    <a:pt x="2257" y="20678"/>
                    <a:pt x="2257" y="18364"/>
                  </a:cubicBezTo>
                  <a:cubicBezTo>
                    <a:pt x="2257" y="16050"/>
                    <a:pt x="2579" y="12244"/>
                    <a:pt x="3707" y="9210"/>
                  </a:cubicBezTo>
                  <a:cubicBezTo>
                    <a:pt x="4836" y="6175"/>
                    <a:pt x="6770" y="3912"/>
                    <a:pt x="8221" y="2524"/>
                  </a:cubicBezTo>
                  <a:cubicBezTo>
                    <a:pt x="9672" y="1135"/>
                    <a:pt x="10639" y="621"/>
                    <a:pt x="11928" y="312"/>
                  </a:cubicBezTo>
                  <a:cubicBezTo>
                    <a:pt x="13218" y="4"/>
                    <a:pt x="14830" y="-99"/>
                    <a:pt x="15958" y="107"/>
                  </a:cubicBezTo>
                  <a:cubicBezTo>
                    <a:pt x="17087" y="312"/>
                    <a:pt x="17731" y="827"/>
                    <a:pt x="18860" y="1907"/>
                  </a:cubicBezTo>
                  <a:cubicBezTo>
                    <a:pt x="19988" y="2987"/>
                    <a:pt x="21600" y="4632"/>
                    <a:pt x="20633" y="6072"/>
                  </a:cubicBezTo>
                  <a:cubicBezTo>
                    <a:pt x="19666" y="7512"/>
                    <a:pt x="16119" y="8747"/>
                    <a:pt x="12251" y="9467"/>
                  </a:cubicBezTo>
                  <a:cubicBezTo>
                    <a:pt x="8382" y="10187"/>
                    <a:pt x="4191" y="10392"/>
                    <a:pt x="0" y="10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391429" y="2668658"/>
              <a:ext cx="165101" cy="16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0"/>
                  </a:moveTo>
                  <a:cubicBezTo>
                    <a:pt x="1385" y="267"/>
                    <a:pt x="2769" y="533"/>
                    <a:pt x="4846" y="3067"/>
                  </a:cubicBezTo>
                  <a:cubicBezTo>
                    <a:pt x="6923" y="5600"/>
                    <a:pt x="9692" y="10400"/>
                    <a:pt x="11077" y="13867"/>
                  </a:cubicBezTo>
                  <a:cubicBezTo>
                    <a:pt x="12462" y="17333"/>
                    <a:pt x="12462" y="19467"/>
                    <a:pt x="11769" y="20533"/>
                  </a:cubicBezTo>
                  <a:cubicBezTo>
                    <a:pt x="11077" y="21600"/>
                    <a:pt x="9692" y="21600"/>
                    <a:pt x="8585" y="20667"/>
                  </a:cubicBezTo>
                  <a:cubicBezTo>
                    <a:pt x="7477" y="19733"/>
                    <a:pt x="6646" y="17867"/>
                    <a:pt x="7200" y="15200"/>
                  </a:cubicBezTo>
                  <a:cubicBezTo>
                    <a:pt x="7754" y="12533"/>
                    <a:pt x="9692" y="9067"/>
                    <a:pt x="12323" y="6933"/>
                  </a:cubicBezTo>
                  <a:cubicBezTo>
                    <a:pt x="14954" y="4800"/>
                    <a:pt x="18277" y="4000"/>
                    <a:pt x="21600" y="3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544623" y="2687658"/>
              <a:ext cx="114018" cy="13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861" fill="norm" stroke="1" extrusionOk="0">
                  <a:moveTo>
                    <a:pt x="13991" y="989"/>
                  </a:moveTo>
                  <a:cubicBezTo>
                    <a:pt x="11242" y="335"/>
                    <a:pt x="8493" y="-320"/>
                    <a:pt x="6529" y="171"/>
                  </a:cubicBezTo>
                  <a:cubicBezTo>
                    <a:pt x="4566" y="662"/>
                    <a:pt x="3388" y="2298"/>
                    <a:pt x="2406" y="5080"/>
                  </a:cubicBezTo>
                  <a:cubicBezTo>
                    <a:pt x="1424" y="7862"/>
                    <a:pt x="638" y="11789"/>
                    <a:pt x="246" y="14571"/>
                  </a:cubicBezTo>
                  <a:cubicBezTo>
                    <a:pt x="-147" y="17353"/>
                    <a:pt x="-147" y="18989"/>
                    <a:pt x="835" y="19971"/>
                  </a:cubicBezTo>
                  <a:cubicBezTo>
                    <a:pt x="1817" y="20953"/>
                    <a:pt x="3780" y="21280"/>
                    <a:pt x="7118" y="20135"/>
                  </a:cubicBezTo>
                  <a:cubicBezTo>
                    <a:pt x="10457" y="18989"/>
                    <a:pt x="15169" y="16371"/>
                    <a:pt x="17918" y="14244"/>
                  </a:cubicBezTo>
                  <a:cubicBezTo>
                    <a:pt x="20668" y="12116"/>
                    <a:pt x="21453" y="10480"/>
                    <a:pt x="21060" y="9171"/>
                  </a:cubicBezTo>
                  <a:cubicBezTo>
                    <a:pt x="20668" y="7862"/>
                    <a:pt x="19097" y="6880"/>
                    <a:pt x="17526" y="5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698320" y="2689262"/>
              <a:ext cx="420611" cy="22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3" fill="norm" stroke="1" extrusionOk="0">
                  <a:moveTo>
                    <a:pt x="5052" y="2253"/>
                  </a:moveTo>
                  <a:cubicBezTo>
                    <a:pt x="4515" y="1653"/>
                    <a:pt x="3978" y="1053"/>
                    <a:pt x="3494" y="1053"/>
                  </a:cubicBezTo>
                  <a:cubicBezTo>
                    <a:pt x="3010" y="1053"/>
                    <a:pt x="2581" y="1653"/>
                    <a:pt x="1990" y="3253"/>
                  </a:cubicBezTo>
                  <a:cubicBezTo>
                    <a:pt x="1398" y="4853"/>
                    <a:pt x="646" y="7453"/>
                    <a:pt x="270" y="9353"/>
                  </a:cubicBezTo>
                  <a:cubicBezTo>
                    <a:pt x="-106" y="11253"/>
                    <a:pt x="-106" y="12453"/>
                    <a:pt x="378" y="13553"/>
                  </a:cubicBezTo>
                  <a:cubicBezTo>
                    <a:pt x="861" y="14653"/>
                    <a:pt x="1828" y="15653"/>
                    <a:pt x="3387" y="14753"/>
                  </a:cubicBezTo>
                  <a:cubicBezTo>
                    <a:pt x="4945" y="13853"/>
                    <a:pt x="7094" y="11053"/>
                    <a:pt x="8222" y="9153"/>
                  </a:cubicBezTo>
                  <a:cubicBezTo>
                    <a:pt x="9351" y="7253"/>
                    <a:pt x="9458" y="6253"/>
                    <a:pt x="9297" y="5453"/>
                  </a:cubicBezTo>
                  <a:cubicBezTo>
                    <a:pt x="9136" y="4653"/>
                    <a:pt x="8706" y="4053"/>
                    <a:pt x="8276" y="4153"/>
                  </a:cubicBezTo>
                  <a:cubicBezTo>
                    <a:pt x="7846" y="4253"/>
                    <a:pt x="7416" y="5053"/>
                    <a:pt x="7201" y="6053"/>
                  </a:cubicBezTo>
                  <a:cubicBezTo>
                    <a:pt x="6987" y="7053"/>
                    <a:pt x="6987" y="8253"/>
                    <a:pt x="7040" y="9353"/>
                  </a:cubicBezTo>
                  <a:cubicBezTo>
                    <a:pt x="7094" y="10453"/>
                    <a:pt x="7201" y="11453"/>
                    <a:pt x="7793" y="12053"/>
                  </a:cubicBezTo>
                  <a:cubicBezTo>
                    <a:pt x="8384" y="12653"/>
                    <a:pt x="9458" y="12853"/>
                    <a:pt x="11016" y="11453"/>
                  </a:cubicBezTo>
                  <a:cubicBezTo>
                    <a:pt x="12575" y="10053"/>
                    <a:pt x="14616" y="7053"/>
                    <a:pt x="15691" y="4853"/>
                  </a:cubicBezTo>
                  <a:cubicBezTo>
                    <a:pt x="16766" y="2653"/>
                    <a:pt x="16873" y="1253"/>
                    <a:pt x="16658" y="553"/>
                  </a:cubicBezTo>
                  <a:cubicBezTo>
                    <a:pt x="16443" y="-147"/>
                    <a:pt x="15906" y="-147"/>
                    <a:pt x="15584" y="353"/>
                  </a:cubicBezTo>
                  <a:cubicBezTo>
                    <a:pt x="15261" y="853"/>
                    <a:pt x="15154" y="1853"/>
                    <a:pt x="15154" y="4453"/>
                  </a:cubicBezTo>
                  <a:cubicBezTo>
                    <a:pt x="15154" y="7053"/>
                    <a:pt x="15261" y="11253"/>
                    <a:pt x="15207" y="13853"/>
                  </a:cubicBezTo>
                  <a:cubicBezTo>
                    <a:pt x="15154" y="16453"/>
                    <a:pt x="14939" y="17453"/>
                    <a:pt x="14616" y="18253"/>
                  </a:cubicBezTo>
                  <a:cubicBezTo>
                    <a:pt x="14294" y="19053"/>
                    <a:pt x="13864" y="19653"/>
                    <a:pt x="13649" y="19453"/>
                  </a:cubicBezTo>
                  <a:cubicBezTo>
                    <a:pt x="13434" y="19253"/>
                    <a:pt x="13434" y="18253"/>
                    <a:pt x="14133" y="16553"/>
                  </a:cubicBezTo>
                  <a:cubicBezTo>
                    <a:pt x="14831" y="14853"/>
                    <a:pt x="16228" y="12453"/>
                    <a:pt x="17303" y="10453"/>
                  </a:cubicBezTo>
                  <a:cubicBezTo>
                    <a:pt x="18378" y="8453"/>
                    <a:pt x="19130" y="6853"/>
                    <a:pt x="19775" y="5253"/>
                  </a:cubicBezTo>
                  <a:cubicBezTo>
                    <a:pt x="20419" y="3653"/>
                    <a:pt x="20957" y="2053"/>
                    <a:pt x="20957" y="1553"/>
                  </a:cubicBezTo>
                  <a:cubicBezTo>
                    <a:pt x="20957" y="1053"/>
                    <a:pt x="20419" y="1653"/>
                    <a:pt x="20043" y="2953"/>
                  </a:cubicBezTo>
                  <a:cubicBezTo>
                    <a:pt x="19667" y="4253"/>
                    <a:pt x="19452" y="6253"/>
                    <a:pt x="19721" y="8453"/>
                  </a:cubicBezTo>
                  <a:cubicBezTo>
                    <a:pt x="19990" y="10653"/>
                    <a:pt x="20742" y="13053"/>
                    <a:pt x="21118" y="14753"/>
                  </a:cubicBezTo>
                  <a:cubicBezTo>
                    <a:pt x="21494" y="16453"/>
                    <a:pt x="21494" y="17453"/>
                    <a:pt x="20581" y="18453"/>
                  </a:cubicBezTo>
                  <a:cubicBezTo>
                    <a:pt x="19667" y="19453"/>
                    <a:pt x="17840" y="20453"/>
                    <a:pt x="16013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87879" y="5724187"/>
              <a:ext cx="101601" cy="11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10199"/>
                  </a:moveTo>
                  <a:cubicBezTo>
                    <a:pt x="0" y="8271"/>
                    <a:pt x="0" y="6342"/>
                    <a:pt x="675" y="4606"/>
                  </a:cubicBezTo>
                  <a:cubicBezTo>
                    <a:pt x="1350" y="2871"/>
                    <a:pt x="2700" y="1328"/>
                    <a:pt x="4950" y="556"/>
                  </a:cubicBezTo>
                  <a:cubicBezTo>
                    <a:pt x="7200" y="-215"/>
                    <a:pt x="10350" y="-215"/>
                    <a:pt x="12150" y="749"/>
                  </a:cubicBezTo>
                  <a:cubicBezTo>
                    <a:pt x="13950" y="1714"/>
                    <a:pt x="14400" y="3642"/>
                    <a:pt x="13725" y="6342"/>
                  </a:cubicBezTo>
                  <a:cubicBezTo>
                    <a:pt x="13050" y="9042"/>
                    <a:pt x="11250" y="12514"/>
                    <a:pt x="8775" y="15214"/>
                  </a:cubicBezTo>
                  <a:cubicBezTo>
                    <a:pt x="6300" y="17914"/>
                    <a:pt x="3150" y="19842"/>
                    <a:pt x="2700" y="20614"/>
                  </a:cubicBezTo>
                  <a:cubicBezTo>
                    <a:pt x="2250" y="21385"/>
                    <a:pt x="4500" y="20999"/>
                    <a:pt x="8100" y="20228"/>
                  </a:cubicBezTo>
                  <a:cubicBezTo>
                    <a:pt x="11700" y="19456"/>
                    <a:pt x="16650" y="18299"/>
                    <a:pt x="21600" y="17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660929" y="5811908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057"/>
                    <a:pt x="7200" y="4114"/>
                    <a:pt x="3600" y="7714"/>
                  </a:cubicBezTo>
                  <a:cubicBezTo>
                    <a:pt x="0" y="11314"/>
                    <a:pt x="0" y="164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19679" y="5811908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016529" y="5780158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302279" y="5786508"/>
              <a:ext cx="3639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600" fill="norm" stroke="1" extrusionOk="0">
                  <a:moveTo>
                    <a:pt x="7200" y="0"/>
                  </a:moveTo>
                  <a:cubicBezTo>
                    <a:pt x="13200" y="0"/>
                    <a:pt x="19200" y="0"/>
                    <a:pt x="20400" y="2000"/>
                  </a:cubicBezTo>
                  <a:cubicBezTo>
                    <a:pt x="21600" y="4000"/>
                    <a:pt x="18000" y="8000"/>
                    <a:pt x="13800" y="11600"/>
                  </a:cubicBezTo>
                  <a:cubicBezTo>
                    <a:pt x="9600" y="15200"/>
                    <a:pt x="480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540148" y="5549441"/>
              <a:ext cx="202652" cy="49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60" fill="norm" stroke="1" extrusionOk="0">
                  <a:moveTo>
                    <a:pt x="3034" y="1746"/>
                  </a:moveTo>
                  <a:cubicBezTo>
                    <a:pt x="2365" y="1011"/>
                    <a:pt x="1697" y="276"/>
                    <a:pt x="1141" y="184"/>
                  </a:cubicBezTo>
                  <a:cubicBezTo>
                    <a:pt x="584" y="92"/>
                    <a:pt x="139" y="643"/>
                    <a:pt x="27" y="1471"/>
                  </a:cubicBezTo>
                  <a:cubicBezTo>
                    <a:pt x="-84" y="2298"/>
                    <a:pt x="139" y="3401"/>
                    <a:pt x="918" y="4320"/>
                  </a:cubicBezTo>
                  <a:cubicBezTo>
                    <a:pt x="1697" y="5239"/>
                    <a:pt x="3034" y="5974"/>
                    <a:pt x="4258" y="6342"/>
                  </a:cubicBezTo>
                  <a:cubicBezTo>
                    <a:pt x="5483" y="6710"/>
                    <a:pt x="6596" y="6710"/>
                    <a:pt x="9046" y="5745"/>
                  </a:cubicBezTo>
                  <a:cubicBezTo>
                    <a:pt x="11495" y="4780"/>
                    <a:pt x="15281" y="2849"/>
                    <a:pt x="17285" y="1654"/>
                  </a:cubicBezTo>
                  <a:cubicBezTo>
                    <a:pt x="19289" y="460"/>
                    <a:pt x="19512" y="0"/>
                    <a:pt x="19623" y="0"/>
                  </a:cubicBezTo>
                  <a:cubicBezTo>
                    <a:pt x="19735" y="0"/>
                    <a:pt x="19735" y="460"/>
                    <a:pt x="19957" y="2114"/>
                  </a:cubicBezTo>
                  <a:cubicBezTo>
                    <a:pt x="20180" y="3769"/>
                    <a:pt x="20625" y="6618"/>
                    <a:pt x="20959" y="9467"/>
                  </a:cubicBezTo>
                  <a:cubicBezTo>
                    <a:pt x="21293" y="12317"/>
                    <a:pt x="21516" y="15166"/>
                    <a:pt x="21071" y="17050"/>
                  </a:cubicBezTo>
                  <a:cubicBezTo>
                    <a:pt x="20625" y="18934"/>
                    <a:pt x="19512" y="19854"/>
                    <a:pt x="18510" y="20451"/>
                  </a:cubicBezTo>
                  <a:cubicBezTo>
                    <a:pt x="17508" y="21049"/>
                    <a:pt x="16617" y="21324"/>
                    <a:pt x="15615" y="21462"/>
                  </a:cubicBezTo>
                  <a:cubicBezTo>
                    <a:pt x="14613" y="21600"/>
                    <a:pt x="13500" y="21600"/>
                    <a:pt x="12497" y="21416"/>
                  </a:cubicBezTo>
                  <a:cubicBezTo>
                    <a:pt x="11495" y="21232"/>
                    <a:pt x="10605" y="20865"/>
                    <a:pt x="9491" y="20359"/>
                  </a:cubicBezTo>
                  <a:cubicBezTo>
                    <a:pt x="8378" y="19854"/>
                    <a:pt x="7042" y="19210"/>
                    <a:pt x="6930" y="18521"/>
                  </a:cubicBezTo>
                  <a:cubicBezTo>
                    <a:pt x="6819" y="17831"/>
                    <a:pt x="7932" y="17096"/>
                    <a:pt x="9046" y="16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810956" y="5659508"/>
              <a:ext cx="100924" cy="22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86" fill="norm" stroke="1" extrusionOk="0">
                  <a:moveTo>
                    <a:pt x="13356" y="0"/>
                  </a:moveTo>
                  <a:cubicBezTo>
                    <a:pt x="9306" y="4800"/>
                    <a:pt x="5256" y="9600"/>
                    <a:pt x="3006" y="12500"/>
                  </a:cubicBezTo>
                  <a:cubicBezTo>
                    <a:pt x="756" y="15400"/>
                    <a:pt x="306" y="16400"/>
                    <a:pt x="81" y="17700"/>
                  </a:cubicBezTo>
                  <a:cubicBezTo>
                    <a:pt x="-144" y="19000"/>
                    <a:pt x="-144" y="20600"/>
                    <a:pt x="3456" y="21100"/>
                  </a:cubicBezTo>
                  <a:cubicBezTo>
                    <a:pt x="7056" y="21600"/>
                    <a:pt x="14256" y="21000"/>
                    <a:pt x="21456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772179" y="5773808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969029" y="5472526"/>
              <a:ext cx="137746" cy="46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35" fill="norm" stroke="1" extrusionOk="0">
                  <a:moveTo>
                    <a:pt x="10800" y="717"/>
                  </a:moveTo>
                  <a:cubicBezTo>
                    <a:pt x="12764" y="424"/>
                    <a:pt x="14727" y="130"/>
                    <a:pt x="16527" y="33"/>
                  </a:cubicBezTo>
                  <a:cubicBezTo>
                    <a:pt x="18327" y="-65"/>
                    <a:pt x="19964" y="33"/>
                    <a:pt x="20782" y="619"/>
                  </a:cubicBezTo>
                  <a:cubicBezTo>
                    <a:pt x="21600" y="1206"/>
                    <a:pt x="21600" y="2281"/>
                    <a:pt x="19636" y="3845"/>
                  </a:cubicBezTo>
                  <a:cubicBezTo>
                    <a:pt x="17673" y="5408"/>
                    <a:pt x="13745" y="7461"/>
                    <a:pt x="11782" y="8976"/>
                  </a:cubicBezTo>
                  <a:cubicBezTo>
                    <a:pt x="9818" y="10491"/>
                    <a:pt x="9818" y="11468"/>
                    <a:pt x="11127" y="12445"/>
                  </a:cubicBezTo>
                  <a:cubicBezTo>
                    <a:pt x="12436" y="13423"/>
                    <a:pt x="15055" y="14400"/>
                    <a:pt x="15873" y="15475"/>
                  </a:cubicBezTo>
                  <a:cubicBezTo>
                    <a:pt x="16691" y="16550"/>
                    <a:pt x="15709" y="17723"/>
                    <a:pt x="12764" y="18749"/>
                  </a:cubicBezTo>
                  <a:cubicBezTo>
                    <a:pt x="9818" y="19776"/>
                    <a:pt x="4909" y="20655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905962" y="5091093"/>
              <a:ext cx="117168" cy="42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74" fill="norm" stroke="1" extrusionOk="0">
                  <a:moveTo>
                    <a:pt x="19037" y="799"/>
                  </a:moveTo>
                  <a:cubicBezTo>
                    <a:pt x="20194" y="376"/>
                    <a:pt x="21351" y="-48"/>
                    <a:pt x="21351" y="5"/>
                  </a:cubicBezTo>
                  <a:cubicBezTo>
                    <a:pt x="21351" y="58"/>
                    <a:pt x="20194" y="587"/>
                    <a:pt x="18072" y="1911"/>
                  </a:cubicBezTo>
                  <a:cubicBezTo>
                    <a:pt x="15951" y="3234"/>
                    <a:pt x="12865" y="5352"/>
                    <a:pt x="9780" y="8052"/>
                  </a:cubicBezTo>
                  <a:cubicBezTo>
                    <a:pt x="6694" y="10752"/>
                    <a:pt x="3608" y="14034"/>
                    <a:pt x="1872" y="16205"/>
                  </a:cubicBezTo>
                  <a:cubicBezTo>
                    <a:pt x="137" y="18376"/>
                    <a:pt x="-249" y="19434"/>
                    <a:pt x="137" y="20176"/>
                  </a:cubicBezTo>
                  <a:cubicBezTo>
                    <a:pt x="522" y="20917"/>
                    <a:pt x="1680" y="21340"/>
                    <a:pt x="3415" y="21446"/>
                  </a:cubicBezTo>
                  <a:cubicBezTo>
                    <a:pt x="5151" y="21552"/>
                    <a:pt x="7465" y="21340"/>
                    <a:pt x="9394" y="21076"/>
                  </a:cubicBezTo>
                  <a:cubicBezTo>
                    <a:pt x="11322" y="20811"/>
                    <a:pt x="12865" y="20493"/>
                    <a:pt x="13830" y="20070"/>
                  </a:cubicBezTo>
                  <a:cubicBezTo>
                    <a:pt x="14794" y="19646"/>
                    <a:pt x="15180" y="19117"/>
                    <a:pt x="15565" y="18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826279" y="5347774"/>
              <a:ext cx="209551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19981"/>
                  </a:moveTo>
                  <a:cubicBezTo>
                    <a:pt x="3709" y="11529"/>
                    <a:pt x="7418" y="3077"/>
                    <a:pt x="11018" y="729"/>
                  </a:cubicBezTo>
                  <a:cubicBezTo>
                    <a:pt x="14618" y="-1619"/>
                    <a:pt x="18109" y="2138"/>
                    <a:pt x="21600" y="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054879" y="5399158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080279" y="5297558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072713" y="5329308"/>
              <a:ext cx="191717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77" fill="norm" stroke="1" extrusionOk="0">
                  <a:moveTo>
                    <a:pt x="2273" y="0"/>
                  </a:moveTo>
                  <a:cubicBezTo>
                    <a:pt x="2510" y="4478"/>
                    <a:pt x="2747" y="8956"/>
                    <a:pt x="2629" y="12117"/>
                  </a:cubicBezTo>
                  <a:cubicBezTo>
                    <a:pt x="2510" y="15278"/>
                    <a:pt x="2035" y="17122"/>
                    <a:pt x="1442" y="18702"/>
                  </a:cubicBezTo>
                  <a:cubicBezTo>
                    <a:pt x="848" y="20283"/>
                    <a:pt x="136" y="21600"/>
                    <a:pt x="18" y="21468"/>
                  </a:cubicBezTo>
                  <a:cubicBezTo>
                    <a:pt x="-101" y="21337"/>
                    <a:pt x="374" y="19756"/>
                    <a:pt x="1561" y="17780"/>
                  </a:cubicBezTo>
                  <a:cubicBezTo>
                    <a:pt x="2747" y="15805"/>
                    <a:pt x="4646" y="13434"/>
                    <a:pt x="6070" y="11722"/>
                  </a:cubicBezTo>
                  <a:cubicBezTo>
                    <a:pt x="7495" y="10010"/>
                    <a:pt x="8444" y="8956"/>
                    <a:pt x="9037" y="9483"/>
                  </a:cubicBezTo>
                  <a:cubicBezTo>
                    <a:pt x="9631" y="10010"/>
                    <a:pt x="9868" y="12117"/>
                    <a:pt x="10224" y="12512"/>
                  </a:cubicBezTo>
                  <a:cubicBezTo>
                    <a:pt x="10580" y="12907"/>
                    <a:pt x="11055" y="11590"/>
                    <a:pt x="11886" y="10405"/>
                  </a:cubicBezTo>
                  <a:cubicBezTo>
                    <a:pt x="12717" y="9220"/>
                    <a:pt x="13903" y="8166"/>
                    <a:pt x="14972" y="7244"/>
                  </a:cubicBezTo>
                  <a:cubicBezTo>
                    <a:pt x="16040" y="6322"/>
                    <a:pt x="16989" y="5532"/>
                    <a:pt x="17939" y="5532"/>
                  </a:cubicBezTo>
                  <a:cubicBezTo>
                    <a:pt x="18888" y="5532"/>
                    <a:pt x="19837" y="6322"/>
                    <a:pt x="20431" y="8429"/>
                  </a:cubicBezTo>
                  <a:cubicBezTo>
                    <a:pt x="21024" y="10537"/>
                    <a:pt x="21262" y="13961"/>
                    <a:pt x="21499" y="17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295719" y="5342035"/>
              <a:ext cx="184611" cy="12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0971" fill="norm" stroke="1" extrusionOk="0">
                  <a:moveTo>
                    <a:pt x="772" y="9715"/>
                  </a:moveTo>
                  <a:cubicBezTo>
                    <a:pt x="3172" y="7915"/>
                    <a:pt x="5572" y="6115"/>
                    <a:pt x="7612" y="4315"/>
                  </a:cubicBezTo>
                  <a:cubicBezTo>
                    <a:pt x="9652" y="2515"/>
                    <a:pt x="11332" y="715"/>
                    <a:pt x="11452" y="175"/>
                  </a:cubicBezTo>
                  <a:cubicBezTo>
                    <a:pt x="11572" y="-365"/>
                    <a:pt x="10132" y="355"/>
                    <a:pt x="8092" y="2155"/>
                  </a:cubicBezTo>
                  <a:cubicBezTo>
                    <a:pt x="6052" y="3955"/>
                    <a:pt x="3412" y="6835"/>
                    <a:pt x="1732" y="9535"/>
                  </a:cubicBezTo>
                  <a:cubicBezTo>
                    <a:pt x="52" y="12235"/>
                    <a:pt x="-668" y="14755"/>
                    <a:pt x="772" y="16735"/>
                  </a:cubicBezTo>
                  <a:cubicBezTo>
                    <a:pt x="2212" y="18715"/>
                    <a:pt x="5812" y="20155"/>
                    <a:pt x="9532" y="20695"/>
                  </a:cubicBezTo>
                  <a:cubicBezTo>
                    <a:pt x="13252" y="21235"/>
                    <a:pt x="17092" y="20875"/>
                    <a:pt x="20932" y="2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2845329" y="5706850"/>
              <a:ext cx="138995" cy="23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34" fill="norm" stroke="1" extrusionOk="0">
                  <a:moveTo>
                    <a:pt x="20310" y="5572"/>
                  </a:moveTo>
                  <a:cubicBezTo>
                    <a:pt x="20955" y="3626"/>
                    <a:pt x="21600" y="1680"/>
                    <a:pt x="20794" y="707"/>
                  </a:cubicBezTo>
                  <a:cubicBezTo>
                    <a:pt x="19988" y="-266"/>
                    <a:pt x="17731" y="-266"/>
                    <a:pt x="14346" y="902"/>
                  </a:cubicBezTo>
                  <a:cubicBezTo>
                    <a:pt x="10961" y="2069"/>
                    <a:pt x="6448" y="4404"/>
                    <a:pt x="3869" y="6156"/>
                  </a:cubicBezTo>
                  <a:cubicBezTo>
                    <a:pt x="1290" y="7907"/>
                    <a:pt x="645" y="9075"/>
                    <a:pt x="1290" y="10339"/>
                  </a:cubicBezTo>
                  <a:cubicBezTo>
                    <a:pt x="1934" y="11604"/>
                    <a:pt x="3869" y="12966"/>
                    <a:pt x="6125" y="14037"/>
                  </a:cubicBezTo>
                  <a:cubicBezTo>
                    <a:pt x="8382" y="15107"/>
                    <a:pt x="10961" y="15885"/>
                    <a:pt x="12896" y="16664"/>
                  </a:cubicBezTo>
                  <a:cubicBezTo>
                    <a:pt x="14830" y="17442"/>
                    <a:pt x="16119" y="18220"/>
                    <a:pt x="15475" y="19193"/>
                  </a:cubicBezTo>
                  <a:cubicBezTo>
                    <a:pt x="14830" y="20166"/>
                    <a:pt x="12251" y="21334"/>
                    <a:pt x="9349" y="21334"/>
                  </a:cubicBezTo>
                  <a:cubicBezTo>
                    <a:pt x="6448" y="21334"/>
                    <a:pt x="3224" y="20166"/>
                    <a:pt x="0" y="18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976104" y="5774411"/>
              <a:ext cx="135926" cy="15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20" fill="norm" stroke="1" extrusionOk="0">
                  <a:moveTo>
                    <a:pt x="6289" y="11456"/>
                  </a:moveTo>
                  <a:cubicBezTo>
                    <a:pt x="8252" y="9088"/>
                    <a:pt x="10216" y="6721"/>
                    <a:pt x="11525" y="4650"/>
                  </a:cubicBezTo>
                  <a:cubicBezTo>
                    <a:pt x="12834" y="2579"/>
                    <a:pt x="13489" y="804"/>
                    <a:pt x="12998" y="212"/>
                  </a:cubicBezTo>
                  <a:cubicBezTo>
                    <a:pt x="12507" y="-380"/>
                    <a:pt x="10871" y="212"/>
                    <a:pt x="8416" y="2727"/>
                  </a:cubicBezTo>
                  <a:cubicBezTo>
                    <a:pt x="5961" y="5242"/>
                    <a:pt x="2689" y="9680"/>
                    <a:pt x="1052" y="13083"/>
                  </a:cubicBezTo>
                  <a:cubicBezTo>
                    <a:pt x="-584" y="16486"/>
                    <a:pt x="-584" y="18853"/>
                    <a:pt x="3016" y="20036"/>
                  </a:cubicBezTo>
                  <a:cubicBezTo>
                    <a:pt x="6616" y="21220"/>
                    <a:pt x="13816" y="21220"/>
                    <a:pt x="21016" y="21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129338" y="5766327"/>
              <a:ext cx="143533" cy="143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258" fill="norm" stroke="1" extrusionOk="0">
                  <a:moveTo>
                    <a:pt x="2106" y="5802"/>
                  </a:moveTo>
                  <a:cubicBezTo>
                    <a:pt x="871" y="4550"/>
                    <a:pt x="-363" y="3297"/>
                    <a:pt x="100" y="3141"/>
                  </a:cubicBezTo>
                  <a:cubicBezTo>
                    <a:pt x="563" y="2984"/>
                    <a:pt x="2723" y="3924"/>
                    <a:pt x="4728" y="6271"/>
                  </a:cubicBezTo>
                  <a:cubicBezTo>
                    <a:pt x="6734" y="8619"/>
                    <a:pt x="8586" y="12376"/>
                    <a:pt x="9357" y="15037"/>
                  </a:cubicBezTo>
                  <a:cubicBezTo>
                    <a:pt x="10128" y="17697"/>
                    <a:pt x="9820" y="19263"/>
                    <a:pt x="8894" y="20202"/>
                  </a:cubicBezTo>
                  <a:cubicBezTo>
                    <a:pt x="7968" y="21141"/>
                    <a:pt x="6426" y="21454"/>
                    <a:pt x="5037" y="21141"/>
                  </a:cubicBezTo>
                  <a:cubicBezTo>
                    <a:pt x="3648" y="20828"/>
                    <a:pt x="2414" y="19889"/>
                    <a:pt x="1951" y="18637"/>
                  </a:cubicBezTo>
                  <a:cubicBezTo>
                    <a:pt x="1488" y="17384"/>
                    <a:pt x="1797" y="15819"/>
                    <a:pt x="3803" y="13315"/>
                  </a:cubicBezTo>
                  <a:cubicBezTo>
                    <a:pt x="5808" y="10811"/>
                    <a:pt x="9511" y="7367"/>
                    <a:pt x="12751" y="4706"/>
                  </a:cubicBezTo>
                  <a:cubicBezTo>
                    <a:pt x="15991" y="2045"/>
                    <a:pt x="18768" y="167"/>
                    <a:pt x="20003" y="11"/>
                  </a:cubicBezTo>
                  <a:cubicBezTo>
                    <a:pt x="21237" y="-146"/>
                    <a:pt x="20928" y="1419"/>
                    <a:pt x="20774" y="5019"/>
                  </a:cubicBezTo>
                  <a:cubicBezTo>
                    <a:pt x="20620" y="8619"/>
                    <a:pt x="20620" y="14254"/>
                    <a:pt x="20620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289829" y="5703958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345848" y="5711862"/>
              <a:ext cx="270152" cy="32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8" fill="norm" stroke="1" extrusionOk="0">
                  <a:moveTo>
                    <a:pt x="1094" y="6129"/>
                  </a:moveTo>
                  <a:cubicBezTo>
                    <a:pt x="3103" y="5852"/>
                    <a:pt x="5113" y="5575"/>
                    <a:pt x="6620" y="5090"/>
                  </a:cubicBezTo>
                  <a:cubicBezTo>
                    <a:pt x="8127" y="4606"/>
                    <a:pt x="9131" y="3913"/>
                    <a:pt x="9215" y="3498"/>
                  </a:cubicBezTo>
                  <a:cubicBezTo>
                    <a:pt x="9299" y="3083"/>
                    <a:pt x="8462" y="2944"/>
                    <a:pt x="7122" y="3221"/>
                  </a:cubicBezTo>
                  <a:cubicBezTo>
                    <a:pt x="5782" y="3498"/>
                    <a:pt x="3941" y="4190"/>
                    <a:pt x="2517" y="5090"/>
                  </a:cubicBezTo>
                  <a:cubicBezTo>
                    <a:pt x="1094" y="5990"/>
                    <a:pt x="89" y="7098"/>
                    <a:pt x="6" y="8413"/>
                  </a:cubicBezTo>
                  <a:cubicBezTo>
                    <a:pt x="-78" y="9729"/>
                    <a:pt x="759" y="11252"/>
                    <a:pt x="2434" y="11944"/>
                  </a:cubicBezTo>
                  <a:cubicBezTo>
                    <a:pt x="4108" y="12636"/>
                    <a:pt x="6620" y="12498"/>
                    <a:pt x="9466" y="11390"/>
                  </a:cubicBezTo>
                  <a:cubicBezTo>
                    <a:pt x="12313" y="10283"/>
                    <a:pt x="15494" y="8206"/>
                    <a:pt x="17420" y="6613"/>
                  </a:cubicBezTo>
                  <a:cubicBezTo>
                    <a:pt x="19345" y="5021"/>
                    <a:pt x="20015" y="3913"/>
                    <a:pt x="20517" y="2875"/>
                  </a:cubicBezTo>
                  <a:cubicBezTo>
                    <a:pt x="21020" y="1836"/>
                    <a:pt x="21355" y="867"/>
                    <a:pt x="21103" y="383"/>
                  </a:cubicBezTo>
                  <a:cubicBezTo>
                    <a:pt x="20852" y="-102"/>
                    <a:pt x="20015" y="-102"/>
                    <a:pt x="19345" y="244"/>
                  </a:cubicBezTo>
                  <a:cubicBezTo>
                    <a:pt x="18675" y="590"/>
                    <a:pt x="18173" y="1283"/>
                    <a:pt x="18173" y="2598"/>
                  </a:cubicBezTo>
                  <a:cubicBezTo>
                    <a:pt x="18173" y="3913"/>
                    <a:pt x="18675" y="5852"/>
                    <a:pt x="19513" y="7998"/>
                  </a:cubicBezTo>
                  <a:cubicBezTo>
                    <a:pt x="20350" y="10144"/>
                    <a:pt x="21522" y="12498"/>
                    <a:pt x="21355" y="14783"/>
                  </a:cubicBezTo>
                  <a:cubicBezTo>
                    <a:pt x="21187" y="17067"/>
                    <a:pt x="19680" y="19283"/>
                    <a:pt x="18173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275262" y="5501702"/>
              <a:ext cx="186268" cy="42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3498"/>
                  </a:moveTo>
                  <a:cubicBezTo>
                    <a:pt x="20618" y="2531"/>
                    <a:pt x="19636" y="1564"/>
                    <a:pt x="17795" y="919"/>
                  </a:cubicBezTo>
                  <a:cubicBezTo>
                    <a:pt x="15955" y="274"/>
                    <a:pt x="13255" y="-48"/>
                    <a:pt x="11168" y="6"/>
                  </a:cubicBezTo>
                  <a:cubicBezTo>
                    <a:pt x="9082" y="59"/>
                    <a:pt x="7609" y="489"/>
                    <a:pt x="6382" y="919"/>
                  </a:cubicBezTo>
                  <a:cubicBezTo>
                    <a:pt x="5155" y="1349"/>
                    <a:pt x="4173" y="1779"/>
                    <a:pt x="5155" y="2531"/>
                  </a:cubicBezTo>
                  <a:cubicBezTo>
                    <a:pt x="6136" y="3283"/>
                    <a:pt x="9082" y="4358"/>
                    <a:pt x="12273" y="5648"/>
                  </a:cubicBezTo>
                  <a:cubicBezTo>
                    <a:pt x="15464" y="6937"/>
                    <a:pt x="18900" y="8442"/>
                    <a:pt x="20250" y="9892"/>
                  </a:cubicBezTo>
                  <a:cubicBezTo>
                    <a:pt x="21600" y="11343"/>
                    <a:pt x="20864" y="12740"/>
                    <a:pt x="18532" y="13815"/>
                  </a:cubicBezTo>
                  <a:cubicBezTo>
                    <a:pt x="16200" y="14889"/>
                    <a:pt x="12273" y="15642"/>
                    <a:pt x="9327" y="16018"/>
                  </a:cubicBezTo>
                  <a:cubicBezTo>
                    <a:pt x="6382" y="16394"/>
                    <a:pt x="4418" y="16394"/>
                    <a:pt x="2823" y="16340"/>
                  </a:cubicBezTo>
                  <a:cubicBezTo>
                    <a:pt x="1227" y="16286"/>
                    <a:pt x="0" y="16179"/>
                    <a:pt x="0" y="16071"/>
                  </a:cubicBezTo>
                  <a:cubicBezTo>
                    <a:pt x="0" y="15964"/>
                    <a:pt x="1227" y="15856"/>
                    <a:pt x="3068" y="15964"/>
                  </a:cubicBezTo>
                  <a:cubicBezTo>
                    <a:pt x="4909" y="16071"/>
                    <a:pt x="7364" y="16394"/>
                    <a:pt x="9082" y="17092"/>
                  </a:cubicBezTo>
                  <a:cubicBezTo>
                    <a:pt x="10800" y="17791"/>
                    <a:pt x="11782" y="18865"/>
                    <a:pt x="12395" y="19671"/>
                  </a:cubicBezTo>
                  <a:cubicBezTo>
                    <a:pt x="13009" y="20477"/>
                    <a:pt x="13255" y="21015"/>
                    <a:pt x="14236" y="21283"/>
                  </a:cubicBezTo>
                  <a:cubicBezTo>
                    <a:pt x="15218" y="21552"/>
                    <a:pt x="16936" y="21552"/>
                    <a:pt x="18655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585766" y="5592743"/>
              <a:ext cx="256764" cy="27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25" fill="norm" stroke="1" extrusionOk="0">
                  <a:moveTo>
                    <a:pt x="1293" y="1244"/>
                  </a:moveTo>
                  <a:cubicBezTo>
                    <a:pt x="762" y="585"/>
                    <a:pt x="231" y="-75"/>
                    <a:pt x="54" y="7"/>
                  </a:cubicBezTo>
                  <a:cubicBezTo>
                    <a:pt x="-123" y="90"/>
                    <a:pt x="54" y="914"/>
                    <a:pt x="1825" y="3470"/>
                  </a:cubicBezTo>
                  <a:cubicBezTo>
                    <a:pt x="3595" y="6026"/>
                    <a:pt x="6959" y="10313"/>
                    <a:pt x="10057" y="13528"/>
                  </a:cubicBezTo>
                  <a:cubicBezTo>
                    <a:pt x="13156" y="16743"/>
                    <a:pt x="15988" y="18887"/>
                    <a:pt x="17847" y="20041"/>
                  </a:cubicBezTo>
                  <a:cubicBezTo>
                    <a:pt x="19707" y="21195"/>
                    <a:pt x="20592" y="21360"/>
                    <a:pt x="21477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599717" y="5626384"/>
              <a:ext cx="255513" cy="26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72" fill="norm" stroke="1" extrusionOk="0">
                  <a:moveTo>
                    <a:pt x="21199" y="109"/>
                  </a:moveTo>
                  <a:cubicBezTo>
                    <a:pt x="20321" y="-59"/>
                    <a:pt x="19443" y="-228"/>
                    <a:pt x="17511" y="1206"/>
                  </a:cubicBezTo>
                  <a:cubicBezTo>
                    <a:pt x="15579" y="2641"/>
                    <a:pt x="12594" y="5678"/>
                    <a:pt x="9609" y="8631"/>
                  </a:cubicBezTo>
                  <a:cubicBezTo>
                    <a:pt x="6623" y="11585"/>
                    <a:pt x="3638" y="14453"/>
                    <a:pt x="1882" y="16394"/>
                  </a:cubicBezTo>
                  <a:cubicBezTo>
                    <a:pt x="126" y="18334"/>
                    <a:pt x="-401" y="19347"/>
                    <a:pt x="301" y="20022"/>
                  </a:cubicBezTo>
                  <a:cubicBezTo>
                    <a:pt x="1004" y="20697"/>
                    <a:pt x="2936" y="21035"/>
                    <a:pt x="4867" y="2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5886979" y="5824608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020329" y="5875408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4431"/>
                    <a:pt x="8400" y="8862"/>
                    <a:pt x="4800" y="12462"/>
                  </a:cubicBezTo>
                  <a:cubicBezTo>
                    <a:pt x="1200" y="16062"/>
                    <a:pt x="60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210829" y="5653158"/>
              <a:ext cx="2349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73" y="0"/>
                    <a:pt x="1946" y="0"/>
                    <a:pt x="4378" y="1989"/>
                  </a:cubicBezTo>
                  <a:cubicBezTo>
                    <a:pt x="6811" y="3979"/>
                    <a:pt x="10703" y="7958"/>
                    <a:pt x="13816" y="11558"/>
                  </a:cubicBezTo>
                  <a:cubicBezTo>
                    <a:pt x="16930" y="15158"/>
                    <a:pt x="19265" y="183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248929" y="5635851"/>
              <a:ext cx="215901" cy="30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1642"/>
                  </a:moveTo>
                  <a:cubicBezTo>
                    <a:pt x="20965" y="908"/>
                    <a:pt x="20329" y="173"/>
                    <a:pt x="19588" y="26"/>
                  </a:cubicBezTo>
                  <a:cubicBezTo>
                    <a:pt x="18847" y="-121"/>
                    <a:pt x="18000" y="320"/>
                    <a:pt x="15353" y="2303"/>
                  </a:cubicBezTo>
                  <a:cubicBezTo>
                    <a:pt x="12706" y="4287"/>
                    <a:pt x="8259" y="7814"/>
                    <a:pt x="5400" y="11267"/>
                  </a:cubicBezTo>
                  <a:cubicBezTo>
                    <a:pt x="2541" y="14720"/>
                    <a:pt x="1271" y="18099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452129" y="5816006"/>
              <a:ext cx="107951" cy="12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4782"/>
                  </a:moveTo>
                  <a:cubicBezTo>
                    <a:pt x="1271" y="3318"/>
                    <a:pt x="2541" y="1854"/>
                    <a:pt x="4659" y="938"/>
                  </a:cubicBezTo>
                  <a:cubicBezTo>
                    <a:pt x="6776" y="23"/>
                    <a:pt x="9741" y="-343"/>
                    <a:pt x="11435" y="389"/>
                  </a:cubicBezTo>
                  <a:cubicBezTo>
                    <a:pt x="13129" y="1121"/>
                    <a:pt x="13553" y="2952"/>
                    <a:pt x="13553" y="4782"/>
                  </a:cubicBezTo>
                  <a:cubicBezTo>
                    <a:pt x="13553" y="6613"/>
                    <a:pt x="13129" y="8443"/>
                    <a:pt x="12071" y="9908"/>
                  </a:cubicBezTo>
                  <a:cubicBezTo>
                    <a:pt x="11012" y="11372"/>
                    <a:pt x="9318" y="12471"/>
                    <a:pt x="7412" y="13752"/>
                  </a:cubicBezTo>
                  <a:cubicBezTo>
                    <a:pt x="5506" y="15033"/>
                    <a:pt x="3388" y="16498"/>
                    <a:pt x="3388" y="17779"/>
                  </a:cubicBezTo>
                  <a:cubicBezTo>
                    <a:pt x="3388" y="19060"/>
                    <a:pt x="5506" y="20159"/>
                    <a:pt x="8894" y="20708"/>
                  </a:cubicBezTo>
                  <a:cubicBezTo>
                    <a:pt x="12282" y="21257"/>
                    <a:pt x="16941" y="21257"/>
                    <a:pt x="21600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655329" y="5926208"/>
              <a:ext cx="120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061729" y="5646808"/>
              <a:ext cx="2032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273"/>
                    <a:pt x="3600" y="6545"/>
                    <a:pt x="7200" y="10145"/>
                  </a:cubicBezTo>
                  <a:cubicBezTo>
                    <a:pt x="10800" y="13745"/>
                    <a:pt x="16200" y="176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061729" y="5684908"/>
              <a:ext cx="2286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3"/>
                    <a:pt x="16800" y="1087"/>
                    <a:pt x="13600" y="2921"/>
                  </a:cubicBezTo>
                  <a:cubicBezTo>
                    <a:pt x="10400" y="4755"/>
                    <a:pt x="6400" y="7879"/>
                    <a:pt x="4000" y="11208"/>
                  </a:cubicBezTo>
                  <a:cubicBezTo>
                    <a:pt x="1600" y="14536"/>
                    <a:pt x="800" y="180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322079" y="5862163"/>
              <a:ext cx="98726" cy="19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119" fill="norm" stroke="1" extrusionOk="0">
                  <a:moveTo>
                    <a:pt x="1350" y="4195"/>
                  </a:moveTo>
                  <a:cubicBezTo>
                    <a:pt x="2250" y="3046"/>
                    <a:pt x="3150" y="1897"/>
                    <a:pt x="4725" y="1093"/>
                  </a:cubicBezTo>
                  <a:cubicBezTo>
                    <a:pt x="6300" y="289"/>
                    <a:pt x="8550" y="-171"/>
                    <a:pt x="10350" y="59"/>
                  </a:cubicBezTo>
                  <a:cubicBezTo>
                    <a:pt x="12150" y="289"/>
                    <a:pt x="13500" y="1208"/>
                    <a:pt x="14175" y="2242"/>
                  </a:cubicBezTo>
                  <a:cubicBezTo>
                    <a:pt x="14850" y="3276"/>
                    <a:pt x="14850" y="4425"/>
                    <a:pt x="13725" y="5689"/>
                  </a:cubicBezTo>
                  <a:cubicBezTo>
                    <a:pt x="12600" y="6952"/>
                    <a:pt x="10350" y="8331"/>
                    <a:pt x="10125" y="9365"/>
                  </a:cubicBezTo>
                  <a:cubicBezTo>
                    <a:pt x="9900" y="10399"/>
                    <a:pt x="11700" y="11089"/>
                    <a:pt x="13500" y="11893"/>
                  </a:cubicBezTo>
                  <a:cubicBezTo>
                    <a:pt x="15300" y="12697"/>
                    <a:pt x="17100" y="13616"/>
                    <a:pt x="18675" y="14535"/>
                  </a:cubicBezTo>
                  <a:cubicBezTo>
                    <a:pt x="20250" y="15455"/>
                    <a:pt x="21600" y="16374"/>
                    <a:pt x="20700" y="17638"/>
                  </a:cubicBezTo>
                  <a:cubicBezTo>
                    <a:pt x="19800" y="18901"/>
                    <a:pt x="16650" y="20510"/>
                    <a:pt x="12825" y="20969"/>
                  </a:cubicBezTo>
                  <a:cubicBezTo>
                    <a:pt x="9000" y="21429"/>
                    <a:pt x="4500" y="20740"/>
                    <a:pt x="0" y="20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7468129" y="5621408"/>
              <a:ext cx="209036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13473" y="0"/>
                  </a:moveTo>
                  <a:cubicBezTo>
                    <a:pt x="16040" y="439"/>
                    <a:pt x="18606" y="878"/>
                    <a:pt x="19996" y="1668"/>
                  </a:cubicBezTo>
                  <a:cubicBezTo>
                    <a:pt x="21386" y="2459"/>
                    <a:pt x="21600" y="3600"/>
                    <a:pt x="19996" y="5049"/>
                  </a:cubicBezTo>
                  <a:cubicBezTo>
                    <a:pt x="18392" y="6498"/>
                    <a:pt x="14970" y="8254"/>
                    <a:pt x="12939" y="9307"/>
                  </a:cubicBezTo>
                  <a:cubicBezTo>
                    <a:pt x="10907" y="10361"/>
                    <a:pt x="10265" y="10712"/>
                    <a:pt x="10372" y="11502"/>
                  </a:cubicBezTo>
                  <a:cubicBezTo>
                    <a:pt x="10479" y="12293"/>
                    <a:pt x="11335" y="13522"/>
                    <a:pt x="12190" y="14576"/>
                  </a:cubicBezTo>
                  <a:cubicBezTo>
                    <a:pt x="13046" y="15629"/>
                    <a:pt x="13901" y="16507"/>
                    <a:pt x="13152" y="17385"/>
                  </a:cubicBezTo>
                  <a:cubicBezTo>
                    <a:pt x="12404" y="18263"/>
                    <a:pt x="10051" y="19141"/>
                    <a:pt x="7592" y="19844"/>
                  </a:cubicBezTo>
                  <a:cubicBezTo>
                    <a:pt x="5133" y="20546"/>
                    <a:pt x="2566" y="210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554292" y="6316914"/>
              <a:ext cx="250138" cy="41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19" fill="norm" stroke="1" extrusionOk="0">
                  <a:moveTo>
                    <a:pt x="19272" y="3717"/>
                  </a:moveTo>
                  <a:cubicBezTo>
                    <a:pt x="19272" y="3177"/>
                    <a:pt x="19272" y="2637"/>
                    <a:pt x="18092" y="1935"/>
                  </a:cubicBezTo>
                  <a:cubicBezTo>
                    <a:pt x="16912" y="1233"/>
                    <a:pt x="14553" y="369"/>
                    <a:pt x="12556" y="99"/>
                  </a:cubicBezTo>
                  <a:cubicBezTo>
                    <a:pt x="10559" y="-171"/>
                    <a:pt x="8926" y="153"/>
                    <a:pt x="7927" y="585"/>
                  </a:cubicBezTo>
                  <a:cubicBezTo>
                    <a:pt x="6929" y="1017"/>
                    <a:pt x="6566" y="1557"/>
                    <a:pt x="6384" y="2097"/>
                  </a:cubicBezTo>
                  <a:cubicBezTo>
                    <a:pt x="6203" y="2637"/>
                    <a:pt x="6203" y="3177"/>
                    <a:pt x="7292" y="4311"/>
                  </a:cubicBezTo>
                  <a:cubicBezTo>
                    <a:pt x="8381" y="5445"/>
                    <a:pt x="10559" y="7173"/>
                    <a:pt x="11376" y="8685"/>
                  </a:cubicBezTo>
                  <a:cubicBezTo>
                    <a:pt x="12193" y="10197"/>
                    <a:pt x="11648" y="11493"/>
                    <a:pt x="10105" y="12465"/>
                  </a:cubicBezTo>
                  <a:cubicBezTo>
                    <a:pt x="8563" y="13437"/>
                    <a:pt x="6021" y="14085"/>
                    <a:pt x="4206" y="14355"/>
                  </a:cubicBezTo>
                  <a:cubicBezTo>
                    <a:pt x="2391" y="14625"/>
                    <a:pt x="1302" y="14517"/>
                    <a:pt x="667" y="14139"/>
                  </a:cubicBezTo>
                  <a:cubicBezTo>
                    <a:pt x="32" y="13761"/>
                    <a:pt x="-150" y="13113"/>
                    <a:pt x="122" y="12627"/>
                  </a:cubicBezTo>
                  <a:cubicBezTo>
                    <a:pt x="395" y="12141"/>
                    <a:pt x="1121" y="11817"/>
                    <a:pt x="1937" y="11601"/>
                  </a:cubicBezTo>
                  <a:cubicBezTo>
                    <a:pt x="2754" y="11385"/>
                    <a:pt x="3662" y="11277"/>
                    <a:pt x="4569" y="11277"/>
                  </a:cubicBezTo>
                  <a:cubicBezTo>
                    <a:pt x="5477" y="11277"/>
                    <a:pt x="6384" y="11385"/>
                    <a:pt x="7111" y="11709"/>
                  </a:cubicBezTo>
                  <a:cubicBezTo>
                    <a:pt x="7837" y="12033"/>
                    <a:pt x="8381" y="12573"/>
                    <a:pt x="8381" y="13545"/>
                  </a:cubicBezTo>
                  <a:cubicBezTo>
                    <a:pt x="8381" y="14517"/>
                    <a:pt x="7837" y="15921"/>
                    <a:pt x="7201" y="16839"/>
                  </a:cubicBezTo>
                  <a:cubicBezTo>
                    <a:pt x="6566" y="17757"/>
                    <a:pt x="5840" y="18189"/>
                    <a:pt x="5295" y="18837"/>
                  </a:cubicBezTo>
                  <a:cubicBezTo>
                    <a:pt x="4751" y="19485"/>
                    <a:pt x="4388" y="20349"/>
                    <a:pt x="4660" y="20835"/>
                  </a:cubicBezTo>
                  <a:cubicBezTo>
                    <a:pt x="4932" y="21321"/>
                    <a:pt x="5840" y="21429"/>
                    <a:pt x="8744" y="21213"/>
                  </a:cubicBezTo>
                  <a:cubicBezTo>
                    <a:pt x="11648" y="20997"/>
                    <a:pt x="16549" y="20457"/>
                    <a:pt x="21450" y="19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5906029" y="6402458"/>
              <a:ext cx="1968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4376"/>
                    <a:pt x="9755" y="8753"/>
                    <a:pt x="13355" y="12353"/>
                  </a:cubicBezTo>
                  <a:cubicBezTo>
                    <a:pt x="16955" y="15953"/>
                    <a:pt x="19277" y="187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956930" y="6415158"/>
              <a:ext cx="184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8398" y="1200"/>
                    <a:pt x="15452" y="2400"/>
                    <a:pt x="12016" y="4725"/>
                  </a:cubicBezTo>
                  <a:cubicBezTo>
                    <a:pt x="8579" y="7050"/>
                    <a:pt x="4652" y="10500"/>
                    <a:pt x="2443" y="13200"/>
                  </a:cubicBezTo>
                  <a:cubicBezTo>
                    <a:pt x="234" y="15900"/>
                    <a:pt x="-257" y="17850"/>
                    <a:pt x="111" y="19125"/>
                  </a:cubicBezTo>
                  <a:cubicBezTo>
                    <a:pt x="479" y="20400"/>
                    <a:pt x="1707" y="21000"/>
                    <a:pt x="29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6153679" y="6603141"/>
              <a:ext cx="120651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13474"/>
                  </a:moveTo>
                  <a:cubicBezTo>
                    <a:pt x="379" y="11314"/>
                    <a:pt x="758" y="9154"/>
                    <a:pt x="1137" y="6994"/>
                  </a:cubicBezTo>
                  <a:cubicBezTo>
                    <a:pt x="1516" y="4834"/>
                    <a:pt x="1895" y="2674"/>
                    <a:pt x="3032" y="1378"/>
                  </a:cubicBezTo>
                  <a:cubicBezTo>
                    <a:pt x="4168" y="82"/>
                    <a:pt x="6063" y="-350"/>
                    <a:pt x="7579" y="298"/>
                  </a:cubicBezTo>
                  <a:cubicBezTo>
                    <a:pt x="9095" y="946"/>
                    <a:pt x="10232" y="2674"/>
                    <a:pt x="10800" y="4618"/>
                  </a:cubicBezTo>
                  <a:cubicBezTo>
                    <a:pt x="11368" y="6562"/>
                    <a:pt x="11368" y="8722"/>
                    <a:pt x="9853" y="10882"/>
                  </a:cubicBezTo>
                  <a:cubicBezTo>
                    <a:pt x="8337" y="13042"/>
                    <a:pt x="5305" y="15202"/>
                    <a:pt x="4737" y="16714"/>
                  </a:cubicBezTo>
                  <a:cubicBezTo>
                    <a:pt x="4168" y="18226"/>
                    <a:pt x="6063" y="19090"/>
                    <a:pt x="9284" y="19738"/>
                  </a:cubicBezTo>
                  <a:cubicBezTo>
                    <a:pt x="12505" y="20386"/>
                    <a:pt x="17053" y="20818"/>
                    <a:pt x="21600" y="2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6337829" y="6707258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528329" y="6440558"/>
              <a:ext cx="165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20"/>
                    <a:pt x="7200" y="8640"/>
                    <a:pt x="10800" y="12240"/>
                  </a:cubicBezTo>
                  <a:cubicBezTo>
                    <a:pt x="14400" y="15840"/>
                    <a:pt x="1800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534679" y="6400797"/>
              <a:ext cx="241301" cy="2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126"/>
                  </a:moveTo>
                  <a:cubicBezTo>
                    <a:pt x="20653" y="-35"/>
                    <a:pt x="19705" y="-196"/>
                    <a:pt x="18000" y="691"/>
                  </a:cubicBezTo>
                  <a:cubicBezTo>
                    <a:pt x="16295" y="1577"/>
                    <a:pt x="13832" y="3511"/>
                    <a:pt x="10895" y="6252"/>
                  </a:cubicBezTo>
                  <a:cubicBezTo>
                    <a:pt x="7958" y="8992"/>
                    <a:pt x="4547" y="12538"/>
                    <a:pt x="2558" y="14876"/>
                  </a:cubicBezTo>
                  <a:cubicBezTo>
                    <a:pt x="568" y="17213"/>
                    <a:pt x="0" y="18341"/>
                    <a:pt x="0" y="19228"/>
                  </a:cubicBezTo>
                  <a:cubicBezTo>
                    <a:pt x="0" y="20114"/>
                    <a:pt x="568" y="20759"/>
                    <a:pt x="1137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6725179" y="6552371"/>
              <a:ext cx="131639" cy="17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85" fill="norm" stroke="1" extrusionOk="0">
                  <a:moveTo>
                    <a:pt x="12343" y="2648"/>
                  </a:moveTo>
                  <a:cubicBezTo>
                    <a:pt x="11314" y="1607"/>
                    <a:pt x="10286" y="566"/>
                    <a:pt x="10629" y="175"/>
                  </a:cubicBezTo>
                  <a:cubicBezTo>
                    <a:pt x="10971" y="-215"/>
                    <a:pt x="12686" y="45"/>
                    <a:pt x="14743" y="956"/>
                  </a:cubicBezTo>
                  <a:cubicBezTo>
                    <a:pt x="16800" y="1867"/>
                    <a:pt x="19200" y="3428"/>
                    <a:pt x="20400" y="4860"/>
                  </a:cubicBezTo>
                  <a:cubicBezTo>
                    <a:pt x="21600" y="6291"/>
                    <a:pt x="21600" y="7592"/>
                    <a:pt x="20571" y="8503"/>
                  </a:cubicBezTo>
                  <a:cubicBezTo>
                    <a:pt x="19543" y="9414"/>
                    <a:pt x="17486" y="9934"/>
                    <a:pt x="15600" y="10325"/>
                  </a:cubicBezTo>
                  <a:cubicBezTo>
                    <a:pt x="13714" y="10715"/>
                    <a:pt x="12000" y="10975"/>
                    <a:pt x="11829" y="11496"/>
                  </a:cubicBezTo>
                  <a:cubicBezTo>
                    <a:pt x="11657" y="12016"/>
                    <a:pt x="13029" y="12797"/>
                    <a:pt x="14571" y="13838"/>
                  </a:cubicBezTo>
                  <a:cubicBezTo>
                    <a:pt x="16114" y="14879"/>
                    <a:pt x="17829" y="16180"/>
                    <a:pt x="18000" y="17221"/>
                  </a:cubicBezTo>
                  <a:cubicBezTo>
                    <a:pt x="18171" y="18262"/>
                    <a:pt x="16800" y="19043"/>
                    <a:pt x="13543" y="19693"/>
                  </a:cubicBezTo>
                  <a:cubicBezTo>
                    <a:pt x="10286" y="20344"/>
                    <a:pt x="5143" y="20865"/>
                    <a:pt x="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6947429" y="6700908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099829" y="6428806"/>
              <a:ext cx="247651" cy="25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539"/>
                  </a:moveTo>
                  <a:cubicBezTo>
                    <a:pt x="554" y="819"/>
                    <a:pt x="1108" y="99"/>
                    <a:pt x="1846" y="9"/>
                  </a:cubicBezTo>
                  <a:cubicBezTo>
                    <a:pt x="2585" y="-81"/>
                    <a:pt x="3508" y="459"/>
                    <a:pt x="4708" y="2349"/>
                  </a:cubicBezTo>
                  <a:cubicBezTo>
                    <a:pt x="5908" y="4239"/>
                    <a:pt x="7385" y="7479"/>
                    <a:pt x="9692" y="10449"/>
                  </a:cubicBezTo>
                  <a:cubicBezTo>
                    <a:pt x="12000" y="13419"/>
                    <a:pt x="15138" y="16119"/>
                    <a:pt x="17262" y="17919"/>
                  </a:cubicBezTo>
                  <a:cubicBezTo>
                    <a:pt x="19385" y="19719"/>
                    <a:pt x="20492" y="20619"/>
                    <a:pt x="2160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7150629" y="6417274"/>
              <a:ext cx="165101" cy="27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19"/>
                  </a:moveTo>
                  <a:cubicBezTo>
                    <a:pt x="20769" y="660"/>
                    <a:pt x="19938" y="0"/>
                    <a:pt x="18969" y="0"/>
                  </a:cubicBezTo>
                  <a:cubicBezTo>
                    <a:pt x="18000" y="0"/>
                    <a:pt x="16892" y="660"/>
                    <a:pt x="13846" y="3050"/>
                  </a:cubicBezTo>
                  <a:cubicBezTo>
                    <a:pt x="10800" y="5441"/>
                    <a:pt x="5815" y="9563"/>
                    <a:pt x="3185" y="12944"/>
                  </a:cubicBezTo>
                  <a:cubicBezTo>
                    <a:pt x="554" y="16324"/>
                    <a:pt x="277" y="189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7353829" y="6650108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7468129" y="6368664"/>
              <a:ext cx="111386" cy="39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81" fill="norm" stroke="1" extrusionOk="0">
                  <a:moveTo>
                    <a:pt x="8558" y="3213"/>
                  </a:moveTo>
                  <a:cubicBezTo>
                    <a:pt x="10596" y="2179"/>
                    <a:pt x="12634" y="1145"/>
                    <a:pt x="14672" y="570"/>
                  </a:cubicBezTo>
                  <a:cubicBezTo>
                    <a:pt x="16709" y="-4"/>
                    <a:pt x="18747" y="-119"/>
                    <a:pt x="19970" y="111"/>
                  </a:cubicBezTo>
                  <a:cubicBezTo>
                    <a:pt x="21192" y="341"/>
                    <a:pt x="21600" y="915"/>
                    <a:pt x="21396" y="2294"/>
                  </a:cubicBezTo>
                  <a:cubicBezTo>
                    <a:pt x="21192" y="3672"/>
                    <a:pt x="20377" y="5855"/>
                    <a:pt x="17932" y="7464"/>
                  </a:cubicBezTo>
                  <a:cubicBezTo>
                    <a:pt x="15487" y="9072"/>
                    <a:pt x="11411" y="10107"/>
                    <a:pt x="9374" y="10911"/>
                  </a:cubicBezTo>
                  <a:cubicBezTo>
                    <a:pt x="7336" y="11715"/>
                    <a:pt x="7336" y="12290"/>
                    <a:pt x="8355" y="13094"/>
                  </a:cubicBezTo>
                  <a:cubicBezTo>
                    <a:pt x="9374" y="13898"/>
                    <a:pt x="11411" y="14932"/>
                    <a:pt x="12838" y="15794"/>
                  </a:cubicBezTo>
                  <a:cubicBezTo>
                    <a:pt x="14264" y="16655"/>
                    <a:pt x="15079" y="17345"/>
                    <a:pt x="15487" y="18034"/>
                  </a:cubicBezTo>
                  <a:cubicBezTo>
                    <a:pt x="15894" y="18724"/>
                    <a:pt x="15894" y="19413"/>
                    <a:pt x="13245" y="19987"/>
                  </a:cubicBezTo>
                  <a:cubicBezTo>
                    <a:pt x="10596" y="20562"/>
                    <a:pt x="5298" y="21021"/>
                    <a:pt x="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7757598" y="5799216"/>
              <a:ext cx="232719" cy="85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93" fill="norm" stroke="1" extrusionOk="0">
                  <a:moveTo>
                    <a:pt x="811" y="2887"/>
                  </a:moveTo>
                  <a:cubicBezTo>
                    <a:pt x="237" y="2352"/>
                    <a:pt x="-336" y="1818"/>
                    <a:pt x="237" y="1283"/>
                  </a:cubicBezTo>
                  <a:cubicBezTo>
                    <a:pt x="811" y="748"/>
                    <a:pt x="2531" y="214"/>
                    <a:pt x="5494" y="53"/>
                  </a:cubicBezTo>
                  <a:cubicBezTo>
                    <a:pt x="8457" y="-107"/>
                    <a:pt x="12662" y="107"/>
                    <a:pt x="15721" y="535"/>
                  </a:cubicBezTo>
                  <a:cubicBezTo>
                    <a:pt x="18779" y="962"/>
                    <a:pt x="20691" y="1604"/>
                    <a:pt x="20977" y="2513"/>
                  </a:cubicBezTo>
                  <a:cubicBezTo>
                    <a:pt x="21264" y="3422"/>
                    <a:pt x="19926" y="4598"/>
                    <a:pt x="18014" y="5935"/>
                  </a:cubicBezTo>
                  <a:cubicBezTo>
                    <a:pt x="16103" y="7271"/>
                    <a:pt x="13618" y="8768"/>
                    <a:pt x="12089" y="9971"/>
                  </a:cubicBezTo>
                  <a:cubicBezTo>
                    <a:pt x="10560" y="11174"/>
                    <a:pt x="9986" y="12083"/>
                    <a:pt x="10560" y="13072"/>
                  </a:cubicBezTo>
                  <a:cubicBezTo>
                    <a:pt x="11133" y="14061"/>
                    <a:pt x="12853" y="15131"/>
                    <a:pt x="13427" y="16173"/>
                  </a:cubicBezTo>
                  <a:cubicBezTo>
                    <a:pt x="14000" y="17216"/>
                    <a:pt x="13427" y="18232"/>
                    <a:pt x="12089" y="19060"/>
                  </a:cubicBezTo>
                  <a:cubicBezTo>
                    <a:pt x="10751" y="19889"/>
                    <a:pt x="8648" y="20531"/>
                    <a:pt x="7023" y="20932"/>
                  </a:cubicBezTo>
                  <a:cubicBezTo>
                    <a:pt x="5399" y="21333"/>
                    <a:pt x="4252" y="21493"/>
                    <a:pt x="3296" y="21493"/>
                  </a:cubicBezTo>
                  <a:cubicBezTo>
                    <a:pt x="2340" y="21493"/>
                    <a:pt x="1576" y="21333"/>
                    <a:pt x="811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130620" y="6167508"/>
              <a:ext cx="607510" cy="15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08" fill="norm" stroke="1" extrusionOk="0">
                  <a:moveTo>
                    <a:pt x="1951" y="4378"/>
                  </a:moveTo>
                  <a:cubicBezTo>
                    <a:pt x="1276" y="8173"/>
                    <a:pt x="601" y="11968"/>
                    <a:pt x="263" y="14741"/>
                  </a:cubicBezTo>
                  <a:cubicBezTo>
                    <a:pt x="-74" y="17514"/>
                    <a:pt x="-74" y="19265"/>
                    <a:pt x="188" y="20286"/>
                  </a:cubicBezTo>
                  <a:cubicBezTo>
                    <a:pt x="451" y="21308"/>
                    <a:pt x="976" y="21600"/>
                    <a:pt x="2476" y="19849"/>
                  </a:cubicBezTo>
                  <a:cubicBezTo>
                    <a:pt x="3976" y="18097"/>
                    <a:pt x="6451" y="14303"/>
                    <a:pt x="9113" y="10946"/>
                  </a:cubicBezTo>
                  <a:cubicBezTo>
                    <a:pt x="11776" y="7589"/>
                    <a:pt x="14626" y="4670"/>
                    <a:pt x="16726" y="2919"/>
                  </a:cubicBezTo>
                  <a:cubicBezTo>
                    <a:pt x="18826" y="1168"/>
                    <a:pt x="20176" y="584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201179" y="6072258"/>
              <a:ext cx="596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4" y="16000"/>
                    <a:pt x="4749" y="10400"/>
                    <a:pt x="7238" y="6800"/>
                  </a:cubicBezTo>
                  <a:cubicBezTo>
                    <a:pt x="9728" y="3200"/>
                    <a:pt x="12332" y="1600"/>
                    <a:pt x="14745" y="800"/>
                  </a:cubicBezTo>
                  <a:cubicBezTo>
                    <a:pt x="17157" y="0"/>
                    <a:pt x="1937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134629" y="6109136"/>
              <a:ext cx="590551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20897"/>
                  </a:moveTo>
                  <a:cubicBezTo>
                    <a:pt x="852" y="15912"/>
                    <a:pt x="1703" y="10928"/>
                    <a:pt x="3406" y="6774"/>
                  </a:cubicBezTo>
                  <a:cubicBezTo>
                    <a:pt x="5110" y="2620"/>
                    <a:pt x="7665" y="-703"/>
                    <a:pt x="10839" y="128"/>
                  </a:cubicBezTo>
                  <a:cubicBezTo>
                    <a:pt x="14013" y="959"/>
                    <a:pt x="17806" y="5943"/>
                    <a:pt x="21600" y="10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7118879" y="6196264"/>
              <a:ext cx="285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40" y="11918"/>
                    <a:pt x="9280" y="3818"/>
                    <a:pt x="12880" y="1118"/>
                  </a:cubicBezTo>
                  <a:cubicBezTo>
                    <a:pt x="16480" y="-1582"/>
                    <a:pt x="1904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14" name="Drawing"/>
          <p:cNvGrpSpPr/>
          <p:nvPr/>
        </p:nvGrpSpPr>
        <p:grpSpPr>
          <a:xfrm>
            <a:off x="606340" y="2588906"/>
            <a:ext cx="6234231" cy="7024994"/>
            <a:chOff x="0" y="0"/>
            <a:chExt cx="6234229" cy="7024993"/>
          </a:xfrm>
        </p:grpSpPr>
        <p:sp>
          <p:nvSpPr>
            <p:cNvPr id="279" name="Line"/>
            <p:cNvSpPr/>
            <p:nvPr/>
          </p:nvSpPr>
          <p:spPr>
            <a:xfrm>
              <a:off x="231859" y="72741"/>
              <a:ext cx="12701" cy="3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1743"/>
                  </a:moveTo>
                  <a:cubicBezTo>
                    <a:pt x="14400" y="903"/>
                    <a:pt x="7200" y="63"/>
                    <a:pt x="3600" y="3"/>
                  </a:cubicBezTo>
                  <a:cubicBezTo>
                    <a:pt x="0" y="-57"/>
                    <a:pt x="0" y="663"/>
                    <a:pt x="1800" y="3003"/>
                  </a:cubicBezTo>
                  <a:cubicBezTo>
                    <a:pt x="3600" y="5343"/>
                    <a:pt x="7200" y="9303"/>
                    <a:pt x="7200" y="12663"/>
                  </a:cubicBezTo>
                  <a:cubicBezTo>
                    <a:pt x="7200" y="16023"/>
                    <a:pt x="3600" y="18783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-1" y="-1"/>
              <a:ext cx="435061" cy="18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32" fill="norm" stroke="1" extrusionOk="0">
                  <a:moveTo>
                    <a:pt x="1105" y="21332"/>
                  </a:moveTo>
                  <a:cubicBezTo>
                    <a:pt x="581" y="21089"/>
                    <a:pt x="57" y="20847"/>
                    <a:pt x="4" y="20361"/>
                  </a:cubicBezTo>
                  <a:cubicBezTo>
                    <a:pt x="-48" y="19876"/>
                    <a:pt x="371" y="19148"/>
                    <a:pt x="2364" y="16721"/>
                  </a:cubicBezTo>
                  <a:cubicBezTo>
                    <a:pt x="4356" y="14294"/>
                    <a:pt x="7921" y="10168"/>
                    <a:pt x="11119" y="7013"/>
                  </a:cubicBezTo>
                  <a:cubicBezTo>
                    <a:pt x="14317" y="3858"/>
                    <a:pt x="17148" y="1674"/>
                    <a:pt x="18826" y="703"/>
                  </a:cubicBezTo>
                  <a:cubicBezTo>
                    <a:pt x="20503" y="-268"/>
                    <a:pt x="21028" y="-25"/>
                    <a:pt x="21552" y="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71559" y="268593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52509" y="20509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22359" y="236843"/>
              <a:ext cx="152401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" y="6171"/>
                    <a:pt x="600" y="12343"/>
                    <a:pt x="750" y="16200"/>
                  </a:cubicBezTo>
                  <a:cubicBezTo>
                    <a:pt x="900" y="20057"/>
                    <a:pt x="900" y="21600"/>
                    <a:pt x="900" y="21600"/>
                  </a:cubicBezTo>
                  <a:cubicBezTo>
                    <a:pt x="900" y="21600"/>
                    <a:pt x="900" y="20057"/>
                    <a:pt x="1200" y="17589"/>
                  </a:cubicBezTo>
                  <a:cubicBezTo>
                    <a:pt x="1500" y="15120"/>
                    <a:pt x="2100" y="11726"/>
                    <a:pt x="2700" y="9257"/>
                  </a:cubicBezTo>
                  <a:cubicBezTo>
                    <a:pt x="3300" y="6789"/>
                    <a:pt x="3900" y="5246"/>
                    <a:pt x="4650" y="5091"/>
                  </a:cubicBezTo>
                  <a:cubicBezTo>
                    <a:pt x="5400" y="4937"/>
                    <a:pt x="6300" y="6171"/>
                    <a:pt x="6900" y="7714"/>
                  </a:cubicBezTo>
                  <a:cubicBezTo>
                    <a:pt x="7500" y="9257"/>
                    <a:pt x="7800" y="11109"/>
                    <a:pt x="8400" y="11109"/>
                  </a:cubicBezTo>
                  <a:cubicBezTo>
                    <a:pt x="9000" y="11109"/>
                    <a:pt x="9900" y="9257"/>
                    <a:pt x="10500" y="7560"/>
                  </a:cubicBezTo>
                  <a:cubicBezTo>
                    <a:pt x="11100" y="5863"/>
                    <a:pt x="11400" y="4320"/>
                    <a:pt x="12000" y="2931"/>
                  </a:cubicBezTo>
                  <a:cubicBezTo>
                    <a:pt x="12600" y="1543"/>
                    <a:pt x="13500" y="309"/>
                    <a:pt x="14550" y="154"/>
                  </a:cubicBezTo>
                  <a:cubicBezTo>
                    <a:pt x="15600" y="0"/>
                    <a:pt x="16800" y="926"/>
                    <a:pt x="17700" y="3549"/>
                  </a:cubicBezTo>
                  <a:cubicBezTo>
                    <a:pt x="18600" y="6171"/>
                    <a:pt x="19200" y="10491"/>
                    <a:pt x="19800" y="13423"/>
                  </a:cubicBezTo>
                  <a:cubicBezTo>
                    <a:pt x="20400" y="16354"/>
                    <a:pt x="21000" y="17897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23783" y="195478"/>
              <a:ext cx="173227" cy="17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44" fill="norm" stroke="1" extrusionOk="0">
                  <a:moveTo>
                    <a:pt x="999" y="7428"/>
                  </a:moveTo>
                  <a:cubicBezTo>
                    <a:pt x="3081" y="5606"/>
                    <a:pt x="5163" y="3785"/>
                    <a:pt x="6594" y="2353"/>
                  </a:cubicBezTo>
                  <a:cubicBezTo>
                    <a:pt x="8026" y="922"/>
                    <a:pt x="8806" y="-119"/>
                    <a:pt x="8286" y="11"/>
                  </a:cubicBezTo>
                  <a:cubicBezTo>
                    <a:pt x="7765" y="141"/>
                    <a:pt x="5944" y="1442"/>
                    <a:pt x="4252" y="4435"/>
                  </a:cubicBezTo>
                  <a:cubicBezTo>
                    <a:pt x="2561" y="7428"/>
                    <a:pt x="999" y="12112"/>
                    <a:pt x="349" y="15235"/>
                  </a:cubicBezTo>
                  <a:cubicBezTo>
                    <a:pt x="-302" y="18358"/>
                    <a:pt x="-42" y="19920"/>
                    <a:pt x="1129" y="20700"/>
                  </a:cubicBezTo>
                  <a:cubicBezTo>
                    <a:pt x="2300" y="21481"/>
                    <a:pt x="4382" y="21481"/>
                    <a:pt x="7896" y="20310"/>
                  </a:cubicBezTo>
                  <a:cubicBezTo>
                    <a:pt x="11409" y="19139"/>
                    <a:pt x="16353" y="16797"/>
                    <a:pt x="21298" y="14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155987" y="183926"/>
              <a:ext cx="104573" cy="21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203" fill="norm" stroke="1" extrusionOk="0">
                  <a:moveTo>
                    <a:pt x="20924" y="5192"/>
                  </a:moveTo>
                  <a:cubicBezTo>
                    <a:pt x="20924" y="4154"/>
                    <a:pt x="20924" y="3115"/>
                    <a:pt x="20500" y="2077"/>
                  </a:cubicBezTo>
                  <a:cubicBezTo>
                    <a:pt x="20077" y="1038"/>
                    <a:pt x="19230" y="0"/>
                    <a:pt x="15630" y="0"/>
                  </a:cubicBezTo>
                  <a:cubicBezTo>
                    <a:pt x="12030" y="0"/>
                    <a:pt x="5677" y="1038"/>
                    <a:pt x="2500" y="2596"/>
                  </a:cubicBezTo>
                  <a:cubicBezTo>
                    <a:pt x="-676" y="4154"/>
                    <a:pt x="-676" y="6231"/>
                    <a:pt x="1653" y="7892"/>
                  </a:cubicBezTo>
                  <a:cubicBezTo>
                    <a:pt x="3983" y="9554"/>
                    <a:pt x="8642" y="10800"/>
                    <a:pt x="12453" y="12565"/>
                  </a:cubicBezTo>
                  <a:cubicBezTo>
                    <a:pt x="16265" y="14331"/>
                    <a:pt x="19230" y="16615"/>
                    <a:pt x="19865" y="18069"/>
                  </a:cubicBezTo>
                  <a:cubicBezTo>
                    <a:pt x="20500" y="19523"/>
                    <a:pt x="18806" y="20146"/>
                    <a:pt x="15842" y="20665"/>
                  </a:cubicBezTo>
                  <a:cubicBezTo>
                    <a:pt x="12877" y="21185"/>
                    <a:pt x="8642" y="21600"/>
                    <a:pt x="6100" y="20562"/>
                  </a:cubicBezTo>
                  <a:cubicBezTo>
                    <a:pt x="3559" y="19523"/>
                    <a:pt x="2712" y="17031"/>
                    <a:pt x="1865" y="14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269957" y="205194"/>
              <a:ext cx="111253" cy="1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14" fill="norm" stroke="1" extrusionOk="0">
                  <a:moveTo>
                    <a:pt x="4224" y="6549"/>
                  </a:moveTo>
                  <a:cubicBezTo>
                    <a:pt x="6224" y="6549"/>
                    <a:pt x="8224" y="6549"/>
                    <a:pt x="9824" y="6003"/>
                  </a:cubicBezTo>
                  <a:cubicBezTo>
                    <a:pt x="11424" y="5456"/>
                    <a:pt x="12624" y="4362"/>
                    <a:pt x="13424" y="3132"/>
                  </a:cubicBezTo>
                  <a:cubicBezTo>
                    <a:pt x="14224" y="1901"/>
                    <a:pt x="14624" y="534"/>
                    <a:pt x="13824" y="124"/>
                  </a:cubicBezTo>
                  <a:cubicBezTo>
                    <a:pt x="13024" y="-286"/>
                    <a:pt x="11024" y="261"/>
                    <a:pt x="8424" y="2722"/>
                  </a:cubicBezTo>
                  <a:cubicBezTo>
                    <a:pt x="5824" y="5182"/>
                    <a:pt x="2624" y="9557"/>
                    <a:pt x="1024" y="12975"/>
                  </a:cubicBezTo>
                  <a:cubicBezTo>
                    <a:pt x="-576" y="16392"/>
                    <a:pt x="-576" y="18853"/>
                    <a:pt x="3024" y="20084"/>
                  </a:cubicBezTo>
                  <a:cubicBezTo>
                    <a:pt x="6624" y="21314"/>
                    <a:pt x="13824" y="21314"/>
                    <a:pt x="21024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412959" y="173343"/>
              <a:ext cx="120651" cy="20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2618"/>
                  </a:moveTo>
                  <a:cubicBezTo>
                    <a:pt x="5305" y="6982"/>
                    <a:pt x="10611" y="11345"/>
                    <a:pt x="13263" y="14291"/>
                  </a:cubicBezTo>
                  <a:cubicBezTo>
                    <a:pt x="15916" y="17236"/>
                    <a:pt x="15916" y="18764"/>
                    <a:pt x="14968" y="19855"/>
                  </a:cubicBezTo>
                  <a:cubicBezTo>
                    <a:pt x="14021" y="20945"/>
                    <a:pt x="12126" y="21600"/>
                    <a:pt x="10611" y="21491"/>
                  </a:cubicBezTo>
                  <a:cubicBezTo>
                    <a:pt x="9095" y="21382"/>
                    <a:pt x="7958" y="20509"/>
                    <a:pt x="7579" y="17891"/>
                  </a:cubicBezTo>
                  <a:cubicBezTo>
                    <a:pt x="7200" y="15273"/>
                    <a:pt x="7579" y="10909"/>
                    <a:pt x="10042" y="7636"/>
                  </a:cubicBezTo>
                  <a:cubicBezTo>
                    <a:pt x="12505" y="4364"/>
                    <a:pt x="17053" y="21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578059" y="179693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571709" y="10984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660609" y="98697"/>
              <a:ext cx="309702" cy="25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68" fill="norm" stroke="1" extrusionOk="0">
                  <a:moveTo>
                    <a:pt x="0" y="7428"/>
                  </a:moveTo>
                  <a:cubicBezTo>
                    <a:pt x="735" y="7608"/>
                    <a:pt x="1469" y="7788"/>
                    <a:pt x="2131" y="7518"/>
                  </a:cubicBezTo>
                  <a:cubicBezTo>
                    <a:pt x="2792" y="7248"/>
                    <a:pt x="3380" y="6528"/>
                    <a:pt x="3894" y="5808"/>
                  </a:cubicBezTo>
                  <a:cubicBezTo>
                    <a:pt x="4408" y="5088"/>
                    <a:pt x="4849" y="4368"/>
                    <a:pt x="5143" y="3558"/>
                  </a:cubicBezTo>
                  <a:cubicBezTo>
                    <a:pt x="5437" y="2748"/>
                    <a:pt x="5584" y="1848"/>
                    <a:pt x="5216" y="1578"/>
                  </a:cubicBezTo>
                  <a:cubicBezTo>
                    <a:pt x="4849" y="1308"/>
                    <a:pt x="3967" y="1668"/>
                    <a:pt x="3012" y="2928"/>
                  </a:cubicBezTo>
                  <a:cubicBezTo>
                    <a:pt x="2057" y="4188"/>
                    <a:pt x="1029" y="6348"/>
                    <a:pt x="514" y="8508"/>
                  </a:cubicBezTo>
                  <a:cubicBezTo>
                    <a:pt x="0" y="10668"/>
                    <a:pt x="0" y="12828"/>
                    <a:pt x="735" y="14268"/>
                  </a:cubicBezTo>
                  <a:cubicBezTo>
                    <a:pt x="1469" y="15708"/>
                    <a:pt x="2939" y="16428"/>
                    <a:pt x="5069" y="15798"/>
                  </a:cubicBezTo>
                  <a:cubicBezTo>
                    <a:pt x="7200" y="15168"/>
                    <a:pt x="9992" y="13188"/>
                    <a:pt x="12049" y="10938"/>
                  </a:cubicBezTo>
                  <a:cubicBezTo>
                    <a:pt x="14106" y="8688"/>
                    <a:pt x="15429" y="6168"/>
                    <a:pt x="16090" y="4278"/>
                  </a:cubicBezTo>
                  <a:cubicBezTo>
                    <a:pt x="16751" y="2388"/>
                    <a:pt x="16751" y="1128"/>
                    <a:pt x="16384" y="498"/>
                  </a:cubicBezTo>
                  <a:cubicBezTo>
                    <a:pt x="16016" y="-132"/>
                    <a:pt x="15282" y="-132"/>
                    <a:pt x="14694" y="318"/>
                  </a:cubicBezTo>
                  <a:cubicBezTo>
                    <a:pt x="14106" y="768"/>
                    <a:pt x="13665" y="1668"/>
                    <a:pt x="13739" y="3468"/>
                  </a:cubicBezTo>
                  <a:cubicBezTo>
                    <a:pt x="13812" y="5268"/>
                    <a:pt x="14400" y="7968"/>
                    <a:pt x="15576" y="10218"/>
                  </a:cubicBezTo>
                  <a:cubicBezTo>
                    <a:pt x="16751" y="12468"/>
                    <a:pt x="18514" y="14268"/>
                    <a:pt x="19616" y="15528"/>
                  </a:cubicBezTo>
                  <a:cubicBezTo>
                    <a:pt x="20718" y="16788"/>
                    <a:pt x="21159" y="17508"/>
                    <a:pt x="21380" y="18318"/>
                  </a:cubicBezTo>
                  <a:cubicBezTo>
                    <a:pt x="21600" y="19128"/>
                    <a:pt x="21600" y="20028"/>
                    <a:pt x="20645" y="20568"/>
                  </a:cubicBezTo>
                  <a:cubicBezTo>
                    <a:pt x="19690" y="21108"/>
                    <a:pt x="17780" y="21288"/>
                    <a:pt x="15869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416259" y="99322"/>
              <a:ext cx="112509" cy="501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25" fill="norm" stroke="1" extrusionOk="0">
                  <a:moveTo>
                    <a:pt x="1178" y="6143"/>
                  </a:moveTo>
                  <a:cubicBezTo>
                    <a:pt x="3142" y="9216"/>
                    <a:pt x="5105" y="12289"/>
                    <a:pt x="5891" y="14548"/>
                  </a:cubicBezTo>
                  <a:cubicBezTo>
                    <a:pt x="6676" y="16807"/>
                    <a:pt x="6284" y="18253"/>
                    <a:pt x="5891" y="19383"/>
                  </a:cubicBezTo>
                  <a:cubicBezTo>
                    <a:pt x="5498" y="20513"/>
                    <a:pt x="5105" y="21326"/>
                    <a:pt x="4516" y="21417"/>
                  </a:cubicBezTo>
                  <a:cubicBezTo>
                    <a:pt x="3927" y="21507"/>
                    <a:pt x="3142" y="20874"/>
                    <a:pt x="2553" y="19022"/>
                  </a:cubicBezTo>
                  <a:cubicBezTo>
                    <a:pt x="1964" y="17169"/>
                    <a:pt x="1571" y="14096"/>
                    <a:pt x="1571" y="10978"/>
                  </a:cubicBezTo>
                  <a:cubicBezTo>
                    <a:pt x="1571" y="7860"/>
                    <a:pt x="1964" y="4697"/>
                    <a:pt x="2749" y="2844"/>
                  </a:cubicBezTo>
                  <a:cubicBezTo>
                    <a:pt x="3535" y="992"/>
                    <a:pt x="4713" y="449"/>
                    <a:pt x="6284" y="178"/>
                  </a:cubicBezTo>
                  <a:cubicBezTo>
                    <a:pt x="7855" y="-93"/>
                    <a:pt x="9818" y="-93"/>
                    <a:pt x="12175" y="449"/>
                  </a:cubicBezTo>
                  <a:cubicBezTo>
                    <a:pt x="14531" y="992"/>
                    <a:pt x="17280" y="2076"/>
                    <a:pt x="19047" y="3161"/>
                  </a:cubicBezTo>
                  <a:cubicBezTo>
                    <a:pt x="20815" y="4245"/>
                    <a:pt x="21600" y="5330"/>
                    <a:pt x="20029" y="6324"/>
                  </a:cubicBezTo>
                  <a:cubicBezTo>
                    <a:pt x="18458" y="7318"/>
                    <a:pt x="14531" y="8222"/>
                    <a:pt x="11389" y="8674"/>
                  </a:cubicBezTo>
                  <a:cubicBezTo>
                    <a:pt x="8247" y="9125"/>
                    <a:pt x="5891" y="9125"/>
                    <a:pt x="4124" y="8945"/>
                  </a:cubicBezTo>
                  <a:cubicBezTo>
                    <a:pt x="2356" y="8764"/>
                    <a:pt x="1178" y="8402"/>
                    <a:pt x="0" y="8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581359" y="109843"/>
              <a:ext cx="184151" cy="20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4008"/>
                  </a:moveTo>
                  <a:cubicBezTo>
                    <a:pt x="1241" y="3563"/>
                    <a:pt x="2483" y="3118"/>
                    <a:pt x="4717" y="4231"/>
                  </a:cubicBezTo>
                  <a:cubicBezTo>
                    <a:pt x="6952" y="5344"/>
                    <a:pt x="10179" y="8016"/>
                    <a:pt x="11917" y="10689"/>
                  </a:cubicBezTo>
                  <a:cubicBezTo>
                    <a:pt x="13655" y="13361"/>
                    <a:pt x="13903" y="16033"/>
                    <a:pt x="13903" y="17926"/>
                  </a:cubicBezTo>
                  <a:cubicBezTo>
                    <a:pt x="13903" y="19819"/>
                    <a:pt x="13655" y="20932"/>
                    <a:pt x="12910" y="21266"/>
                  </a:cubicBezTo>
                  <a:cubicBezTo>
                    <a:pt x="12166" y="21600"/>
                    <a:pt x="10924" y="21155"/>
                    <a:pt x="10179" y="19373"/>
                  </a:cubicBezTo>
                  <a:cubicBezTo>
                    <a:pt x="9434" y="17592"/>
                    <a:pt x="9186" y="14474"/>
                    <a:pt x="10179" y="11134"/>
                  </a:cubicBezTo>
                  <a:cubicBezTo>
                    <a:pt x="11172" y="7794"/>
                    <a:pt x="13407" y="4231"/>
                    <a:pt x="15517" y="2338"/>
                  </a:cubicBezTo>
                  <a:cubicBezTo>
                    <a:pt x="17628" y="445"/>
                    <a:pt x="19614" y="2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784597" y="120590"/>
              <a:ext cx="106918" cy="17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0713" fill="norm" stroke="1" extrusionOk="0">
                  <a:moveTo>
                    <a:pt x="12219" y="3323"/>
                  </a:moveTo>
                  <a:cubicBezTo>
                    <a:pt x="11811" y="2037"/>
                    <a:pt x="11404" y="752"/>
                    <a:pt x="10181" y="237"/>
                  </a:cubicBezTo>
                  <a:cubicBezTo>
                    <a:pt x="8959" y="-277"/>
                    <a:pt x="6921" y="-20"/>
                    <a:pt x="4883" y="1652"/>
                  </a:cubicBezTo>
                  <a:cubicBezTo>
                    <a:pt x="2845" y="3323"/>
                    <a:pt x="808" y="6409"/>
                    <a:pt x="196" y="9494"/>
                  </a:cubicBezTo>
                  <a:cubicBezTo>
                    <a:pt x="-415" y="12580"/>
                    <a:pt x="400" y="15666"/>
                    <a:pt x="2642" y="17852"/>
                  </a:cubicBezTo>
                  <a:cubicBezTo>
                    <a:pt x="4883" y="20037"/>
                    <a:pt x="8551" y="21323"/>
                    <a:pt x="12015" y="20423"/>
                  </a:cubicBezTo>
                  <a:cubicBezTo>
                    <a:pt x="15479" y="19523"/>
                    <a:pt x="18740" y="16437"/>
                    <a:pt x="19962" y="13609"/>
                  </a:cubicBezTo>
                  <a:cubicBezTo>
                    <a:pt x="21185" y="10780"/>
                    <a:pt x="20370" y="8209"/>
                    <a:pt x="19555" y="5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970175" y="866050"/>
              <a:ext cx="169735" cy="51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66" fill="norm" stroke="1" extrusionOk="0">
                  <a:moveTo>
                    <a:pt x="15784" y="1564"/>
                  </a:moveTo>
                  <a:cubicBezTo>
                    <a:pt x="15784" y="1123"/>
                    <a:pt x="15784" y="682"/>
                    <a:pt x="14984" y="418"/>
                  </a:cubicBezTo>
                  <a:cubicBezTo>
                    <a:pt x="14184" y="153"/>
                    <a:pt x="12584" y="65"/>
                    <a:pt x="11117" y="21"/>
                  </a:cubicBezTo>
                  <a:cubicBezTo>
                    <a:pt x="9651" y="-23"/>
                    <a:pt x="8317" y="-23"/>
                    <a:pt x="6717" y="286"/>
                  </a:cubicBezTo>
                  <a:cubicBezTo>
                    <a:pt x="5117" y="594"/>
                    <a:pt x="3251" y="1211"/>
                    <a:pt x="2317" y="1740"/>
                  </a:cubicBezTo>
                  <a:cubicBezTo>
                    <a:pt x="1384" y="2269"/>
                    <a:pt x="1384" y="2710"/>
                    <a:pt x="1517" y="3195"/>
                  </a:cubicBezTo>
                  <a:cubicBezTo>
                    <a:pt x="1651" y="3680"/>
                    <a:pt x="1917" y="4209"/>
                    <a:pt x="3384" y="5002"/>
                  </a:cubicBezTo>
                  <a:cubicBezTo>
                    <a:pt x="4851" y="5796"/>
                    <a:pt x="7517" y="6854"/>
                    <a:pt x="9251" y="8132"/>
                  </a:cubicBezTo>
                  <a:cubicBezTo>
                    <a:pt x="10984" y="9410"/>
                    <a:pt x="11784" y="10909"/>
                    <a:pt x="11251" y="12055"/>
                  </a:cubicBezTo>
                  <a:cubicBezTo>
                    <a:pt x="10717" y="13201"/>
                    <a:pt x="8851" y="13995"/>
                    <a:pt x="7251" y="14436"/>
                  </a:cubicBezTo>
                  <a:cubicBezTo>
                    <a:pt x="5651" y="14877"/>
                    <a:pt x="4317" y="14965"/>
                    <a:pt x="2984" y="14965"/>
                  </a:cubicBezTo>
                  <a:cubicBezTo>
                    <a:pt x="1651" y="14965"/>
                    <a:pt x="317" y="14877"/>
                    <a:pt x="51" y="14612"/>
                  </a:cubicBezTo>
                  <a:cubicBezTo>
                    <a:pt x="-216" y="14348"/>
                    <a:pt x="584" y="13907"/>
                    <a:pt x="2184" y="13642"/>
                  </a:cubicBezTo>
                  <a:cubicBezTo>
                    <a:pt x="3784" y="13378"/>
                    <a:pt x="6184" y="13290"/>
                    <a:pt x="7917" y="13422"/>
                  </a:cubicBezTo>
                  <a:cubicBezTo>
                    <a:pt x="9651" y="13554"/>
                    <a:pt x="10717" y="13907"/>
                    <a:pt x="11117" y="14524"/>
                  </a:cubicBezTo>
                  <a:cubicBezTo>
                    <a:pt x="11517" y="15141"/>
                    <a:pt x="11251" y="16023"/>
                    <a:pt x="10584" y="16904"/>
                  </a:cubicBezTo>
                  <a:cubicBezTo>
                    <a:pt x="9917" y="17786"/>
                    <a:pt x="8851" y="18668"/>
                    <a:pt x="8051" y="19417"/>
                  </a:cubicBezTo>
                  <a:cubicBezTo>
                    <a:pt x="7251" y="20166"/>
                    <a:pt x="6717" y="20784"/>
                    <a:pt x="7117" y="21136"/>
                  </a:cubicBezTo>
                  <a:cubicBezTo>
                    <a:pt x="7517" y="21489"/>
                    <a:pt x="8851" y="21577"/>
                    <a:pt x="11384" y="21313"/>
                  </a:cubicBezTo>
                  <a:cubicBezTo>
                    <a:pt x="13917" y="21048"/>
                    <a:pt x="17651" y="20431"/>
                    <a:pt x="21384" y="19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292309" y="986143"/>
              <a:ext cx="158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800"/>
                    <a:pt x="8064" y="9600"/>
                    <a:pt x="11664" y="13200"/>
                  </a:cubicBezTo>
                  <a:cubicBezTo>
                    <a:pt x="15264" y="16800"/>
                    <a:pt x="18432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468889" y="976532"/>
              <a:ext cx="64721" cy="35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42" fill="norm" stroke="1" extrusionOk="0">
                  <a:moveTo>
                    <a:pt x="21305" y="1340"/>
                  </a:moveTo>
                  <a:cubicBezTo>
                    <a:pt x="19911" y="704"/>
                    <a:pt x="18518" y="69"/>
                    <a:pt x="16776" y="6"/>
                  </a:cubicBezTo>
                  <a:cubicBezTo>
                    <a:pt x="15034" y="-58"/>
                    <a:pt x="12944" y="450"/>
                    <a:pt x="10505" y="2293"/>
                  </a:cubicBezTo>
                  <a:cubicBezTo>
                    <a:pt x="8066" y="4135"/>
                    <a:pt x="5279" y="7311"/>
                    <a:pt x="3189" y="10170"/>
                  </a:cubicBezTo>
                  <a:cubicBezTo>
                    <a:pt x="1099" y="13029"/>
                    <a:pt x="-295" y="15570"/>
                    <a:pt x="53" y="17413"/>
                  </a:cubicBezTo>
                  <a:cubicBezTo>
                    <a:pt x="402" y="19255"/>
                    <a:pt x="2492" y="20398"/>
                    <a:pt x="4582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628859" y="125919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705059" y="1360793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168"/>
                    <a:pt x="16800" y="8337"/>
                    <a:pt x="13200" y="11937"/>
                  </a:cubicBezTo>
                  <a:cubicBezTo>
                    <a:pt x="9600" y="15537"/>
                    <a:pt x="4800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114547" y="942642"/>
              <a:ext cx="219163" cy="27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27" fill="norm" stroke="1" extrusionOk="0">
                  <a:moveTo>
                    <a:pt x="2190" y="1400"/>
                  </a:moveTo>
                  <a:cubicBezTo>
                    <a:pt x="1151" y="745"/>
                    <a:pt x="113" y="91"/>
                    <a:pt x="9" y="9"/>
                  </a:cubicBezTo>
                  <a:cubicBezTo>
                    <a:pt x="-95" y="-73"/>
                    <a:pt x="736" y="418"/>
                    <a:pt x="3124" y="2545"/>
                  </a:cubicBezTo>
                  <a:cubicBezTo>
                    <a:pt x="5513" y="4672"/>
                    <a:pt x="9459" y="8436"/>
                    <a:pt x="12367" y="11627"/>
                  </a:cubicBezTo>
                  <a:cubicBezTo>
                    <a:pt x="15274" y="14818"/>
                    <a:pt x="17143" y="17436"/>
                    <a:pt x="18493" y="18991"/>
                  </a:cubicBezTo>
                  <a:cubicBezTo>
                    <a:pt x="19843" y="20545"/>
                    <a:pt x="20674" y="21036"/>
                    <a:pt x="21505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295609" y="997713"/>
              <a:ext cx="88901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1521"/>
                  </a:moveTo>
                  <a:cubicBezTo>
                    <a:pt x="21600" y="792"/>
                    <a:pt x="21600" y="64"/>
                    <a:pt x="20829" y="4"/>
                  </a:cubicBezTo>
                  <a:cubicBezTo>
                    <a:pt x="20057" y="-57"/>
                    <a:pt x="18514" y="550"/>
                    <a:pt x="16457" y="2188"/>
                  </a:cubicBezTo>
                  <a:cubicBezTo>
                    <a:pt x="14400" y="3826"/>
                    <a:pt x="11829" y="6496"/>
                    <a:pt x="9000" y="9226"/>
                  </a:cubicBezTo>
                  <a:cubicBezTo>
                    <a:pt x="6171" y="11956"/>
                    <a:pt x="3086" y="14747"/>
                    <a:pt x="1543" y="16810"/>
                  </a:cubicBezTo>
                  <a:cubicBezTo>
                    <a:pt x="0" y="18873"/>
                    <a:pt x="0" y="20208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428959" y="1266551"/>
              <a:ext cx="133351" cy="16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6514"/>
                  </a:moveTo>
                  <a:cubicBezTo>
                    <a:pt x="0" y="5130"/>
                    <a:pt x="0" y="3745"/>
                    <a:pt x="686" y="2637"/>
                  </a:cubicBezTo>
                  <a:cubicBezTo>
                    <a:pt x="1371" y="1530"/>
                    <a:pt x="2743" y="699"/>
                    <a:pt x="4286" y="283"/>
                  </a:cubicBezTo>
                  <a:cubicBezTo>
                    <a:pt x="5829" y="-132"/>
                    <a:pt x="7543" y="-132"/>
                    <a:pt x="8743" y="560"/>
                  </a:cubicBezTo>
                  <a:cubicBezTo>
                    <a:pt x="9943" y="1253"/>
                    <a:pt x="10629" y="2637"/>
                    <a:pt x="9771" y="5545"/>
                  </a:cubicBezTo>
                  <a:cubicBezTo>
                    <a:pt x="8914" y="8453"/>
                    <a:pt x="6514" y="12883"/>
                    <a:pt x="4971" y="15791"/>
                  </a:cubicBezTo>
                  <a:cubicBezTo>
                    <a:pt x="3429" y="18699"/>
                    <a:pt x="2743" y="20083"/>
                    <a:pt x="3257" y="20776"/>
                  </a:cubicBezTo>
                  <a:cubicBezTo>
                    <a:pt x="3771" y="21468"/>
                    <a:pt x="5486" y="21468"/>
                    <a:pt x="8743" y="20914"/>
                  </a:cubicBezTo>
                  <a:cubicBezTo>
                    <a:pt x="12000" y="20360"/>
                    <a:pt x="16800" y="19253"/>
                    <a:pt x="21600" y="18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2611449" y="1360793"/>
              <a:ext cx="7151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850" y="0"/>
                  </a:moveTo>
                  <a:cubicBezTo>
                    <a:pt x="13444" y="5564"/>
                    <a:pt x="6039" y="11127"/>
                    <a:pt x="2644" y="14727"/>
                  </a:cubicBezTo>
                  <a:cubicBezTo>
                    <a:pt x="-750" y="18327"/>
                    <a:pt x="-133" y="19964"/>
                    <a:pt x="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759159" y="1424293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590759" y="1557643"/>
              <a:ext cx="50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08"/>
                    <a:pt x="7200" y="8816"/>
                    <a:pt x="10800" y="12416"/>
                  </a:cubicBezTo>
                  <a:cubicBezTo>
                    <a:pt x="14400" y="16016"/>
                    <a:pt x="18000" y="188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540753" y="1556432"/>
              <a:ext cx="151607" cy="9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899" fill="norm" stroke="1" extrusionOk="0">
                  <a:moveTo>
                    <a:pt x="8887" y="9117"/>
                  </a:moveTo>
                  <a:cubicBezTo>
                    <a:pt x="7387" y="8626"/>
                    <a:pt x="5887" y="8135"/>
                    <a:pt x="4687" y="8872"/>
                  </a:cubicBezTo>
                  <a:cubicBezTo>
                    <a:pt x="3487" y="9608"/>
                    <a:pt x="2587" y="11572"/>
                    <a:pt x="1837" y="14026"/>
                  </a:cubicBezTo>
                  <a:cubicBezTo>
                    <a:pt x="1087" y="16481"/>
                    <a:pt x="487" y="19426"/>
                    <a:pt x="187" y="19426"/>
                  </a:cubicBezTo>
                  <a:cubicBezTo>
                    <a:pt x="-113" y="19426"/>
                    <a:pt x="-113" y="16481"/>
                    <a:pt x="637" y="12799"/>
                  </a:cubicBezTo>
                  <a:cubicBezTo>
                    <a:pt x="1387" y="9117"/>
                    <a:pt x="2887" y="4699"/>
                    <a:pt x="4387" y="2244"/>
                  </a:cubicBezTo>
                  <a:cubicBezTo>
                    <a:pt x="5887" y="-210"/>
                    <a:pt x="7387" y="-701"/>
                    <a:pt x="9487" y="1017"/>
                  </a:cubicBezTo>
                  <a:cubicBezTo>
                    <a:pt x="11587" y="2735"/>
                    <a:pt x="14287" y="6663"/>
                    <a:pt x="16387" y="10344"/>
                  </a:cubicBezTo>
                  <a:cubicBezTo>
                    <a:pt x="18487" y="14026"/>
                    <a:pt x="19987" y="17463"/>
                    <a:pt x="21487" y="20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473565" y="1966159"/>
              <a:ext cx="291556" cy="46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80" fill="norm" stroke="1" extrusionOk="0">
                  <a:moveTo>
                    <a:pt x="9070" y="8659"/>
                  </a:moveTo>
                  <a:cubicBezTo>
                    <a:pt x="7827" y="8076"/>
                    <a:pt x="6584" y="7492"/>
                    <a:pt x="5263" y="7443"/>
                  </a:cubicBezTo>
                  <a:cubicBezTo>
                    <a:pt x="3942" y="7395"/>
                    <a:pt x="2544" y="7881"/>
                    <a:pt x="1611" y="8757"/>
                  </a:cubicBezTo>
                  <a:cubicBezTo>
                    <a:pt x="679" y="9632"/>
                    <a:pt x="213" y="10897"/>
                    <a:pt x="57" y="11773"/>
                  </a:cubicBezTo>
                  <a:cubicBezTo>
                    <a:pt x="-98" y="12649"/>
                    <a:pt x="57" y="13135"/>
                    <a:pt x="601" y="13281"/>
                  </a:cubicBezTo>
                  <a:cubicBezTo>
                    <a:pt x="1145" y="13427"/>
                    <a:pt x="2078" y="13232"/>
                    <a:pt x="3088" y="12016"/>
                  </a:cubicBezTo>
                  <a:cubicBezTo>
                    <a:pt x="4098" y="10800"/>
                    <a:pt x="5185" y="8562"/>
                    <a:pt x="5807" y="6616"/>
                  </a:cubicBezTo>
                  <a:cubicBezTo>
                    <a:pt x="6429" y="4670"/>
                    <a:pt x="6584" y="3016"/>
                    <a:pt x="6584" y="1849"/>
                  </a:cubicBezTo>
                  <a:cubicBezTo>
                    <a:pt x="6584" y="681"/>
                    <a:pt x="6429" y="0"/>
                    <a:pt x="6196" y="0"/>
                  </a:cubicBezTo>
                  <a:cubicBezTo>
                    <a:pt x="5962" y="0"/>
                    <a:pt x="5652" y="681"/>
                    <a:pt x="5652" y="2432"/>
                  </a:cubicBezTo>
                  <a:cubicBezTo>
                    <a:pt x="5652" y="4184"/>
                    <a:pt x="5962" y="7005"/>
                    <a:pt x="6351" y="8659"/>
                  </a:cubicBezTo>
                  <a:cubicBezTo>
                    <a:pt x="6739" y="10314"/>
                    <a:pt x="7206" y="10800"/>
                    <a:pt x="7749" y="11238"/>
                  </a:cubicBezTo>
                  <a:cubicBezTo>
                    <a:pt x="8293" y="11676"/>
                    <a:pt x="8915" y="12065"/>
                    <a:pt x="9770" y="11773"/>
                  </a:cubicBezTo>
                  <a:cubicBezTo>
                    <a:pt x="10624" y="11481"/>
                    <a:pt x="11712" y="10508"/>
                    <a:pt x="12256" y="9632"/>
                  </a:cubicBezTo>
                  <a:cubicBezTo>
                    <a:pt x="12800" y="8757"/>
                    <a:pt x="12800" y="7978"/>
                    <a:pt x="12489" y="7443"/>
                  </a:cubicBezTo>
                  <a:cubicBezTo>
                    <a:pt x="12178" y="6908"/>
                    <a:pt x="11557" y="6616"/>
                    <a:pt x="11013" y="6665"/>
                  </a:cubicBezTo>
                  <a:cubicBezTo>
                    <a:pt x="10469" y="6714"/>
                    <a:pt x="10003" y="7103"/>
                    <a:pt x="9692" y="7541"/>
                  </a:cubicBezTo>
                  <a:cubicBezTo>
                    <a:pt x="9381" y="7978"/>
                    <a:pt x="9226" y="8465"/>
                    <a:pt x="9226" y="8951"/>
                  </a:cubicBezTo>
                  <a:cubicBezTo>
                    <a:pt x="9226" y="9438"/>
                    <a:pt x="9381" y="9924"/>
                    <a:pt x="9847" y="10070"/>
                  </a:cubicBezTo>
                  <a:cubicBezTo>
                    <a:pt x="10314" y="10216"/>
                    <a:pt x="11090" y="10022"/>
                    <a:pt x="11867" y="9827"/>
                  </a:cubicBezTo>
                  <a:cubicBezTo>
                    <a:pt x="12644" y="9632"/>
                    <a:pt x="13421" y="9438"/>
                    <a:pt x="13965" y="9049"/>
                  </a:cubicBezTo>
                  <a:cubicBezTo>
                    <a:pt x="14509" y="8659"/>
                    <a:pt x="14820" y="8076"/>
                    <a:pt x="14898" y="8027"/>
                  </a:cubicBezTo>
                  <a:cubicBezTo>
                    <a:pt x="14975" y="7978"/>
                    <a:pt x="14820" y="8465"/>
                    <a:pt x="14898" y="8951"/>
                  </a:cubicBezTo>
                  <a:cubicBezTo>
                    <a:pt x="14975" y="9438"/>
                    <a:pt x="15286" y="9924"/>
                    <a:pt x="15830" y="10022"/>
                  </a:cubicBezTo>
                  <a:cubicBezTo>
                    <a:pt x="16374" y="10119"/>
                    <a:pt x="17151" y="9827"/>
                    <a:pt x="17695" y="9389"/>
                  </a:cubicBezTo>
                  <a:cubicBezTo>
                    <a:pt x="18239" y="8951"/>
                    <a:pt x="18549" y="8368"/>
                    <a:pt x="18705" y="8319"/>
                  </a:cubicBezTo>
                  <a:cubicBezTo>
                    <a:pt x="18860" y="8270"/>
                    <a:pt x="18860" y="8757"/>
                    <a:pt x="19249" y="10362"/>
                  </a:cubicBezTo>
                  <a:cubicBezTo>
                    <a:pt x="19637" y="11968"/>
                    <a:pt x="20414" y="14692"/>
                    <a:pt x="20880" y="16589"/>
                  </a:cubicBezTo>
                  <a:cubicBezTo>
                    <a:pt x="21347" y="18486"/>
                    <a:pt x="21502" y="19557"/>
                    <a:pt x="21347" y="20335"/>
                  </a:cubicBezTo>
                  <a:cubicBezTo>
                    <a:pt x="21191" y="21114"/>
                    <a:pt x="20725" y="21600"/>
                    <a:pt x="19637" y="21454"/>
                  </a:cubicBezTo>
                  <a:cubicBezTo>
                    <a:pt x="18549" y="21308"/>
                    <a:pt x="16840" y="20530"/>
                    <a:pt x="15985" y="19508"/>
                  </a:cubicBezTo>
                  <a:cubicBezTo>
                    <a:pt x="15131" y="18486"/>
                    <a:pt x="15131" y="17222"/>
                    <a:pt x="15131" y="15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901909" y="1938643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580"/>
                    <a:pt x="14400" y="11160"/>
                    <a:pt x="18000" y="14760"/>
                  </a:cubicBezTo>
                  <a:cubicBezTo>
                    <a:pt x="21600" y="18360"/>
                    <a:pt x="21600" y="199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486109" y="1620870"/>
              <a:ext cx="92352" cy="43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43" fill="norm" stroke="1" extrusionOk="0">
                  <a:moveTo>
                    <a:pt x="0" y="958"/>
                  </a:moveTo>
                  <a:cubicBezTo>
                    <a:pt x="0" y="433"/>
                    <a:pt x="0" y="-91"/>
                    <a:pt x="1227" y="14"/>
                  </a:cubicBezTo>
                  <a:cubicBezTo>
                    <a:pt x="2455" y="119"/>
                    <a:pt x="4909" y="853"/>
                    <a:pt x="7855" y="2950"/>
                  </a:cubicBezTo>
                  <a:cubicBezTo>
                    <a:pt x="10800" y="5047"/>
                    <a:pt x="14236" y="8507"/>
                    <a:pt x="16445" y="11653"/>
                  </a:cubicBezTo>
                  <a:cubicBezTo>
                    <a:pt x="18655" y="14798"/>
                    <a:pt x="19636" y="17629"/>
                    <a:pt x="20373" y="19307"/>
                  </a:cubicBezTo>
                  <a:cubicBezTo>
                    <a:pt x="21109" y="20985"/>
                    <a:pt x="21600" y="21509"/>
                    <a:pt x="21355" y="21299"/>
                  </a:cubicBezTo>
                  <a:cubicBezTo>
                    <a:pt x="21109" y="21090"/>
                    <a:pt x="20127" y="20146"/>
                    <a:pt x="19145" y="19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407793" y="1631397"/>
              <a:ext cx="211667" cy="17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6696" y="1862"/>
                  </a:moveTo>
                  <a:cubicBezTo>
                    <a:pt x="6048" y="821"/>
                    <a:pt x="5400" y="-220"/>
                    <a:pt x="4860" y="40"/>
                  </a:cubicBezTo>
                  <a:cubicBezTo>
                    <a:pt x="4320" y="300"/>
                    <a:pt x="3888" y="1862"/>
                    <a:pt x="3240" y="4464"/>
                  </a:cubicBezTo>
                  <a:cubicBezTo>
                    <a:pt x="2592" y="7067"/>
                    <a:pt x="1728" y="10710"/>
                    <a:pt x="1080" y="13573"/>
                  </a:cubicBezTo>
                  <a:cubicBezTo>
                    <a:pt x="432" y="16435"/>
                    <a:pt x="0" y="18517"/>
                    <a:pt x="0" y="18647"/>
                  </a:cubicBezTo>
                  <a:cubicBezTo>
                    <a:pt x="0" y="18778"/>
                    <a:pt x="432" y="16956"/>
                    <a:pt x="1188" y="14353"/>
                  </a:cubicBezTo>
                  <a:cubicBezTo>
                    <a:pt x="1944" y="11751"/>
                    <a:pt x="3024" y="8368"/>
                    <a:pt x="4644" y="6156"/>
                  </a:cubicBezTo>
                  <a:cubicBezTo>
                    <a:pt x="6264" y="3944"/>
                    <a:pt x="8424" y="2903"/>
                    <a:pt x="11340" y="5635"/>
                  </a:cubicBezTo>
                  <a:cubicBezTo>
                    <a:pt x="14256" y="8368"/>
                    <a:pt x="17928" y="14874"/>
                    <a:pt x="2160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497590" y="2075559"/>
              <a:ext cx="356243" cy="64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13" fill="norm" stroke="1" extrusionOk="0">
                  <a:moveTo>
                    <a:pt x="6209" y="8087"/>
                  </a:moveTo>
                  <a:cubicBezTo>
                    <a:pt x="5825" y="7666"/>
                    <a:pt x="5442" y="7246"/>
                    <a:pt x="5058" y="6860"/>
                  </a:cubicBezTo>
                  <a:cubicBezTo>
                    <a:pt x="4675" y="6474"/>
                    <a:pt x="4292" y="6124"/>
                    <a:pt x="3844" y="6053"/>
                  </a:cubicBezTo>
                  <a:cubicBezTo>
                    <a:pt x="3397" y="5983"/>
                    <a:pt x="2886" y="6194"/>
                    <a:pt x="2310" y="6720"/>
                  </a:cubicBezTo>
                  <a:cubicBezTo>
                    <a:pt x="1735" y="7246"/>
                    <a:pt x="1096" y="8087"/>
                    <a:pt x="649" y="8788"/>
                  </a:cubicBezTo>
                  <a:cubicBezTo>
                    <a:pt x="202" y="9490"/>
                    <a:pt x="-54" y="10051"/>
                    <a:pt x="10" y="10472"/>
                  </a:cubicBezTo>
                  <a:cubicBezTo>
                    <a:pt x="74" y="10892"/>
                    <a:pt x="457" y="11173"/>
                    <a:pt x="968" y="11173"/>
                  </a:cubicBezTo>
                  <a:cubicBezTo>
                    <a:pt x="1480" y="11173"/>
                    <a:pt x="2119" y="10892"/>
                    <a:pt x="2950" y="9805"/>
                  </a:cubicBezTo>
                  <a:cubicBezTo>
                    <a:pt x="3780" y="8718"/>
                    <a:pt x="4803" y="6825"/>
                    <a:pt x="5442" y="5282"/>
                  </a:cubicBezTo>
                  <a:cubicBezTo>
                    <a:pt x="6081" y="3739"/>
                    <a:pt x="6337" y="2547"/>
                    <a:pt x="6464" y="1670"/>
                  </a:cubicBezTo>
                  <a:cubicBezTo>
                    <a:pt x="6592" y="794"/>
                    <a:pt x="6592" y="233"/>
                    <a:pt x="6337" y="57"/>
                  </a:cubicBezTo>
                  <a:cubicBezTo>
                    <a:pt x="6081" y="-118"/>
                    <a:pt x="5570" y="92"/>
                    <a:pt x="5186" y="934"/>
                  </a:cubicBezTo>
                  <a:cubicBezTo>
                    <a:pt x="4803" y="1776"/>
                    <a:pt x="4547" y="3248"/>
                    <a:pt x="4547" y="4756"/>
                  </a:cubicBezTo>
                  <a:cubicBezTo>
                    <a:pt x="4547" y="6264"/>
                    <a:pt x="4803" y="7807"/>
                    <a:pt x="5122" y="8718"/>
                  </a:cubicBezTo>
                  <a:cubicBezTo>
                    <a:pt x="5442" y="9630"/>
                    <a:pt x="5825" y="9911"/>
                    <a:pt x="6400" y="10086"/>
                  </a:cubicBezTo>
                  <a:cubicBezTo>
                    <a:pt x="6976" y="10261"/>
                    <a:pt x="7742" y="10331"/>
                    <a:pt x="8318" y="10191"/>
                  </a:cubicBezTo>
                  <a:cubicBezTo>
                    <a:pt x="8893" y="10051"/>
                    <a:pt x="9276" y="9700"/>
                    <a:pt x="9532" y="9350"/>
                  </a:cubicBezTo>
                  <a:cubicBezTo>
                    <a:pt x="9787" y="8999"/>
                    <a:pt x="9915" y="8648"/>
                    <a:pt x="9979" y="8263"/>
                  </a:cubicBezTo>
                  <a:cubicBezTo>
                    <a:pt x="10043" y="7877"/>
                    <a:pt x="10043" y="7456"/>
                    <a:pt x="9724" y="7176"/>
                  </a:cubicBezTo>
                  <a:cubicBezTo>
                    <a:pt x="9404" y="6895"/>
                    <a:pt x="8765" y="6755"/>
                    <a:pt x="8254" y="6860"/>
                  </a:cubicBezTo>
                  <a:cubicBezTo>
                    <a:pt x="7742" y="6965"/>
                    <a:pt x="7359" y="7316"/>
                    <a:pt x="7103" y="7666"/>
                  </a:cubicBezTo>
                  <a:cubicBezTo>
                    <a:pt x="6848" y="8017"/>
                    <a:pt x="6720" y="8368"/>
                    <a:pt x="6656" y="8859"/>
                  </a:cubicBezTo>
                  <a:cubicBezTo>
                    <a:pt x="6592" y="9350"/>
                    <a:pt x="6592" y="9981"/>
                    <a:pt x="6912" y="10366"/>
                  </a:cubicBezTo>
                  <a:cubicBezTo>
                    <a:pt x="7231" y="10752"/>
                    <a:pt x="7870" y="10892"/>
                    <a:pt x="8382" y="10822"/>
                  </a:cubicBezTo>
                  <a:cubicBezTo>
                    <a:pt x="8893" y="10752"/>
                    <a:pt x="9276" y="10472"/>
                    <a:pt x="9532" y="10156"/>
                  </a:cubicBezTo>
                  <a:cubicBezTo>
                    <a:pt x="9787" y="9840"/>
                    <a:pt x="9915" y="9490"/>
                    <a:pt x="10043" y="9139"/>
                  </a:cubicBezTo>
                  <a:cubicBezTo>
                    <a:pt x="10171" y="8788"/>
                    <a:pt x="10299" y="8438"/>
                    <a:pt x="10299" y="8438"/>
                  </a:cubicBezTo>
                  <a:cubicBezTo>
                    <a:pt x="10299" y="8438"/>
                    <a:pt x="10171" y="8788"/>
                    <a:pt x="10171" y="9139"/>
                  </a:cubicBezTo>
                  <a:cubicBezTo>
                    <a:pt x="10171" y="9490"/>
                    <a:pt x="10299" y="9840"/>
                    <a:pt x="10490" y="10191"/>
                  </a:cubicBezTo>
                  <a:cubicBezTo>
                    <a:pt x="10682" y="10542"/>
                    <a:pt x="10938" y="10892"/>
                    <a:pt x="11385" y="11068"/>
                  </a:cubicBezTo>
                  <a:cubicBezTo>
                    <a:pt x="11832" y="11243"/>
                    <a:pt x="12471" y="11243"/>
                    <a:pt x="12855" y="11068"/>
                  </a:cubicBezTo>
                  <a:cubicBezTo>
                    <a:pt x="13238" y="10892"/>
                    <a:pt x="13366" y="10542"/>
                    <a:pt x="13430" y="10191"/>
                  </a:cubicBezTo>
                  <a:cubicBezTo>
                    <a:pt x="13494" y="9840"/>
                    <a:pt x="13494" y="9490"/>
                    <a:pt x="13686" y="9174"/>
                  </a:cubicBezTo>
                  <a:cubicBezTo>
                    <a:pt x="13877" y="8859"/>
                    <a:pt x="14261" y="8578"/>
                    <a:pt x="14325" y="8648"/>
                  </a:cubicBezTo>
                  <a:cubicBezTo>
                    <a:pt x="14389" y="8718"/>
                    <a:pt x="14133" y="9139"/>
                    <a:pt x="14005" y="9665"/>
                  </a:cubicBezTo>
                  <a:cubicBezTo>
                    <a:pt x="13877" y="10191"/>
                    <a:pt x="13877" y="10822"/>
                    <a:pt x="14133" y="11313"/>
                  </a:cubicBezTo>
                  <a:cubicBezTo>
                    <a:pt x="14389" y="11804"/>
                    <a:pt x="14900" y="12155"/>
                    <a:pt x="15411" y="12225"/>
                  </a:cubicBezTo>
                  <a:cubicBezTo>
                    <a:pt x="15922" y="12295"/>
                    <a:pt x="16434" y="12085"/>
                    <a:pt x="16817" y="11629"/>
                  </a:cubicBezTo>
                  <a:cubicBezTo>
                    <a:pt x="17200" y="11173"/>
                    <a:pt x="17456" y="10472"/>
                    <a:pt x="17712" y="10507"/>
                  </a:cubicBezTo>
                  <a:cubicBezTo>
                    <a:pt x="17967" y="10542"/>
                    <a:pt x="18223" y="11313"/>
                    <a:pt x="18862" y="12681"/>
                  </a:cubicBezTo>
                  <a:cubicBezTo>
                    <a:pt x="19501" y="14048"/>
                    <a:pt x="20524" y="16012"/>
                    <a:pt x="21035" y="17344"/>
                  </a:cubicBezTo>
                  <a:cubicBezTo>
                    <a:pt x="21546" y="18677"/>
                    <a:pt x="21546" y="19378"/>
                    <a:pt x="21482" y="19939"/>
                  </a:cubicBezTo>
                  <a:cubicBezTo>
                    <a:pt x="21418" y="20500"/>
                    <a:pt x="21290" y="20921"/>
                    <a:pt x="20907" y="21166"/>
                  </a:cubicBezTo>
                  <a:cubicBezTo>
                    <a:pt x="20524" y="21412"/>
                    <a:pt x="19884" y="21482"/>
                    <a:pt x="18990" y="21342"/>
                  </a:cubicBezTo>
                  <a:cubicBezTo>
                    <a:pt x="18095" y="21201"/>
                    <a:pt x="16945" y="20851"/>
                    <a:pt x="16306" y="19764"/>
                  </a:cubicBezTo>
                  <a:cubicBezTo>
                    <a:pt x="15667" y="18677"/>
                    <a:pt x="15539" y="16853"/>
                    <a:pt x="15411" y="15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2886159" y="2193148"/>
              <a:ext cx="184151" cy="20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3875"/>
                  </a:moveTo>
                  <a:cubicBezTo>
                    <a:pt x="0" y="2784"/>
                    <a:pt x="0" y="1693"/>
                    <a:pt x="621" y="1039"/>
                  </a:cubicBezTo>
                  <a:cubicBezTo>
                    <a:pt x="1241" y="384"/>
                    <a:pt x="2483" y="166"/>
                    <a:pt x="3724" y="57"/>
                  </a:cubicBezTo>
                  <a:cubicBezTo>
                    <a:pt x="4966" y="-52"/>
                    <a:pt x="6207" y="-52"/>
                    <a:pt x="7200" y="493"/>
                  </a:cubicBezTo>
                  <a:cubicBezTo>
                    <a:pt x="8193" y="1039"/>
                    <a:pt x="8938" y="2130"/>
                    <a:pt x="8566" y="4748"/>
                  </a:cubicBezTo>
                  <a:cubicBezTo>
                    <a:pt x="8193" y="7366"/>
                    <a:pt x="6703" y="11512"/>
                    <a:pt x="5586" y="14566"/>
                  </a:cubicBezTo>
                  <a:cubicBezTo>
                    <a:pt x="4469" y="17621"/>
                    <a:pt x="3724" y="19584"/>
                    <a:pt x="4221" y="20566"/>
                  </a:cubicBezTo>
                  <a:cubicBezTo>
                    <a:pt x="4717" y="21548"/>
                    <a:pt x="6455" y="21548"/>
                    <a:pt x="9559" y="20348"/>
                  </a:cubicBezTo>
                  <a:cubicBezTo>
                    <a:pt x="12662" y="19148"/>
                    <a:pt x="17131" y="16748"/>
                    <a:pt x="21600" y="14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2218277" y="515020"/>
              <a:ext cx="914315" cy="9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02" fill="norm" stroke="1" extrusionOk="0">
                  <a:moveTo>
                    <a:pt x="1072" y="21402"/>
                  </a:moveTo>
                  <a:cubicBezTo>
                    <a:pt x="873" y="19993"/>
                    <a:pt x="674" y="18585"/>
                    <a:pt x="450" y="16472"/>
                  </a:cubicBezTo>
                  <a:cubicBezTo>
                    <a:pt x="226" y="14359"/>
                    <a:pt x="-23" y="11541"/>
                    <a:pt x="2" y="10367"/>
                  </a:cubicBezTo>
                  <a:cubicBezTo>
                    <a:pt x="27" y="9193"/>
                    <a:pt x="325" y="9663"/>
                    <a:pt x="1296" y="9898"/>
                  </a:cubicBezTo>
                  <a:cubicBezTo>
                    <a:pt x="2266" y="10132"/>
                    <a:pt x="3909" y="10132"/>
                    <a:pt x="5750" y="8959"/>
                  </a:cubicBezTo>
                  <a:cubicBezTo>
                    <a:pt x="7592" y="7785"/>
                    <a:pt x="9632" y="5437"/>
                    <a:pt x="11673" y="3559"/>
                  </a:cubicBezTo>
                  <a:cubicBezTo>
                    <a:pt x="13713" y="1680"/>
                    <a:pt x="15754" y="272"/>
                    <a:pt x="17322" y="37"/>
                  </a:cubicBezTo>
                  <a:cubicBezTo>
                    <a:pt x="18889" y="-198"/>
                    <a:pt x="19984" y="741"/>
                    <a:pt x="20656" y="1680"/>
                  </a:cubicBezTo>
                  <a:cubicBezTo>
                    <a:pt x="21328" y="2619"/>
                    <a:pt x="21577" y="3559"/>
                    <a:pt x="21477" y="4732"/>
                  </a:cubicBezTo>
                  <a:cubicBezTo>
                    <a:pt x="21378" y="5906"/>
                    <a:pt x="20930" y="7315"/>
                    <a:pt x="20308" y="8489"/>
                  </a:cubicBezTo>
                  <a:cubicBezTo>
                    <a:pt x="19686" y="9663"/>
                    <a:pt x="18889" y="10602"/>
                    <a:pt x="18093" y="1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2454359" y="643243"/>
              <a:ext cx="819151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0" y="18514"/>
                  </a:moveTo>
                  <a:cubicBezTo>
                    <a:pt x="614" y="20057"/>
                    <a:pt x="1228" y="21600"/>
                    <a:pt x="2623" y="20057"/>
                  </a:cubicBezTo>
                  <a:cubicBezTo>
                    <a:pt x="4019" y="18514"/>
                    <a:pt x="6195" y="13886"/>
                    <a:pt x="8651" y="9257"/>
                  </a:cubicBezTo>
                  <a:cubicBezTo>
                    <a:pt x="11107" y="4629"/>
                    <a:pt x="13842" y="0"/>
                    <a:pt x="16047" y="0"/>
                  </a:cubicBezTo>
                  <a:cubicBezTo>
                    <a:pt x="18251" y="0"/>
                    <a:pt x="19926" y="46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82984" y="1413246"/>
              <a:ext cx="1718926" cy="293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72" fill="norm" stroke="1" extrusionOk="0">
                  <a:moveTo>
                    <a:pt x="8425" y="34"/>
                  </a:moveTo>
                  <a:cubicBezTo>
                    <a:pt x="8159" y="3"/>
                    <a:pt x="7893" y="-28"/>
                    <a:pt x="7535" y="42"/>
                  </a:cubicBezTo>
                  <a:cubicBezTo>
                    <a:pt x="7176" y="112"/>
                    <a:pt x="6724" y="283"/>
                    <a:pt x="6166" y="531"/>
                  </a:cubicBezTo>
                  <a:cubicBezTo>
                    <a:pt x="5608" y="780"/>
                    <a:pt x="4944" y="1106"/>
                    <a:pt x="4360" y="1472"/>
                  </a:cubicBezTo>
                  <a:cubicBezTo>
                    <a:pt x="3775" y="1837"/>
                    <a:pt x="3270" y="2241"/>
                    <a:pt x="2806" y="2684"/>
                  </a:cubicBezTo>
                  <a:cubicBezTo>
                    <a:pt x="2341" y="3127"/>
                    <a:pt x="1915" y="3608"/>
                    <a:pt x="1530" y="4121"/>
                  </a:cubicBezTo>
                  <a:cubicBezTo>
                    <a:pt x="1145" y="4634"/>
                    <a:pt x="800" y="5178"/>
                    <a:pt x="547" y="5745"/>
                  </a:cubicBezTo>
                  <a:cubicBezTo>
                    <a:pt x="295" y="6312"/>
                    <a:pt x="135" y="6903"/>
                    <a:pt x="56" y="7516"/>
                  </a:cubicBezTo>
                  <a:cubicBezTo>
                    <a:pt x="-24" y="8130"/>
                    <a:pt x="-24" y="8767"/>
                    <a:pt x="96" y="9366"/>
                  </a:cubicBezTo>
                  <a:cubicBezTo>
                    <a:pt x="215" y="9964"/>
                    <a:pt x="454" y="10523"/>
                    <a:pt x="680" y="11091"/>
                  </a:cubicBezTo>
                  <a:cubicBezTo>
                    <a:pt x="906" y="11658"/>
                    <a:pt x="1118" y="12233"/>
                    <a:pt x="1278" y="12761"/>
                  </a:cubicBezTo>
                  <a:cubicBezTo>
                    <a:pt x="1437" y="13289"/>
                    <a:pt x="1544" y="13771"/>
                    <a:pt x="1716" y="14292"/>
                  </a:cubicBezTo>
                  <a:cubicBezTo>
                    <a:pt x="1889" y="14812"/>
                    <a:pt x="2128" y="15372"/>
                    <a:pt x="2394" y="15900"/>
                  </a:cubicBezTo>
                  <a:cubicBezTo>
                    <a:pt x="2659" y="16428"/>
                    <a:pt x="2952" y="16926"/>
                    <a:pt x="3310" y="17376"/>
                  </a:cubicBezTo>
                  <a:cubicBezTo>
                    <a:pt x="3669" y="17827"/>
                    <a:pt x="4094" y="18231"/>
                    <a:pt x="4639" y="18565"/>
                  </a:cubicBezTo>
                  <a:cubicBezTo>
                    <a:pt x="5183" y="18899"/>
                    <a:pt x="5848" y="19163"/>
                    <a:pt x="6631" y="19389"/>
                  </a:cubicBezTo>
                  <a:cubicBezTo>
                    <a:pt x="7415" y="19614"/>
                    <a:pt x="8318" y="19800"/>
                    <a:pt x="9208" y="19971"/>
                  </a:cubicBezTo>
                  <a:cubicBezTo>
                    <a:pt x="10099" y="20142"/>
                    <a:pt x="10975" y="20298"/>
                    <a:pt x="11918" y="20438"/>
                  </a:cubicBezTo>
                  <a:cubicBezTo>
                    <a:pt x="12862" y="20577"/>
                    <a:pt x="13871" y="20702"/>
                    <a:pt x="14881" y="20803"/>
                  </a:cubicBezTo>
                  <a:cubicBezTo>
                    <a:pt x="15890" y="20904"/>
                    <a:pt x="16900" y="20981"/>
                    <a:pt x="17790" y="21067"/>
                  </a:cubicBezTo>
                  <a:cubicBezTo>
                    <a:pt x="18680" y="21152"/>
                    <a:pt x="19451" y="21246"/>
                    <a:pt x="20062" y="21331"/>
                  </a:cubicBezTo>
                  <a:cubicBezTo>
                    <a:pt x="20673" y="21417"/>
                    <a:pt x="21124" y="21494"/>
                    <a:pt x="21576" y="21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673309" y="4165376"/>
              <a:ext cx="187379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3834" y="1213"/>
                  </a:moveTo>
                  <a:cubicBezTo>
                    <a:pt x="14076" y="607"/>
                    <a:pt x="14319" y="0"/>
                    <a:pt x="14926" y="0"/>
                  </a:cubicBezTo>
                  <a:cubicBezTo>
                    <a:pt x="15533" y="0"/>
                    <a:pt x="16503" y="607"/>
                    <a:pt x="17960" y="1942"/>
                  </a:cubicBezTo>
                  <a:cubicBezTo>
                    <a:pt x="19416" y="3276"/>
                    <a:pt x="21357" y="5339"/>
                    <a:pt x="21479" y="7645"/>
                  </a:cubicBezTo>
                  <a:cubicBezTo>
                    <a:pt x="21600" y="9951"/>
                    <a:pt x="19901" y="12499"/>
                    <a:pt x="16018" y="14865"/>
                  </a:cubicBezTo>
                  <a:cubicBezTo>
                    <a:pt x="12135" y="17231"/>
                    <a:pt x="6067" y="194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95295" y="2986393"/>
              <a:ext cx="103868" cy="23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40" fill="norm" stroke="1" extrusionOk="0">
                  <a:moveTo>
                    <a:pt x="14922" y="1168"/>
                  </a:moveTo>
                  <a:cubicBezTo>
                    <a:pt x="13194" y="584"/>
                    <a:pt x="11466" y="0"/>
                    <a:pt x="9738" y="0"/>
                  </a:cubicBezTo>
                  <a:cubicBezTo>
                    <a:pt x="8010" y="0"/>
                    <a:pt x="6282" y="584"/>
                    <a:pt x="4338" y="1459"/>
                  </a:cubicBezTo>
                  <a:cubicBezTo>
                    <a:pt x="2394" y="2335"/>
                    <a:pt x="234" y="3503"/>
                    <a:pt x="18" y="5157"/>
                  </a:cubicBezTo>
                  <a:cubicBezTo>
                    <a:pt x="-198" y="6811"/>
                    <a:pt x="1530" y="8951"/>
                    <a:pt x="4554" y="10411"/>
                  </a:cubicBezTo>
                  <a:cubicBezTo>
                    <a:pt x="7578" y="11870"/>
                    <a:pt x="11898" y="12649"/>
                    <a:pt x="15354" y="13524"/>
                  </a:cubicBezTo>
                  <a:cubicBezTo>
                    <a:pt x="18810" y="14400"/>
                    <a:pt x="21402" y="15373"/>
                    <a:pt x="21186" y="16735"/>
                  </a:cubicBezTo>
                  <a:cubicBezTo>
                    <a:pt x="20970" y="18097"/>
                    <a:pt x="17946" y="19849"/>
                    <a:pt x="14706" y="20724"/>
                  </a:cubicBezTo>
                  <a:cubicBezTo>
                    <a:pt x="11466" y="21600"/>
                    <a:pt x="8010" y="21600"/>
                    <a:pt x="5850" y="21114"/>
                  </a:cubicBezTo>
                  <a:cubicBezTo>
                    <a:pt x="3690" y="20627"/>
                    <a:pt x="2826" y="19654"/>
                    <a:pt x="1962" y="1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34803" y="2981495"/>
              <a:ext cx="120337" cy="32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505" fill="norm" stroke="1" extrusionOk="0">
                  <a:moveTo>
                    <a:pt x="3893" y="6967"/>
                  </a:moveTo>
                  <a:cubicBezTo>
                    <a:pt x="3161" y="11259"/>
                    <a:pt x="2429" y="15551"/>
                    <a:pt x="1880" y="18113"/>
                  </a:cubicBezTo>
                  <a:cubicBezTo>
                    <a:pt x="1330" y="20674"/>
                    <a:pt x="964" y="21505"/>
                    <a:pt x="598" y="21505"/>
                  </a:cubicBezTo>
                  <a:cubicBezTo>
                    <a:pt x="232" y="21505"/>
                    <a:pt x="-134" y="20674"/>
                    <a:pt x="49" y="18251"/>
                  </a:cubicBezTo>
                  <a:cubicBezTo>
                    <a:pt x="232" y="15828"/>
                    <a:pt x="964" y="11813"/>
                    <a:pt x="2246" y="9113"/>
                  </a:cubicBezTo>
                  <a:cubicBezTo>
                    <a:pt x="3527" y="6413"/>
                    <a:pt x="5358" y="5028"/>
                    <a:pt x="6822" y="3990"/>
                  </a:cubicBezTo>
                  <a:cubicBezTo>
                    <a:pt x="8286" y="2951"/>
                    <a:pt x="9385" y="2259"/>
                    <a:pt x="10483" y="1636"/>
                  </a:cubicBezTo>
                  <a:cubicBezTo>
                    <a:pt x="11581" y="1013"/>
                    <a:pt x="12680" y="459"/>
                    <a:pt x="14144" y="182"/>
                  </a:cubicBezTo>
                  <a:cubicBezTo>
                    <a:pt x="15608" y="-95"/>
                    <a:pt x="17439" y="-95"/>
                    <a:pt x="18903" y="459"/>
                  </a:cubicBezTo>
                  <a:cubicBezTo>
                    <a:pt x="20368" y="1013"/>
                    <a:pt x="21466" y="2120"/>
                    <a:pt x="20368" y="3436"/>
                  </a:cubicBezTo>
                  <a:cubicBezTo>
                    <a:pt x="19269" y="4751"/>
                    <a:pt x="15974" y="6274"/>
                    <a:pt x="12313" y="7382"/>
                  </a:cubicBezTo>
                  <a:cubicBezTo>
                    <a:pt x="8652" y="8490"/>
                    <a:pt x="4625" y="9182"/>
                    <a:pt x="598" y="9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46305" y="3013770"/>
              <a:ext cx="145955" cy="11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0956" fill="norm" stroke="1" extrusionOk="0">
                  <a:moveTo>
                    <a:pt x="7288" y="11211"/>
                  </a:moveTo>
                  <a:cubicBezTo>
                    <a:pt x="8809" y="11211"/>
                    <a:pt x="10330" y="11211"/>
                    <a:pt x="11851" y="10633"/>
                  </a:cubicBezTo>
                  <a:cubicBezTo>
                    <a:pt x="13372" y="10054"/>
                    <a:pt x="14893" y="8897"/>
                    <a:pt x="15654" y="6969"/>
                  </a:cubicBezTo>
                  <a:cubicBezTo>
                    <a:pt x="16415" y="5040"/>
                    <a:pt x="16415" y="2340"/>
                    <a:pt x="14893" y="990"/>
                  </a:cubicBezTo>
                  <a:cubicBezTo>
                    <a:pt x="13372" y="-360"/>
                    <a:pt x="10330" y="-360"/>
                    <a:pt x="7592" y="1183"/>
                  </a:cubicBezTo>
                  <a:cubicBezTo>
                    <a:pt x="4854" y="2726"/>
                    <a:pt x="2420" y="5811"/>
                    <a:pt x="1051" y="8704"/>
                  </a:cubicBezTo>
                  <a:cubicBezTo>
                    <a:pt x="-318" y="11597"/>
                    <a:pt x="-622" y="14297"/>
                    <a:pt x="1812" y="16419"/>
                  </a:cubicBezTo>
                  <a:cubicBezTo>
                    <a:pt x="4246" y="18540"/>
                    <a:pt x="9417" y="20083"/>
                    <a:pt x="13068" y="20661"/>
                  </a:cubicBezTo>
                  <a:cubicBezTo>
                    <a:pt x="16719" y="21240"/>
                    <a:pt x="18848" y="20854"/>
                    <a:pt x="20978" y="20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927497" y="3001423"/>
              <a:ext cx="123513" cy="15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270" fill="norm" stroke="1" extrusionOk="0">
                  <a:moveTo>
                    <a:pt x="21007" y="1470"/>
                  </a:moveTo>
                  <a:cubicBezTo>
                    <a:pt x="19567" y="570"/>
                    <a:pt x="18127" y="-330"/>
                    <a:pt x="14887" y="120"/>
                  </a:cubicBezTo>
                  <a:cubicBezTo>
                    <a:pt x="11647" y="570"/>
                    <a:pt x="6607" y="2370"/>
                    <a:pt x="3547" y="4620"/>
                  </a:cubicBezTo>
                  <a:cubicBezTo>
                    <a:pt x="487" y="6870"/>
                    <a:pt x="-593" y="9570"/>
                    <a:pt x="307" y="12270"/>
                  </a:cubicBezTo>
                  <a:cubicBezTo>
                    <a:pt x="1207" y="14970"/>
                    <a:pt x="4087" y="17670"/>
                    <a:pt x="6787" y="19170"/>
                  </a:cubicBezTo>
                  <a:cubicBezTo>
                    <a:pt x="9487" y="20670"/>
                    <a:pt x="12007" y="20970"/>
                    <a:pt x="14527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076409" y="304354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095459" y="291654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109071" y="2830185"/>
              <a:ext cx="170539" cy="31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11" fill="norm" stroke="1" extrusionOk="0">
                  <a:moveTo>
                    <a:pt x="21485" y="2851"/>
                  </a:moveTo>
                  <a:cubicBezTo>
                    <a:pt x="20685" y="1843"/>
                    <a:pt x="19885" y="835"/>
                    <a:pt x="18818" y="331"/>
                  </a:cubicBezTo>
                  <a:cubicBezTo>
                    <a:pt x="17752" y="-173"/>
                    <a:pt x="16418" y="-173"/>
                    <a:pt x="14285" y="835"/>
                  </a:cubicBezTo>
                  <a:cubicBezTo>
                    <a:pt x="12152" y="1843"/>
                    <a:pt x="9218" y="3859"/>
                    <a:pt x="7618" y="7171"/>
                  </a:cubicBezTo>
                  <a:cubicBezTo>
                    <a:pt x="6018" y="10483"/>
                    <a:pt x="5752" y="15091"/>
                    <a:pt x="5618" y="17755"/>
                  </a:cubicBezTo>
                  <a:cubicBezTo>
                    <a:pt x="5485" y="20419"/>
                    <a:pt x="5485" y="21139"/>
                    <a:pt x="4952" y="21283"/>
                  </a:cubicBezTo>
                  <a:cubicBezTo>
                    <a:pt x="4418" y="21427"/>
                    <a:pt x="3352" y="20995"/>
                    <a:pt x="2418" y="20491"/>
                  </a:cubicBezTo>
                  <a:cubicBezTo>
                    <a:pt x="1485" y="19987"/>
                    <a:pt x="685" y="19411"/>
                    <a:pt x="285" y="18691"/>
                  </a:cubicBezTo>
                  <a:cubicBezTo>
                    <a:pt x="-115" y="17971"/>
                    <a:pt x="-115" y="17107"/>
                    <a:pt x="418" y="16387"/>
                  </a:cubicBezTo>
                  <a:cubicBezTo>
                    <a:pt x="952" y="15667"/>
                    <a:pt x="2018" y="15091"/>
                    <a:pt x="3085" y="14587"/>
                  </a:cubicBezTo>
                  <a:cubicBezTo>
                    <a:pt x="4152" y="14083"/>
                    <a:pt x="5218" y="13651"/>
                    <a:pt x="6952" y="13723"/>
                  </a:cubicBezTo>
                  <a:cubicBezTo>
                    <a:pt x="8685" y="13795"/>
                    <a:pt x="11085" y="14371"/>
                    <a:pt x="12418" y="15451"/>
                  </a:cubicBezTo>
                  <a:cubicBezTo>
                    <a:pt x="13752" y="16531"/>
                    <a:pt x="14018" y="18115"/>
                    <a:pt x="14285" y="19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216109" y="2977599"/>
              <a:ext cx="44451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1274"/>
                  </a:moveTo>
                  <a:cubicBezTo>
                    <a:pt x="0" y="15874"/>
                    <a:pt x="0" y="10474"/>
                    <a:pt x="1029" y="6810"/>
                  </a:cubicBezTo>
                  <a:cubicBezTo>
                    <a:pt x="2057" y="3145"/>
                    <a:pt x="4114" y="1217"/>
                    <a:pt x="7714" y="445"/>
                  </a:cubicBezTo>
                  <a:cubicBezTo>
                    <a:pt x="11314" y="-326"/>
                    <a:pt x="16457" y="60"/>
                    <a:pt x="21600" y="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235159" y="3028399"/>
              <a:ext cx="152401" cy="10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16200" y="499"/>
                  </a:moveTo>
                  <a:cubicBezTo>
                    <a:pt x="13200" y="67"/>
                    <a:pt x="10200" y="-365"/>
                    <a:pt x="7800" y="499"/>
                  </a:cubicBezTo>
                  <a:cubicBezTo>
                    <a:pt x="5400" y="1363"/>
                    <a:pt x="3600" y="3523"/>
                    <a:pt x="2250" y="5467"/>
                  </a:cubicBezTo>
                  <a:cubicBezTo>
                    <a:pt x="900" y="7411"/>
                    <a:pt x="0" y="9139"/>
                    <a:pt x="0" y="10867"/>
                  </a:cubicBezTo>
                  <a:cubicBezTo>
                    <a:pt x="0" y="12595"/>
                    <a:pt x="900" y="14323"/>
                    <a:pt x="4650" y="16051"/>
                  </a:cubicBezTo>
                  <a:cubicBezTo>
                    <a:pt x="8400" y="17779"/>
                    <a:pt x="15000" y="19507"/>
                    <a:pt x="21600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631346" y="3538843"/>
              <a:ext cx="196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273"/>
                    <a:pt x="-1585" y="6545"/>
                    <a:pt x="575" y="10145"/>
                  </a:cubicBezTo>
                  <a:cubicBezTo>
                    <a:pt x="2735" y="13745"/>
                    <a:pt x="11375" y="17673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657309" y="343724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681089" y="3451670"/>
              <a:ext cx="93978" cy="12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156" fill="norm" stroke="1" extrusionOk="0">
                  <a:moveTo>
                    <a:pt x="8811" y="8077"/>
                  </a:moveTo>
                  <a:cubicBezTo>
                    <a:pt x="7872" y="11561"/>
                    <a:pt x="6933" y="15045"/>
                    <a:pt x="5524" y="17484"/>
                  </a:cubicBezTo>
                  <a:cubicBezTo>
                    <a:pt x="4116" y="19922"/>
                    <a:pt x="2237" y="21316"/>
                    <a:pt x="1063" y="21142"/>
                  </a:cubicBezTo>
                  <a:cubicBezTo>
                    <a:pt x="-110" y="20968"/>
                    <a:pt x="-580" y="19226"/>
                    <a:pt x="1063" y="15742"/>
                  </a:cubicBezTo>
                  <a:cubicBezTo>
                    <a:pt x="2707" y="12258"/>
                    <a:pt x="6463" y="7032"/>
                    <a:pt x="9750" y="3897"/>
                  </a:cubicBezTo>
                  <a:cubicBezTo>
                    <a:pt x="13037" y="761"/>
                    <a:pt x="15855" y="-284"/>
                    <a:pt x="17733" y="64"/>
                  </a:cubicBezTo>
                  <a:cubicBezTo>
                    <a:pt x="19611" y="413"/>
                    <a:pt x="20550" y="2155"/>
                    <a:pt x="20785" y="5464"/>
                  </a:cubicBezTo>
                  <a:cubicBezTo>
                    <a:pt x="21020" y="8774"/>
                    <a:pt x="20550" y="13651"/>
                    <a:pt x="20081" y="18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841459" y="3406104"/>
              <a:ext cx="101601" cy="16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4905"/>
                  </a:moveTo>
                  <a:cubicBezTo>
                    <a:pt x="21600" y="3520"/>
                    <a:pt x="21600" y="2135"/>
                    <a:pt x="20475" y="1305"/>
                  </a:cubicBezTo>
                  <a:cubicBezTo>
                    <a:pt x="19350" y="474"/>
                    <a:pt x="17100" y="197"/>
                    <a:pt x="14850" y="58"/>
                  </a:cubicBezTo>
                  <a:cubicBezTo>
                    <a:pt x="12600" y="-80"/>
                    <a:pt x="10350" y="-80"/>
                    <a:pt x="8325" y="1305"/>
                  </a:cubicBezTo>
                  <a:cubicBezTo>
                    <a:pt x="6300" y="2689"/>
                    <a:pt x="4500" y="5458"/>
                    <a:pt x="4725" y="8089"/>
                  </a:cubicBezTo>
                  <a:cubicBezTo>
                    <a:pt x="4950" y="10720"/>
                    <a:pt x="7200" y="13212"/>
                    <a:pt x="8550" y="15151"/>
                  </a:cubicBezTo>
                  <a:cubicBezTo>
                    <a:pt x="9900" y="17089"/>
                    <a:pt x="10350" y="18474"/>
                    <a:pt x="9450" y="19582"/>
                  </a:cubicBezTo>
                  <a:cubicBezTo>
                    <a:pt x="8550" y="20689"/>
                    <a:pt x="6300" y="21520"/>
                    <a:pt x="4500" y="21382"/>
                  </a:cubicBezTo>
                  <a:cubicBezTo>
                    <a:pt x="2700" y="21243"/>
                    <a:pt x="1350" y="20135"/>
                    <a:pt x="0" y="19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70576" y="3272143"/>
              <a:ext cx="74084" cy="26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0"/>
                  </a:moveTo>
                  <a:cubicBezTo>
                    <a:pt x="14811" y="4971"/>
                    <a:pt x="8023" y="9943"/>
                    <a:pt x="4320" y="12943"/>
                  </a:cubicBezTo>
                  <a:cubicBezTo>
                    <a:pt x="617" y="15943"/>
                    <a:pt x="0" y="16971"/>
                    <a:pt x="0" y="18086"/>
                  </a:cubicBezTo>
                  <a:cubicBezTo>
                    <a:pt x="0" y="19200"/>
                    <a:pt x="617" y="20400"/>
                    <a:pt x="2777" y="21000"/>
                  </a:cubicBezTo>
                  <a:cubicBezTo>
                    <a:pt x="4937" y="21600"/>
                    <a:pt x="8640" y="21600"/>
                    <a:pt x="11417" y="21171"/>
                  </a:cubicBezTo>
                  <a:cubicBezTo>
                    <a:pt x="14194" y="20743"/>
                    <a:pt x="16046" y="19886"/>
                    <a:pt x="17897" y="19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40943" y="3421596"/>
              <a:ext cx="186267" cy="3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6873" y="20828"/>
                  </a:moveTo>
                  <a:cubicBezTo>
                    <a:pt x="5400" y="18287"/>
                    <a:pt x="3927" y="15746"/>
                    <a:pt x="2577" y="12569"/>
                  </a:cubicBezTo>
                  <a:cubicBezTo>
                    <a:pt x="1227" y="9393"/>
                    <a:pt x="0" y="5581"/>
                    <a:pt x="0" y="3040"/>
                  </a:cubicBezTo>
                  <a:cubicBezTo>
                    <a:pt x="0" y="499"/>
                    <a:pt x="1227" y="-772"/>
                    <a:pt x="5032" y="499"/>
                  </a:cubicBezTo>
                  <a:cubicBezTo>
                    <a:pt x="8836" y="1769"/>
                    <a:pt x="15218" y="5581"/>
                    <a:pt x="21600" y="9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040021" y="3410380"/>
              <a:ext cx="195139" cy="11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95" fill="norm" stroke="1" extrusionOk="0">
                  <a:moveTo>
                    <a:pt x="10264" y="4895"/>
                  </a:moveTo>
                  <a:cubicBezTo>
                    <a:pt x="9567" y="3352"/>
                    <a:pt x="8870" y="1809"/>
                    <a:pt x="7941" y="845"/>
                  </a:cubicBezTo>
                  <a:cubicBezTo>
                    <a:pt x="7012" y="-119"/>
                    <a:pt x="5851" y="-505"/>
                    <a:pt x="4457" y="1038"/>
                  </a:cubicBezTo>
                  <a:cubicBezTo>
                    <a:pt x="3064" y="2581"/>
                    <a:pt x="1438" y="6052"/>
                    <a:pt x="625" y="8752"/>
                  </a:cubicBezTo>
                  <a:cubicBezTo>
                    <a:pt x="-188" y="11452"/>
                    <a:pt x="-188" y="13381"/>
                    <a:pt x="509" y="14538"/>
                  </a:cubicBezTo>
                  <a:cubicBezTo>
                    <a:pt x="1206" y="15695"/>
                    <a:pt x="2599" y="16081"/>
                    <a:pt x="4457" y="15888"/>
                  </a:cubicBezTo>
                  <a:cubicBezTo>
                    <a:pt x="6315" y="15695"/>
                    <a:pt x="8638" y="14924"/>
                    <a:pt x="10147" y="13766"/>
                  </a:cubicBezTo>
                  <a:cubicBezTo>
                    <a:pt x="11657" y="12609"/>
                    <a:pt x="12354" y="11066"/>
                    <a:pt x="12702" y="11838"/>
                  </a:cubicBezTo>
                  <a:cubicBezTo>
                    <a:pt x="13051" y="12609"/>
                    <a:pt x="13051" y="15695"/>
                    <a:pt x="13283" y="16274"/>
                  </a:cubicBezTo>
                  <a:cubicBezTo>
                    <a:pt x="13515" y="16852"/>
                    <a:pt x="13980" y="14924"/>
                    <a:pt x="14560" y="12995"/>
                  </a:cubicBezTo>
                  <a:cubicBezTo>
                    <a:pt x="15141" y="11066"/>
                    <a:pt x="15838" y="9138"/>
                    <a:pt x="16535" y="7402"/>
                  </a:cubicBezTo>
                  <a:cubicBezTo>
                    <a:pt x="17231" y="5666"/>
                    <a:pt x="17928" y="4124"/>
                    <a:pt x="18741" y="3931"/>
                  </a:cubicBezTo>
                  <a:cubicBezTo>
                    <a:pt x="19554" y="3738"/>
                    <a:pt x="20483" y="4895"/>
                    <a:pt x="20947" y="7981"/>
                  </a:cubicBezTo>
                  <a:cubicBezTo>
                    <a:pt x="21412" y="11066"/>
                    <a:pt x="21412" y="16081"/>
                    <a:pt x="21412" y="21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276345" y="3240393"/>
              <a:ext cx="117565" cy="25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32" fill="norm" stroke="1" extrusionOk="0">
                  <a:moveTo>
                    <a:pt x="15637" y="0"/>
                  </a:moveTo>
                  <a:cubicBezTo>
                    <a:pt x="12166" y="5808"/>
                    <a:pt x="8694" y="11617"/>
                    <a:pt x="6959" y="15066"/>
                  </a:cubicBezTo>
                  <a:cubicBezTo>
                    <a:pt x="5223" y="18514"/>
                    <a:pt x="5223" y="19603"/>
                    <a:pt x="6187" y="20329"/>
                  </a:cubicBezTo>
                  <a:cubicBezTo>
                    <a:pt x="7152" y="21055"/>
                    <a:pt x="9080" y="21418"/>
                    <a:pt x="11009" y="21509"/>
                  </a:cubicBezTo>
                  <a:cubicBezTo>
                    <a:pt x="12937" y="21600"/>
                    <a:pt x="14866" y="21418"/>
                    <a:pt x="15444" y="20874"/>
                  </a:cubicBezTo>
                  <a:cubicBezTo>
                    <a:pt x="16023" y="20329"/>
                    <a:pt x="15252" y="19422"/>
                    <a:pt x="12937" y="18333"/>
                  </a:cubicBezTo>
                  <a:cubicBezTo>
                    <a:pt x="10623" y="17244"/>
                    <a:pt x="6766" y="15973"/>
                    <a:pt x="4066" y="15066"/>
                  </a:cubicBezTo>
                  <a:cubicBezTo>
                    <a:pt x="1366" y="14158"/>
                    <a:pt x="-177" y="13613"/>
                    <a:pt x="16" y="13341"/>
                  </a:cubicBezTo>
                  <a:cubicBezTo>
                    <a:pt x="209" y="13069"/>
                    <a:pt x="2137" y="13069"/>
                    <a:pt x="4259" y="13069"/>
                  </a:cubicBezTo>
                  <a:cubicBezTo>
                    <a:pt x="6380" y="13069"/>
                    <a:pt x="8694" y="13069"/>
                    <a:pt x="10816" y="13160"/>
                  </a:cubicBezTo>
                  <a:cubicBezTo>
                    <a:pt x="12937" y="13250"/>
                    <a:pt x="14866" y="13432"/>
                    <a:pt x="16216" y="13976"/>
                  </a:cubicBezTo>
                  <a:cubicBezTo>
                    <a:pt x="17566" y="14521"/>
                    <a:pt x="18337" y="15429"/>
                    <a:pt x="18144" y="16518"/>
                  </a:cubicBezTo>
                  <a:cubicBezTo>
                    <a:pt x="17952" y="17607"/>
                    <a:pt x="16794" y="18877"/>
                    <a:pt x="16023" y="19059"/>
                  </a:cubicBezTo>
                  <a:cubicBezTo>
                    <a:pt x="15252" y="19240"/>
                    <a:pt x="14866" y="18333"/>
                    <a:pt x="15830" y="16790"/>
                  </a:cubicBezTo>
                  <a:cubicBezTo>
                    <a:pt x="16794" y="15247"/>
                    <a:pt x="19109" y="13069"/>
                    <a:pt x="21423" y="10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391865" y="3223724"/>
              <a:ext cx="290230" cy="25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12" fill="norm" stroke="1" extrusionOk="0">
                  <a:moveTo>
                    <a:pt x="7609" y="18157"/>
                  </a:moveTo>
                  <a:cubicBezTo>
                    <a:pt x="7609" y="17257"/>
                    <a:pt x="7609" y="16357"/>
                    <a:pt x="7065" y="15727"/>
                  </a:cubicBezTo>
                  <a:cubicBezTo>
                    <a:pt x="6521" y="15097"/>
                    <a:pt x="5433" y="14737"/>
                    <a:pt x="4190" y="15277"/>
                  </a:cubicBezTo>
                  <a:cubicBezTo>
                    <a:pt x="2947" y="15817"/>
                    <a:pt x="1548" y="17257"/>
                    <a:pt x="771" y="18427"/>
                  </a:cubicBezTo>
                  <a:cubicBezTo>
                    <a:pt x="-6" y="19597"/>
                    <a:pt x="-161" y="20497"/>
                    <a:pt x="150" y="20947"/>
                  </a:cubicBezTo>
                  <a:cubicBezTo>
                    <a:pt x="461" y="21397"/>
                    <a:pt x="1238" y="21397"/>
                    <a:pt x="2015" y="21127"/>
                  </a:cubicBezTo>
                  <a:cubicBezTo>
                    <a:pt x="2792" y="20857"/>
                    <a:pt x="3568" y="20317"/>
                    <a:pt x="4268" y="19777"/>
                  </a:cubicBezTo>
                  <a:cubicBezTo>
                    <a:pt x="4967" y="19237"/>
                    <a:pt x="5589" y="18697"/>
                    <a:pt x="6210" y="18697"/>
                  </a:cubicBezTo>
                  <a:cubicBezTo>
                    <a:pt x="6832" y="18697"/>
                    <a:pt x="7453" y="19237"/>
                    <a:pt x="8153" y="19327"/>
                  </a:cubicBezTo>
                  <a:cubicBezTo>
                    <a:pt x="8852" y="19417"/>
                    <a:pt x="9629" y="19057"/>
                    <a:pt x="11183" y="17257"/>
                  </a:cubicBezTo>
                  <a:cubicBezTo>
                    <a:pt x="12737" y="15457"/>
                    <a:pt x="15068" y="12217"/>
                    <a:pt x="16855" y="9517"/>
                  </a:cubicBezTo>
                  <a:cubicBezTo>
                    <a:pt x="18642" y="6817"/>
                    <a:pt x="19885" y="4657"/>
                    <a:pt x="20584" y="3037"/>
                  </a:cubicBezTo>
                  <a:cubicBezTo>
                    <a:pt x="21284" y="1417"/>
                    <a:pt x="21439" y="337"/>
                    <a:pt x="21206" y="67"/>
                  </a:cubicBezTo>
                  <a:cubicBezTo>
                    <a:pt x="20973" y="-203"/>
                    <a:pt x="20351" y="337"/>
                    <a:pt x="19497" y="1687"/>
                  </a:cubicBezTo>
                  <a:cubicBezTo>
                    <a:pt x="18642" y="3037"/>
                    <a:pt x="17554" y="5197"/>
                    <a:pt x="16777" y="7447"/>
                  </a:cubicBezTo>
                  <a:cubicBezTo>
                    <a:pt x="16000" y="9697"/>
                    <a:pt x="15534" y="12037"/>
                    <a:pt x="15456" y="13657"/>
                  </a:cubicBezTo>
                  <a:cubicBezTo>
                    <a:pt x="15379" y="15277"/>
                    <a:pt x="15689" y="16177"/>
                    <a:pt x="16233" y="16627"/>
                  </a:cubicBezTo>
                  <a:cubicBezTo>
                    <a:pt x="16777" y="17077"/>
                    <a:pt x="17554" y="17077"/>
                    <a:pt x="17943" y="16627"/>
                  </a:cubicBezTo>
                  <a:cubicBezTo>
                    <a:pt x="18331" y="16177"/>
                    <a:pt x="18331" y="15277"/>
                    <a:pt x="18331" y="14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589627" y="3340193"/>
              <a:ext cx="102733" cy="5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19446" fill="norm" stroke="1" extrusionOk="0">
                  <a:moveTo>
                    <a:pt x="9493" y="15732"/>
                  </a:moveTo>
                  <a:cubicBezTo>
                    <a:pt x="7730" y="13572"/>
                    <a:pt x="5966" y="11412"/>
                    <a:pt x="3983" y="8892"/>
                  </a:cubicBezTo>
                  <a:cubicBezTo>
                    <a:pt x="1999" y="6372"/>
                    <a:pt x="-205" y="3492"/>
                    <a:pt x="15" y="1692"/>
                  </a:cubicBezTo>
                  <a:cubicBezTo>
                    <a:pt x="236" y="-108"/>
                    <a:pt x="2881" y="-828"/>
                    <a:pt x="6187" y="1332"/>
                  </a:cubicBezTo>
                  <a:cubicBezTo>
                    <a:pt x="9493" y="3492"/>
                    <a:pt x="13460" y="8532"/>
                    <a:pt x="15885" y="12852"/>
                  </a:cubicBezTo>
                  <a:cubicBezTo>
                    <a:pt x="18309" y="17172"/>
                    <a:pt x="19191" y="20772"/>
                    <a:pt x="19852" y="18972"/>
                  </a:cubicBezTo>
                  <a:cubicBezTo>
                    <a:pt x="20513" y="17172"/>
                    <a:pt x="20954" y="9972"/>
                    <a:pt x="21395" y="2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725289" y="3345826"/>
              <a:ext cx="62321" cy="67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791" fill="norm" stroke="1" extrusionOk="0">
                  <a:moveTo>
                    <a:pt x="21199" y="10596"/>
                  </a:moveTo>
                  <a:cubicBezTo>
                    <a:pt x="20479" y="7324"/>
                    <a:pt x="19759" y="4051"/>
                    <a:pt x="17599" y="2087"/>
                  </a:cubicBezTo>
                  <a:cubicBezTo>
                    <a:pt x="15439" y="124"/>
                    <a:pt x="11839" y="-531"/>
                    <a:pt x="8599" y="451"/>
                  </a:cubicBezTo>
                  <a:cubicBezTo>
                    <a:pt x="5359" y="1433"/>
                    <a:pt x="2479" y="4051"/>
                    <a:pt x="1039" y="7324"/>
                  </a:cubicBezTo>
                  <a:cubicBezTo>
                    <a:pt x="-401" y="10596"/>
                    <a:pt x="-401" y="14524"/>
                    <a:pt x="1399" y="17142"/>
                  </a:cubicBezTo>
                  <a:cubicBezTo>
                    <a:pt x="3199" y="19760"/>
                    <a:pt x="6799" y="21069"/>
                    <a:pt x="10039" y="20742"/>
                  </a:cubicBezTo>
                  <a:cubicBezTo>
                    <a:pt x="13279" y="20414"/>
                    <a:pt x="16159" y="18451"/>
                    <a:pt x="15799" y="16487"/>
                  </a:cubicBezTo>
                  <a:cubicBezTo>
                    <a:pt x="15439" y="14524"/>
                    <a:pt x="11839" y="12560"/>
                    <a:pt x="8239" y="10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793959" y="3354142"/>
              <a:ext cx="104595" cy="8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28" fill="norm" stroke="1" extrusionOk="0">
                  <a:moveTo>
                    <a:pt x="0" y="4651"/>
                  </a:moveTo>
                  <a:cubicBezTo>
                    <a:pt x="2160" y="5656"/>
                    <a:pt x="4320" y="6661"/>
                    <a:pt x="5400" y="8419"/>
                  </a:cubicBezTo>
                  <a:cubicBezTo>
                    <a:pt x="6480" y="10177"/>
                    <a:pt x="6480" y="12688"/>
                    <a:pt x="6480" y="12688"/>
                  </a:cubicBezTo>
                  <a:cubicBezTo>
                    <a:pt x="6480" y="12688"/>
                    <a:pt x="6480" y="10177"/>
                    <a:pt x="7344" y="7916"/>
                  </a:cubicBezTo>
                  <a:cubicBezTo>
                    <a:pt x="8208" y="5656"/>
                    <a:pt x="9936" y="3647"/>
                    <a:pt x="11880" y="2140"/>
                  </a:cubicBezTo>
                  <a:cubicBezTo>
                    <a:pt x="13824" y="633"/>
                    <a:pt x="15984" y="-372"/>
                    <a:pt x="17712" y="130"/>
                  </a:cubicBezTo>
                  <a:cubicBezTo>
                    <a:pt x="19440" y="633"/>
                    <a:pt x="20736" y="2642"/>
                    <a:pt x="21168" y="6409"/>
                  </a:cubicBezTo>
                  <a:cubicBezTo>
                    <a:pt x="21600" y="10177"/>
                    <a:pt x="21168" y="15702"/>
                    <a:pt x="20736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271532" y="3972358"/>
              <a:ext cx="208228" cy="46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63" fill="norm" stroke="1" extrusionOk="0">
                  <a:moveTo>
                    <a:pt x="21464" y="1104"/>
                  </a:moveTo>
                  <a:cubicBezTo>
                    <a:pt x="19282" y="610"/>
                    <a:pt x="17100" y="117"/>
                    <a:pt x="14809" y="19"/>
                  </a:cubicBezTo>
                  <a:cubicBezTo>
                    <a:pt x="12519" y="-80"/>
                    <a:pt x="10119" y="216"/>
                    <a:pt x="8264" y="808"/>
                  </a:cubicBezTo>
                  <a:cubicBezTo>
                    <a:pt x="6409" y="1399"/>
                    <a:pt x="5100" y="2287"/>
                    <a:pt x="4773" y="2928"/>
                  </a:cubicBezTo>
                  <a:cubicBezTo>
                    <a:pt x="4446" y="3569"/>
                    <a:pt x="5100" y="3964"/>
                    <a:pt x="6628" y="4457"/>
                  </a:cubicBezTo>
                  <a:cubicBezTo>
                    <a:pt x="8155" y="4950"/>
                    <a:pt x="10555" y="5542"/>
                    <a:pt x="12300" y="6578"/>
                  </a:cubicBezTo>
                  <a:cubicBezTo>
                    <a:pt x="14046" y="7613"/>
                    <a:pt x="15137" y="9093"/>
                    <a:pt x="14155" y="10473"/>
                  </a:cubicBezTo>
                  <a:cubicBezTo>
                    <a:pt x="13173" y="11854"/>
                    <a:pt x="10119" y="13136"/>
                    <a:pt x="7937" y="13827"/>
                  </a:cubicBezTo>
                  <a:cubicBezTo>
                    <a:pt x="5755" y="14517"/>
                    <a:pt x="4446" y="14616"/>
                    <a:pt x="3246" y="14665"/>
                  </a:cubicBezTo>
                  <a:cubicBezTo>
                    <a:pt x="2046" y="14715"/>
                    <a:pt x="955" y="14715"/>
                    <a:pt x="409" y="14468"/>
                  </a:cubicBezTo>
                  <a:cubicBezTo>
                    <a:pt x="-136" y="14221"/>
                    <a:pt x="-136" y="13728"/>
                    <a:pt x="409" y="13383"/>
                  </a:cubicBezTo>
                  <a:cubicBezTo>
                    <a:pt x="955" y="13038"/>
                    <a:pt x="2046" y="12841"/>
                    <a:pt x="3355" y="12742"/>
                  </a:cubicBezTo>
                  <a:cubicBezTo>
                    <a:pt x="4664" y="12643"/>
                    <a:pt x="6191" y="12643"/>
                    <a:pt x="7282" y="12841"/>
                  </a:cubicBezTo>
                  <a:cubicBezTo>
                    <a:pt x="8373" y="13038"/>
                    <a:pt x="9028" y="13432"/>
                    <a:pt x="9246" y="14271"/>
                  </a:cubicBezTo>
                  <a:cubicBezTo>
                    <a:pt x="9464" y="15109"/>
                    <a:pt x="9246" y="16391"/>
                    <a:pt x="8809" y="17279"/>
                  </a:cubicBezTo>
                  <a:cubicBezTo>
                    <a:pt x="8373" y="18167"/>
                    <a:pt x="7719" y="18660"/>
                    <a:pt x="7173" y="19301"/>
                  </a:cubicBezTo>
                  <a:cubicBezTo>
                    <a:pt x="6628" y="19942"/>
                    <a:pt x="6191" y="20731"/>
                    <a:pt x="6519" y="21125"/>
                  </a:cubicBezTo>
                  <a:cubicBezTo>
                    <a:pt x="6846" y="21520"/>
                    <a:pt x="7937" y="21520"/>
                    <a:pt x="9900" y="21372"/>
                  </a:cubicBezTo>
                  <a:cubicBezTo>
                    <a:pt x="11864" y="21224"/>
                    <a:pt x="14700" y="20928"/>
                    <a:pt x="17537" y="20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518670" y="4127276"/>
              <a:ext cx="169846" cy="40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92" fill="norm" stroke="1" extrusionOk="0">
                  <a:moveTo>
                    <a:pt x="7012" y="1800"/>
                  </a:moveTo>
                  <a:cubicBezTo>
                    <a:pt x="6221" y="900"/>
                    <a:pt x="5431" y="0"/>
                    <a:pt x="4377" y="0"/>
                  </a:cubicBezTo>
                  <a:cubicBezTo>
                    <a:pt x="3324" y="0"/>
                    <a:pt x="2007" y="900"/>
                    <a:pt x="1085" y="2250"/>
                  </a:cubicBezTo>
                  <a:cubicBezTo>
                    <a:pt x="163" y="3600"/>
                    <a:pt x="-364" y="5400"/>
                    <a:pt x="295" y="6806"/>
                  </a:cubicBezTo>
                  <a:cubicBezTo>
                    <a:pt x="953" y="8213"/>
                    <a:pt x="2797" y="9225"/>
                    <a:pt x="5036" y="9563"/>
                  </a:cubicBezTo>
                  <a:cubicBezTo>
                    <a:pt x="7275" y="9900"/>
                    <a:pt x="9909" y="9563"/>
                    <a:pt x="12016" y="8831"/>
                  </a:cubicBezTo>
                  <a:cubicBezTo>
                    <a:pt x="14124" y="8100"/>
                    <a:pt x="15704" y="6975"/>
                    <a:pt x="16758" y="5962"/>
                  </a:cubicBezTo>
                  <a:cubicBezTo>
                    <a:pt x="17812" y="4950"/>
                    <a:pt x="18338" y="4050"/>
                    <a:pt x="18602" y="3938"/>
                  </a:cubicBezTo>
                  <a:cubicBezTo>
                    <a:pt x="18865" y="3825"/>
                    <a:pt x="18865" y="4500"/>
                    <a:pt x="19260" y="6300"/>
                  </a:cubicBezTo>
                  <a:cubicBezTo>
                    <a:pt x="19656" y="8100"/>
                    <a:pt x="20446" y="11025"/>
                    <a:pt x="20841" y="13444"/>
                  </a:cubicBezTo>
                  <a:cubicBezTo>
                    <a:pt x="21236" y="15862"/>
                    <a:pt x="21236" y="17775"/>
                    <a:pt x="20841" y="19012"/>
                  </a:cubicBezTo>
                  <a:cubicBezTo>
                    <a:pt x="20446" y="20250"/>
                    <a:pt x="19656" y="20813"/>
                    <a:pt x="17548" y="21150"/>
                  </a:cubicBezTo>
                  <a:cubicBezTo>
                    <a:pt x="15441" y="21488"/>
                    <a:pt x="12016" y="21600"/>
                    <a:pt x="9777" y="21375"/>
                  </a:cubicBezTo>
                  <a:cubicBezTo>
                    <a:pt x="7538" y="21150"/>
                    <a:pt x="6485" y="20588"/>
                    <a:pt x="5958" y="19969"/>
                  </a:cubicBezTo>
                  <a:cubicBezTo>
                    <a:pt x="5431" y="19350"/>
                    <a:pt x="5431" y="18675"/>
                    <a:pt x="6748" y="18113"/>
                  </a:cubicBezTo>
                  <a:cubicBezTo>
                    <a:pt x="8065" y="17550"/>
                    <a:pt x="10699" y="17100"/>
                    <a:pt x="13334" y="16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822659" y="4281793"/>
              <a:ext cx="1" cy="1079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898859" y="4364343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86" y="2400"/>
                    <a:pt x="20571" y="4800"/>
                    <a:pt x="16971" y="8400"/>
                  </a:cubicBezTo>
                  <a:cubicBezTo>
                    <a:pt x="13371" y="12000"/>
                    <a:pt x="6686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147785" y="4167493"/>
              <a:ext cx="151710" cy="40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66" fill="norm" stroke="1" extrusionOk="0">
                  <a:moveTo>
                    <a:pt x="2485" y="0"/>
                  </a:moveTo>
                  <a:cubicBezTo>
                    <a:pt x="1597" y="448"/>
                    <a:pt x="710" y="895"/>
                    <a:pt x="266" y="1791"/>
                  </a:cubicBezTo>
                  <a:cubicBezTo>
                    <a:pt x="-178" y="2686"/>
                    <a:pt x="-178" y="4029"/>
                    <a:pt x="1154" y="4980"/>
                  </a:cubicBezTo>
                  <a:cubicBezTo>
                    <a:pt x="2485" y="5932"/>
                    <a:pt x="5148" y="6491"/>
                    <a:pt x="8255" y="6211"/>
                  </a:cubicBezTo>
                  <a:cubicBezTo>
                    <a:pt x="11362" y="5932"/>
                    <a:pt x="14912" y="4812"/>
                    <a:pt x="17280" y="3749"/>
                  </a:cubicBezTo>
                  <a:cubicBezTo>
                    <a:pt x="19647" y="2686"/>
                    <a:pt x="20830" y="1679"/>
                    <a:pt x="21126" y="1567"/>
                  </a:cubicBezTo>
                  <a:cubicBezTo>
                    <a:pt x="21422" y="1455"/>
                    <a:pt x="20830" y="2238"/>
                    <a:pt x="20682" y="4197"/>
                  </a:cubicBezTo>
                  <a:cubicBezTo>
                    <a:pt x="20534" y="6155"/>
                    <a:pt x="20830" y="9289"/>
                    <a:pt x="20682" y="12087"/>
                  </a:cubicBezTo>
                  <a:cubicBezTo>
                    <a:pt x="20534" y="14885"/>
                    <a:pt x="19943" y="17347"/>
                    <a:pt x="19055" y="18802"/>
                  </a:cubicBezTo>
                  <a:cubicBezTo>
                    <a:pt x="18167" y="20257"/>
                    <a:pt x="16984" y="20705"/>
                    <a:pt x="15356" y="21040"/>
                  </a:cubicBezTo>
                  <a:cubicBezTo>
                    <a:pt x="13729" y="21376"/>
                    <a:pt x="11658" y="21600"/>
                    <a:pt x="10030" y="21376"/>
                  </a:cubicBezTo>
                  <a:cubicBezTo>
                    <a:pt x="8403" y="21152"/>
                    <a:pt x="7219" y="20481"/>
                    <a:pt x="7663" y="19418"/>
                  </a:cubicBezTo>
                  <a:cubicBezTo>
                    <a:pt x="8107" y="18354"/>
                    <a:pt x="10178" y="16899"/>
                    <a:pt x="12249" y="15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807656" y="3532493"/>
              <a:ext cx="3837287" cy="151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2742" y="3434"/>
                  </a:moveTo>
                  <a:cubicBezTo>
                    <a:pt x="3075" y="3163"/>
                    <a:pt x="3408" y="2892"/>
                    <a:pt x="3770" y="2696"/>
                  </a:cubicBezTo>
                  <a:cubicBezTo>
                    <a:pt x="4133" y="2500"/>
                    <a:pt x="4526" y="2380"/>
                    <a:pt x="4924" y="2274"/>
                  </a:cubicBezTo>
                  <a:cubicBezTo>
                    <a:pt x="5323" y="2169"/>
                    <a:pt x="5727" y="2079"/>
                    <a:pt x="6125" y="2003"/>
                  </a:cubicBezTo>
                  <a:cubicBezTo>
                    <a:pt x="6524" y="1928"/>
                    <a:pt x="6916" y="1868"/>
                    <a:pt x="7321" y="1792"/>
                  </a:cubicBezTo>
                  <a:cubicBezTo>
                    <a:pt x="7725" y="1717"/>
                    <a:pt x="8142" y="1627"/>
                    <a:pt x="8558" y="1567"/>
                  </a:cubicBezTo>
                  <a:cubicBezTo>
                    <a:pt x="8974" y="1506"/>
                    <a:pt x="9390" y="1476"/>
                    <a:pt x="9866" y="1461"/>
                  </a:cubicBezTo>
                  <a:cubicBezTo>
                    <a:pt x="10342" y="1446"/>
                    <a:pt x="10877" y="1446"/>
                    <a:pt x="11401" y="1446"/>
                  </a:cubicBezTo>
                  <a:cubicBezTo>
                    <a:pt x="11924" y="1446"/>
                    <a:pt x="12435" y="1446"/>
                    <a:pt x="12941" y="1476"/>
                  </a:cubicBezTo>
                  <a:cubicBezTo>
                    <a:pt x="13446" y="1506"/>
                    <a:pt x="13946" y="1567"/>
                    <a:pt x="14416" y="1627"/>
                  </a:cubicBezTo>
                  <a:cubicBezTo>
                    <a:pt x="14886" y="1687"/>
                    <a:pt x="15326" y="1747"/>
                    <a:pt x="15742" y="1808"/>
                  </a:cubicBezTo>
                  <a:cubicBezTo>
                    <a:pt x="16158" y="1868"/>
                    <a:pt x="16551" y="1928"/>
                    <a:pt x="16967" y="2003"/>
                  </a:cubicBezTo>
                  <a:cubicBezTo>
                    <a:pt x="17383" y="2079"/>
                    <a:pt x="17824" y="2169"/>
                    <a:pt x="18252" y="2274"/>
                  </a:cubicBezTo>
                  <a:cubicBezTo>
                    <a:pt x="18680" y="2380"/>
                    <a:pt x="19096" y="2500"/>
                    <a:pt x="19495" y="2741"/>
                  </a:cubicBezTo>
                  <a:cubicBezTo>
                    <a:pt x="19893" y="2982"/>
                    <a:pt x="20274" y="3344"/>
                    <a:pt x="20553" y="3856"/>
                  </a:cubicBezTo>
                  <a:cubicBezTo>
                    <a:pt x="20833" y="4368"/>
                    <a:pt x="21011" y="5031"/>
                    <a:pt x="21178" y="5829"/>
                  </a:cubicBezTo>
                  <a:cubicBezTo>
                    <a:pt x="21344" y="6628"/>
                    <a:pt x="21499" y="7562"/>
                    <a:pt x="21546" y="8450"/>
                  </a:cubicBezTo>
                  <a:cubicBezTo>
                    <a:pt x="21594" y="9339"/>
                    <a:pt x="21535" y="10182"/>
                    <a:pt x="21398" y="11071"/>
                  </a:cubicBezTo>
                  <a:cubicBezTo>
                    <a:pt x="21261" y="11960"/>
                    <a:pt x="21047" y="12894"/>
                    <a:pt x="20821" y="13722"/>
                  </a:cubicBezTo>
                  <a:cubicBezTo>
                    <a:pt x="20595" y="14551"/>
                    <a:pt x="20357" y="15274"/>
                    <a:pt x="20060" y="15936"/>
                  </a:cubicBezTo>
                  <a:cubicBezTo>
                    <a:pt x="19762" y="16599"/>
                    <a:pt x="19405" y="17202"/>
                    <a:pt x="19037" y="17623"/>
                  </a:cubicBezTo>
                  <a:cubicBezTo>
                    <a:pt x="18668" y="18045"/>
                    <a:pt x="18287" y="18286"/>
                    <a:pt x="17847" y="18512"/>
                  </a:cubicBezTo>
                  <a:cubicBezTo>
                    <a:pt x="17407" y="18738"/>
                    <a:pt x="16908" y="18949"/>
                    <a:pt x="16414" y="19145"/>
                  </a:cubicBezTo>
                  <a:cubicBezTo>
                    <a:pt x="15920" y="19341"/>
                    <a:pt x="15433" y="19521"/>
                    <a:pt x="14963" y="19687"/>
                  </a:cubicBezTo>
                  <a:cubicBezTo>
                    <a:pt x="14493" y="19853"/>
                    <a:pt x="14041" y="20003"/>
                    <a:pt x="13565" y="20154"/>
                  </a:cubicBezTo>
                  <a:cubicBezTo>
                    <a:pt x="13090" y="20305"/>
                    <a:pt x="12590" y="20455"/>
                    <a:pt x="12132" y="20606"/>
                  </a:cubicBezTo>
                  <a:cubicBezTo>
                    <a:pt x="11674" y="20756"/>
                    <a:pt x="11258" y="20907"/>
                    <a:pt x="10830" y="21028"/>
                  </a:cubicBezTo>
                  <a:cubicBezTo>
                    <a:pt x="10401" y="21148"/>
                    <a:pt x="9961" y="21238"/>
                    <a:pt x="9509" y="21329"/>
                  </a:cubicBezTo>
                  <a:cubicBezTo>
                    <a:pt x="9057" y="21419"/>
                    <a:pt x="8594" y="21510"/>
                    <a:pt x="8136" y="21555"/>
                  </a:cubicBezTo>
                  <a:cubicBezTo>
                    <a:pt x="7678" y="21600"/>
                    <a:pt x="7226" y="21600"/>
                    <a:pt x="6738" y="21600"/>
                  </a:cubicBezTo>
                  <a:cubicBezTo>
                    <a:pt x="6250" y="21600"/>
                    <a:pt x="5727" y="21600"/>
                    <a:pt x="5245" y="21555"/>
                  </a:cubicBezTo>
                  <a:cubicBezTo>
                    <a:pt x="4764" y="21510"/>
                    <a:pt x="4324" y="21419"/>
                    <a:pt x="3883" y="21299"/>
                  </a:cubicBezTo>
                  <a:cubicBezTo>
                    <a:pt x="3443" y="21178"/>
                    <a:pt x="3003" y="21028"/>
                    <a:pt x="2563" y="20802"/>
                  </a:cubicBezTo>
                  <a:cubicBezTo>
                    <a:pt x="2123" y="20576"/>
                    <a:pt x="1683" y="20274"/>
                    <a:pt x="1285" y="19853"/>
                  </a:cubicBezTo>
                  <a:cubicBezTo>
                    <a:pt x="886" y="19431"/>
                    <a:pt x="529" y="18889"/>
                    <a:pt x="309" y="18241"/>
                  </a:cubicBezTo>
                  <a:cubicBezTo>
                    <a:pt x="89" y="17593"/>
                    <a:pt x="6" y="16840"/>
                    <a:pt x="0" y="16057"/>
                  </a:cubicBezTo>
                  <a:cubicBezTo>
                    <a:pt x="-6" y="15274"/>
                    <a:pt x="65" y="14460"/>
                    <a:pt x="155" y="13662"/>
                  </a:cubicBezTo>
                  <a:cubicBezTo>
                    <a:pt x="244" y="12864"/>
                    <a:pt x="351" y="12080"/>
                    <a:pt x="523" y="11267"/>
                  </a:cubicBezTo>
                  <a:cubicBezTo>
                    <a:pt x="696" y="10454"/>
                    <a:pt x="934" y="9610"/>
                    <a:pt x="1172" y="8751"/>
                  </a:cubicBezTo>
                  <a:cubicBezTo>
                    <a:pt x="1409" y="7893"/>
                    <a:pt x="1647" y="7019"/>
                    <a:pt x="1927" y="6206"/>
                  </a:cubicBezTo>
                  <a:cubicBezTo>
                    <a:pt x="2206" y="5392"/>
                    <a:pt x="2527" y="4639"/>
                    <a:pt x="2837" y="3931"/>
                  </a:cubicBezTo>
                  <a:cubicBezTo>
                    <a:pt x="3146" y="3223"/>
                    <a:pt x="3443" y="2561"/>
                    <a:pt x="3776" y="1988"/>
                  </a:cubicBezTo>
                  <a:cubicBezTo>
                    <a:pt x="4109" y="1416"/>
                    <a:pt x="4478" y="934"/>
                    <a:pt x="4752" y="618"/>
                  </a:cubicBezTo>
                  <a:cubicBezTo>
                    <a:pt x="5025" y="301"/>
                    <a:pt x="5204" y="151"/>
                    <a:pt x="53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998319" y="5389670"/>
              <a:ext cx="151241" cy="22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23" fill="norm" stroke="1" extrusionOk="0">
                  <a:moveTo>
                    <a:pt x="7936" y="6378"/>
                  </a:moveTo>
                  <a:cubicBezTo>
                    <a:pt x="7636" y="5368"/>
                    <a:pt x="7336" y="4359"/>
                    <a:pt x="7186" y="4359"/>
                  </a:cubicBezTo>
                  <a:cubicBezTo>
                    <a:pt x="7036" y="4359"/>
                    <a:pt x="7036" y="5368"/>
                    <a:pt x="6286" y="8094"/>
                  </a:cubicBezTo>
                  <a:cubicBezTo>
                    <a:pt x="5536" y="10819"/>
                    <a:pt x="4036" y="15260"/>
                    <a:pt x="2836" y="17884"/>
                  </a:cubicBezTo>
                  <a:cubicBezTo>
                    <a:pt x="1636" y="20509"/>
                    <a:pt x="736" y="21316"/>
                    <a:pt x="286" y="21215"/>
                  </a:cubicBezTo>
                  <a:cubicBezTo>
                    <a:pt x="-164" y="21114"/>
                    <a:pt x="-164" y="20105"/>
                    <a:pt x="886" y="17077"/>
                  </a:cubicBezTo>
                  <a:cubicBezTo>
                    <a:pt x="1936" y="14049"/>
                    <a:pt x="4036" y="9002"/>
                    <a:pt x="6286" y="5772"/>
                  </a:cubicBezTo>
                  <a:cubicBezTo>
                    <a:pt x="8536" y="2542"/>
                    <a:pt x="10936" y="1129"/>
                    <a:pt x="12886" y="423"/>
                  </a:cubicBezTo>
                  <a:cubicBezTo>
                    <a:pt x="14836" y="-284"/>
                    <a:pt x="16336" y="-284"/>
                    <a:pt x="17986" y="1836"/>
                  </a:cubicBezTo>
                  <a:cubicBezTo>
                    <a:pt x="19636" y="3955"/>
                    <a:pt x="21436" y="8195"/>
                    <a:pt x="21436" y="11727"/>
                  </a:cubicBezTo>
                  <a:cubicBezTo>
                    <a:pt x="21436" y="15260"/>
                    <a:pt x="19636" y="18086"/>
                    <a:pt x="17836" y="20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235549" y="5393043"/>
              <a:ext cx="85461" cy="19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50" fill="norm" stroke="1" extrusionOk="0">
                  <a:moveTo>
                    <a:pt x="21271" y="2817"/>
                  </a:moveTo>
                  <a:cubicBezTo>
                    <a:pt x="15476" y="4696"/>
                    <a:pt x="9681" y="6574"/>
                    <a:pt x="5993" y="9157"/>
                  </a:cubicBezTo>
                  <a:cubicBezTo>
                    <a:pt x="2305" y="11739"/>
                    <a:pt x="725" y="15026"/>
                    <a:pt x="198" y="17257"/>
                  </a:cubicBezTo>
                  <a:cubicBezTo>
                    <a:pt x="-329" y="19487"/>
                    <a:pt x="198" y="20661"/>
                    <a:pt x="1778" y="21130"/>
                  </a:cubicBezTo>
                  <a:cubicBezTo>
                    <a:pt x="3359" y="21600"/>
                    <a:pt x="5993" y="21365"/>
                    <a:pt x="9154" y="19957"/>
                  </a:cubicBezTo>
                  <a:cubicBezTo>
                    <a:pt x="12315" y="18548"/>
                    <a:pt x="16003" y="15965"/>
                    <a:pt x="16003" y="12443"/>
                  </a:cubicBezTo>
                  <a:cubicBezTo>
                    <a:pt x="16003" y="8922"/>
                    <a:pt x="12315" y="4461"/>
                    <a:pt x="86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431076" y="5164443"/>
              <a:ext cx="67734" cy="39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19575" y="0"/>
                  </a:moveTo>
                  <a:cubicBezTo>
                    <a:pt x="15525" y="1733"/>
                    <a:pt x="11475" y="3465"/>
                    <a:pt x="8437" y="6353"/>
                  </a:cubicBezTo>
                  <a:cubicBezTo>
                    <a:pt x="5400" y="9241"/>
                    <a:pt x="3375" y="13283"/>
                    <a:pt x="2025" y="15709"/>
                  </a:cubicBezTo>
                  <a:cubicBezTo>
                    <a:pt x="675" y="18135"/>
                    <a:pt x="0" y="18943"/>
                    <a:pt x="0" y="19694"/>
                  </a:cubicBezTo>
                  <a:cubicBezTo>
                    <a:pt x="0" y="20445"/>
                    <a:pt x="675" y="21138"/>
                    <a:pt x="2700" y="21369"/>
                  </a:cubicBezTo>
                  <a:cubicBezTo>
                    <a:pt x="4725" y="21600"/>
                    <a:pt x="8100" y="21369"/>
                    <a:pt x="11475" y="20907"/>
                  </a:cubicBezTo>
                  <a:cubicBezTo>
                    <a:pt x="14850" y="20445"/>
                    <a:pt x="18225" y="19752"/>
                    <a:pt x="2160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365459" y="5367643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765509" y="5393043"/>
              <a:ext cx="50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2822659" y="527874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850390" y="5488293"/>
              <a:ext cx="2942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5600"/>
                    <a:pt x="-1585" y="9600"/>
                    <a:pt x="575" y="6000"/>
                  </a:cubicBezTo>
                  <a:cubicBezTo>
                    <a:pt x="2735" y="2400"/>
                    <a:pt x="11375" y="1200"/>
                    <a:pt x="200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994109" y="5373993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6000"/>
                    <a:pt x="12960" y="12000"/>
                    <a:pt x="9360" y="15600"/>
                  </a:cubicBezTo>
                  <a:cubicBezTo>
                    <a:pt x="5760" y="19200"/>
                    <a:pt x="288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3032209" y="531049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3089359" y="5494643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194940" y="5147825"/>
              <a:ext cx="208120" cy="41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02" fill="norm" stroke="1" extrusionOk="0">
                  <a:moveTo>
                    <a:pt x="13202" y="15104"/>
                  </a:moveTo>
                  <a:cubicBezTo>
                    <a:pt x="12338" y="14564"/>
                    <a:pt x="11474" y="14024"/>
                    <a:pt x="10502" y="13808"/>
                  </a:cubicBezTo>
                  <a:cubicBezTo>
                    <a:pt x="9530" y="13592"/>
                    <a:pt x="8450" y="13700"/>
                    <a:pt x="6722" y="14618"/>
                  </a:cubicBezTo>
                  <a:cubicBezTo>
                    <a:pt x="4994" y="15536"/>
                    <a:pt x="2618" y="17264"/>
                    <a:pt x="1322" y="18398"/>
                  </a:cubicBezTo>
                  <a:cubicBezTo>
                    <a:pt x="26" y="19532"/>
                    <a:pt x="-190" y="20072"/>
                    <a:pt x="134" y="20504"/>
                  </a:cubicBezTo>
                  <a:cubicBezTo>
                    <a:pt x="458" y="20936"/>
                    <a:pt x="1322" y="21260"/>
                    <a:pt x="2294" y="21368"/>
                  </a:cubicBezTo>
                  <a:cubicBezTo>
                    <a:pt x="3266" y="21476"/>
                    <a:pt x="4346" y="21368"/>
                    <a:pt x="6182" y="20396"/>
                  </a:cubicBezTo>
                  <a:cubicBezTo>
                    <a:pt x="8018" y="19424"/>
                    <a:pt x="10610" y="17588"/>
                    <a:pt x="12878" y="15266"/>
                  </a:cubicBezTo>
                  <a:cubicBezTo>
                    <a:pt x="15146" y="12944"/>
                    <a:pt x="17090" y="10136"/>
                    <a:pt x="18494" y="7760"/>
                  </a:cubicBezTo>
                  <a:cubicBezTo>
                    <a:pt x="19898" y="5384"/>
                    <a:pt x="20762" y="3440"/>
                    <a:pt x="21086" y="2144"/>
                  </a:cubicBezTo>
                  <a:cubicBezTo>
                    <a:pt x="21410" y="848"/>
                    <a:pt x="21194" y="200"/>
                    <a:pt x="20654" y="38"/>
                  </a:cubicBezTo>
                  <a:cubicBezTo>
                    <a:pt x="20114" y="-124"/>
                    <a:pt x="19250" y="200"/>
                    <a:pt x="17846" y="1658"/>
                  </a:cubicBezTo>
                  <a:cubicBezTo>
                    <a:pt x="16442" y="3116"/>
                    <a:pt x="14498" y="5708"/>
                    <a:pt x="13742" y="8624"/>
                  </a:cubicBezTo>
                  <a:cubicBezTo>
                    <a:pt x="12986" y="11540"/>
                    <a:pt x="13418" y="14780"/>
                    <a:pt x="13850" y="18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3457659" y="546924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315593" y="5500993"/>
              <a:ext cx="37041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21600"/>
                  </a:moveTo>
                  <a:cubicBezTo>
                    <a:pt x="617" y="20291"/>
                    <a:pt x="0" y="18982"/>
                    <a:pt x="0" y="18327"/>
                  </a:cubicBezTo>
                  <a:cubicBezTo>
                    <a:pt x="0" y="17673"/>
                    <a:pt x="617" y="17673"/>
                    <a:pt x="2530" y="17345"/>
                  </a:cubicBezTo>
                  <a:cubicBezTo>
                    <a:pt x="4443" y="17018"/>
                    <a:pt x="7653" y="16364"/>
                    <a:pt x="11047" y="13418"/>
                  </a:cubicBezTo>
                  <a:cubicBezTo>
                    <a:pt x="14441" y="10473"/>
                    <a:pt x="18021" y="52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565359" y="5437493"/>
              <a:ext cx="14657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10039" y="0"/>
                  </a:moveTo>
                  <a:cubicBezTo>
                    <a:pt x="13082" y="1575"/>
                    <a:pt x="16124" y="3150"/>
                    <a:pt x="18254" y="4275"/>
                  </a:cubicBezTo>
                  <a:cubicBezTo>
                    <a:pt x="20383" y="5400"/>
                    <a:pt x="21600" y="6075"/>
                    <a:pt x="20839" y="7987"/>
                  </a:cubicBezTo>
                  <a:cubicBezTo>
                    <a:pt x="20079" y="9900"/>
                    <a:pt x="17341" y="13050"/>
                    <a:pt x="13538" y="15525"/>
                  </a:cubicBezTo>
                  <a:cubicBezTo>
                    <a:pt x="9735" y="18000"/>
                    <a:pt x="4868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256326" y="5810398"/>
              <a:ext cx="378520" cy="166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82" fill="norm" stroke="1" extrusionOk="0">
                  <a:moveTo>
                    <a:pt x="1671" y="15612"/>
                  </a:moveTo>
                  <a:cubicBezTo>
                    <a:pt x="835" y="15612"/>
                    <a:pt x="0" y="15612"/>
                    <a:pt x="0" y="15612"/>
                  </a:cubicBezTo>
                  <a:cubicBezTo>
                    <a:pt x="0" y="15612"/>
                    <a:pt x="835" y="15612"/>
                    <a:pt x="3341" y="15072"/>
                  </a:cubicBezTo>
                  <a:cubicBezTo>
                    <a:pt x="5848" y="14532"/>
                    <a:pt x="10024" y="13452"/>
                    <a:pt x="13127" y="12777"/>
                  </a:cubicBezTo>
                  <a:cubicBezTo>
                    <a:pt x="16230" y="12102"/>
                    <a:pt x="18259" y="11832"/>
                    <a:pt x="19452" y="11022"/>
                  </a:cubicBezTo>
                  <a:cubicBezTo>
                    <a:pt x="20645" y="10212"/>
                    <a:pt x="21003" y="8862"/>
                    <a:pt x="21003" y="7647"/>
                  </a:cubicBezTo>
                  <a:cubicBezTo>
                    <a:pt x="21003" y="6432"/>
                    <a:pt x="20645" y="5352"/>
                    <a:pt x="20168" y="4407"/>
                  </a:cubicBezTo>
                  <a:cubicBezTo>
                    <a:pt x="19691" y="3462"/>
                    <a:pt x="19094" y="2652"/>
                    <a:pt x="18557" y="1707"/>
                  </a:cubicBezTo>
                  <a:cubicBezTo>
                    <a:pt x="18020" y="762"/>
                    <a:pt x="17543" y="-318"/>
                    <a:pt x="18020" y="87"/>
                  </a:cubicBezTo>
                  <a:cubicBezTo>
                    <a:pt x="18497" y="492"/>
                    <a:pt x="19929" y="2382"/>
                    <a:pt x="20705" y="4002"/>
                  </a:cubicBezTo>
                  <a:cubicBezTo>
                    <a:pt x="21481" y="5622"/>
                    <a:pt x="21600" y="6972"/>
                    <a:pt x="20765" y="9807"/>
                  </a:cubicBezTo>
                  <a:cubicBezTo>
                    <a:pt x="19929" y="12642"/>
                    <a:pt x="18139" y="16962"/>
                    <a:pt x="16349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883805" y="5872378"/>
              <a:ext cx="121436" cy="16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75" fill="norm" stroke="1" extrusionOk="0">
                  <a:moveTo>
                    <a:pt x="20704" y="2062"/>
                  </a:moveTo>
                  <a:cubicBezTo>
                    <a:pt x="19605" y="969"/>
                    <a:pt x="18507" y="-125"/>
                    <a:pt x="15578" y="12"/>
                  </a:cubicBezTo>
                  <a:cubicBezTo>
                    <a:pt x="12650" y="148"/>
                    <a:pt x="7890" y="1516"/>
                    <a:pt x="4778" y="4933"/>
                  </a:cubicBezTo>
                  <a:cubicBezTo>
                    <a:pt x="1667" y="8351"/>
                    <a:pt x="202" y="13819"/>
                    <a:pt x="19" y="17100"/>
                  </a:cubicBezTo>
                  <a:cubicBezTo>
                    <a:pt x="-164" y="20381"/>
                    <a:pt x="934" y="21475"/>
                    <a:pt x="3680" y="21475"/>
                  </a:cubicBezTo>
                  <a:cubicBezTo>
                    <a:pt x="6426" y="21475"/>
                    <a:pt x="10819" y="20381"/>
                    <a:pt x="14297" y="18057"/>
                  </a:cubicBezTo>
                  <a:cubicBezTo>
                    <a:pt x="17775" y="15733"/>
                    <a:pt x="20338" y="12179"/>
                    <a:pt x="20887" y="9308"/>
                  </a:cubicBezTo>
                  <a:cubicBezTo>
                    <a:pt x="21436" y="6437"/>
                    <a:pt x="19972" y="4250"/>
                    <a:pt x="17958" y="2883"/>
                  </a:cubicBezTo>
                  <a:cubicBezTo>
                    <a:pt x="15944" y="1516"/>
                    <a:pt x="13382" y="969"/>
                    <a:pt x="11551" y="1242"/>
                  </a:cubicBezTo>
                  <a:cubicBezTo>
                    <a:pt x="9721" y="1516"/>
                    <a:pt x="8622" y="2609"/>
                    <a:pt x="7524" y="3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016209" y="5843893"/>
              <a:ext cx="203201" cy="15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7005"/>
                  </a:moveTo>
                  <a:cubicBezTo>
                    <a:pt x="675" y="5838"/>
                    <a:pt x="1350" y="4670"/>
                    <a:pt x="2250" y="4232"/>
                  </a:cubicBezTo>
                  <a:cubicBezTo>
                    <a:pt x="3150" y="3795"/>
                    <a:pt x="4275" y="4086"/>
                    <a:pt x="5738" y="5400"/>
                  </a:cubicBezTo>
                  <a:cubicBezTo>
                    <a:pt x="7200" y="6714"/>
                    <a:pt x="9000" y="9049"/>
                    <a:pt x="10125" y="10946"/>
                  </a:cubicBezTo>
                  <a:cubicBezTo>
                    <a:pt x="11250" y="12843"/>
                    <a:pt x="11700" y="14303"/>
                    <a:pt x="11812" y="15908"/>
                  </a:cubicBezTo>
                  <a:cubicBezTo>
                    <a:pt x="11925" y="17514"/>
                    <a:pt x="11700" y="19265"/>
                    <a:pt x="11025" y="20286"/>
                  </a:cubicBezTo>
                  <a:cubicBezTo>
                    <a:pt x="10350" y="21308"/>
                    <a:pt x="9225" y="21600"/>
                    <a:pt x="8213" y="20141"/>
                  </a:cubicBezTo>
                  <a:cubicBezTo>
                    <a:pt x="7200" y="18681"/>
                    <a:pt x="6300" y="15470"/>
                    <a:pt x="7875" y="11968"/>
                  </a:cubicBezTo>
                  <a:cubicBezTo>
                    <a:pt x="9450" y="8465"/>
                    <a:pt x="13500" y="4670"/>
                    <a:pt x="16200" y="2627"/>
                  </a:cubicBezTo>
                  <a:cubicBezTo>
                    <a:pt x="18900" y="584"/>
                    <a:pt x="20250" y="2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164376" y="5628143"/>
              <a:ext cx="175684" cy="38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18477" y="14589"/>
                  </a:moveTo>
                  <a:cubicBezTo>
                    <a:pt x="14313" y="14708"/>
                    <a:pt x="10149" y="14827"/>
                    <a:pt x="7157" y="15361"/>
                  </a:cubicBezTo>
                  <a:cubicBezTo>
                    <a:pt x="4164" y="15895"/>
                    <a:pt x="2342" y="16844"/>
                    <a:pt x="1301" y="17616"/>
                  </a:cubicBezTo>
                  <a:cubicBezTo>
                    <a:pt x="260" y="18387"/>
                    <a:pt x="0" y="18981"/>
                    <a:pt x="0" y="19633"/>
                  </a:cubicBezTo>
                  <a:cubicBezTo>
                    <a:pt x="0" y="20286"/>
                    <a:pt x="260" y="20998"/>
                    <a:pt x="1041" y="21236"/>
                  </a:cubicBezTo>
                  <a:cubicBezTo>
                    <a:pt x="1822" y="21473"/>
                    <a:pt x="3123" y="21236"/>
                    <a:pt x="5205" y="20227"/>
                  </a:cubicBezTo>
                  <a:cubicBezTo>
                    <a:pt x="7287" y="19218"/>
                    <a:pt x="10149" y="17438"/>
                    <a:pt x="13012" y="14530"/>
                  </a:cubicBezTo>
                  <a:cubicBezTo>
                    <a:pt x="15875" y="11622"/>
                    <a:pt x="18737" y="7587"/>
                    <a:pt x="20169" y="5214"/>
                  </a:cubicBezTo>
                  <a:cubicBezTo>
                    <a:pt x="21600" y="2840"/>
                    <a:pt x="21600" y="2128"/>
                    <a:pt x="21600" y="1475"/>
                  </a:cubicBezTo>
                  <a:cubicBezTo>
                    <a:pt x="21600" y="822"/>
                    <a:pt x="21600" y="229"/>
                    <a:pt x="20949" y="51"/>
                  </a:cubicBezTo>
                  <a:cubicBezTo>
                    <a:pt x="20299" y="-127"/>
                    <a:pt x="18998" y="110"/>
                    <a:pt x="17827" y="1594"/>
                  </a:cubicBezTo>
                  <a:cubicBezTo>
                    <a:pt x="16655" y="3077"/>
                    <a:pt x="15614" y="5807"/>
                    <a:pt x="15614" y="8537"/>
                  </a:cubicBezTo>
                  <a:cubicBezTo>
                    <a:pt x="15614" y="11266"/>
                    <a:pt x="16655" y="13996"/>
                    <a:pt x="17696" y="16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359109" y="5813860"/>
              <a:ext cx="82551" cy="118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92" fill="norm" stroke="1" extrusionOk="0">
                  <a:moveTo>
                    <a:pt x="0" y="11060"/>
                  </a:moveTo>
                  <a:cubicBezTo>
                    <a:pt x="2700" y="11060"/>
                    <a:pt x="5400" y="11060"/>
                    <a:pt x="8640" y="9924"/>
                  </a:cubicBezTo>
                  <a:cubicBezTo>
                    <a:pt x="11880" y="8787"/>
                    <a:pt x="15660" y="6513"/>
                    <a:pt x="18090" y="4429"/>
                  </a:cubicBezTo>
                  <a:cubicBezTo>
                    <a:pt x="20520" y="2345"/>
                    <a:pt x="21600" y="450"/>
                    <a:pt x="20520" y="71"/>
                  </a:cubicBezTo>
                  <a:cubicBezTo>
                    <a:pt x="19440" y="-308"/>
                    <a:pt x="16200" y="829"/>
                    <a:pt x="12690" y="3292"/>
                  </a:cubicBezTo>
                  <a:cubicBezTo>
                    <a:pt x="9180" y="5755"/>
                    <a:pt x="5400" y="9545"/>
                    <a:pt x="3510" y="12576"/>
                  </a:cubicBezTo>
                  <a:cubicBezTo>
                    <a:pt x="1620" y="15608"/>
                    <a:pt x="1620" y="17881"/>
                    <a:pt x="4860" y="19208"/>
                  </a:cubicBezTo>
                  <a:cubicBezTo>
                    <a:pt x="8100" y="20534"/>
                    <a:pt x="14580" y="20913"/>
                    <a:pt x="21060" y="21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505159" y="5812143"/>
              <a:ext cx="127001" cy="1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953"/>
                  </a:moveTo>
                  <a:cubicBezTo>
                    <a:pt x="3240" y="6035"/>
                    <a:pt x="6480" y="11118"/>
                    <a:pt x="7920" y="14453"/>
                  </a:cubicBezTo>
                  <a:cubicBezTo>
                    <a:pt x="9360" y="17788"/>
                    <a:pt x="9000" y="19376"/>
                    <a:pt x="7920" y="20329"/>
                  </a:cubicBezTo>
                  <a:cubicBezTo>
                    <a:pt x="6840" y="21282"/>
                    <a:pt x="5040" y="21600"/>
                    <a:pt x="3780" y="20965"/>
                  </a:cubicBezTo>
                  <a:cubicBezTo>
                    <a:pt x="2520" y="20329"/>
                    <a:pt x="1800" y="18741"/>
                    <a:pt x="2340" y="15882"/>
                  </a:cubicBezTo>
                  <a:cubicBezTo>
                    <a:pt x="2880" y="13024"/>
                    <a:pt x="4680" y="8894"/>
                    <a:pt x="8100" y="6035"/>
                  </a:cubicBezTo>
                  <a:cubicBezTo>
                    <a:pt x="11520" y="3176"/>
                    <a:pt x="16560" y="15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2860759" y="5875643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906946" y="5798220"/>
              <a:ext cx="82277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457" fill="norm" stroke="1" extrusionOk="0">
                  <a:moveTo>
                    <a:pt x="15373" y="1207"/>
                  </a:moveTo>
                  <a:cubicBezTo>
                    <a:pt x="12739" y="532"/>
                    <a:pt x="10105" y="-143"/>
                    <a:pt x="7470" y="26"/>
                  </a:cubicBezTo>
                  <a:cubicBezTo>
                    <a:pt x="4836" y="194"/>
                    <a:pt x="2202" y="1207"/>
                    <a:pt x="885" y="2557"/>
                  </a:cubicBezTo>
                  <a:cubicBezTo>
                    <a:pt x="-432" y="3907"/>
                    <a:pt x="-432" y="5594"/>
                    <a:pt x="1939" y="7113"/>
                  </a:cubicBezTo>
                  <a:cubicBezTo>
                    <a:pt x="4309" y="8632"/>
                    <a:pt x="9051" y="9982"/>
                    <a:pt x="12475" y="11163"/>
                  </a:cubicBezTo>
                  <a:cubicBezTo>
                    <a:pt x="15900" y="12345"/>
                    <a:pt x="18007" y="13357"/>
                    <a:pt x="19324" y="14707"/>
                  </a:cubicBezTo>
                  <a:cubicBezTo>
                    <a:pt x="20641" y="16057"/>
                    <a:pt x="21168" y="17745"/>
                    <a:pt x="19061" y="18926"/>
                  </a:cubicBezTo>
                  <a:cubicBezTo>
                    <a:pt x="16953" y="20107"/>
                    <a:pt x="12212" y="20782"/>
                    <a:pt x="747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829009" y="5735943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375109" y="5843893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Shape"/>
            <p:cNvSpPr/>
            <p:nvPr/>
          </p:nvSpPr>
          <p:spPr>
            <a:xfrm>
              <a:off x="3400509" y="5725359"/>
              <a:ext cx="127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414121" y="5812143"/>
              <a:ext cx="13543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1851" y="0"/>
                  </a:moveTo>
                  <a:cubicBezTo>
                    <a:pt x="2183" y="3789"/>
                    <a:pt x="2515" y="7579"/>
                    <a:pt x="2682" y="10611"/>
                  </a:cubicBezTo>
                  <a:cubicBezTo>
                    <a:pt x="2848" y="13642"/>
                    <a:pt x="2848" y="15916"/>
                    <a:pt x="2349" y="17811"/>
                  </a:cubicBezTo>
                  <a:cubicBezTo>
                    <a:pt x="1851" y="19705"/>
                    <a:pt x="854" y="21221"/>
                    <a:pt x="355" y="21032"/>
                  </a:cubicBezTo>
                  <a:cubicBezTo>
                    <a:pt x="-143" y="20842"/>
                    <a:pt x="-143" y="18947"/>
                    <a:pt x="522" y="16105"/>
                  </a:cubicBezTo>
                  <a:cubicBezTo>
                    <a:pt x="1186" y="13263"/>
                    <a:pt x="2515" y="9474"/>
                    <a:pt x="3845" y="7011"/>
                  </a:cubicBezTo>
                  <a:cubicBezTo>
                    <a:pt x="5174" y="4547"/>
                    <a:pt x="6503" y="3411"/>
                    <a:pt x="7666" y="3789"/>
                  </a:cubicBezTo>
                  <a:cubicBezTo>
                    <a:pt x="8829" y="4168"/>
                    <a:pt x="9826" y="6063"/>
                    <a:pt x="9992" y="8526"/>
                  </a:cubicBezTo>
                  <a:cubicBezTo>
                    <a:pt x="10159" y="10989"/>
                    <a:pt x="9494" y="14021"/>
                    <a:pt x="9660" y="14779"/>
                  </a:cubicBezTo>
                  <a:cubicBezTo>
                    <a:pt x="9826" y="15537"/>
                    <a:pt x="10823" y="14021"/>
                    <a:pt x="11820" y="12505"/>
                  </a:cubicBezTo>
                  <a:cubicBezTo>
                    <a:pt x="12817" y="10989"/>
                    <a:pt x="13814" y="9474"/>
                    <a:pt x="14977" y="8147"/>
                  </a:cubicBezTo>
                  <a:cubicBezTo>
                    <a:pt x="16140" y="6821"/>
                    <a:pt x="17469" y="5684"/>
                    <a:pt x="18632" y="5874"/>
                  </a:cubicBezTo>
                  <a:cubicBezTo>
                    <a:pt x="19795" y="6063"/>
                    <a:pt x="20792" y="7579"/>
                    <a:pt x="21125" y="10421"/>
                  </a:cubicBezTo>
                  <a:cubicBezTo>
                    <a:pt x="21457" y="13263"/>
                    <a:pt x="21125" y="17432"/>
                    <a:pt x="207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554069" y="5791049"/>
              <a:ext cx="133542" cy="32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85" fill="norm" stroke="1" extrusionOk="0">
                  <a:moveTo>
                    <a:pt x="13775" y="5464"/>
                  </a:moveTo>
                  <a:cubicBezTo>
                    <a:pt x="10784" y="9155"/>
                    <a:pt x="7793" y="12846"/>
                    <a:pt x="5966" y="15239"/>
                  </a:cubicBezTo>
                  <a:cubicBezTo>
                    <a:pt x="4138" y="17631"/>
                    <a:pt x="3473" y="18725"/>
                    <a:pt x="2643" y="19682"/>
                  </a:cubicBezTo>
                  <a:cubicBezTo>
                    <a:pt x="1812" y="20639"/>
                    <a:pt x="815" y="21459"/>
                    <a:pt x="316" y="21254"/>
                  </a:cubicBezTo>
                  <a:cubicBezTo>
                    <a:pt x="-182" y="21049"/>
                    <a:pt x="-182" y="19818"/>
                    <a:pt x="981" y="17153"/>
                  </a:cubicBezTo>
                  <a:cubicBezTo>
                    <a:pt x="2144" y="14487"/>
                    <a:pt x="4470" y="10386"/>
                    <a:pt x="6796" y="7583"/>
                  </a:cubicBezTo>
                  <a:cubicBezTo>
                    <a:pt x="9123" y="4781"/>
                    <a:pt x="11449" y="3277"/>
                    <a:pt x="12944" y="2183"/>
                  </a:cubicBezTo>
                  <a:cubicBezTo>
                    <a:pt x="14440" y="1089"/>
                    <a:pt x="15104" y="406"/>
                    <a:pt x="16267" y="132"/>
                  </a:cubicBezTo>
                  <a:cubicBezTo>
                    <a:pt x="17430" y="-141"/>
                    <a:pt x="19092" y="-4"/>
                    <a:pt x="20089" y="679"/>
                  </a:cubicBezTo>
                  <a:cubicBezTo>
                    <a:pt x="21086" y="1363"/>
                    <a:pt x="21418" y="2593"/>
                    <a:pt x="20089" y="3687"/>
                  </a:cubicBezTo>
                  <a:cubicBezTo>
                    <a:pt x="18760" y="4781"/>
                    <a:pt x="15769" y="5737"/>
                    <a:pt x="13443" y="6284"/>
                  </a:cubicBezTo>
                  <a:cubicBezTo>
                    <a:pt x="11116" y="6831"/>
                    <a:pt x="9455" y="6968"/>
                    <a:pt x="7793" y="7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708224" y="5841215"/>
              <a:ext cx="73286" cy="8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629" fill="norm" stroke="1" extrusionOk="0">
                  <a:moveTo>
                    <a:pt x="19516" y="683"/>
                  </a:moveTo>
                  <a:cubicBezTo>
                    <a:pt x="16430" y="143"/>
                    <a:pt x="13344" y="-397"/>
                    <a:pt x="10567" y="413"/>
                  </a:cubicBezTo>
                  <a:cubicBezTo>
                    <a:pt x="7790" y="1223"/>
                    <a:pt x="5321" y="3383"/>
                    <a:pt x="3470" y="5813"/>
                  </a:cubicBezTo>
                  <a:cubicBezTo>
                    <a:pt x="1618" y="8243"/>
                    <a:pt x="384" y="10943"/>
                    <a:pt x="76" y="13643"/>
                  </a:cubicBezTo>
                  <a:cubicBezTo>
                    <a:pt x="-233" y="16343"/>
                    <a:pt x="384" y="19043"/>
                    <a:pt x="2236" y="20123"/>
                  </a:cubicBezTo>
                  <a:cubicBezTo>
                    <a:pt x="4087" y="21203"/>
                    <a:pt x="7173" y="20663"/>
                    <a:pt x="10567" y="17423"/>
                  </a:cubicBezTo>
                  <a:cubicBezTo>
                    <a:pt x="13961" y="14183"/>
                    <a:pt x="17664" y="8243"/>
                    <a:pt x="21367" y="2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806909" y="5729593"/>
              <a:ext cx="14605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270"/>
                  </a:moveTo>
                  <a:cubicBezTo>
                    <a:pt x="1252" y="10565"/>
                    <a:pt x="2504" y="9861"/>
                    <a:pt x="3913" y="9743"/>
                  </a:cubicBezTo>
                  <a:cubicBezTo>
                    <a:pt x="5322" y="9626"/>
                    <a:pt x="6887" y="10096"/>
                    <a:pt x="7826" y="10917"/>
                  </a:cubicBezTo>
                  <a:cubicBezTo>
                    <a:pt x="8765" y="11739"/>
                    <a:pt x="9078" y="12913"/>
                    <a:pt x="9235" y="14439"/>
                  </a:cubicBezTo>
                  <a:cubicBezTo>
                    <a:pt x="9391" y="15965"/>
                    <a:pt x="9391" y="17843"/>
                    <a:pt x="8765" y="19252"/>
                  </a:cubicBezTo>
                  <a:cubicBezTo>
                    <a:pt x="8139" y="20661"/>
                    <a:pt x="6887" y="21600"/>
                    <a:pt x="5791" y="21600"/>
                  </a:cubicBezTo>
                  <a:cubicBezTo>
                    <a:pt x="4696" y="21600"/>
                    <a:pt x="3757" y="20661"/>
                    <a:pt x="3913" y="18783"/>
                  </a:cubicBezTo>
                  <a:cubicBezTo>
                    <a:pt x="4070" y="16904"/>
                    <a:pt x="5322" y="14087"/>
                    <a:pt x="8452" y="10800"/>
                  </a:cubicBezTo>
                  <a:cubicBezTo>
                    <a:pt x="11583" y="7513"/>
                    <a:pt x="16591" y="37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982222" y="5575076"/>
              <a:ext cx="59638" cy="35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69" fill="norm" stroke="1" extrusionOk="0">
                  <a:moveTo>
                    <a:pt x="16517" y="1293"/>
                  </a:moveTo>
                  <a:cubicBezTo>
                    <a:pt x="17262" y="647"/>
                    <a:pt x="18007" y="0"/>
                    <a:pt x="18752" y="0"/>
                  </a:cubicBezTo>
                  <a:cubicBezTo>
                    <a:pt x="19496" y="0"/>
                    <a:pt x="20241" y="647"/>
                    <a:pt x="18379" y="2587"/>
                  </a:cubicBezTo>
                  <a:cubicBezTo>
                    <a:pt x="16517" y="4527"/>
                    <a:pt x="12048" y="7760"/>
                    <a:pt x="8324" y="10865"/>
                  </a:cubicBezTo>
                  <a:cubicBezTo>
                    <a:pt x="4600" y="13969"/>
                    <a:pt x="1620" y="16944"/>
                    <a:pt x="503" y="18754"/>
                  </a:cubicBezTo>
                  <a:cubicBezTo>
                    <a:pt x="-614" y="20565"/>
                    <a:pt x="131" y="21212"/>
                    <a:pt x="2738" y="21406"/>
                  </a:cubicBezTo>
                  <a:cubicBezTo>
                    <a:pt x="5345" y="21600"/>
                    <a:pt x="9814" y="21341"/>
                    <a:pt x="13165" y="20695"/>
                  </a:cubicBezTo>
                  <a:cubicBezTo>
                    <a:pt x="16517" y="20048"/>
                    <a:pt x="18752" y="19013"/>
                    <a:pt x="20986" y="17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954847" y="5799173"/>
              <a:ext cx="269047" cy="7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02" fill="norm" stroke="1" extrusionOk="0">
                  <a:moveTo>
                    <a:pt x="2886" y="12676"/>
                  </a:moveTo>
                  <a:cubicBezTo>
                    <a:pt x="1536" y="10876"/>
                    <a:pt x="186" y="9076"/>
                    <a:pt x="18" y="8176"/>
                  </a:cubicBezTo>
                  <a:cubicBezTo>
                    <a:pt x="-151" y="7276"/>
                    <a:pt x="861" y="7276"/>
                    <a:pt x="2633" y="7276"/>
                  </a:cubicBezTo>
                  <a:cubicBezTo>
                    <a:pt x="4405" y="7276"/>
                    <a:pt x="6937" y="7276"/>
                    <a:pt x="8624" y="6976"/>
                  </a:cubicBezTo>
                  <a:cubicBezTo>
                    <a:pt x="10312" y="6676"/>
                    <a:pt x="11155" y="6076"/>
                    <a:pt x="11155" y="5476"/>
                  </a:cubicBezTo>
                  <a:cubicBezTo>
                    <a:pt x="11155" y="4876"/>
                    <a:pt x="10312" y="4276"/>
                    <a:pt x="9552" y="4876"/>
                  </a:cubicBezTo>
                  <a:cubicBezTo>
                    <a:pt x="8793" y="5476"/>
                    <a:pt x="8118" y="7276"/>
                    <a:pt x="7443" y="9376"/>
                  </a:cubicBezTo>
                  <a:cubicBezTo>
                    <a:pt x="6768" y="11476"/>
                    <a:pt x="6093" y="13876"/>
                    <a:pt x="6093" y="15976"/>
                  </a:cubicBezTo>
                  <a:cubicBezTo>
                    <a:pt x="6093" y="18076"/>
                    <a:pt x="6768" y="19876"/>
                    <a:pt x="7443" y="19876"/>
                  </a:cubicBezTo>
                  <a:cubicBezTo>
                    <a:pt x="8118" y="19876"/>
                    <a:pt x="8793" y="18076"/>
                    <a:pt x="9468" y="15976"/>
                  </a:cubicBezTo>
                  <a:cubicBezTo>
                    <a:pt x="10143" y="13876"/>
                    <a:pt x="10818" y="11476"/>
                    <a:pt x="11155" y="11776"/>
                  </a:cubicBezTo>
                  <a:cubicBezTo>
                    <a:pt x="11493" y="12076"/>
                    <a:pt x="11493" y="15076"/>
                    <a:pt x="11915" y="16276"/>
                  </a:cubicBezTo>
                  <a:cubicBezTo>
                    <a:pt x="12337" y="17476"/>
                    <a:pt x="13180" y="16876"/>
                    <a:pt x="13855" y="17776"/>
                  </a:cubicBezTo>
                  <a:cubicBezTo>
                    <a:pt x="14530" y="18676"/>
                    <a:pt x="15036" y="21076"/>
                    <a:pt x="15374" y="20776"/>
                  </a:cubicBezTo>
                  <a:cubicBezTo>
                    <a:pt x="15711" y="20476"/>
                    <a:pt x="15880" y="17476"/>
                    <a:pt x="16302" y="15076"/>
                  </a:cubicBezTo>
                  <a:cubicBezTo>
                    <a:pt x="16724" y="12676"/>
                    <a:pt x="17399" y="10876"/>
                    <a:pt x="18243" y="7876"/>
                  </a:cubicBezTo>
                  <a:cubicBezTo>
                    <a:pt x="19086" y="4876"/>
                    <a:pt x="20099" y="676"/>
                    <a:pt x="20690" y="76"/>
                  </a:cubicBezTo>
                  <a:cubicBezTo>
                    <a:pt x="21280" y="-524"/>
                    <a:pt x="21449" y="2476"/>
                    <a:pt x="21449" y="6676"/>
                  </a:cubicBezTo>
                  <a:cubicBezTo>
                    <a:pt x="21449" y="10876"/>
                    <a:pt x="21280" y="16276"/>
                    <a:pt x="21027" y="18676"/>
                  </a:cubicBezTo>
                  <a:cubicBezTo>
                    <a:pt x="20774" y="21076"/>
                    <a:pt x="20437" y="20476"/>
                    <a:pt x="20099" y="19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271500" y="5608943"/>
              <a:ext cx="68810" cy="28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84" fill="norm" stroke="1" extrusionOk="0">
                  <a:moveTo>
                    <a:pt x="17351" y="0"/>
                  </a:moveTo>
                  <a:cubicBezTo>
                    <a:pt x="17351" y="1760"/>
                    <a:pt x="17351" y="3520"/>
                    <a:pt x="15060" y="6240"/>
                  </a:cubicBezTo>
                  <a:cubicBezTo>
                    <a:pt x="12769" y="8960"/>
                    <a:pt x="8187" y="12640"/>
                    <a:pt x="5242" y="14880"/>
                  </a:cubicBezTo>
                  <a:cubicBezTo>
                    <a:pt x="2296" y="17120"/>
                    <a:pt x="987" y="17920"/>
                    <a:pt x="333" y="18880"/>
                  </a:cubicBezTo>
                  <a:cubicBezTo>
                    <a:pt x="-322" y="19840"/>
                    <a:pt x="-322" y="20960"/>
                    <a:pt x="3278" y="21280"/>
                  </a:cubicBezTo>
                  <a:cubicBezTo>
                    <a:pt x="6878" y="21600"/>
                    <a:pt x="14078" y="21120"/>
                    <a:pt x="21278" y="20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257759" y="5723243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7100"/>
                    <a:pt x="6092" y="12600"/>
                    <a:pt x="9692" y="9000"/>
                  </a:cubicBezTo>
                  <a:cubicBezTo>
                    <a:pt x="13292" y="5400"/>
                    <a:pt x="17446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470412" y="6211556"/>
              <a:ext cx="113998" cy="49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299" fill="norm" stroke="1" extrusionOk="0">
                  <a:moveTo>
                    <a:pt x="20773" y="2224"/>
                  </a:moveTo>
                  <a:cubicBezTo>
                    <a:pt x="20773" y="1767"/>
                    <a:pt x="20773" y="1309"/>
                    <a:pt x="20194" y="806"/>
                  </a:cubicBezTo>
                  <a:cubicBezTo>
                    <a:pt x="19616" y="302"/>
                    <a:pt x="18459" y="-247"/>
                    <a:pt x="14987" y="119"/>
                  </a:cubicBezTo>
                  <a:cubicBezTo>
                    <a:pt x="11516" y="485"/>
                    <a:pt x="5730" y="1767"/>
                    <a:pt x="2644" y="3185"/>
                  </a:cubicBezTo>
                  <a:cubicBezTo>
                    <a:pt x="-441" y="4604"/>
                    <a:pt x="-827" y="6160"/>
                    <a:pt x="1487" y="7487"/>
                  </a:cubicBezTo>
                  <a:cubicBezTo>
                    <a:pt x="3802" y="8814"/>
                    <a:pt x="8816" y="9912"/>
                    <a:pt x="11323" y="10782"/>
                  </a:cubicBezTo>
                  <a:cubicBezTo>
                    <a:pt x="13830" y="11651"/>
                    <a:pt x="13830" y="12292"/>
                    <a:pt x="12480" y="12978"/>
                  </a:cubicBezTo>
                  <a:cubicBezTo>
                    <a:pt x="11130" y="13665"/>
                    <a:pt x="8430" y="14397"/>
                    <a:pt x="6116" y="15221"/>
                  </a:cubicBezTo>
                  <a:cubicBezTo>
                    <a:pt x="3802" y="16045"/>
                    <a:pt x="1873" y="16960"/>
                    <a:pt x="1102" y="17875"/>
                  </a:cubicBezTo>
                  <a:cubicBezTo>
                    <a:pt x="330" y="18790"/>
                    <a:pt x="716" y="19706"/>
                    <a:pt x="1680" y="20300"/>
                  </a:cubicBezTo>
                  <a:cubicBezTo>
                    <a:pt x="2644" y="20895"/>
                    <a:pt x="4187" y="21170"/>
                    <a:pt x="7273" y="21261"/>
                  </a:cubicBezTo>
                  <a:cubicBezTo>
                    <a:pt x="10359" y="21353"/>
                    <a:pt x="14987" y="21261"/>
                    <a:pt x="19616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663966" y="6395213"/>
              <a:ext cx="129994" cy="37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93" fill="norm" stroke="1" extrusionOk="0">
                  <a:moveTo>
                    <a:pt x="493" y="65"/>
                  </a:moveTo>
                  <a:cubicBezTo>
                    <a:pt x="144" y="1513"/>
                    <a:pt x="-204" y="2961"/>
                    <a:pt x="144" y="3926"/>
                  </a:cubicBezTo>
                  <a:cubicBezTo>
                    <a:pt x="493" y="4891"/>
                    <a:pt x="1538" y="5374"/>
                    <a:pt x="2931" y="5736"/>
                  </a:cubicBezTo>
                  <a:cubicBezTo>
                    <a:pt x="4325" y="6098"/>
                    <a:pt x="6067" y="6340"/>
                    <a:pt x="8854" y="5616"/>
                  </a:cubicBezTo>
                  <a:cubicBezTo>
                    <a:pt x="11641" y="4891"/>
                    <a:pt x="15473" y="3202"/>
                    <a:pt x="17912" y="1995"/>
                  </a:cubicBezTo>
                  <a:cubicBezTo>
                    <a:pt x="20351" y="789"/>
                    <a:pt x="21396" y="65"/>
                    <a:pt x="21396" y="4"/>
                  </a:cubicBezTo>
                  <a:cubicBezTo>
                    <a:pt x="21396" y="-56"/>
                    <a:pt x="20351" y="547"/>
                    <a:pt x="19654" y="2297"/>
                  </a:cubicBezTo>
                  <a:cubicBezTo>
                    <a:pt x="18957" y="4047"/>
                    <a:pt x="18609" y="6943"/>
                    <a:pt x="18957" y="9658"/>
                  </a:cubicBezTo>
                  <a:cubicBezTo>
                    <a:pt x="19306" y="12373"/>
                    <a:pt x="20351" y="14907"/>
                    <a:pt x="20873" y="16476"/>
                  </a:cubicBezTo>
                  <a:cubicBezTo>
                    <a:pt x="21396" y="18045"/>
                    <a:pt x="21396" y="18648"/>
                    <a:pt x="21048" y="19251"/>
                  </a:cubicBezTo>
                  <a:cubicBezTo>
                    <a:pt x="20699" y="19855"/>
                    <a:pt x="20002" y="20458"/>
                    <a:pt x="18783" y="20880"/>
                  </a:cubicBezTo>
                  <a:cubicBezTo>
                    <a:pt x="17564" y="21303"/>
                    <a:pt x="15822" y="21544"/>
                    <a:pt x="14254" y="21484"/>
                  </a:cubicBezTo>
                  <a:cubicBezTo>
                    <a:pt x="12686" y="21423"/>
                    <a:pt x="11293" y="21061"/>
                    <a:pt x="10422" y="20277"/>
                  </a:cubicBezTo>
                  <a:cubicBezTo>
                    <a:pt x="9551" y="19493"/>
                    <a:pt x="9202" y="18286"/>
                    <a:pt x="8854" y="17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863809" y="6548743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990809" y="6580493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254059" y="6387876"/>
              <a:ext cx="142788" cy="32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48" fill="norm" stroke="1" extrusionOk="0">
                  <a:moveTo>
                    <a:pt x="2423" y="1385"/>
                  </a:moveTo>
                  <a:cubicBezTo>
                    <a:pt x="1788" y="692"/>
                    <a:pt x="1153" y="0"/>
                    <a:pt x="676" y="0"/>
                  </a:cubicBezTo>
                  <a:cubicBezTo>
                    <a:pt x="200" y="0"/>
                    <a:pt x="-118" y="692"/>
                    <a:pt x="41" y="1800"/>
                  </a:cubicBezTo>
                  <a:cubicBezTo>
                    <a:pt x="200" y="2908"/>
                    <a:pt x="835" y="4431"/>
                    <a:pt x="2741" y="5538"/>
                  </a:cubicBezTo>
                  <a:cubicBezTo>
                    <a:pt x="4647" y="6646"/>
                    <a:pt x="7823" y="7338"/>
                    <a:pt x="10523" y="7131"/>
                  </a:cubicBezTo>
                  <a:cubicBezTo>
                    <a:pt x="13223" y="6923"/>
                    <a:pt x="15447" y="5815"/>
                    <a:pt x="17035" y="4638"/>
                  </a:cubicBezTo>
                  <a:cubicBezTo>
                    <a:pt x="18623" y="3462"/>
                    <a:pt x="19576" y="2215"/>
                    <a:pt x="20053" y="2008"/>
                  </a:cubicBezTo>
                  <a:cubicBezTo>
                    <a:pt x="20529" y="1800"/>
                    <a:pt x="20529" y="2631"/>
                    <a:pt x="20688" y="5262"/>
                  </a:cubicBezTo>
                  <a:cubicBezTo>
                    <a:pt x="20847" y="7892"/>
                    <a:pt x="21164" y="12323"/>
                    <a:pt x="21323" y="14954"/>
                  </a:cubicBezTo>
                  <a:cubicBezTo>
                    <a:pt x="21482" y="17585"/>
                    <a:pt x="21482" y="18415"/>
                    <a:pt x="21164" y="19177"/>
                  </a:cubicBezTo>
                  <a:cubicBezTo>
                    <a:pt x="20847" y="19938"/>
                    <a:pt x="20211" y="20631"/>
                    <a:pt x="19100" y="21046"/>
                  </a:cubicBezTo>
                  <a:cubicBezTo>
                    <a:pt x="17988" y="21462"/>
                    <a:pt x="16400" y="21600"/>
                    <a:pt x="14811" y="21531"/>
                  </a:cubicBezTo>
                  <a:cubicBezTo>
                    <a:pt x="13223" y="21462"/>
                    <a:pt x="11635" y="21185"/>
                    <a:pt x="10841" y="20700"/>
                  </a:cubicBezTo>
                  <a:cubicBezTo>
                    <a:pt x="10047" y="20215"/>
                    <a:pt x="10047" y="19523"/>
                    <a:pt x="10047" y="18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435309" y="6535498"/>
              <a:ext cx="127001" cy="9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8764"/>
                  </a:moveTo>
                  <a:cubicBezTo>
                    <a:pt x="720" y="6364"/>
                    <a:pt x="1440" y="3964"/>
                    <a:pt x="2700" y="2284"/>
                  </a:cubicBezTo>
                  <a:cubicBezTo>
                    <a:pt x="3960" y="604"/>
                    <a:pt x="5760" y="-356"/>
                    <a:pt x="7200" y="124"/>
                  </a:cubicBezTo>
                  <a:cubicBezTo>
                    <a:pt x="8640" y="604"/>
                    <a:pt x="9720" y="2524"/>
                    <a:pt x="10080" y="4684"/>
                  </a:cubicBezTo>
                  <a:cubicBezTo>
                    <a:pt x="10440" y="6844"/>
                    <a:pt x="10080" y="9244"/>
                    <a:pt x="9180" y="11884"/>
                  </a:cubicBezTo>
                  <a:cubicBezTo>
                    <a:pt x="8280" y="14524"/>
                    <a:pt x="6840" y="17404"/>
                    <a:pt x="7380" y="19084"/>
                  </a:cubicBezTo>
                  <a:cubicBezTo>
                    <a:pt x="7920" y="20764"/>
                    <a:pt x="10440" y="21244"/>
                    <a:pt x="13140" y="21004"/>
                  </a:cubicBezTo>
                  <a:cubicBezTo>
                    <a:pt x="15840" y="20764"/>
                    <a:pt x="18720" y="19804"/>
                    <a:pt x="21600" y="18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657559" y="6618593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853186" y="6421743"/>
              <a:ext cx="127283" cy="38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49" fill="norm" stroke="1" extrusionOk="0">
                  <a:moveTo>
                    <a:pt x="1266" y="0"/>
                  </a:moveTo>
                  <a:cubicBezTo>
                    <a:pt x="558" y="1432"/>
                    <a:pt x="-150" y="2864"/>
                    <a:pt x="27" y="3819"/>
                  </a:cubicBezTo>
                  <a:cubicBezTo>
                    <a:pt x="204" y="4773"/>
                    <a:pt x="1266" y="5251"/>
                    <a:pt x="3745" y="5251"/>
                  </a:cubicBezTo>
                  <a:cubicBezTo>
                    <a:pt x="6224" y="5251"/>
                    <a:pt x="10119" y="4773"/>
                    <a:pt x="12775" y="4117"/>
                  </a:cubicBezTo>
                  <a:cubicBezTo>
                    <a:pt x="15430" y="3461"/>
                    <a:pt x="16847" y="2625"/>
                    <a:pt x="18263" y="2029"/>
                  </a:cubicBezTo>
                  <a:cubicBezTo>
                    <a:pt x="19680" y="1432"/>
                    <a:pt x="21096" y="1074"/>
                    <a:pt x="21273" y="1492"/>
                  </a:cubicBezTo>
                  <a:cubicBezTo>
                    <a:pt x="21450" y="1909"/>
                    <a:pt x="20388" y="3103"/>
                    <a:pt x="19857" y="5728"/>
                  </a:cubicBezTo>
                  <a:cubicBezTo>
                    <a:pt x="19325" y="8354"/>
                    <a:pt x="19325" y="12411"/>
                    <a:pt x="18794" y="15156"/>
                  </a:cubicBezTo>
                  <a:cubicBezTo>
                    <a:pt x="18263" y="17901"/>
                    <a:pt x="17201" y="19333"/>
                    <a:pt x="15961" y="20228"/>
                  </a:cubicBezTo>
                  <a:cubicBezTo>
                    <a:pt x="14722" y="21123"/>
                    <a:pt x="13306" y="21481"/>
                    <a:pt x="11535" y="21540"/>
                  </a:cubicBezTo>
                  <a:cubicBezTo>
                    <a:pt x="9765" y="21600"/>
                    <a:pt x="7640" y="21361"/>
                    <a:pt x="6401" y="20407"/>
                  </a:cubicBezTo>
                  <a:cubicBezTo>
                    <a:pt x="5161" y="19452"/>
                    <a:pt x="4807" y="17781"/>
                    <a:pt x="4984" y="16827"/>
                  </a:cubicBezTo>
                  <a:cubicBezTo>
                    <a:pt x="5161" y="15872"/>
                    <a:pt x="5870" y="15633"/>
                    <a:pt x="6578" y="15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044909" y="6539843"/>
              <a:ext cx="75066" cy="16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128" fill="norm" stroke="1" extrusionOk="0">
                  <a:moveTo>
                    <a:pt x="1751" y="2791"/>
                  </a:moveTo>
                  <a:cubicBezTo>
                    <a:pt x="3503" y="1697"/>
                    <a:pt x="5254" y="603"/>
                    <a:pt x="7589" y="193"/>
                  </a:cubicBezTo>
                  <a:cubicBezTo>
                    <a:pt x="9924" y="-217"/>
                    <a:pt x="12843" y="56"/>
                    <a:pt x="15178" y="740"/>
                  </a:cubicBezTo>
                  <a:cubicBezTo>
                    <a:pt x="17514" y="1424"/>
                    <a:pt x="19265" y="2517"/>
                    <a:pt x="19849" y="3748"/>
                  </a:cubicBezTo>
                  <a:cubicBezTo>
                    <a:pt x="20432" y="4978"/>
                    <a:pt x="19849" y="6345"/>
                    <a:pt x="18097" y="7712"/>
                  </a:cubicBezTo>
                  <a:cubicBezTo>
                    <a:pt x="16346" y="9079"/>
                    <a:pt x="13427" y="10446"/>
                    <a:pt x="13427" y="11267"/>
                  </a:cubicBezTo>
                  <a:cubicBezTo>
                    <a:pt x="13427" y="12087"/>
                    <a:pt x="16346" y="12360"/>
                    <a:pt x="18389" y="13180"/>
                  </a:cubicBezTo>
                  <a:cubicBezTo>
                    <a:pt x="20432" y="14001"/>
                    <a:pt x="21600" y="15368"/>
                    <a:pt x="19849" y="16872"/>
                  </a:cubicBezTo>
                  <a:cubicBezTo>
                    <a:pt x="18097" y="18375"/>
                    <a:pt x="13427" y="20016"/>
                    <a:pt x="9632" y="20699"/>
                  </a:cubicBezTo>
                  <a:cubicBezTo>
                    <a:pt x="5838" y="21383"/>
                    <a:pt x="2919" y="21110"/>
                    <a:pt x="0" y="20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3248109" y="6295689"/>
              <a:ext cx="111415" cy="46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56" fill="norm" stroke="1" extrusionOk="0">
                  <a:moveTo>
                    <a:pt x="9600" y="844"/>
                  </a:moveTo>
                  <a:cubicBezTo>
                    <a:pt x="10800" y="449"/>
                    <a:pt x="12000" y="55"/>
                    <a:pt x="13600" y="5"/>
                  </a:cubicBezTo>
                  <a:cubicBezTo>
                    <a:pt x="15200" y="-44"/>
                    <a:pt x="17200" y="252"/>
                    <a:pt x="18800" y="1090"/>
                  </a:cubicBezTo>
                  <a:cubicBezTo>
                    <a:pt x="20400" y="1929"/>
                    <a:pt x="21600" y="3309"/>
                    <a:pt x="20800" y="4394"/>
                  </a:cubicBezTo>
                  <a:cubicBezTo>
                    <a:pt x="20000" y="5479"/>
                    <a:pt x="17200" y="6268"/>
                    <a:pt x="15200" y="6860"/>
                  </a:cubicBezTo>
                  <a:cubicBezTo>
                    <a:pt x="13200" y="7452"/>
                    <a:pt x="12000" y="7846"/>
                    <a:pt x="11400" y="8290"/>
                  </a:cubicBezTo>
                  <a:cubicBezTo>
                    <a:pt x="10800" y="8734"/>
                    <a:pt x="10800" y="9227"/>
                    <a:pt x="12400" y="10164"/>
                  </a:cubicBezTo>
                  <a:cubicBezTo>
                    <a:pt x="14000" y="11101"/>
                    <a:pt x="17200" y="12482"/>
                    <a:pt x="18200" y="13863"/>
                  </a:cubicBezTo>
                  <a:cubicBezTo>
                    <a:pt x="19200" y="15244"/>
                    <a:pt x="18000" y="16624"/>
                    <a:pt x="14600" y="17907"/>
                  </a:cubicBezTo>
                  <a:cubicBezTo>
                    <a:pt x="11200" y="19189"/>
                    <a:pt x="5600" y="20372"/>
                    <a:pt x="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794209" y="6510643"/>
              <a:ext cx="438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0"/>
                    <a:pt x="6261" y="0"/>
                    <a:pt x="9861" y="3600"/>
                  </a:cubicBezTo>
                  <a:cubicBezTo>
                    <a:pt x="13461" y="7200"/>
                    <a:pt x="1753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781509" y="6624943"/>
              <a:ext cx="412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781509" y="6739243"/>
              <a:ext cx="393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6800"/>
                    <a:pt x="4645" y="12000"/>
                    <a:pt x="7955" y="8800"/>
                  </a:cubicBezTo>
                  <a:cubicBezTo>
                    <a:pt x="11265" y="5600"/>
                    <a:pt x="15561" y="4000"/>
                    <a:pt x="18000" y="2800"/>
                  </a:cubicBezTo>
                  <a:cubicBezTo>
                    <a:pt x="20439" y="1600"/>
                    <a:pt x="21019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800559" y="6307443"/>
              <a:ext cx="368301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1971"/>
                    <a:pt x="17628" y="3941"/>
                    <a:pt x="15393" y="6101"/>
                  </a:cubicBezTo>
                  <a:cubicBezTo>
                    <a:pt x="13159" y="8261"/>
                    <a:pt x="10676" y="10611"/>
                    <a:pt x="8255" y="12846"/>
                  </a:cubicBezTo>
                  <a:cubicBezTo>
                    <a:pt x="5834" y="15082"/>
                    <a:pt x="3476" y="17204"/>
                    <a:pt x="2110" y="18644"/>
                  </a:cubicBezTo>
                  <a:cubicBezTo>
                    <a:pt x="745" y="20084"/>
                    <a:pt x="372" y="208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459827" y="6232984"/>
              <a:ext cx="210683" cy="46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37" fill="norm" stroke="1" extrusionOk="0">
                  <a:moveTo>
                    <a:pt x="21500" y="1093"/>
                  </a:moveTo>
                  <a:cubicBezTo>
                    <a:pt x="20852" y="604"/>
                    <a:pt x="20204" y="115"/>
                    <a:pt x="18476" y="18"/>
                  </a:cubicBezTo>
                  <a:cubicBezTo>
                    <a:pt x="16748" y="-80"/>
                    <a:pt x="13940" y="213"/>
                    <a:pt x="11888" y="1484"/>
                  </a:cubicBezTo>
                  <a:cubicBezTo>
                    <a:pt x="9836" y="2754"/>
                    <a:pt x="8540" y="5002"/>
                    <a:pt x="8216" y="6908"/>
                  </a:cubicBezTo>
                  <a:cubicBezTo>
                    <a:pt x="7892" y="8814"/>
                    <a:pt x="8540" y="10378"/>
                    <a:pt x="8972" y="11404"/>
                  </a:cubicBezTo>
                  <a:cubicBezTo>
                    <a:pt x="9404" y="12430"/>
                    <a:pt x="9620" y="12919"/>
                    <a:pt x="9188" y="13212"/>
                  </a:cubicBezTo>
                  <a:cubicBezTo>
                    <a:pt x="8756" y="13506"/>
                    <a:pt x="7676" y="13603"/>
                    <a:pt x="6704" y="13799"/>
                  </a:cubicBezTo>
                  <a:cubicBezTo>
                    <a:pt x="5732" y="13994"/>
                    <a:pt x="4868" y="14287"/>
                    <a:pt x="4436" y="14727"/>
                  </a:cubicBezTo>
                  <a:cubicBezTo>
                    <a:pt x="4004" y="15167"/>
                    <a:pt x="4004" y="15753"/>
                    <a:pt x="3680" y="16487"/>
                  </a:cubicBezTo>
                  <a:cubicBezTo>
                    <a:pt x="3356" y="17220"/>
                    <a:pt x="2708" y="18099"/>
                    <a:pt x="1844" y="18930"/>
                  </a:cubicBezTo>
                  <a:cubicBezTo>
                    <a:pt x="980" y="19761"/>
                    <a:pt x="-100" y="20543"/>
                    <a:pt x="8" y="20982"/>
                  </a:cubicBezTo>
                  <a:cubicBezTo>
                    <a:pt x="116" y="21422"/>
                    <a:pt x="1412" y="21520"/>
                    <a:pt x="3788" y="21373"/>
                  </a:cubicBezTo>
                  <a:cubicBezTo>
                    <a:pt x="6164" y="21227"/>
                    <a:pt x="9620" y="20836"/>
                    <a:pt x="13076" y="20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749572" y="6349776"/>
              <a:ext cx="170851" cy="41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511" fill="norm" stroke="1" extrusionOk="0">
                  <a:moveTo>
                    <a:pt x="4332" y="1102"/>
                  </a:moveTo>
                  <a:cubicBezTo>
                    <a:pt x="4072" y="551"/>
                    <a:pt x="3812" y="0"/>
                    <a:pt x="3291" y="0"/>
                  </a:cubicBezTo>
                  <a:cubicBezTo>
                    <a:pt x="2771" y="0"/>
                    <a:pt x="1990" y="551"/>
                    <a:pt x="1209" y="1708"/>
                  </a:cubicBezTo>
                  <a:cubicBezTo>
                    <a:pt x="429" y="2865"/>
                    <a:pt x="-352" y="4629"/>
                    <a:pt x="168" y="5896"/>
                  </a:cubicBezTo>
                  <a:cubicBezTo>
                    <a:pt x="689" y="7163"/>
                    <a:pt x="2511" y="7935"/>
                    <a:pt x="5113" y="7990"/>
                  </a:cubicBezTo>
                  <a:cubicBezTo>
                    <a:pt x="7715" y="8045"/>
                    <a:pt x="11099" y="7384"/>
                    <a:pt x="13181" y="6833"/>
                  </a:cubicBezTo>
                  <a:cubicBezTo>
                    <a:pt x="15262" y="6282"/>
                    <a:pt x="16043" y="5841"/>
                    <a:pt x="17214" y="4959"/>
                  </a:cubicBezTo>
                  <a:cubicBezTo>
                    <a:pt x="18385" y="4078"/>
                    <a:pt x="19947" y="2755"/>
                    <a:pt x="20597" y="2424"/>
                  </a:cubicBezTo>
                  <a:cubicBezTo>
                    <a:pt x="21248" y="2094"/>
                    <a:pt x="20988" y="2755"/>
                    <a:pt x="20728" y="4573"/>
                  </a:cubicBezTo>
                  <a:cubicBezTo>
                    <a:pt x="20467" y="6392"/>
                    <a:pt x="20207" y="9367"/>
                    <a:pt x="20077" y="11737"/>
                  </a:cubicBezTo>
                  <a:cubicBezTo>
                    <a:pt x="19947" y="14106"/>
                    <a:pt x="19947" y="15869"/>
                    <a:pt x="18776" y="17412"/>
                  </a:cubicBezTo>
                  <a:cubicBezTo>
                    <a:pt x="17605" y="18955"/>
                    <a:pt x="15262" y="20278"/>
                    <a:pt x="12790" y="20939"/>
                  </a:cubicBezTo>
                  <a:cubicBezTo>
                    <a:pt x="10318" y="21600"/>
                    <a:pt x="7715" y="21600"/>
                    <a:pt x="5894" y="21380"/>
                  </a:cubicBezTo>
                  <a:cubicBezTo>
                    <a:pt x="4072" y="21159"/>
                    <a:pt x="3031" y="20718"/>
                    <a:pt x="3031" y="19947"/>
                  </a:cubicBezTo>
                  <a:cubicBezTo>
                    <a:pt x="3031" y="19176"/>
                    <a:pt x="4072" y="18073"/>
                    <a:pt x="5113" y="16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908545" y="6558178"/>
              <a:ext cx="155665" cy="9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60" fill="norm" stroke="1" extrusionOk="0">
                  <a:moveTo>
                    <a:pt x="6580" y="4845"/>
                  </a:moveTo>
                  <a:cubicBezTo>
                    <a:pt x="6580" y="2547"/>
                    <a:pt x="6580" y="250"/>
                    <a:pt x="7017" y="20"/>
                  </a:cubicBezTo>
                  <a:cubicBezTo>
                    <a:pt x="7455" y="-210"/>
                    <a:pt x="8331" y="1628"/>
                    <a:pt x="8477" y="3696"/>
                  </a:cubicBezTo>
                  <a:cubicBezTo>
                    <a:pt x="8623" y="5764"/>
                    <a:pt x="8039" y="8062"/>
                    <a:pt x="6871" y="10130"/>
                  </a:cubicBezTo>
                  <a:cubicBezTo>
                    <a:pt x="5704" y="12199"/>
                    <a:pt x="3952" y="14037"/>
                    <a:pt x="2493" y="15875"/>
                  </a:cubicBezTo>
                  <a:cubicBezTo>
                    <a:pt x="1034" y="17713"/>
                    <a:pt x="-134" y="19552"/>
                    <a:pt x="12" y="20471"/>
                  </a:cubicBezTo>
                  <a:cubicBezTo>
                    <a:pt x="158" y="21390"/>
                    <a:pt x="1617" y="21390"/>
                    <a:pt x="5412" y="20471"/>
                  </a:cubicBezTo>
                  <a:cubicBezTo>
                    <a:pt x="9207" y="19552"/>
                    <a:pt x="15336" y="17713"/>
                    <a:pt x="21466" y="15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070559" y="6618593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00"/>
                    <a:pt x="9600" y="8400"/>
                    <a:pt x="6000" y="12000"/>
                  </a:cubicBezTo>
                  <a:cubicBezTo>
                    <a:pt x="2400" y="15600"/>
                    <a:pt x="1200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305944" y="6351893"/>
              <a:ext cx="15789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499" y="0"/>
                  </a:moveTo>
                  <a:cubicBezTo>
                    <a:pt x="1362" y="457"/>
                    <a:pt x="225" y="914"/>
                    <a:pt x="225" y="2000"/>
                  </a:cubicBezTo>
                  <a:cubicBezTo>
                    <a:pt x="225" y="3086"/>
                    <a:pt x="1362" y="4800"/>
                    <a:pt x="2641" y="5771"/>
                  </a:cubicBezTo>
                  <a:cubicBezTo>
                    <a:pt x="3920" y="6743"/>
                    <a:pt x="5341" y="6971"/>
                    <a:pt x="8041" y="6514"/>
                  </a:cubicBezTo>
                  <a:cubicBezTo>
                    <a:pt x="10741" y="6057"/>
                    <a:pt x="14720" y="4914"/>
                    <a:pt x="17136" y="4114"/>
                  </a:cubicBezTo>
                  <a:cubicBezTo>
                    <a:pt x="19552" y="3314"/>
                    <a:pt x="20404" y="2857"/>
                    <a:pt x="20831" y="2914"/>
                  </a:cubicBezTo>
                  <a:cubicBezTo>
                    <a:pt x="21257" y="2971"/>
                    <a:pt x="21257" y="3543"/>
                    <a:pt x="21115" y="5371"/>
                  </a:cubicBezTo>
                  <a:cubicBezTo>
                    <a:pt x="20973" y="7200"/>
                    <a:pt x="20689" y="10286"/>
                    <a:pt x="20546" y="12629"/>
                  </a:cubicBezTo>
                  <a:cubicBezTo>
                    <a:pt x="20404" y="14971"/>
                    <a:pt x="20404" y="16571"/>
                    <a:pt x="18557" y="17943"/>
                  </a:cubicBezTo>
                  <a:cubicBezTo>
                    <a:pt x="16710" y="19314"/>
                    <a:pt x="13015" y="20457"/>
                    <a:pt x="10457" y="21029"/>
                  </a:cubicBezTo>
                  <a:cubicBezTo>
                    <a:pt x="7899" y="21600"/>
                    <a:pt x="6478" y="21600"/>
                    <a:pt x="5057" y="21600"/>
                  </a:cubicBezTo>
                  <a:cubicBezTo>
                    <a:pt x="3636" y="21600"/>
                    <a:pt x="2215" y="21600"/>
                    <a:pt x="1220" y="21257"/>
                  </a:cubicBezTo>
                  <a:cubicBezTo>
                    <a:pt x="225" y="20914"/>
                    <a:pt x="-343" y="20229"/>
                    <a:pt x="225" y="19543"/>
                  </a:cubicBezTo>
                  <a:cubicBezTo>
                    <a:pt x="794" y="18857"/>
                    <a:pt x="2499" y="18171"/>
                    <a:pt x="4204" y="17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476959" y="6537749"/>
              <a:ext cx="90617" cy="15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58" fill="norm" stroke="1" extrusionOk="0">
                  <a:moveTo>
                    <a:pt x="8836" y="6058"/>
                  </a:moveTo>
                  <a:cubicBezTo>
                    <a:pt x="8836" y="4558"/>
                    <a:pt x="8836" y="3058"/>
                    <a:pt x="9818" y="1858"/>
                  </a:cubicBezTo>
                  <a:cubicBezTo>
                    <a:pt x="10800" y="658"/>
                    <a:pt x="12764" y="-242"/>
                    <a:pt x="14236" y="58"/>
                  </a:cubicBezTo>
                  <a:cubicBezTo>
                    <a:pt x="15709" y="358"/>
                    <a:pt x="16691" y="1858"/>
                    <a:pt x="16445" y="3208"/>
                  </a:cubicBezTo>
                  <a:cubicBezTo>
                    <a:pt x="16200" y="4558"/>
                    <a:pt x="14727" y="5758"/>
                    <a:pt x="12764" y="6958"/>
                  </a:cubicBezTo>
                  <a:cubicBezTo>
                    <a:pt x="10800" y="8158"/>
                    <a:pt x="8345" y="9358"/>
                    <a:pt x="8345" y="9958"/>
                  </a:cubicBezTo>
                  <a:cubicBezTo>
                    <a:pt x="8345" y="10558"/>
                    <a:pt x="10800" y="10558"/>
                    <a:pt x="13745" y="11158"/>
                  </a:cubicBezTo>
                  <a:cubicBezTo>
                    <a:pt x="16691" y="11758"/>
                    <a:pt x="20127" y="12958"/>
                    <a:pt x="20864" y="14008"/>
                  </a:cubicBezTo>
                  <a:cubicBezTo>
                    <a:pt x="21600" y="15058"/>
                    <a:pt x="19636" y="15958"/>
                    <a:pt x="15709" y="17158"/>
                  </a:cubicBezTo>
                  <a:cubicBezTo>
                    <a:pt x="11782" y="18358"/>
                    <a:pt x="5891" y="19858"/>
                    <a:pt x="0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623009" y="6637643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3273"/>
                    <a:pt x="12686" y="6545"/>
                    <a:pt x="9086" y="10145"/>
                  </a:cubicBezTo>
                  <a:cubicBezTo>
                    <a:pt x="5486" y="13745"/>
                    <a:pt x="2743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833835" y="6389993"/>
              <a:ext cx="135022" cy="369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7" fill="norm" stroke="1" extrusionOk="0">
                  <a:moveTo>
                    <a:pt x="2791" y="0"/>
                  </a:moveTo>
                  <a:cubicBezTo>
                    <a:pt x="1794" y="494"/>
                    <a:pt x="797" y="987"/>
                    <a:pt x="298" y="1851"/>
                  </a:cubicBezTo>
                  <a:cubicBezTo>
                    <a:pt x="-200" y="2715"/>
                    <a:pt x="-200" y="3950"/>
                    <a:pt x="1295" y="4875"/>
                  </a:cubicBezTo>
                  <a:cubicBezTo>
                    <a:pt x="2791" y="5801"/>
                    <a:pt x="5782" y="6418"/>
                    <a:pt x="8772" y="6357"/>
                  </a:cubicBezTo>
                  <a:cubicBezTo>
                    <a:pt x="11763" y="6295"/>
                    <a:pt x="14754" y="5554"/>
                    <a:pt x="16748" y="4937"/>
                  </a:cubicBezTo>
                  <a:cubicBezTo>
                    <a:pt x="18742" y="4320"/>
                    <a:pt x="19738" y="3826"/>
                    <a:pt x="20403" y="3271"/>
                  </a:cubicBezTo>
                  <a:cubicBezTo>
                    <a:pt x="21068" y="2715"/>
                    <a:pt x="21400" y="2098"/>
                    <a:pt x="21068" y="2777"/>
                  </a:cubicBezTo>
                  <a:cubicBezTo>
                    <a:pt x="20735" y="3456"/>
                    <a:pt x="19738" y="5431"/>
                    <a:pt x="19738" y="8023"/>
                  </a:cubicBezTo>
                  <a:cubicBezTo>
                    <a:pt x="19738" y="10615"/>
                    <a:pt x="20735" y="13824"/>
                    <a:pt x="20569" y="16046"/>
                  </a:cubicBezTo>
                  <a:cubicBezTo>
                    <a:pt x="20403" y="18267"/>
                    <a:pt x="19074" y="19502"/>
                    <a:pt x="16249" y="20304"/>
                  </a:cubicBezTo>
                  <a:cubicBezTo>
                    <a:pt x="13425" y="21106"/>
                    <a:pt x="9105" y="21477"/>
                    <a:pt x="5948" y="21538"/>
                  </a:cubicBezTo>
                  <a:cubicBezTo>
                    <a:pt x="2791" y="21600"/>
                    <a:pt x="797" y="21353"/>
                    <a:pt x="465" y="20427"/>
                  </a:cubicBezTo>
                  <a:cubicBezTo>
                    <a:pt x="132" y="19502"/>
                    <a:pt x="1462" y="17897"/>
                    <a:pt x="2791" y="16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6054809" y="6593193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6175459" y="6321870"/>
              <a:ext cx="58771" cy="36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499" fill="norm" stroke="1" extrusionOk="0">
                  <a:moveTo>
                    <a:pt x="4469" y="1389"/>
                  </a:moveTo>
                  <a:cubicBezTo>
                    <a:pt x="6703" y="768"/>
                    <a:pt x="8938" y="147"/>
                    <a:pt x="11545" y="23"/>
                  </a:cubicBezTo>
                  <a:cubicBezTo>
                    <a:pt x="14152" y="-101"/>
                    <a:pt x="17131" y="271"/>
                    <a:pt x="18993" y="1389"/>
                  </a:cubicBezTo>
                  <a:cubicBezTo>
                    <a:pt x="20855" y="2506"/>
                    <a:pt x="21600" y="4368"/>
                    <a:pt x="18993" y="5982"/>
                  </a:cubicBezTo>
                  <a:cubicBezTo>
                    <a:pt x="16386" y="7596"/>
                    <a:pt x="10428" y="8961"/>
                    <a:pt x="6331" y="9892"/>
                  </a:cubicBezTo>
                  <a:cubicBezTo>
                    <a:pt x="2234" y="10823"/>
                    <a:pt x="0" y="11320"/>
                    <a:pt x="372" y="12189"/>
                  </a:cubicBezTo>
                  <a:cubicBezTo>
                    <a:pt x="745" y="13058"/>
                    <a:pt x="3724" y="14299"/>
                    <a:pt x="6703" y="15478"/>
                  </a:cubicBezTo>
                  <a:cubicBezTo>
                    <a:pt x="9683" y="16658"/>
                    <a:pt x="12662" y="17775"/>
                    <a:pt x="13779" y="18644"/>
                  </a:cubicBezTo>
                  <a:cubicBezTo>
                    <a:pt x="14897" y="19513"/>
                    <a:pt x="14152" y="20133"/>
                    <a:pt x="11917" y="20568"/>
                  </a:cubicBezTo>
                  <a:cubicBezTo>
                    <a:pt x="9683" y="21002"/>
                    <a:pt x="5959" y="21251"/>
                    <a:pt x="3724" y="21375"/>
                  </a:cubicBezTo>
                  <a:cubicBezTo>
                    <a:pt x="1490" y="21499"/>
                    <a:pt x="745" y="21499"/>
                    <a:pt x="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578059" y="6866243"/>
              <a:ext cx="273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0800"/>
                    <a:pt x="8707" y="0"/>
                    <a:pt x="12307" y="0"/>
                  </a:cubicBezTo>
                  <a:cubicBezTo>
                    <a:pt x="15907" y="0"/>
                    <a:pt x="1875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578059" y="6946530"/>
              <a:ext cx="1016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0" y="12793"/>
                    <a:pt x="0" y="5170"/>
                    <a:pt x="3600" y="1993"/>
                  </a:cubicBezTo>
                  <a:cubicBezTo>
                    <a:pt x="7200" y="-1183"/>
                    <a:pt x="1440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239457" y="6784334"/>
              <a:ext cx="195853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873" fill="norm" stroke="1" extrusionOk="0">
                  <a:moveTo>
                    <a:pt x="3375" y="20873"/>
                  </a:moveTo>
                  <a:cubicBezTo>
                    <a:pt x="1749" y="13673"/>
                    <a:pt x="123" y="6473"/>
                    <a:pt x="7" y="2873"/>
                  </a:cubicBezTo>
                  <a:cubicBezTo>
                    <a:pt x="-109" y="-727"/>
                    <a:pt x="1285" y="-727"/>
                    <a:pt x="5117" y="1673"/>
                  </a:cubicBezTo>
                  <a:cubicBezTo>
                    <a:pt x="8949" y="4073"/>
                    <a:pt x="15220" y="8873"/>
                    <a:pt x="21491" y="13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220115" y="6840843"/>
              <a:ext cx="25329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250" fill="norm" stroke="1" extrusionOk="0">
                  <a:moveTo>
                    <a:pt x="476" y="20250"/>
                  </a:moveTo>
                  <a:cubicBezTo>
                    <a:pt x="119" y="12150"/>
                    <a:pt x="-238" y="4050"/>
                    <a:pt x="208" y="1350"/>
                  </a:cubicBezTo>
                  <a:cubicBezTo>
                    <a:pt x="655" y="-1350"/>
                    <a:pt x="1904" y="1350"/>
                    <a:pt x="5564" y="2025"/>
                  </a:cubicBezTo>
                  <a:cubicBezTo>
                    <a:pt x="9223" y="2700"/>
                    <a:pt x="15293" y="1350"/>
                    <a:pt x="213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822659" y="6878943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0800"/>
                    <a:pt x="1646" y="0"/>
                    <a:pt x="5246" y="0"/>
                  </a:cubicBezTo>
                  <a:cubicBezTo>
                    <a:pt x="8846" y="0"/>
                    <a:pt x="1522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841709" y="6930248"/>
              <a:ext cx="15875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0" y="14056"/>
                    <a:pt x="0" y="6856"/>
                    <a:pt x="2016" y="3256"/>
                  </a:cubicBezTo>
                  <a:cubicBezTo>
                    <a:pt x="4032" y="-344"/>
                    <a:pt x="8064" y="-344"/>
                    <a:pt x="11664" y="376"/>
                  </a:cubicBezTo>
                  <a:cubicBezTo>
                    <a:pt x="15264" y="1096"/>
                    <a:pt x="18432" y="2536"/>
                    <a:pt x="21600" y="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4688428" y="6878943"/>
              <a:ext cx="3122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4018" y="21600"/>
                  </a:moveTo>
                  <a:cubicBezTo>
                    <a:pt x="3143" y="21600"/>
                    <a:pt x="2267" y="21600"/>
                    <a:pt x="1464" y="18900"/>
                  </a:cubicBezTo>
                  <a:cubicBezTo>
                    <a:pt x="662" y="16200"/>
                    <a:pt x="-68" y="10800"/>
                    <a:pt x="5" y="7200"/>
                  </a:cubicBezTo>
                  <a:cubicBezTo>
                    <a:pt x="78" y="3600"/>
                    <a:pt x="954" y="1800"/>
                    <a:pt x="4310" y="900"/>
                  </a:cubicBezTo>
                  <a:cubicBezTo>
                    <a:pt x="7667" y="0"/>
                    <a:pt x="13505" y="0"/>
                    <a:pt x="16789" y="0"/>
                  </a:cubicBezTo>
                  <a:cubicBezTo>
                    <a:pt x="20073" y="0"/>
                    <a:pt x="20802" y="0"/>
                    <a:pt x="21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686294" y="6955143"/>
              <a:ext cx="26996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273" y="21600"/>
                  </a:moveTo>
                  <a:cubicBezTo>
                    <a:pt x="598" y="14400"/>
                    <a:pt x="-77" y="7200"/>
                    <a:pt x="7" y="3600"/>
                  </a:cubicBezTo>
                  <a:cubicBezTo>
                    <a:pt x="92" y="0"/>
                    <a:pt x="935" y="0"/>
                    <a:pt x="4648" y="0"/>
                  </a:cubicBezTo>
                  <a:cubicBezTo>
                    <a:pt x="8361" y="0"/>
                    <a:pt x="14942" y="0"/>
                    <a:pt x="215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5235659" y="6917043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5222959" y="6999593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6200"/>
                    <a:pt x="8471" y="10800"/>
                    <a:pt x="12071" y="7200"/>
                  </a:cubicBezTo>
                  <a:cubicBezTo>
                    <a:pt x="15671" y="3600"/>
                    <a:pt x="1863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5775409" y="6923393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756359" y="6993243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5840"/>
                    <a:pt x="2541" y="10080"/>
                    <a:pt x="6141" y="6480"/>
                  </a:cubicBezTo>
                  <a:cubicBezTo>
                    <a:pt x="9741" y="2880"/>
                    <a:pt x="1567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015937" y="6001427"/>
              <a:ext cx="635273" cy="9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00" fill="norm" stroke="1" extrusionOk="0">
                  <a:moveTo>
                    <a:pt x="1731" y="21400"/>
                  </a:moveTo>
                  <a:cubicBezTo>
                    <a:pt x="1372" y="18583"/>
                    <a:pt x="1013" y="15765"/>
                    <a:pt x="655" y="14591"/>
                  </a:cubicBezTo>
                  <a:cubicBezTo>
                    <a:pt x="296" y="13417"/>
                    <a:pt x="-63" y="13887"/>
                    <a:pt x="9" y="14122"/>
                  </a:cubicBezTo>
                  <a:cubicBezTo>
                    <a:pt x="81" y="14357"/>
                    <a:pt x="583" y="14357"/>
                    <a:pt x="2162" y="12478"/>
                  </a:cubicBezTo>
                  <a:cubicBezTo>
                    <a:pt x="3740" y="10600"/>
                    <a:pt x="6395" y="6843"/>
                    <a:pt x="9087" y="4261"/>
                  </a:cubicBezTo>
                  <a:cubicBezTo>
                    <a:pt x="11778" y="1678"/>
                    <a:pt x="14504" y="270"/>
                    <a:pt x="16406" y="35"/>
                  </a:cubicBezTo>
                  <a:cubicBezTo>
                    <a:pt x="18308" y="-200"/>
                    <a:pt x="19384" y="739"/>
                    <a:pt x="20102" y="3087"/>
                  </a:cubicBezTo>
                  <a:cubicBezTo>
                    <a:pt x="20819" y="5435"/>
                    <a:pt x="21178" y="9191"/>
                    <a:pt x="21537" y="12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2189776" y="6072493"/>
              <a:ext cx="410634" cy="3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6" fill="norm" stroke="1" extrusionOk="0">
                  <a:moveTo>
                    <a:pt x="6569" y="15247"/>
                  </a:moveTo>
                  <a:cubicBezTo>
                    <a:pt x="4899" y="15247"/>
                    <a:pt x="3229" y="15247"/>
                    <a:pt x="2004" y="15882"/>
                  </a:cubicBezTo>
                  <a:cubicBezTo>
                    <a:pt x="779" y="16518"/>
                    <a:pt x="0" y="17788"/>
                    <a:pt x="0" y="19059"/>
                  </a:cubicBezTo>
                  <a:cubicBezTo>
                    <a:pt x="0" y="20329"/>
                    <a:pt x="779" y="21600"/>
                    <a:pt x="3229" y="19059"/>
                  </a:cubicBezTo>
                  <a:cubicBezTo>
                    <a:pt x="5678" y="16518"/>
                    <a:pt x="9798" y="10165"/>
                    <a:pt x="13138" y="6353"/>
                  </a:cubicBezTo>
                  <a:cubicBezTo>
                    <a:pt x="16478" y="2541"/>
                    <a:pt x="19039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5" name="Drawing"/>
          <p:cNvGrpSpPr/>
          <p:nvPr/>
        </p:nvGrpSpPr>
        <p:grpSpPr>
          <a:xfrm>
            <a:off x="1202981" y="1388961"/>
            <a:ext cx="11776420" cy="7951890"/>
            <a:chOff x="0" y="0"/>
            <a:chExt cx="11776418" cy="7951887"/>
          </a:xfrm>
        </p:grpSpPr>
        <p:sp>
          <p:nvSpPr>
            <p:cNvPr id="2770" name="Line"/>
            <p:cNvSpPr/>
            <p:nvPr/>
          </p:nvSpPr>
          <p:spPr>
            <a:xfrm>
              <a:off x="153132" y="379423"/>
              <a:ext cx="229270" cy="35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93" fill="norm" stroke="1" extrusionOk="0">
                  <a:moveTo>
                    <a:pt x="1449" y="976"/>
                  </a:moveTo>
                  <a:cubicBezTo>
                    <a:pt x="855" y="458"/>
                    <a:pt x="260" y="-59"/>
                    <a:pt x="62" y="6"/>
                  </a:cubicBezTo>
                  <a:cubicBezTo>
                    <a:pt x="-136" y="70"/>
                    <a:pt x="62" y="717"/>
                    <a:pt x="1747" y="2851"/>
                  </a:cubicBezTo>
                  <a:cubicBezTo>
                    <a:pt x="3431" y="4985"/>
                    <a:pt x="6602" y="8607"/>
                    <a:pt x="9673" y="11840"/>
                  </a:cubicBezTo>
                  <a:cubicBezTo>
                    <a:pt x="12745" y="15074"/>
                    <a:pt x="15717" y="17919"/>
                    <a:pt x="17600" y="19536"/>
                  </a:cubicBezTo>
                  <a:cubicBezTo>
                    <a:pt x="19482" y="21153"/>
                    <a:pt x="20275" y="21541"/>
                    <a:pt x="20770" y="21347"/>
                  </a:cubicBezTo>
                  <a:cubicBezTo>
                    <a:pt x="21266" y="21153"/>
                    <a:pt x="21464" y="20377"/>
                    <a:pt x="21464" y="17790"/>
                  </a:cubicBezTo>
                  <a:cubicBezTo>
                    <a:pt x="21464" y="15203"/>
                    <a:pt x="21266" y="10806"/>
                    <a:pt x="21167" y="7895"/>
                  </a:cubicBezTo>
                  <a:cubicBezTo>
                    <a:pt x="21068" y="4985"/>
                    <a:pt x="21068" y="3563"/>
                    <a:pt x="21068" y="2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524218" y="357287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116"/>
                    <a:pt x="10800" y="10232"/>
                    <a:pt x="14400" y="13832"/>
                  </a:cubicBezTo>
                  <a:cubicBezTo>
                    <a:pt x="18000" y="17432"/>
                    <a:pt x="19800" y="195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524218" y="293787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606768" y="217587"/>
              <a:ext cx="14676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7301" y="0"/>
                  </a:moveTo>
                  <a:cubicBezTo>
                    <a:pt x="9431" y="686"/>
                    <a:pt x="11561" y="1371"/>
                    <a:pt x="14299" y="3086"/>
                  </a:cubicBezTo>
                  <a:cubicBezTo>
                    <a:pt x="17037" y="4800"/>
                    <a:pt x="20383" y="7543"/>
                    <a:pt x="20992" y="10157"/>
                  </a:cubicBezTo>
                  <a:cubicBezTo>
                    <a:pt x="21600" y="12771"/>
                    <a:pt x="19470" y="15257"/>
                    <a:pt x="15515" y="17143"/>
                  </a:cubicBezTo>
                  <a:cubicBezTo>
                    <a:pt x="11561" y="19029"/>
                    <a:pt x="5780" y="203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-1" y="409789"/>
              <a:ext cx="263870" cy="44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95" fill="norm" stroke="1" extrusionOk="0">
                  <a:moveTo>
                    <a:pt x="2323" y="1433"/>
                  </a:moveTo>
                  <a:cubicBezTo>
                    <a:pt x="3004" y="1130"/>
                    <a:pt x="3684" y="827"/>
                    <a:pt x="4449" y="525"/>
                  </a:cubicBezTo>
                  <a:cubicBezTo>
                    <a:pt x="5215" y="222"/>
                    <a:pt x="6065" y="-81"/>
                    <a:pt x="6150" y="20"/>
                  </a:cubicBezTo>
                  <a:cubicBezTo>
                    <a:pt x="6235" y="121"/>
                    <a:pt x="5555" y="626"/>
                    <a:pt x="4279" y="2493"/>
                  </a:cubicBezTo>
                  <a:cubicBezTo>
                    <a:pt x="3004" y="4360"/>
                    <a:pt x="1133" y="7590"/>
                    <a:pt x="367" y="10669"/>
                  </a:cubicBezTo>
                  <a:cubicBezTo>
                    <a:pt x="-398" y="13747"/>
                    <a:pt x="-58" y="16674"/>
                    <a:pt x="2238" y="18541"/>
                  </a:cubicBezTo>
                  <a:cubicBezTo>
                    <a:pt x="4534" y="20409"/>
                    <a:pt x="8786" y="21216"/>
                    <a:pt x="12273" y="21368"/>
                  </a:cubicBezTo>
                  <a:cubicBezTo>
                    <a:pt x="15759" y="21519"/>
                    <a:pt x="18481" y="21014"/>
                    <a:pt x="21202" y="20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279868" y="0"/>
              <a:ext cx="225686" cy="77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29" fill="norm" stroke="1" extrusionOk="0">
                  <a:moveTo>
                    <a:pt x="2422" y="11942"/>
                  </a:moveTo>
                  <a:cubicBezTo>
                    <a:pt x="1817" y="13717"/>
                    <a:pt x="1211" y="15493"/>
                    <a:pt x="807" y="16972"/>
                  </a:cubicBezTo>
                  <a:cubicBezTo>
                    <a:pt x="404" y="18452"/>
                    <a:pt x="202" y="19635"/>
                    <a:pt x="101" y="20405"/>
                  </a:cubicBezTo>
                  <a:cubicBezTo>
                    <a:pt x="0" y="21174"/>
                    <a:pt x="0" y="21529"/>
                    <a:pt x="0" y="21529"/>
                  </a:cubicBezTo>
                  <a:cubicBezTo>
                    <a:pt x="0" y="21529"/>
                    <a:pt x="0" y="21174"/>
                    <a:pt x="101" y="19961"/>
                  </a:cubicBezTo>
                  <a:cubicBezTo>
                    <a:pt x="202" y="18748"/>
                    <a:pt x="404" y="16676"/>
                    <a:pt x="807" y="14398"/>
                  </a:cubicBezTo>
                  <a:cubicBezTo>
                    <a:pt x="1211" y="12120"/>
                    <a:pt x="1817" y="9634"/>
                    <a:pt x="2725" y="7474"/>
                  </a:cubicBezTo>
                  <a:cubicBezTo>
                    <a:pt x="3634" y="5314"/>
                    <a:pt x="4845" y="3480"/>
                    <a:pt x="5652" y="2414"/>
                  </a:cubicBezTo>
                  <a:cubicBezTo>
                    <a:pt x="6460" y="1349"/>
                    <a:pt x="6864" y="1053"/>
                    <a:pt x="7469" y="757"/>
                  </a:cubicBezTo>
                  <a:cubicBezTo>
                    <a:pt x="8075" y="462"/>
                    <a:pt x="8882" y="166"/>
                    <a:pt x="9791" y="47"/>
                  </a:cubicBezTo>
                  <a:cubicBezTo>
                    <a:pt x="10699" y="-71"/>
                    <a:pt x="11708" y="-12"/>
                    <a:pt x="13121" y="757"/>
                  </a:cubicBezTo>
                  <a:cubicBezTo>
                    <a:pt x="14535" y="1527"/>
                    <a:pt x="16351" y="3006"/>
                    <a:pt x="17764" y="4930"/>
                  </a:cubicBezTo>
                  <a:cubicBezTo>
                    <a:pt x="19178" y="6853"/>
                    <a:pt x="20187" y="9220"/>
                    <a:pt x="20793" y="11262"/>
                  </a:cubicBezTo>
                  <a:cubicBezTo>
                    <a:pt x="21398" y="13303"/>
                    <a:pt x="21600" y="15019"/>
                    <a:pt x="21499" y="16351"/>
                  </a:cubicBezTo>
                  <a:cubicBezTo>
                    <a:pt x="21398" y="17682"/>
                    <a:pt x="20994" y="18629"/>
                    <a:pt x="20591" y="19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305217" y="460771"/>
              <a:ext cx="317552" cy="12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05" fill="norm" stroke="1" extrusionOk="0">
                  <a:moveTo>
                    <a:pt x="432" y="20542"/>
                  </a:moveTo>
                  <a:cubicBezTo>
                    <a:pt x="146" y="18711"/>
                    <a:pt x="-140" y="16881"/>
                    <a:pt x="75" y="15416"/>
                  </a:cubicBezTo>
                  <a:cubicBezTo>
                    <a:pt x="289" y="13952"/>
                    <a:pt x="1004" y="12854"/>
                    <a:pt x="2649" y="11938"/>
                  </a:cubicBezTo>
                  <a:cubicBezTo>
                    <a:pt x="4294" y="11023"/>
                    <a:pt x="6869" y="10291"/>
                    <a:pt x="9230" y="9010"/>
                  </a:cubicBezTo>
                  <a:cubicBezTo>
                    <a:pt x="11590" y="7728"/>
                    <a:pt x="13735" y="5898"/>
                    <a:pt x="15237" y="3884"/>
                  </a:cubicBezTo>
                  <a:cubicBezTo>
                    <a:pt x="16739" y="1871"/>
                    <a:pt x="17598" y="-326"/>
                    <a:pt x="18027" y="40"/>
                  </a:cubicBezTo>
                  <a:cubicBezTo>
                    <a:pt x="18456" y="406"/>
                    <a:pt x="18456" y="3335"/>
                    <a:pt x="18385" y="6630"/>
                  </a:cubicBezTo>
                  <a:cubicBezTo>
                    <a:pt x="18313" y="9925"/>
                    <a:pt x="18170" y="13586"/>
                    <a:pt x="18313" y="16149"/>
                  </a:cubicBezTo>
                  <a:cubicBezTo>
                    <a:pt x="18456" y="18711"/>
                    <a:pt x="18885" y="20176"/>
                    <a:pt x="19457" y="20725"/>
                  </a:cubicBezTo>
                  <a:cubicBezTo>
                    <a:pt x="20030" y="21274"/>
                    <a:pt x="20745" y="20908"/>
                    <a:pt x="21460" y="20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667218" y="436609"/>
              <a:ext cx="12701" cy="3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21600" y="17185"/>
                  </a:moveTo>
                  <a:cubicBezTo>
                    <a:pt x="14400" y="8291"/>
                    <a:pt x="7200" y="-603"/>
                    <a:pt x="3600" y="32"/>
                  </a:cubicBezTo>
                  <a:cubicBezTo>
                    <a:pt x="0" y="668"/>
                    <a:pt x="0" y="10832"/>
                    <a:pt x="0" y="20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566259" y="103034"/>
              <a:ext cx="424810" cy="56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20" fill="norm" stroke="1" extrusionOk="0">
                  <a:moveTo>
                    <a:pt x="612" y="13358"/>
                  </a:moveTo>
                  <a:cubicBezTo>
                    <a:pt x="397" y="15219"/>
                    <a:pt x="182" y="17080"/>
                    <a:pt x="74" y="18253"/>
                  </a:cubicBezTo>
                  <a:cubicBezTo>
                    <a:pt x="-33" y="19426"/>
                    <a:pt x="-33" y="19911"/>
                    <a:pt x="128" y="20356"/>
                  </a:cubicBezTo>
                  <a:cubicBezTo>
                    <a:pt x="289" y="20801"/>
                    <a:pt x="612" y="21205"/>
                    <a:pt x="1364" y="20963"/>
                  </a:cubicBezTo>
                  <a:cubicBezTo>
                    <a:pt x="2116" y="20720"/>
                    <a:pt x="3298" y="19830"/>
                    <a:pt x="4158" y="18536"/>
                  </a:cubicBezTo>
                  <a:cubicBezTo>
                    <a:pt x="5018" y="17241"/>
                    <a:pt x="5555" y="15542"/>
                    <a:pt x="5824" y="14491"/>
                  </a:cubicBezTo>
                  <a:cubicBezTo>
                    <a:pt x="6092" y="13439"/>
                    <a:pt x="6092" y="13035"/>
                    <a:pt x="6092" y="13035"/>
                  </a:cubicBezTo>
                  <a:cubicBezTo>
                    <a:pt x="6092" y="13035"/>
                    <a:pt x="6092" y="13439"/>
                    <a:pt x="6307" y="14612"/>
                  </a:cubicBezTo>
                  <a:cubicBezTo>
                    <a:pt x="6522" y="15785"/>
                    <a:pt x="6952" y="17727"/>
                    <a:pt x="7328" y="18859"/>
                  </a:cubicBezTo>
                  <a:cubicBezTo>
                    <a:pt x="7704" y="19992"/>
                    <a:pt x="8027" y="20316"/>
                    <a:pt x="8457" y="20599"/>
                  </a:cubicBezTo>
                  <a:cubicBezTo>
                    <a:pt x="8886" y="20882"/>
                    <a:pt x="9424" y="21125"/>
                    <a:pt x="9907" y="21125"/>
                  </a:cubicBezTo>
                  <a:cubicBezTo>
                    <a:pt x="10391" y="21125"/>
                    <a:pt x="10821" y="20882"/>
                    <a:pt x="11412" y="19992"/>
                  </a:cubicBezTo>
                  <a:cubicBezTo>
                    <a:pt x="12003" y="19102"/>
                    <a:pt x="12755" y="17565"/>
                    <a:pt x="13454" y="15219"/>
                  </a:cubicBezTo>
                  <a:cubicBezTo>
                    <a:pt x="14152" y="12873"/>
                    <a:pt x="14797" y="9718"/>
                    <a:pt x="15388" y="7250"/>
                  </a:cubicBezTo>
                  <a:cubicBezTo>
                    <a:pt x="15979" y="4783"/>
                    <a:pt x="16516" y="3003"/>
                    <a:pt x="16839" y="1830"/>
                  </a:cubicBezTo>
                  <a:cubicBezTo>
                    <a:pt x="17161" y="657"/>
                    <a:pt x="17268" y="91"/>
                    <a:pt x="17322" y="10"/>
                  </a:cubicBezTo>
                  <a:cubicBezTo>
                    <a:pt x="17376" y="-71"/>
                    <a:pt x="17376" y="333"/>
                    <a:pt x="17215" y="2032"/>
                  </a:cubicBezTo>
                  <a:cubicBezTo>
                    <a:pt x="17054" y="3731"/>
                    <a:pt x="16731" y="6725"/>
                    <a:pt x="16516" y="9718"/>
                  </a:cubicBezTo>
                  <a:cubicBezTo>
                    <a:pt x="16301" y="12711"/>
                    <a:pt x="16194" y="15704"/>
                    <a:pt x="16140" y="17444"/>
                  </a:cubicBezTo>
                  <a:cubicBezTo>
                    <a:pt x="16086" y="19183"/>
                    <a:pt x="16086" y="19668"/>
                    <a:pt x="16248" y="20154"/>
                  </a:cubicBezTo>
                  <a:cubicBezTo>
                    <a:pt x="16409" y="20639"/>
                    <a:pt x="16731" y="21125"/>
                    <a:pt x="17161" y="21327"/>
                  </a:cubicBezTo>
                  <a:cubicBezTo>
                    <a:pt x="17591" y="21529"/>
                    <a:pt x="18128" y="21448"/>
                    <a:pt x="18827" y="20639"/>
                  </a:cubicBezTo>
                  <a:cubicBezTo>
                    <a:pt x="19525" y="19830"/>
                    <a:pt x="20385" y="18293"/>
                    <a:pt x="20868" y="17282"/>
                  </a:cubicBezTo>
                  <a:cubicBezTo>
                    <a:pt x="21352" y="16271"/>
                    <a:pt x="21460" y="15785"/>
                    <a:pt x="21567" y="15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823851" y="363637"/>
              <a:ext cx="20531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03" y="21600"/>
                  </a:moveTo>
                  <a:cubicBezTo>
                    <a:pt x="5344" y="21600"/>
                    <a:pt x="3786" y="21600"/>
                    <a:pt x="2449" y="21600"/>
                  </a:cubicBezTo>
                  <a:cubicBezTo>
                    <a:pt x="1113" y="21600"/>
                    <a:pt x="0" y="21600"/>
                    <a:pt x="0" y="20160"/>
                  </a:cubicBezTo>
                  <a:cubicBezTo>
                    <a:pt x="0" y="18720"/>
                    <a:pt x="1113" y="15840"/>
                    <a:pt x="4120" y="12240"/>
                  </a:cubicBezTo>
                  <a:cubicBezTo>
                    <a:pt x="7126" y="8640"/>
                    <a:pt x="12025" y="4320"/>
                    <a:pt x="15254" y="2160"/>
                  </a:cubicBezTo>
                  <a:cubicBezTo>
                    <a:pt x="18482" y="0"/>
                    <a:pt x="2004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2010616" y="389037"/>
              <a:ext cx="182076" cy="27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371" fill="norm" stroke="1" extrusionOk="0">
                  <a:moveTo>
                    <a:pt x="11463" y="0"/>
                  </a:moveTo>
                  <a:cubicBezTo>
                    <a:pt x="9063" y="837"/>
                    <a:pt x="6663" y="1674"/>
                    <a:pt x="4503" y="4437"/>
                  </a:cubicBezTo>
                  <a:cubicBezTo>
                    <a:pt x="2343" y="7200"/>
                    <a:pt x="423" y="11888"/>
                    <a:pt x="63" y="15070"/>
                  </a:cubicBezTo>
                  <a:cubicBezTo>
                    <a:pt x="-297" y="18251"/>
                    <a:pt x="903" y="19926"/>
                    <a:pt x="2943" y="20763"/>
                  </a:cubicBezTo>
                  <a:cubicBezTo>
                    <a:pt x="4983" y="21600"/>
                    <a:pt x="7863" y="21600"/>
                    <a:pt x="10983" y="20595"/>
                  </a:cubicBezTo>
                  <a:cubicBezTo>
                    <a:pt x="14103" y="19591"/>
                    <a:pt x="17463" y="17581"/>
                    <a:pt x="19263" y="14567"/>
                  </a:cubicBezTo>
                  <a:cubicBezTo>
                    <a:pt x="21063" y="11553"/>
                    <a:pt x="21303" y="7535"/>
                    <a:pt x="18783" y="5023"/>
                  </a:cubicBezTo>
                  <a:cubicBezTo>
                    <a:pt x="16263" y="2512"/>
                    <a:pt x="10983" y="1507"/>
                    <a:pt x="5703" y="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2251418" y="376337"/>
              <a:ext cx="273051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4181"/>
                  </a:moveTo>
                  <a:cubicBezTo>
                    <a:pt x="502" y="3623"/>
                    <a:pt x="1005" y="3066"/>
                    <a:pt x="1674" y="2717"/>
                  </a:cubicBezTo>
                  <a:cubicBezTo>
                    <a:pt x="2344" y="2369"/>
                    <a:pt x="3181" y="2230"/>
                    <a:pt x="5191" y="3275"/>
                  </a:cubicBezTo>
                  <a:cubicBezTo>
                    <a:pt x="7200" y="4320"/>
                    <a:pt x="10381" y="6550"/>
                    <a:pt x="12391" y="9267"/>
                  </a:cubicBezTo>
                  <a:cubicBezTo>
                    <a:pt x="14400" y="11985"/>
                    <a:pt x="15237" y="15190"/>
                    <a:pt x="15237" y="17280"/>
                  </a:cubicBezTo>
                  <a:cubicBezTo>
                    <a:pt x="15237" y="19370"/>
                    <a:pt x="14400" y="20346"/>
                    <a:pt x="13479" y="20903"/>
                  </a:cubicBezTo>
                  <a:cubicBezTo>
                    <a:pt x="12558" y="21461"/>
                    <a:pt x="11553" y="21600"/>
                    <a:pt x="10800" y="21321"/>
                  </a:cubicBezTo>
                  <a:cubicBezTo>
                    <a:pt x="10047" y="21043"/>
                    <a:pt x="9544" y="20346"/>
                    <a:pt x="9209" y="18465"/>
                  </a:cubicBezTo>
                  <a:cubicBezTo>
                    <a:pt x="8874" y="16583"/>
                    <a:pt x="8707" y="13517"/>
                    <a:pt x="9628" y="10591"/>
                  </a:cubicBezTo>
                  <a:cubicBezTo>
                    <a:pt x="10549" y="7665"/>
                    <a:pt x="12558" y="4877"/>
                    <a:pt x="14735" y="3135"/>
                  </a:cubicBezTo>
                  <a:cubicBezTo>
                    <a:pt x="16912" y="1394"/>
                    <a:pt x="19256" y="6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2524468" y="374221"/>
              <a:ext cx="338753" cy="60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0" fill="norm" stroke="1" extrusionOk="0">
                  <a:moveTo>
                    <a:pt x="0" y="5043"/>
                  </a:moveTo>
                  <a:cubicBezTo>
                    <a:pt x="2281" y="4064"/>
                    <a:pt x="4561" y="3086"/>
                    <a:pt x="5836" y="2409"/>
                  </a:cubicBezTo>
                  <a:cubicBezTo>
                    <a:pt x="7111" y="1731"/>
                    <a:pt x="7379" y="1355"/>
                    <a:pt x="7513" y="979"/>
                  </a:cubicBezTo>
                  <a:cubicBezTo>
                    <a:pt x="7647" y="602"/>
                    <a:pt x="7647" y="226"/>
                    <a:pt x="7312" y="76"/>
                  </a:cubicBezTo>
                  <a:cubicBezTo>
                    <a:pt x="6976" y="-75"/>
                    <a:pt x="6306" y="0"/>
                    <a:pt x="5434" y="301"/>
                  </a:cubicBezTo>
                  <a:cubicBezTo>
                    <a:pt x="4561" y="602"/>
                    <a:pt x="3488" y="1129"/>
                    <a:pt x="2683" y="2220"/>
                  </a:cubicBezTo>
                  <a:cubicBezTo>
                    <a:pt x="1878" y="3312"/>
                    <a:pt x="1342" y="4968"/>
                    <a:pt x="1677" y="6172"/>
                  </a:cubicBezTo>
                  <a:cubicBezTo>
                    <a:pt x="2012" y="7376"/>
                    <a:pt x="3220" y="8128"/>
                    <a:pt x="5031" y="8467"/>
                  </a:cubicBezTo>
                  <a:cubicBezTo>
                    <a:pt x="6842" y="8806"/>
                    <a:pt x="9257" y="8731"/>
                    <a:pt x="11605" y="7865"/>
                  </a:cubicBezTo>
                  <a:cubicBezTo>
                    <a:pt x="13953" y="7000"/>
                    <a:pt x="16234" y="5344"/>
                    <a:pt x="17441" y="4290"/>
                  </a:cubicBezTo>
                  <a:cubicBezTo>
                    <a:pt x="18648" y="3236"/>
                    <a:pt x="18783" y="2785"/>
                    <a:pt x="18850" y="2183"/>
                  </a:cubicBezTo>
                  <a:cubicBezTo>
                    <a:pt x="18917" y="1581"/>
                    <a:pt x="18917" y="828"/>
                    <a:pt x="18514" y="452"/>
                  </a:cubicBezTo>
                  <a:cubicBezTo>
                    <a:pt x="18112" y="76"/>
                    <a:pt x="17307" y="76"/>
                    <a:pt x="16301" y="414"/>
                  </a:cubicBezTo>
                  <a:cubicBezTo>
                    <a:pt x="15294" y="753"/>
                    <a:pt x="14087" y="1430"/>
                    <a:pt x="13215" y="2296"/>
                  </a:cubicBezTo>
                  <a:cubicBezTo>
                    <a:pt x="12343" y="3161"/>
                    <a:pt x="11806" y="4215"/>
                    <a:pt x="11605" y="4930"/>
                  </a:cubicBezTo>
                  <a:cubicBezTo>
                    <a:pt x="11404" y="5645"/>
                    <a:pt x="11538" y="6021"/>
                    <a:pt x="11873" y="6322"/>
                  </a:cubicBezTo>
                  <a:cubicBezTo>
                    <a:pt x="12209" y="6623"/>
                    <a:pt x="12745" y="6849"/>
                    <a:pt x="13752" y="6774"/>
                  </a:cubicBezTo>
                  <a:cubicBezTo>
                    <a:pt x="14758" y="6699"/>
                    <a:pt x="16234" y="6322"/>
                    <a:pt x="17307" y="5645"/>
                  </a:cubicBezTo>
                  <a:cubicBezTo>
                    <a:pt x="18380" y="4968"/>
                    <a:pt x="19051" y="3989"/>
                    <a:pt x="19453" y="3274"/>
                  </a:cubicBezTo>
                  <a:cubicBezTo>
                    <a:pt x="19856" y="2559"/>
                    <a:pt x="19990" y="2108"/>
                    <a:pt x="19923" y="2070"/>
                  </a:cubicBezTo>
                  <a:cubicBezTo>
                    <a:pt x="19856" y="2032"/>
                    <a:pt x="19588" y="2409"/>
                    <a:pt x="19520" y="3726"/>
                  </a:cubicBezTo>
                  <a:cubicBezTo>
                    <a:pt x="19453" y="5043"/>
                    <a:pt x="19588" y="7301"/>
                    <a:pt x="19990" y="9558"/>
                  </a:cubicBezTo>
                  <a:cubicBezTo>
                    <a:pt x="20393" y="11816"/>
                    <a:pt x="21063" y="14074"/>
                    <a:pt x="21332" y="15880"/>
                  </a:cubicBezTo>
                  <a:cubicBezTo>
                    <a:pt x="21600" y="17687"/>
                    <a:pt x="21466" y="19041"/>
                    <a:pt x="21063" y="19945"/>
                  </a:cubicBezTo>
                  <a:cubicBezTo>
                    <a:pt x="20661" y="20848"/>
                    <a:pt x="19990" y="21299"/>
                    <a:pt x="19051" y="21412"/>
                  </a:cubicBezTo>
                  <a:cubicBezTo>
                    <a:pt x="18112" y="21525"/>
                    <a:pt x="16904" y="21299"/>
                    <a:pt x="15898" y="20772"/>
                  </a:cubicBezTo>
                  <a:cubicBezTo>
                    <a:pt x="14892" y="20246"/>
                    <a:pt x="14087" y="19418"/>
                    <a:pt x="13282" y="18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2937218" y="344587"/>
              <a:ext cx="139701" cy="24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769"/>
                  </a:moveTo>
                  <a:cubicBezTo>
                    <a:pt x="3927" y="6092"/>
                    <a:pt x="7855" y="9415"/>
                    <a:pt x="10145" y="12092"/>
                  </a:cubicBezTo>
                  <a:cubicBezTo>
                    <a:pt x="12436" y="14769"/>
                    <a:pt x="13091" y="16800"/>
                    <a:pt x="13418" y="18277"/>
                  </a:cubicBezTo>
                  <a:cubicBezTo>
                    <a:pt x="13745" y="19754"/>
                    <a:pt x="13745" y="20677"/>
                    <a:pt x="12927" y="21138"/>
                  </a:cubicBezTo>
                  <a:cubicBezTo>
                    <a:pt x="12109" y="21600"/>
                    <a:pt x="10473" y="21600"/>
                    <a:pt x="9164" y="20215"/>
                  </a:cubicBezTo>
                  <a:cubicBezTo>
                    <a:pt x="7855" y="18831"/>
                    <a:pt x="6873" y="16062"/>
                    <a:pt x="6709" y="13108"/>
                  </a:cubicBezTo>
                  <a:cubicBezTo>
                    <a:pt x="6545" y="10154"/>
                    <a:pt x="7200" y="7015"/>
                    <a:pt x="9818" y="4800"/>
                  </a:cubicBezTo>
                  <a:cubicBezTo>
                    <a:pt x="12436" y="2585"/>
                    <a:pt x="17018" y="12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3073653" y="341693"/>
              <a:ext cx="268786" cy="224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76" fill="norm" stroke="1" extrusionOk="0">
                  <a:moveTo>
                    <a:pt x="1779" y="8149"/>
                  </a:moveTo>
                  <a:cubicBezTo>
                    <a:pt x="936" y="8351"/>
                    <a:pt x="92" y="8552"/>
                    <a:pt x="7" y="8351"/>
                  </a:cubicBezTo>
                  <a:cubicBezTo>
                    <a:pt x="-77" y="8149"/>
                    <a:pt x="598" y="7543"/>
                    <a:pt x="1357" y="6937"/>
                  </a:cubicBezTo>
                  <a:cubicBezTo>
                    <a:pt x="2117" y="6332"/>
                    <a:pt x="2961" y="5726"/>
                    <a:pt x="3636" y="4919"/>
                  </a:cubicBezTo>
                  <a:cubicBezTo>
                    <a:pt x="4311" y="4111"/>
                    <a:pt x="4817" y="3102"/>
                    <a:pt x="4732" y="3001"/>
                  </a:cubicBezTo>
                  <a:cubicBezTo>
                    <a:pt x="4648" y="2900"/>
                    <a:pt x="3973" y="3708"/>
                    <a:pt x="3214" y="5827"/>
                  </a:cubicBezTo>
                  <a:cubicBezTo>
                    <a:pt x="2454" y="7947"/>
                    <a:pt x="1611" y="11379"/>
                    <a:pt x="1611" y="14104"/>
                  </a:cubicBezTo>
                  <a:cubicBezTo>
                    <a:pt x="1611" y="16829"/>
                    <a:pt x="2454" y="18848"/>
                    <a:pt x="4311" y="19251"/>
                  </a:cubicBezTo>
                  <a:cubicBezTo>
                    <a:pt x="6167" y="19655"/>
                    <a:pt x="9036" y="18444"/>
                    <a:pt x="11904" y="15618"/>
                  </a:cubicBezTo>
                  <a:cubicBezTo>
                    <a:pt x="14773" y="12792"/>
                    <a:pt x="17642" y="8351"/>
                    <a:pt x="19160" y="5524"/>
                  </a:cubicBezTo>
                  <a:cubicBezTo>
                    <a:pt x="20679" y="2698"/>
                    <a:pt x="20848" y="1487"/>
                    <a:pt x="20510" y="780"/>
                  </a:cubicBezTo>
                  <a:cubicBezTo>
                    <a:pt x="20173" y="74"/>
                    <a:pt x="19329" y="-128"/>
                    <a:pt x="18485" y="74"/>
                  </a:cubicBezTo>
                  <a:cubicBezTo>
                    <a:pt x="17642" y="276"/>
                    <a:pt x="16798" y="881"/>
                    <a:pt x="16292" y="1689"/>
                  </a:cubicBezTo>
                  <a:cubicBezTo>
                    <a:pt x="15786" y="2496"/>
                    <a:pt x="15617" y="3506"/>
                    <a:pt x="16123" y="5020"/>
                  </a:cubicBezTo>
                  <a:cubicBezTo>
                    <a:pt x="16629" y="6534"/>
                    <a:pt x="17811" y="8552"/>
                    <a:pt x="18823" y="10470"/>
                  </a:cubicBezTo>
                  <a:cubicBezTo>
                    <a:pt x="19836" y="12388"/>
                    <a:pt x="20679" y="14205"/>
                    <a:pt x="21101" y="15719"/>
                  </a:cubicBezTo>
                  <a:cubicBezTo>
                    <a:pt x="21523" y="17233"/>
                    <a:pt x="21523" y="18444"/>
                    <a:pt x="21185" y="19352"/>
                  </a:cubicBezTo>
                  <a:cubicBezTo>
                    <a:pt x="20848" y="20261"/>
                    <a:pt x="20173" y="20866"/>
                    <a:pt x="19414" y="21169"/>
                  </a:cubicBezTo>
                  <a:cubicBezTo>
                    <a:pt x="18654" y="21472"/>
                    <a:pt x="17811" y="21472"/>
                    <a:pt x="17389" y="20967"/>
                  </a:cubicBezTo>
                  <a:cubicBezTo>
                    <a:pt x="16967" y="20463"/>
                    <a:pt x="16967" y="19453"/>
                    <a:pt x="17389" y="18242"/>
                  </a:cubicBezTo>
                  <a:cubicBezTo>
                    <a:pt x="17811" y="17031"/>
                    <a:pt x="18654" y="15618"/>
                    <a:pt x="19498" y="14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3450448" y="313398"/>
              <a:ext cx="51921" cy="25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176" fill="norm" stroke="1" extrusionOk="0">
                  <a:moveTo>
                    <a:pt x="5424" y="5222"/>
                  </a:moveTo>
                  <a:cubicBezTo>
                    <a:pt x="7916" y="4344"/>
                    <a:pt x="10409" y="3466"/>
                    <a:pt x="12486" y="2500"/>
                  </a:cubicBezTo>
                  <a:cubicBezTo>
                    <a:pt x="14563" y="1534"/>
                    <a:pt x="16224" y="480"/>
                    <a:pt x="14978" y="129"/>
                  </a:cubicBezTo>
                  <a:cubicBezTo>
                    <a:pt x="13732" y="-222"/>
                    <a:pt x="9578" y="129"/>
                    <a:pt x="5840" y="1358"/>
                  </a:cubicBezTo>
                  <a:cubicBezTo>
                    <a:pt x="2101" y="2588"/>
                    <a:pt x="-1222" y="4695"/>
                    <a:pt x="440" y="6890"/>
                  </a:cubicBezTo>
                  <a:cubicBezTo>
                    <a:pt x="2101" y="9085"/>
                    <a:pt x="8747" y="11368"/>
                    <a:pt x="13316" y="13388"/>
                  </a:cubicBezTo>
                  <a:cubicBezTo>
                    <a:pt x="17886" y="15407"/>
                    <a:pt x="20378" y="17163"/>
                    <a:pt x="20378" y="18393"/>
                  </a:cubicBezTo>
                  <a:cubicBezTo>
                    <a:pt x="20378" y="19622"/>
                    <a:pt x="17886" y="20324"/>
                    <a:pt x="14563" y="20763"/>
                  </a:cubicBezTo>
                  <a:cubicBezTo>
                    <a:pt x="11240" y="21202"/>
                    <a:pt x="7086" y="21378"/>
                    <a:pt x="4593" y="20851"/>
                  </a:cubicBezTo>
                  <a:cubicBezTo>
                    <a:pt x="2101" y="20324"/>
                    <a:pt x="1270" y="19095"/>
                    <a:pt x="1270" y="18041"/>
                  </a:cubicBezTo>
                  <a:cubicBezTo>
                    <a:pt x="1270" y="16988"/>
                    <a:pt x="2101" y="16110"/>
                    <a:pt x="2932" y="15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3553168" y="401737"/>
              <a:ext cx="196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411"/>
                    <a:pt x="17280" y="6821"/>
                    <a:pt x="19440" y="10421"/>
                  </a:cubicBezTo>
                  <a:cubicBezTo>
                    <a:pt x="21600" y="14021"/>
                    <a:pt x="17280" y="17811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3591268" y="29378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3621682" y="363637"/>
              <a:ext cx="112515" cy="1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245" fill="norm" stroke="1" extrusionOk="0">
                  <a:moveTo>
                    <a:pt x="11815" y="0"/>
                  </a:moveTo>
                  <a:cubicBezTo>
                    <a:pt x="7186" y="4418"/>
                    <a:pt x="2557" y="8836"/>
                    <a:pt x="822" y="12273"/>
                  </a:cubicBezTo>
                  <a:cubicBezTo>
                    <a:pt x="-914" y="15709"/>
                    <a:pt x="243" y="18164"/>
                    <a:pt x="2943" y="19636"/>
                  </a:cubicBezTo>
                  <a:cubicBezTo>
                    <a:pt x="5643" y="21109"/>
                    <a:pt x="9886" y="21600"/>
                    <a:pt x="13550" y="20986"/>
                  </a:cubicBezTo>
                  <a:cubicBezTo>
                    <a:pt x="17215" y="20373"/>
                    <a:pt x="20300" y="18655"/>
                    <a:pt x="20493" y="15586"/>
                  </a:cubicBezTo>
                  <a:cubicBezTo>
                    <a:pt x="20686" y="12518"/>
                    <a:pt x="17986" y="8100"/>
                    <a:pt x="16443" y="5277"/>
                  </a:cubicBezTo>
                  <a:cubicBezTo>
                    <a:pt x="14900" y="2455"/>
                    <a:pt x="14515" y="1227"/>
                    <a:pt x="14515" y="614"/>
                  </a:cubicBezTo>
                  <a:cubicBezTo>
                    <a:pt x="14515" y="0"/>
                    <a:pt x="14900" y="0"/>
                    <a:pt x="152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3737318" y="342335"/>
              <a:ext cx="184151" cy="2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250"/>
                  </a:moveTo>
                  <a:cubicBezTo>
                    <a:pt x="1738" y="719"/>
                    <a:pt x="3476" y="188"/>
                    <a:pt x="4469" y="454"/>
                  </a:cubicBezTo>
                  <a:cubicBezTo>
                    <a:pt x="5462" y="719"/>
                    <a:pt x="5710" y="1782"/>
                    <a:pt x="5834" y="3995"/>
                  </a:cubicBezTo>
                  <a:cubicBezTo>
                    <a:pt x="5959" y="6208"/>
                    <a:pt x="5959" y="9572"/>
                    <a:pt x="5834" y="11696"/>
                  </a:cubicBezTo>
                  <a:cubicBezTo>
                    <a:pt x="5710" y="13821"/>
                    <a:pt x="5462" y="14706"/>
                    <a:pt x="5338" y="14706"/>
                  </a:cubicBezTo>
                  <a:cubicBezTo>
                    <a:pt x="5214" y="14706"/>
                    <a:pt x="5214" y="13821"/>
                    <a:pt x="6331" y="11608"/>
                  </a:cubicBezTo>
                  <a:cubicBezTo>
                    <a:pt x="7448" y="9395"/>
                    <a:pt x="9683" y="5854"/>
                    <a:pt x="11297" y="3729"/>
                  </a:cubicBezTo>
                  <a:cubicBezTo>
                    <a:pt x="12910" y="1604"/>
                    <a:pt x="13903" y="896"/>
                    <a:pt x="15021" y="454"/>
                  </a:cubicBezTo>
                  <a:cubicBezTo>
                    <a:pt x="16138" y="11"/>
                    <a:pt x="17379" y="-166"/>
                    <a:pt x="18372" y="188"/>
                  </a:cubicBezTo>
                  <a:cubicBezTo>
                    <a:pt x="19366" y="542"/>
                    <a:pt x="20110" y="1427"/>
                    <a:pt x="20607" y="5057"/>
                  </a:cubicBezTo>
                  <a:cubicBezTo>
                    <a:pt x="21103" y="8686"/>
                    <a:pt x="21352" y="15060"/>
                    <a:pt x="2160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044918" y="725587"/>
              <a:ext cx="2832101" cy="23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207"/>
                  </a:moveTo>
                  <a:cubicBezTo>
                    <a:pt x="549" y="21404"/>
                    <a:pt x="1098" y="21600"/>
                    <a:pt x="1703" y="21404"/>
                  </a:cubicBezTo>
                  <a:cubicBezTo>
                    <a:pt x="2309" y="21207"/>
                    <a:pt x="2970" y="20618"/>
                    <a:pt x="3616" y="19636"/>
                  </a:cubicBezTo>
                  <a:cubicBezTo>
                    <a:pt x="4262" y="18655"/>
                    <a:pt x="4891" y="17280"/>
                    <a:pt x="5561" y="16004"/>
                  </a:cubicBezTo>
                  <a:cubicBezTo>
                    <a:pt x="6231" y="14727"/>
                    <a:pt x="6942" y="13549"/>
                    <a:pt x="7547" y="12665"/>
                  </a:cubicBezTo>
                  <a:cubicBezTo>
                    <a:pt x="8152" y="11782"/>
                    <a:pt x="8653" y="11193"/>
                    <a:pt x="9153" y="10604"/>
                  </a:cubicBezTo>
                  <a:cubicBezTo>
                    <a:pt x="9654" y="10015"/>
                    <a:pt x="10154" y="9425"/>
                    <a:pt x="10639" y="8935"/>
                  </a:cubicBezTo>
                  <a:cubicBezTo>
                    <a:pt x="11123" y="8444"/>
                    <a:pt x="11591" y="8051"/>
                    <a:pt x="12100" y="7560"/>
                  </a:cubicBezTo>
                  <a:cubicBezTo>
                    <a:pt x="12608" y="7069"/>
                    <a:pt x="13157" y="6480"/>
                    <a:pt x="13754" y="5891"/>
                  </a:cubicBezTo>
                  <a:cubicBezTo>
                    <a:pt x="14352" y="5302"/>
                    <a:pt x="14997" y="4713"/>
                    <a:pt x="15635" y="4222"/>
                  </a:cubicBezTo>
                  <a:cubicBezTo>
                    <a:pt x="16273" y="3731"/>
                    <a:pt x="16902" y="3338"/>
                    <a:pt x="17556" y="3044"/>
                  </a:cubicBezTo>
                  <a:cubicBezTo>
                    <a:pt x="18210" y="2749"/>
                    <a:pt x="18888" y="2553"/>
                    <a:pt x="19566" y="2062"/>
                  </a:cubicBezTo>
                  <a:cubicBezTo>
                    <a:pt x="20244" y="1571"/>
                    <a:pt x="20922" y="7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527518" y="738287"/>
              <a:ext cx="2343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4" y="20589"/>
                    <a:pt x="1249" y="19579"/>
                    <a:pt x="1922" y="18758"/>
                  </a:cubicBezTo>
                  <a:cubicBezTo>
                    <a:pt x="2595" y="17937"/>
                    <a:pt x="3317" y="17305"/>
                    <a:pt x="3990" y="16800"/>
                  </a:cubicBezTo>
                  <a:cubicBezTo>
                    <a:pt x="4663" y="16295"/>
                    <a:pt x="5288" y="15916"/>
                    <a:pt x="5961" y="15474"/>
                  </a:cubicBezTo>
                  <a:cubicBezTo>
                    <a:pt x="6634" y="15032"/>
                    <a:pt x="7356" y="14526"/>
                    <a:pt x="8088" y="13958"/>
                  </a:cubicBezTo>
                  <a:cubicBezTo>
                    <a:pt x="8820" y="13389"/>
                    <a:pt x="9561" y="12758"/>
                    <a:pt x="10293" y="12063"/>
                  </a:cubicBezTo>
                  <a:cubicBezTo>
                    <a:pt x="11024" y="11368"/>
                    <a:pt x="11746" y="10611"/>
                    <a:pt x="12459" y="9916"/>
                  </a:cubicBezTo>
                  <a:cubicBezTo>
                    <a:pt x="13171" y="9221"/>
                    <a:pt x="13873" y="8589"/>
                    <a:pt x="14585" y="7958"/>
                  </a:cubicBezTo>
                  <a:cubicBezTo>
                    <a:pt x="15298" y="7326"/>
                    <a:pt x="16020" y="6695"/>
                    <a:pt x="16790" y="5937"/>
                  </a:cubicBezTo>
                  <a:cubicBezTo>
                    <a:pt x="17561" y="5179"/>
                    <a:pt x="18380" y="4295"/>
                    <a:pt x="19190" y="3284"/>
                  </a:cubicBezTo>
                  <a:cubicBezTo>
                    <a:pt x="20000" y="2274"/>
                    <a:pt x="20800" y="11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4188168" y="42078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4124668" y="61763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4852655" y="167784"/>
              <a:ext cx="262614" cy="5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59" fill="norm" stroke="1" extrusionOk="0">
                  <a:moveTo>
                    <a:pt x="6405" y="6808"/>
                  </a:moveTo>
                  <a:cubicBezTo>
                    <a:pt x="5196" y="9881"/>
                    <a:pt x="3986" y="12954"/>
                    <a:pt x="3036" y="15237"/>
                  </a:cubicBezTo>
                  <a:cubicBezTo>
                    <a:pt x="2085" y="17520"/>
                    <a:pt x="1394" y="19013"/>
                    <a:pt x="962" y="20022"/>
                  </a:cubicBezTo>
                  <a:cubicBezTo>
                    <a:pt x="530" y="21032"/>
                    <a:pt x="357" y="21559"/>
                    <a:pt x="185" y="21559"/>
                  </a:cubicBezTo>
                  <a:cubicBezTo>
                    <a:pt x="12" y="21559"/>
                    <a:pt x="-161" y="21032"/>
                    <a:pt x="271" y="19539"/>
                  </a:cubicBezTo>
                  <a:cubicBezTo>
                    <a:pt x="703" y="18047"/>
                    <a:pt x="1740" y="15588"/>
                    <a:pt x="3381" y="12822"/>
                  </a:cubicBezTo>
                  <a:cubicBezTo>
                    <a:pt x="5023" y="10057"/>
                    <a:pt x="7269" y="6983"/>
                    <a:pt x="8825" y="4964"/>
                  </a:cubicBezTo>
                  <a:cubicBezTo>
                    <a:pt x="10380" y="2944"/>
                    <a:pt x="11244" y="1979"/>
                    <a:pt x="12194" y="1232"/>
                  </a:cubicBezTo>
                  <a:cubicBezTo>
                    <a:pt x="13145" y="486"/>
                    <a:pt x="14181" y="-41"/>
                    <a:pt x="14786" y="3"/>
                  </a:cubicBezTo>
                  <a:cubicBezTo>
                    <a:pt x="15391" y="47"/>
                    <a:pt x="15564" y="661"/>
                    <a:pt x="15823" y="2330"/>
                  </a:cubicBezTo>
                  <a:cubicBezTo>
                    <a:pt x="16082" y="3998"/>
                    <a:pt x="16428" y="6720"/>
                    <a:pt x="17378" y="9837"/>
                  </a:cubicBezTo>
                  <a:cubicBezTo>
                    <a:pt x="18329" y="12954"/>
                    <a:pt x="19884" y="16466"/>
                    <a:pt x="21439" y="19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4867618" y="420787"/>
              <a:ext cx="260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5287640" y="139158"/>
              <a:ext cx="259429" cy="50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26" fill="norm" stroke="1" extrusionOk="0">
                  <a:moveTo>
                    <a:pt x="4105" y="6817"/>
                  </a:moveTo>
                  <a:cubicBezTo>
                    <a:pt x="3756" y="6369"/>
                    <a:pt x="3408" y="5921"/>
                    <a:pt x="3147" y="5921"/>
                  </a:cubicBezTo>
                  <a:cubicBezTo>
                    <a:pt x="2885" y="5921"/>
                    <a:pt x="2711" y="6369"/>
                    <a:pt x="2973" y="7982"/>
                  </a:cubicBezTo>
                  <a:cubicBezTo>
                    <a:pt x="3234" y="9595"/>
                    <a:pt x="3931" y="12374"/>
                    <a:pt x="4366" y="14659"/>
                  </a:cubicBezTo>
                  <a:cubicBezTo>
                    <a:pt x="4802" y="16945"/>
                    <a:pt x="4976" y="18737"/>
                    <a:pt x="4976" y="19858"/>
                  </a:cubicBezTo>
                  <a:cubicBezTo>
                    <a:pt x="4976" y="20978"/>
                    <a:pt x="4802" y="21426"/>
                    <a:pt x="4453" y="21426"/>
                  </a:cubicBezTo>
                  <a:cubicBezTo>
                    <a:pt x="4105" y="21426"/>
                    <a:pt x="3582" y="20978"/>
                    <a:pt x="2711" y="19365"/>
                  </a:cubicBezTo>
                  <a:cubicBezTo>
                    <a:pt x="1840" y="17751"/>
                    <a:pt x="621" y="14973"/>
                    <a:pt x="185" y="12105"/>
                  </a:cubicBezTo>
                  <a:cubicBezTo>
                    <a:pt x="-250" y="9237"/>
                    <a:pt x="98" y="6279"/>
                    <a:pt x="1056" y="4218"/>
                  </a:cubicBezTo>
                  <a:cubicBezTo>
                    <a:pt x="2015" y="2156"/>
                    <a:pt x="3582" y="991"/>
                    <a:pt x="4889" y="409"/>
                  </a:cubicBezTo>
                  <a:cubicBezTo>
                    <a:pt x="6195" y="-174"/>
                    <a:pt x="7240" y="-174"/>
                    <a:pt x="8547" y="677"/>
                  </a:cubicBezTo>
                  <a:cubicBezTo>
                    <a:pt x="9853" y="1529"/>
                    <a:pt x="11421" y="3232"/>
                    <a:pt x="12118" y="5069"/>
                  </a:cubicBezTo>
                  <a:cubicBezTo>
                    <a:pt x="12815" y="6906"/>
                    <a:pt x="12640" y="8878"/>
                    <a:pt x="10898" y="10357"/>
                  </a:cubicBezTo>
                  <a:cubicBezTo>
                    <a:pt x="9156" y="11836"/>
                    <a:pt x="5847" y="12822"/>
                    <a:pt x="3756" y="13315"/>
                  </a:cubicBezTo>
                  <a:cubicBezTo>
                    <a:pt x="1666" y="13808"/>
                    <a:pt x="795" y="13808"/>
                    <a:pt x="360" y="14032"/>
                  </a:cubicBezTo>
                  <a:cubicBezTo>
                    <a:pt x="-76" y="14256"/>
                    <a:pt x="-76" y="14704"/>
                    <a:pt x="1405" y="15376"/>
                  </a:cubicBezTo>
                  <a:cubicBezTo>
                    <a:pt x="2885" y="16048"/>
                    <a:pt x="5847" y="16945"/>
                    <a:pt x="9418" y="17931"/>
                  </a:cubicBezTo>
                  <a:cubicBezTo>
                    <a:pt x="12989" y="18916"/>
                    <a:pt x="17169" y="19992"/>
                    <a:pt x="21350" y="21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5704362" y="96543"/>
              <a:ext cx="141157" cy="48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30" fill="norm" stroke="1" extrusionOk="0">
                  <a:moveTo>
                    <a:pt x="13559" y="1990"/>
                  </a:moveTo>
                  <a:cubicBezTo>
                    <a:pt x="13242" y="1145"/>
                    <a:pt x="12924" y="300"/>
                    <a:pt x="12130" y="65"/>
                  </a:cubicBezTo>
                  <a:cubicBezTo>
                    <a:pt x="11336" y="-170"/>
                    <a:pt x="10065" y="206"/>
                    <a:pt x="8001" y="1708"/>
                  </a:cubicBezTo>
                  <a:cubicBezTo>
                    <a:pt x="5936" y="3211"/>
                    <a:pt x="3077" y="5840"/>
                    <a:pt x="1489" y="8893"/>
                  </a:cubicBezTo>
                  <a:cubicBezTo>
                    <a:pt x="-99" y="11945"/>
                    <a:pt x="-417" y="15420"/>
                    <a:pt x="536" y="17580"/>
                  </a:cubicBezTo>
                  <a:cubicBezTo>
                    <a:pt x="1489" y="19740"/>
                    <a:pt x="3712" y="20585"/>
                    <a:pt x="7365" y="21007"/>
                  </a:cubicBezTo>
                  <a:cubicBezTo>
                    <a:pt x="11018" y="21430"/>
                    <a:pt x="16101" y="21430"/>
                    <a:pt x="21183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5920497" y="212187"/>
              <a:ext cx="185577" cy="62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504" fill="norm" stroke="1" extrusionOk="0">
                  <a:moveTo>
                    <a:pt x="4409" y="7143"/>
                  </a:moveTo>
                  <a:cubicBezTo>
                    <a:pt x="4409" y="9027"/>
                    <a:pt x="4409" y="10912"/>
                    <a:pt x="4646" y="13123"/>
                  </a:cubicBezTo>
                  <a:cubicBezTo>
                    <a:pt x="4884" y="15333"/>
                    <a:pt x="5358" y="17870"/>
                    <a:pt x="5596" y="19393"/>
                  </a:cubicBezTo>
                  <a:cubicBezTo>
                    <a:pt x="5833" y="20915"/>
                    <a:pt x="5833" y="21422"/>
                    <a:pt x="5596" y="21495"/>
                  </a:cubicBezTo>
                  <a:cubicBezTo>
                    <a:pt x="5358" y="21567"/>
                    <a:pt x="4884" y="21205"/>
                    <a:pt x="4172" y="19864"/>
                  </a:cubicBezTo>
                  <a:cubicBezTo>
                    <a:pt x="3459" y="18523"/>
                    <a:pt x="2510" y="16203"/>
                    <a:pt x="1679" y="13630"/>
                  </a:cubicBezTo>
                  <a:cubicBezTo>
                    <a:pt x="848" y="11057"/>
                    <a:pt x="136" y="8230"/>
                    <a:pt x="18" y="5983"/>
                  </a:cubicBezTo>
                  <a:cubicBezTo>
                    <a:pt x="-101" y="3736"/>
                    <a:pt x="374" y="2069"/>
                    <a:pt x="1086" y="1127"/>
                  </a:cubicBezTo>
                  <a:cubicBezTo>
                    <a:pt x="1798" y="184"/>
                    <a:pt x="2747" y="-33"/>
                    <a:pt x="4409" y="3"/>
                  </a:cubicBezTo>
                  <a:cubicBezTo>
                    <a:pt x="6070" y="39"/>
                    <a:pt x="8444" y="329"/>
                    <a:pt x="11530" y="1272"/>
                  </a:cubicBezTo>
                  <a:cubicBezTo>
                    <a:pt x="14615" y="2214"/>
                    <a:pt x="18413" y="3809"/>
                    <a:pt x="19956" y="5222"/>
                  </a:cubicBezTo>
                  <a:cubicBezTo>
                    <a:pt x="21499" y="6635"/>
                    <a:pt x="20787" y="7868"/>
                    <a:pt x="19125" y="8774"/>
                  </a:cubicBezTo>
                  <a:cubicBezTo>
                    <a:pt x="17464" y="9680"/>
                    <a:pt x="14853" y="10260"/>
                    <a:pt x="11767" y="10151"/>
                  </a:cubicBezTo>
                  <a:cubicBezTo>
                    <a:pt x="8681" y="10042"/>
                    <a:pt x="5121" y="9245"/>
                    <a:pt x="1561" y="8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6169368" y="39787"/>
              <a:ext cx="145858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600" fill="norm" stroke="1" extrusionOk="0">
                  <a:moveTo>
                    <a:pt x="0" y="0"/>
                  </a:moveTo>
                  <a:cubicBezTo>
                    <a:pt x="3955" y="1174"/>
                    <a:pt x="7910" y="2348"/>
                    <a:pt x="11561" y="4070"/>
                  </a:cubicBezTo>
                  <a:cubicBezTo>
                    <a:pt x="15211" y="5791"/>
                    <a:pt x="18558" y="8061"/>
                    <a:pt x="20079" y="10213"/>
                  </a:cubicBezTo>
                  <a:cubicBezTo>
                    <a:pt x="21600" y="12365"/>
                    <a:pt x="21296" y="14400"/>
                    <a:pt x="18101" y="16278"/>
                  </a:cubicBezTo>
                  <a:cubicBezTo>
                    <a:pt x="14907" y="18157"/>
                    <a:pt x="8823" y="19878"/>
                    <a:pt x="27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4590070" y="1746879"/>
              <a:ext cx="189313" cy="38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391" fill="norm" stroke="1" extrusionOk="0">
                  <a:moveTo>
                    <a:pt x="14965" y="3561"/>
                  </a:moveTo>
                  <a:cubicBezTo>
                    <a:pt x="14965" y="2977"/>
                    <a:pt x="14965" y="2394"/>
                    <a:pt x="14965" y="1810"/>
                  </a:cubicBezTo>
                  <a:cubicBezTo>
                    <a:pt x="14965" y="1226"/>
                    <a:pt x="14965" y="642"/>
                    <a:pt x="14390" y="292"/>
                  </a:cubicBezTo>
                  <a:cubicBezTo>
                    <a:pt x="13816" y="-58"/>
                    <a:pt x="12667" y="-175"/>
                    <a:pt x="10254" y="409"/>
                  </a:cubicBezTo>
                  <a:cubicBezTo>
                    <a:pt x="7841" y="993"/>
                    <a:pt x="4165" y="2277"/>
                    <a:pt x="2097" y="3620"/>
                  </a:cubicBezTo>
                  <a:cubicBezTo>
                    <a:pt x="29" y="4962"/>
                    <a:pt x="-431" y="6363"/>
                    <a:pt x="373" y="7473"/>
                  </a:cubicBezTo>
                  <a:cubicBezTo>
                    <a:pt x="1178" y="8582"/>
                    <a:pt x="3246" y="9399"/>
                    <a:pt x="6692" y="10450"/>
                  </a:cubicBezTo>
                  <a:cubicBezTo>
                    <a:pt x="10139" y="11501"/>
                    <a:pt x="14965" y="12785"/>
                    <a:pt x="17722" y="14069"/>
                  </a:cubicBezTo>
                  <a:cubicBezTo>
                    <a:pt x="20480" y="15354"/>
                    <a:pt x="21169" y="16638"/>
                    <a:pt x="20020" y="17864"/>
                  </a:cubicBezTo>
                  <a:cubicBezTo>
                    <a:pt x="18871" y="19090"/>
                    <a:pt x="15884" y="20257"/>
                    <a:pt x="13471" y="20841"/>
                  </a:cubicBezTo>
                  <a:cubicBezTo>
                    <a:pt x="11058" y="21425"/>
                    <a:pt x="9220" y="21425"/>
                    <a:pt x="7726" y="21367"/>
                  </a:cubicBezTo>
                  <a:cubicBezTo>
                    <a:pt x="6233" y="21308"/>
                    <a:pt x="5084" y="21191"/>
                    <a:pt x="4854" y="20900"/>
                  </a:cubicBezTo>
                  <a:cubicBezTo>
                    <a:pt x="4624" y="20608"/>
                    <a:pt x="5314" y="20141"/>
                    <a:pt x="6118" y="19732"/>
                  </a:cubicBezTo>
                  <a:cubicBezTo>
                    <a:pt x="6922" y="19323"/>
                    <a:pt x="7841" y="18973"/>
                    <a:pt x="8760" y="18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4842218" y="1957487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86"/>
                    <a:pt x="16800" y="10971"/>
                    <a:pt x="13200" y="14571"/>
                  </a:cubicBezTo>
                  <a:cubicBezTo>
                    <a:pt x="9600" y="18171"/>
                    <a:pt x="480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823168" y="188763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880743" y="1919387"/>
              <a:ext cx="101176" cy="12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06" fill="norm" stroke="1" extrusionOk="0">
                  <a:moveTo>
                    <a:pt x="2610" y="0"/>
                  </a:moveTo>
                  <a:cubicBezTo>
                    <a:pt x="3510" y="5574"/>
                    <a:pt x="4410" y="11148"/>
                    <a:pt x="4635" y="14981"/>
                  </a:cubicBezTo>
                  <a:cubicBezTo>
                    <a:pt x="4860" y="18813"/>
                    <a:pt x="4410" y="20903"/>
                    <a:pt x="3510" y="21252"/>
                  </a:cubicBezTo>
                  <a:cubicBezTo>
                    <a:pt x="2610" y="21600"/>
                    <a:pt x="1260" y="20206"/>
                    <a:pt x="585" y="18639"/>
                  </a:cubicBezTo>
                  <a:cubicBezTo>
                    <a:pt x="-90" y="17071"/>
                    <a:pt x="-90" y="15329"/>
                    <a:pt x="135" y="13413"/>
                  </a:cubicBezTo>
                  <a:cubicBezTo>
                    <a:pt x="360" y="11497"/>
                    <a:pt x="810" y="9406"/>
                    <a:pt x="1935" y="7839"/>
                  </a:cubicBezTo>
                  <a:cubicBezTo>
                    <a:pt x="3060" y="6271"/>
                    <a:pt x="4860" y="5226"/>
                    <a:pt x="6660" y="5400"/>
                  </a:cubicBezTo>
                  <a:cubicBezTo>
                    <a:pt x="8460" y="5574"/>
                    <a:pt x="10260" y="6968"/>
                    <a:pt x="11610" y="8535"/>
                  </a:cubicBezTo>
                  <a:cubicBezTo>
                    <a:pt x="12960" y="10103"/>
                    <a:pt x="13860" y="11845"/>
                    <a:pt x="14535" y="11845"/>
                  </a:cubicBezTo>
                  <a:cubicBezTo>
                    <a:pt x="15210" y="11845"/>
                    <a:pt x="15660" y="10103"/>
                    <a:pt x="16560" y="8535"/>
                  </a:cubicBezTo>
                  <a:cubicBezTo>
                    <a:pt x="17460" y="6968"/>
                    <a:pt x="18810" y="5574"/>
                    <a:pt x="19485" y="5748"/>
                  </a:cubicBezTo>
                  <a:cubicBezTo>
                    <a:pt x="20160" y="5923"/>
                    <a:pt x="20160" y="7665"/>
                    <a:pt x="20385" y="10103"/>
                  </a:cubicBezTo>
                  <a:cubicBezTo>
                    <a:pt x="20610" y="12542"/>
                    <a:pt x="21060" y="15677"/>
                    <a:pt x="21510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969218" y="1869910"/>
              <a:ext cx="124076" cy="33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97" fill="norm" stroke="1" extrusionOk="0">
                  <a:moveTo>
                    <a:pt x="10800" y="5181"/>
                  </a:moveTo>
                  <a:cubicBezTo>
                    <a:pt x="11520" y="8826"/>
                    <a:pt x="12240" y="12471"/>
                    <a:pt x="12600" y="14833"/>
                  </a:cubicBezTo>
                  <a:cubicBezTo>
                    <a:pt x="12960" y="17196"/>
                    <a:pt x="12960" y="18276"/>
                    <a:pt x="12960" y="19288"/>
                  </a:cubicBezTo>
                  <a:cubicBezTo>
                    <a:pt x="12960" y="20301"/>
                    <a:pt x="12960" y="21246"/>
                    <a:pt x="12600" y="21381"/>
                  </a:cubicBezTo>
                  <a:cubicBezTo>
                    <a:pt x="12240" y="21516"/>
                    <a:pt x="11520" y="20841"/>
                    <a:pt x="10260" y="18344"/>
                  </a:cubicBezTo>
                  <a:cubicBezTo>
                    <a:pt x="9000" y="15846"/>
                    <a:pt x="7200" y="11526"/>
                    <a:pt x="6300" y="8489"/>
                  </a:cubicBezTo>
                  <a:cubicBezTo>
                    <a:pt x="5400" y="5451"/>
                    <a:pt x="5400" y="3696"/>
                    <a:pt x="5580" y="2481"/>
                  </a:cubicBezTo>
                  <a:cubicBezTo>
                    <a:pt x="5760" y="1266"/>
                    <a:pt x="6120" y="591"/>
                    <a:pt x="7560" y="253"/>
                  </a:cubicBezTo>
                  <a:cubicBezTo>
                    <a:pt x="9000" y="-84"/>
                    <a:pt x="11520" y="-84"/>
                    <a:pt x="14040" y="253"/>
                  </a:cubicBezTo>
                  <a:cubicBezTo>
                    <a:pt x="16560" y="591"/>
                    <a:pt x="19080" y="1266"/>
                    <a:pt x="20340" y="2278"/>
                  </a:cubicBezTo>
                  <a:cubicBezTo>
                    <a:pt x="21600" y="3291"/>
                    <a:pt x="21600" y="4641"/>
                    <a:pt x="18000" y="6328"/>
                  </a:cubicBezTo>
                  <a:cubicBezTo>
                    <a:pt x="14400" y="8016"/>
                    <a:pt x="7200" y="10041"/>
                    <a:pt x="0" y="12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5178768" y="194478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5488703" y="1707233"/>
              <a:ext cx="293316" cy="33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64" fill="norm" stroke="1" extrusionOk="0">
                  <a:moveTo>
                    <a:pt x="1022" y="21364"/>
                  </a:moveTo>
                  <a:cubicBezTo>
                    <a:pt x="556" y="20831"/>
                    <a:pt x="89" y="20297"/>
                    <a:pt x="12" y="19031"/>
                  </a:cubicBezTo>
                  <a:cubicBezTo>
                    <a:pt x="-66" y="17764"/>
                    <a:pt x="245" y="15764"/>
                    <a:pt x="1099" y="12831"/>
                  </a:cubicBezTo>
                  <a:cubicBezTo>
                    <a:pt x="1954" y="9897"/>
                    <a:pt x="3353" y="6031"/>
                    <a:pt x="4285" y="3831"/>
                  </a:cubicBezTo>
                  <a:cubicBezTo>
                    <a:pt x="5217" y="1631"/>
                    <a:pt x="5684" y="1097"/>
                    <a:pt x="6305" y="631"/>
                  </a:cubicBezTo>
                  <a:cubicBezTo>
                    <a:pt x="6927" y="164"/>
                    <a:pt x="7704" y="-236"/>
                    <a:pt x="8248" y="164"/>
                  </a:cubicBezTo>
                  <a:cubicBezTo>
                    <a:pt x="8792" y="564"/>
                    <a:pt x="9102" y="1764"/>
                    <a:pt x="9335" y="3231"/>
                  </a:cubicBezTo>
                  <a:cubicBezTo>
                    <a:pt x="9569" y="4697"/>
                    <a:pt x="9724" y="6431"/>
                    <a:pt x="10035" y="7697"/>
                  </a:cubicBezTo>
                  <a:cubicBezTo>
                    <a:pt x="10346" y="8964"/>
                    <a:pt x="10812" y="9764"/>
                    <a:pt x="11511" y="10097"/>
                  </a:cubicBezTo>
                  <a:cubicBezTo>
                    <a:pt x="12210" y="10431"/>
                    <a:pt x="13143" y="10297"/>
                    <a:pt x="14075" y="9497"/>
                  </a:cubicBezTo>
                  <a:cubicBezTo>
                    <a:pt x="15007" y="8697"/>
                    <a:pt x="15940" y="7231"/>
                    <a:pt x="16561" y="6031"/>
                  </a:cubicBezTo>
                  <a:cubicBezTo>
                    <a:pt x="17183" y="4831"/>
                    <a:pt x="17494" y="3897"/>
                    <a:pt x="17960" y="3231"/>
                  </a:cubicBezTo>
                  <a:cubicBezTo>
                    <a:pt x="18426" y="2564"/>
                    <a:pt x="19048" y="2164"/>
                    <a:pt x="19436" y="2297"/>
                  </a:cubicBezTo>
                  <a:cubicBezTo>
                    <a:pt x="19825" y="2431"/>
                    <a:pt x="19980" y="3097"/>
                    <a:pt x="20058" y="4964"/>
                  </a:cubicBezTo>
                  <a:cubicBezTo>
                    <a:pt x="20135" y="6831"/>
                    <a:pt x="20135" y="9897"/>
                    <a:pt x="20369" y="12031"/>
                  </a:cubicBezTo>
                  <a:cubicBezTo>
                    <a:pt x="20602" y="14164"/>
                    <a:pt x="21068" y="15364"/>
                    <a:pt x="21534" y="16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5904784" y="1621935"/>
              <a:ext cx="118535" cy="42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11186" y="5430"/>
                  </a:moveTo>
                  <a:cubicBezTo>
                    <a:pt x="8486" y="8331"/>
                    <a:pt x="5786" y="11233"/>
                    <a:pt x="4050" y="13704"/>
                  </a:cubicBezTo>
                  <a:cubicBezTo>
                    <a:pt x="2314" y="16176"/>
                    <a:pt x="1543" y="18218"/>
                    <a:pt x="964" y="19561"/>
                  </a:cubicBezTo>
                  <a:cubicBezTo>
                    <a:pt x="386" y="20904"/>
                    <a:pt x="0" y="21549"/>
                    <a:pt x="0" y="21495"/>
                  </a:cubicBezTo>
                  <a:cubicBezTo>
                    <a:pt x="0" y="21442"/>
                    <a:pt x="386" y="20689"/>
                    <a:pt x="1736" y="18540"/>
                  </a:cubicBezTo>
                  <a:cubicBezTo>
                    <a:pt x="3086" y="16391"/>
                    <a:pt x="5400" y="12845"/>
                    <a:pt x="7136" y="9782"/>
                  </a:cubicBezTo>
                  <a:cubicBezTo>
                    <a:pt x="8871" y="6719"/>
                    <a:pt x="10029" y="4140"/>
                    <a:pt x="11186" y="2474"/>
                  </a:cubicBezTo>
                  <a:cubicBezTo>
                    <a:pt x="12343" y="809"/>
                    <a:pt x="13500" y="56"/>
                    <a:pt x="14271" y="3"/>
                  </a:cubicBezTo>
                  <a:cubicBezTo>
                    <a:pt x="15043" y="-51"/>
                    <a:pt x="15429" y="594"/>
                    <a:pt x="16586" y="2528"/>
                  </a:cubicBezTo>
                  <a:cubicBezTo>
                    <a:pt x="17743" y="4462"/>
                    <a:pt x="19671" y="7686"/>
                    <a:pt x="20636" y="10803"/>
                  </a:cubicBezTo>
                  <a:cubicBezTo>
                    <a:pt x="21600" y="13919"/>
                    <a:pt x="21600" y="16928"/>
                    <a:pt x="21600" y="19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5916310" y="1830487"/>
              <a:ext cx="9430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666" y="21600"/>
                  </a:moveTo>
                  <a:cubicBezTo>
                    <a:pt x="1226" y="18600"/>
                    <a:pt x="-214" y="15600"/>
                    <a:pt x="26" y="12900"/>
                  </a:cubicBezTo>
                  <a:cubicBezTo>
                    <a:pt x="266" y="10200"/>
                    <a:pt x="2186" y="7800"/>
                    <a:pt x="6026" y="5700"/>
                  </a:cubicBezTo>
                  <a:cubicBezTo>
                    <a:pt x="9866" y="3600"/>
                    <a:pt x="15626" y="1800"/>
                    <a:pt x="213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6124918" y="1811437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6131268" y="194478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6678279" y="1729418"/>
              <a:ext cx="251717" cy="70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97" fill="norm" stroke="1" extrusionOk="0">
                  <a:moveTo>
                    <a:pt x="462" y="1148"/>
                  </a:moveTo>
                  <a:cubicBezTo>
                    <a:pt x="822" y="824"/>
                    <a:pt x="1182" y="501"/>
                    <a:pt x="1362" y="566"/>
                  </a:cubicBezTo>
                  <a:cubicBezTo>
                    <a:pt x="1542" y="630"/>
                    <a:pt x="1542" y="1083"/>
                    <a:pt x="1272" y="2118"/>
                  </a:cubicBezTo>
                  <a:cubicBezTo>
                    <a:pt x="1002" y="3153"/>
                    <a:pt x="462" y="4769"/>
                    <a:pt x="192" y="5869"/>
                  </a:cubicBezTo>
                  <a:cubicBezTo>
                    <a:pt x="-78" y="6968"/>
                    <a:pt x="-78" y="7550"/>
                    <a:pt x="282" y="7970"/>
                  </a:cubicBezTo>
                  <a:cubicBezTo>
                    <a:pt x="642" y="8391"/>
                    <a:pt x="1362" y="8650"/>
                    <a:pt x="2262" y="8747"/>
                  </a:cubicBezTo>
                  <a:cubicBezTo>
                    <a:pt x="3162" y="8844"/>
                    <a:pt x="4242" y="8779"/>
                    <a:pt x="6312" y="8100"/>
                  </a:cubicBezTo>
                  <a:cubicBezTo>
                    <a:pt x="8382" y="7421"/>
                    <a:pt x="11442" y="6127"/>
                    <a:pt x="13602" y="4866"/>
                  </a:cubicBezTo>
                  <a:cubicBezTo>
                    <a:pt x="15762" y="3605"/>
                    <a:pt x="17022" y="2376"/>
                    <a:pt x="17832" y="1503"/>
                  </a:cubicBezTo>
                  <a:cubicBezTo>
                    <a:pt x="18642" y="630"/>
                    <a:pt x="19002" y="113"/>
                    <a:pt x="19092" y="16"/>
                  </a:cubicBezTo>
                  <a:cubicBezTo>
                    <a:pt x="19182" y="-81"/>
                    <a:pt x="19002" y="242"/>
                    <a:pt x="19002" y="1471"/>
                  </a:cubicBezTo>
                  <a:cubicBezTo>
                    <a:pt x="19002" y="2700"/>
                    <a:pt x="19182" y="4834"/>
                    <a:pt x="19632" y="7000"/>
                  </a:cubicBezTo>
                  <a:cubicBezTo>
                    <a:pt x="20082" y="9167"/>
                    <a:pt x="20802" y="11366"/>
                    <a:pt x="21162" y="13403"/>
                  </a:cubicBezTo>
                  <a:cubicBezTo>
                    <a:pt x="21522" y="15440"/>
                    <a:pt x="21522" y="17315"/>
                    <a:pt x="20892" y="18609"/>
                  </a:cubicBezTo>
                  <a:cubicBezTo>
                    <a:pt x="20262" y="19902"/>
                    <a:pt x="19002" y="20614"/>
                    <a:pt x="17922" y="21002"/>
                  </a:cubicBezTo>
                  <a:cubicBezTo>
                    <a:pt x="16842" y="21390"/>
                    <a:pt x="15942" y="21454"/>
                    <a:pt x="15042" y="21487"/>
                  </a:cubicBezTo>
                  <a:cubicBezTo>
                    <a:pt x="14142" y="21519"/>
                    <a:pt x="13242" y="21519"/>
                    <a:pt x="12252" y="20711"/>
                  </a:cubicBezTo>
                  <a:cubicBezTo>
                    <a:pt x="11262" y="19902"/>
                    <a:pt x="10182" y="18285"/>
                    <a:pt x="9102" y="16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7036407" y="1919387"/>
              <a:ext cx="60062" cy="31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54" fill="norm" stroke="1" extrusionOk="0">
                  <a:moveTo>
                    <a:pt x="18900" y="0"/>
                  </a:moveTo>
                  <a:cubicBezTo>
                    <a:pt x="14431" y="2575"/>
                    <a:pt x="9962" y="5150"/>
                    <a:pt x="6610" y="8440"/>
                  </a:cubicBezTo>
                  <a:cubicBezTo>
                    <a:pt x="3258" y="11730"/>
                    <a:pt x="1024" y="15735"/>
                    <a:pt x="279" y="18095"/>
                  </a:cubicBezTo>
                  <a:cubicBezTo>
                    <a:pt x="-466" y="20456"/>
                    <a:pt x="279" y="21171"/>
                    <a:pt x="2513" y="21385"/>
                  </a:cubicBezTo>
                  <a:cubicBezTo>
                    <a:pt x="4748" y="21600"/>
                    <a:pt x="8472" y="21314"/>
                    <a:pt x="11824" y="20527"/>
                  </a:cubicBezTo>
                  <a:cubicBezTo>
                    <a:pt x="15175" y="19740"/>
                    <a:pt x="18155" y="18453"/>
                    <a:pt x="21134" y="17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7013918" y="2084487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7147268" y="2084487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8720"/>
                    <a:pt x="10611" y="15840"/>
                    <a:pt x="14211" y="12240"/>
                  </a:cubicBezTo>
                  <a:cubicBezTo>
                    <a:pt x="17811" y="8640"/>
                    <a:pt x="19705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7198068" y="2040037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82"/>
                    <a:pt x="0" y="9164"/>
                    <a:pt x="3600" y="12764"/>
                  </a:cubicBezTo>
                  <a:cubicBezTo>
                    <a:pt x="7200" y="16364"/>
                    <a:pt x="14400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7293318" y="2033687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7413968" y="1792387"/>
              <a:ext cx="3810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26"/>
                    <a:pt x="16800" y="4852"/>
                    <a:pt x="13800" y="7513"/>
                  </a:cubicBezTo>
                  <a:cubicBezTo>
                    <a:pt x="10800" y="10174"/>
                    <a:pt x="7200" y="13070"/>
                    <a:pt x="4800" y="15457"/>
                  </a:cubicBezTo>
                  <a:cubicBezTo>
                    <a:pt x="2400" y="17843"/>
                    <a:pt x="1200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7543084" y="1957487"/>
              <a:ext cx="61385" cy="28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14897" y="0"/>
                  </a:moveTo>
                  <a:cubicBezTo>
                    <a:pt x="10428" y="3812"/>
                    <a:pt x="5959" y="7624"/>
                    <a:pt x="3352" y="10641"/>
                  </a:cubicBezTo>
                  <a:cubicBezTo>
                    <a:pt x="745" y="13659"/>
                    <a:pt x="0" y="15882"/>
                    <a:pt x="0" y="17629"/>
                  </a:cubicBezTo>
                  <a:cubicBezTo>
                    <a:pt x="0" y="19376"/>
                    <a:pt x="745" y="20647"/>
                    <a:pt x="4469" y="21124"/>
                  </a:cubicBezTo>
                  <a:cubicBezTo>
                    <a:pt x="8193" y="21600"/>
                    <a:pt x="14897" y="21282"/>
                    <a:pt x="21600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7515568" y="2040037"/>
              <a:ext cx="171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849082" y="1444881"/>
              <a:ext cx="196587" cy="16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255" fill="norm" stroke="1" extrusionOk="0">
                  <a:moveTo>
                    <a:pt x="4152" y="11780"/>
                  </a:moveTo>
                  <a:cubicBezTo>
                    <a:pt x="2990" y="11780"/>
                    <a:pt x="1829" y="11780"/>
                    <a:pt x="1132" y="12847"/>
                  </a:cubicBezTo>
                  <a:cubicBezTo>
                    <a:pt x="436" y="13913"/>
                    <a:pt x="203" y="16047"/>
                    <a:pt x="87" y="17913"/>
                  </a:cubicBezTo>
                  <a:cubicBezTo>
                    <a:pt x="-29" y="19780"/>
                    <a:pt x="-29" y="21380"/>
                    <a:pt x="87" y="21247"/>
                  </a:cubicBezTo>
                  <a:cubicBezTo>
                    <a:pt x="203" y="21113"/>
                    <a:pt x="436" y="19247"/>
                    <a:pt x="1132" y="15913"/>
                  </a:cubicBezTo>
                  <a:cubicBezTo>
                    <a:pt x="1829" y="12580"/>
                    <a:pt x="2990" y="7780"/>
                    <a:pt x="3919" y="4713"/>
                  </a:cubicBezTo>
                  <a:cubicBezTo>
                    <a:pt x="4848" y="1647"/>
                    <a:pt x="5545" y="313"/>
                    <a:pt x="6823" y="47"/>
                  </a:cubicBezTo>
                  <a:cubicBezTo>
                    <a:pt x="8100" y="-220"/>
                    <a:pt x="9958" y="580"/>
                    <a:pt x="12513" y="4180"/>
                  </a:cubicBezTo>
                  <a:cubicBezTo>
                    <a:pt x="15068" y="7780"/>
                    <a:pt x="18319" y="14180"/>
                    <a:pt x="21571" y="20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7953718" y="1958429"/>
              <a:ext cx="1079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694" y="6132"/>
                    <a:pt x="3388" y="-1068"/>
                    <a:pt x="6988" y="132"/>
                  </a:cubicBezTo>
                  <a:cubicBezTo>
                    <a:pt x="10588" y="1332"/>
                    <a:pt x="16094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7950230" y="2033687"/>
              <a:ext cx="200339" cy="74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982" fill="norm" stroke="1" extrusionOk="0">
                  <a:moveTo>
                    <a:pt x="1046" y="10800"/>
                  </a:moveTo>
                  <a:cubicBezTo>
                    <a:pt x="371" y="14400"/>
                    <a:pt x="-304" y="18000"/>
                    <a:pt x="146" y="19800"/>
                  </a:cubicBezTo>
                  <a:cubicBezTo>
                    <a:pt x="596" y="21600"/>
                    <a:pt x="2171" y="21600"/>
                    <a:pt x="5884" y="18000"/>
                  </a:cubicBezTo>
                  <a:cubicBezTo>
                    <a:pt x="9596" y="14400"/>
                    <a:pt x="15446" y="7200"/>
                    <a:pt x="212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8429968" y="1754287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582"/>
                    <a:pt x="15840" y="9164"/>
                    <a:pt x="12240" y="12764"/>
                  </a:cubicBezTo>
                  <a:cubicBezTo>
                    <a:pt x="8640" y="16364"/>
                    <a:pt x="4320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8283918" y="2071787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4400"/>
                    <a:pt x="10716" y="7200"/>
                    <a:pt x="14316" y="3600"/>
                  </a:cubicBezTo>
                  <a:cubicBezTo>
                    <a:pt x="17916" y="0"/>
                    <a:pt x="1975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8341625" y="2147987"/>
              <a:ext cx="94694" cy="37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25" fill="norm" stroke="1" extrusionOk="0">
                  <a:moveTo>
                    <a:pt x="21474" y="0"/>
                  </a:moveTo>
                  <a:cubicBezTo>
                    <a:pt x="18594" y="2760"/>
                    <a:pt x="15714" y="5520"/>
                    <a:pt x="12354" y="8400"/>
                  </a:cubicBezTo>
                  <a:cubicBezTo>
                    <a:pt x="8994" y="11280"/>
                    <a:pt x="5154" y="14280"/>
                    <a:pt x="2994" y="16200"/>
                  </a:cubicBezTo>
                  <a:cubicBezTo>
                    <a:pt x="834" y="18120"/>
                    <a:pt x="354" y="18960"/>
                    <a:pt x="114" y="19680"/>
                  </a:cubicBezTo>
                  <a:cubicBezTo>
                    <a:pt x="-126" y="20400"/>
                    <a:pt x="-126" y="21000"/>
                    <a:pt x="1554" y="21300"/>
                  </a:cubicBezTo>
                  <a:cubicBezTo>
                    <a:pt x="3234" y="21600"/>
                    <a:pt x="6594" y="21600"/>
                    <a:pt x="9474" y="21300"/>
                  </a:cubicBezTo>
                  <a:cubicBezTo>
                    <a:pt x="12354" y="21000"/>
                    <a:pt x="14754" y="20400"/>
                    <a:pt x="17154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8283918" y="2319437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8671268" y="207178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8925268" y="1827260"/>
              <a:ext cx="173615" cy="59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08" fill="norm" stroke="1" extrusionOk="0">
                  <a:moveTo>
                    <a:pt x="0" y="1270"/>
                  </a:moveTo>
                  <a:cubicBezTo>
                    <a:pt x="1041" y="655"/>
                    <a:pt x="2082" y="40"/>
                    <a:pt x="2602" y="1"/>
                  </a:cubicBezTo>
                  <a:cubicBezTo>
                    <a:pt x="3123" y="-37"/>
                    <a:pt x="3123" y="501"/>
                    <a:pt x="2733" y="1808"/>
                  </a:cubicBezTo>
                  <a:cubicBezTo>
                    <a:pt x="2342" y="3115"/>
                    <a:pt x="1561" y="5190"/>
                    <a:pt x="1822" y="6651"/>
                  </a:cubicBezTo>
                  <a:cubicBezTo>
                    <a:pt x="2082" y="8111"/>
                    <a:pt x="3383" y="8957"/>
                    <a:pt x="4684" y="9418"/>
                  </a:cubicBezTo>
                  <a:cubicBezTo>
                    <a:pt x="5986" y="9879"/>
                    <a:pt x="7287" y="9956"/>
                    <a:pt x="9369" y="9303"/>
                  </a:cubicBezTo>
                  <a:cubicBezTo>
                    <a:pt x="11451" y="8649"/>
                    <a:pt x="14313" y="7265"/>
                    <a:pt x="16135" y="6036"/>
                  </a:cubicBezTo>
                  <a:cubicBezTo>
                    <a:pt x="17957" y="4806"/>
                    <a:pt x="18737" y="3730"/>
                    <a:pt x="19258" y="2884"/>
                  </a:cubicBezTo>
                  <a:cubicBezTo>
                    <a:pt x="19778" y="2038"/>
                    <a:pt x="20039" y="1423"/>
                    <a:pt x="20039" y="1347"/>
                  </a:cubicBezTo>
                  <a:cubicBezTo>
                    <a:pt x="20039" y="1270"/>
                    <a:pt x="19778" y="1731"/>
                    <a:pt x="19908" y="3422"/>
                  </a:cubicBezTo>
                  <a:cubicBezTo>
                    <a:pt x="20039" y="5113"/>
                    <a:pt x="20559" y="8034"/>
                    <a:pt x="20949" y="10725"/>
                  </a:cubicBezTo>
                  <a:cubicBezTo>
                    <a:pt x="21340" y="13415"/>
                    <a:pt x="21600" y="15875"/>
                    <a:pt x="20949" y="17527"/>
                  </a:cubicBezTo>
                  <a:cubicBezTo>
                    <a:pt x="20299" y="19180"/>
                    <a:pt x="18737" y="20026"/>
                    <a:pt x="17436" y="20564"/>
                  </a:cubicBezTo>
                  <a:cubicBezTo>
                    <a:pt x="16135" y="21102"/>
                    <a:pt x="15094" y="21332"/>
                    <a:pt x="13533" y="21448"/>
                  </a:cubicBezTo>
                  <a:cubicBezTo>
                    <a:pt x="11971" y="21563"/>
                    <a:pt x="9889" y="21563"/>
                    <a:pt x="8458" y="20986"/>
                  </a:cubicBezTo>
                  <a:cubicBezTo>
                    <a:pt x="7027" y="20410"/>
                    <a:pt x="6246" y="19257"/>
                    <a:pt x="7157" y="18142"/>
                  </a:cubicBezTo>
                  <a:cubicBezTo>
                    <a:pt x="8067" y="17028"/>
                    <a:pt x="10670" y="15952"/>
                    <a:pt x="13272" y="14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9202510" y="2027078"/>
              <a:ext cx="52959" cy="22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138" fill="norm" stroke="1" extrusionOk="0">
                  <a:moveTo>
                    <a:pt x="8323" y="3053"/>
                  </a:moveTo>
                  <a:cubicBezTo>
                    <a:pt x="12477" y="1640"/>
                    <a:pt x="16631" y="227"/>
                    <a:pt x="17877" y="25"/>
                  </a:cubicBezTo>
                  <a:cubicBezTo>
                    <a:pt x="19123" y="-177"/>
                    <a:pt x="17462" y="832"/>
                    <a:pt x="14139" y="3961"/>
                  </a:cubicBezTo>
                  <a:cubicBezTo>
                    <a:pt x="10816" y="7090"/>
                    <a:pt x="5831" y="12339"/>
                    <a:pt x="2923" y="15670"/>
                  </a:cubicBezTo>
                  <a:cubicBezTo>
                    <a:pt x="16" y="19001"/>
                    <a:pt x="-815" y="20414"/>
                    <a:pt x="847" y="20918"/>
                  </a:cubicBezTo>
                  <a:cubicBezTo>
                    <a:pt x="2508" y="21423"/>
                    <a:pt x="6662" y="21019"/>
                    <a:pt x="10400" y="20111"/>
                  </a:cubicBezTo>
                  <a:cubicBezTo>
                    <a:pt x="14139" y="19202"/>
                    <a:pt x="17462" y="17789"/>
                    <a:pt x="20785" y="16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9163339" y="2122587"/>
              <a:ext cx="13023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4712" y="21600"/>
                  </a:moveTo>
                  <a:cubicBezTo>
                    <a:pt x="2274" y="21600"/>
                    <a:pt x="-165" y="21600"/>
                    <a:pt x="9" y="19800"/>
                  </a:cubicBezTo>
                  <a:cubicBezTo>
                    <a:pt x="183" y="18000"/>
                    <a:pt x="2970" y="14400"/>
                    <a:pt x="6977" y="10800"/>
                  </a:cubicBezTo>
                  <a:cubicBezTo>
                    <a:pt x="10983" y="7200"/>
                    <a:pt x="16209" y="3600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9395168" y="1982887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6560"/>
                    <a:pt x="7513" y="11520"/>
                    <a:pt x="11113" y="7920"/>
                  </a:cubicBezTo>
                  <a:cubicBezTo>
                    <a:pt x="14713" y="4320"/>
                    <a:pt x="18157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9443418" y="1913037"/>
              <a:ext cx="27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1751"/>
                    <a:pt x="8030" y="3503"/>
                    <a:pt x="4173" y="6227"/>
                  </a:cubicBezTo>
                  <a:cubicBezTo>
                    <a:pt x="316" y="8951"/>
                    <a:pt x="-1227" y="12649"/>
                    <a:pt x="1087" y="15373"/>
                  </a:cubicBezTo>
                  <a:cubicBezTo>
                    <a:pt x="3402" y="18097"/>
                    <a:pt x="9573" y="19849"/>
                    <a:pt x="157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9826968" y="1728887"/>
              <a:ext cx="444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541"/>
                    <a:pt x="9257" y="7082"/>
                    <a:pt x="5657" y="10682"/>
                  </a:cubicBezTo>
                  <a:cubicBezTo>
                    <a:pt x="2057" y="14282"/>
                    <a:pt x="1029" y="179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9712668" y="2116943"/>
              <a:ext cx="2159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024" y="12126"/>
                    <a:pt x="8047" y="4168"/>
                    <a:pt x="11647" y="1326"/>
                  </a:cubicBezTo>
                  <a:cubicBezTo>
                    <a:pt x="15247" y="-1516"/>
                    <a:pt x="18424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9714592" y="2230537"/>
              <a:ext cx="93327" cy="33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38" fill="norm" stroke="1" extrusionOk="0">
                  <a:moveTo>
                    <a:pt x="21164" y="0"/>
                  </a:moveTo>
                  <a:cubicBezTo>
                    <a:pt x="16844" y="2461"/>
                    <a:pt x="12524" y="4922"/>
                    <a:pt x="8924" y="7861"/>
                  </a:cubicBezTo>
                  <a:cubicBezTo>
                    <a:pt x="5324" y="10800"/>
                    <a:pt x="2444" y="14218"/>
                    <a:pt x="1004" y="16405"/>
                  </a:cubicBezTo>
                  <a:cubicBezTo>
                    <a:pt x="-436" y="18592"/>
                    <a:pt x="-436" y="19549"/>
                    <a:pt x="1724" y="20301"/>
                  </a:cubicBezTo>
                  <a:cubicBezTo>
                    <a:pt x="3884" y="21053"/>
                    <a:pt x="8204" y="21600"/>
                    <a:pt x="11324" y="21395"/>
                  </a:cubicBezTo>
                  <a:cubicBezTo>
                    <a:pt x="14444" y="21190"/>
                    <a:pt x="16364" y="20233"/>
                    <a:pt x="18284" y="19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9706318" y="2344837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10100018" y="1929971"/>
              <a:ext cx="155835" cy="44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98" fill="norm" stroke="1" extrusionOk="0">
                  <a:moveTo>
                    <a:pt x="0" y="2547"/>
                  </a:moveTo>
                  <a:cubicBezTo>
                    <a:pt x="292" y="2038"/>
                    <a:pt x="584" y="1528"/>
                    <a:pt x="1022" y="1019"/>
                  </a:cubicBezTo>
                  <a:cubicBezTo>
                    <a:pt x="1459" y="509"/>
                    <a:pt x="2043" y="0"/>
                    <a:pt x="2335" y="0"/>
                  </a:cubicBezTo>
                  <a:cubicBezTo>
                    <a:pt x="2627" y="0"/>
                    <a:pt x="2627" y="509"/>
                    <a:pt x="2481" y="1936"/>
                  </a:cubicBezTo>
                  <a:cubicBezTo>
                    <a:pt x="2335" y="3362"/>
                    <a:pt x="2043" y="5706"/>
                    <a:pt x="2335" y="7081"/>
                  </a:cubicBezTo>
                  <a:cubicBezTo>
                    <a:pt x="2627" y="8457"/>
                    <a:pt x="3503" y="8864"/>
                    <a:pt x="4816" y="8966"/>
                  </a:cubicBezTo>
                  <a:cubicBezTo>
                    <a:pt x="6130" y="9068"/>
                    <a:pt x="7881" y="8864"/>
                    <a:pt x="10216" y="7642"/>
                  </a:cubicBezTo>
                  <a:cubicBezTo>
                    <a:pt x="12551" y="6419"/>
                    <a:pt x="15470" y="4177"/>
                    <a:pt x="17076" y="2802"/>
                  </a:cubicBezTo>
                  <a:cubicBezTo>
                    <a:pt x="18681" y="1426"/>
                    <a:pt x="18973" y="917"/>
                    <a:pt x="19119" y="968"/>
                  </a:cubicBezTo>
                  <a:cubicBezTo>
                    <a:pt x="19265" y="1019"/>
                    <a:pt x="19265" y="1630"/>
                    <a:pt x="19411" y="3566"/>
                  </a:cubicBezTo>
                  <a:cubicBezTo>
                    <a:pt x="19557" y="5502"/>
                    <a:pt x="19849" y="8762"/>
                    <a:pt x="20286" y="11615"/>
                  </a:cubicBezTo>
                  <a:cubicBezTo>
                    <a:pt x="20724" y="14468"/>
                    <a:pt x="21308" y="16913"/>
                    <a:pt x="21454" y="18442"/>
                  </a:cubicBezTo>
                  <a:cubicBezTo>
                    <a:pt x="21600" y="19970"/>
                    <a:pt x="21308" y="20581"/>
                    <a:pt x="20432" y="20989"/>
                  </a:cubicBezTo>
                  <a:cubicBezTo>
                    <a:pt x="19557" y="21396"/>
                    <a:pt x="18097" y="21600"/>
                    <a:pt x="15908" y="21447"/>
                  </a:cubicBezTo>
                  <a:cubicBezTo>
                    <a:pt x="13719" y="21294"/>
                    <a:pt x="10800" y="20785"/>
                    <a:pt x="8903" y="19868"/>
                  </a:cubicBezTo>
                  <a:cubicBezTo>
                    <a:pt x="7005" y="18951"/>
                    <a:pt x="6130" y="17626"/>
                    <a:pt x="7881" y="16251"/>
                  </a:cubicBezTo>
                  <a:cubicBezTo>
                    <a:pt x="9632" y="14875"/>
                    <a:pt x="14011" y="13449"/>
                    <a:pt x="18389" y="12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10352289" y="2051607"/>
              <a:ext cx="77930" cy="18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285" fill="norm" stroke="1" extrusionOk="0">
                  <a:moveTo>
                    <a:pt x="8990" y="3008"/>
                  </a:moveTo>
                  <a:cubicBezTo>
                    <a:pt x="8990" y="1568"/>
                    <a:pt x="8990" y="128"/>
                    <a:pt x="8422" y="8"/>
                  </a:cubicBezTo>
                  <a:cubicBezTo>
                    <a:pt x="7853" y="-112"/>
                    <a:pt x="6716" y="1088"/>
                    <a:pt x="5295" y="3968"/>
                  </a:cubicBezTo>
                  <a:cubicBezTo>
                    <a:pt x="3874" y="6848"/>
                    <a:pt x="2169" y="11408"/>
                    <a:pt x="1032" y="14288"/>
                  </a:cubicBezTo>
                  <a:cubicBezTo>
                    <a:pt x="-105" y="17168"/>
                    <a:pt x="-673" y="18368"/>
                    <a:pt x="1316" y="19448"/>
                  </a:cubicBezTo>
                  <a:cubicBezTo>
                    <a:pt x="3306" y="20528"/>
                    <a:pt x="7853" y="21488"/>
                    <a:pt x="11548" y="21248"/>
                  </a:cubicBezTo>
                  <a:cubicBezTo>
                    <a:pt x="15243" y="21008"/>
                    <a:pt x="18085" y="19568"/>
                    <a:pt x="20927" y="18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10296868" y="2141637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10474668" y="2160687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0601668" y="2122587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0690568" y="211623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7200"/>
                    <a:pt x="8000" y="14400"/>
                    <a:pt x="11600" y="18000"/>
                  </a:cubicBezTo>
                  <a:cubicBezTo>
                    <a:pt x="15200" y="21600"/>
                    <a:pt x="184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0741793" y="2033687"/>
              <a:ext cx="4402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393" y="0"/>
                  </a:moveTo>
                  <a:cubicBezTo>
                    <a:pt x="15222" y="533"/>
                    <a:pt x="9050" y="1067"/>
                    <a:pt x="5450" y="2667"/>
                  </a:cubicBezTo>
                  <a:cubicBezTo>
                    <a:pt x="1850" y="4267"/>
                    <a:pt x="822" y="6933"/>
                    <a:pt x="307" y="9600"/>
                  </a:cubicBezTo>
                  <a:cubicBezTo>
                    <a:pt x="-207" y="12267"/>
                    <a:pt x="-207" y="14933"/>
                    <a:pt x="1336" y="16933"/>
                  </a:cubicBezTo>
                  <a:cubicBezTo>
                    <a:pt x="2879" y="18933"/>
                    <a:pt x="5964" y="20267"/>
                    <a:pt x="8022" y="20933"/>
                  </a:cubicBezTo>
                  <a:cubicBezTo>
                    <a:pt x="10079" y="21600"/>
                    <a:pt x="11107" y="21600"/>
                    <a:pt x="121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0906468" y="2147987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0963618" y="214798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1058868" y="2113244"/>
              <a:ext cx="95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11119374" y="2065437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154"/>
                    <a:pt x="3818" y="8308"/>
                    <a:pt x="1118" y="11908"/>
                  </a:cubicBezTo>
                  <a:cubicBezTo>
                    <a:pt x="-1582" y="15508"/>
                    <a:pt x="1118" y="18554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11236668" y="1976537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11173168" y="2191874"/>
              <a:ext cx="133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371" y="11375"/>
                    <a:pt x="2743" y="2735"/>
                    <a:pt x="6343" y="575"/>
                  </a:cubicBezTo>
                  <a:cubicBezTo>
                    <a:pt x="9943" y="-1585"/>
                    <a:pt x="1577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11208781" y="2243237"/>
              <a:ext cx="97738" cy="21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11" fill="norm" stroke="1" extrusionOk="0">
                  <a:moveTo>
                    <a:pt x="8812" y="0"/>
                  </a:moveTo>
                  <a:cubicBezTo>
                    <a:pt x="6055" y="4871"/>
                    <a:pt x="3298" y="9741"/>
                    <a:pt x="1689" y="12706"/>
                  </a:cubicBezTo>
                  <a:cubicBezTo>
                    <a:pt x="81" y="15671"/>
                    <a:pt x="-379" y="16729"/>
                    <a:pt x="310" y="18106"/>
                  </a:cubicBezTo>
                  <a:cubicBezTo>
                    <a:pt x="1000" y="19482"/>
                    <a:pt x="2838" y="21176"/>
                    <a:pt x="6515" y="21388"/>
                  </a:cubicBezTo>
                  <a:cubicBezTo>
                    <a:pt x="10191" y="21600"/>
                    <a:pt x="15706" y="20329"/>
                    <a:pt x="21221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11128718" y="2357537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11420255" y="2097187"/>
              <a:ext cx="137348" cy="34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44" fill="norm" stroke="1" extrusionOk="0">
                  <a:moveTo>
                    <a:pt x="1069" y="0"/>
                  </a:moveTo>
                  <a:cubicBezTo>
                    <a:pt x="415" y="1833"/>
                    <a:pt x="-240" y="3665"/>
                    <a:pt x="87" y="4778"/>
                  </a:cubicBezTo>
                  <a:cubicBezTo>
                    <a:pt x="415" y="5891"/>
                    <a:pt x="1724" y="6284"/>
                    <a:pt x="4015" y="6284"/>
                  </a:cubicBezTo>
                  <a:cubicBezTo>
                    <a:pt x="6305" y="6284"/>
                    <a:pt x="9578" y="5891"/>
                    <a:pt x="11705" y="5433"/>
                  </a:cubicBezTo>
                  <a:cubicBezTo>
                    <a:pt x="13833" y="4975"/>
                    <a:pt x="14815" y="4451"/>
                    <a:pt x="15305" y="3862"/>
                  </a:cubicBezTo>
                  <a:cubicBezTo>
                    <a:pt x="15796" y="3273"/>
                    <a:pt x="15796" y="2618"/>
                    <a:pt x="16451" y="4255"/>
                  </a:cubicBezTo>
                  <a:cubicBezTo>
                    <a:pt x="17105" y="5891"/>
                    <a:pt x="18415" y="9818"/>
                    <a:pt x="19396" y="12502"/>
                  </a:cubicBezTo>
                  <a:cubicBezTo>
                    <a:pt x="20378" y="15185"/>
                    <a:pt x="21033" y="16625"/>
                    <a:pt x="21196" y="17673"/>
                  </a:cubicBezTo>
                  <a:cubicBezTo>
                    <a:pt x="21360" y="18720"/>
                    <a:pt x="21033" y="19375"/>
                    <a:pt x="20051" y="19964"/>
                  </a:cubicBezTo>
                  <a:cubicBezTo>
                    <a:pt x="19069" y="20553"/>
                    <a:pt x="17433" y="21076"/>
                    <a:pt x="15796" y="21338"/>
                  </a:cubicBezTo>
                  <a:cubicBezTo>
                    <a:pt x="14160" y="21600"/>
                    <a:pt x="12524" y="21600"/>
                    <a:pt x="11051" y="21404"/>
                  </a:cubicBezTo>
                  <a:cubicBezTo>
                    <a:pt x="9578" y="21207"/>
                    <a:pt x="8269" y="20815"/>
                    <a:pt x="7451" y="19964"/>
                  </a:cubicBezTo>
                  <a:cubicBezTo>
                    <a:pt x="6633" y="19113"/>
                    <a:pt x="6305" y="17804"/>
                    <a:pt x="7451" y="16756"/>
                  </a:cubicBezTo>
                  <a:cubicBezTo>
                    <a:pt x="8596" y="15709"/>
                    <a:pt x="11215" y="14924"/>
                    <a:pt x="13833" y="14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11633261" y="2287687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4518617" y="3115288"/>
              <a:ext cx="247402" cy="39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172" fill="norm" stroke="1" extrusionOk="0">
                  <a:moveTo>
                    <a:pt x="17404" y="1954"/>
                  </a:moveTo>
                  <a:cubicBezTo>
                    <a:pt x="16678" y="1265"/>
                    <a:pt x="15952" y="575"/>
                    <a:pt x="15135" y="231"/>
                  </a:cubicBezTo>
                  <a:cubicBezTo>
                    <a:pt x="14319" y="-114"/>
                    <a:pt x="13411" y="-114"/>
                    <a:pt x="11868" y="518"/>
                  </a:cubicBezTo>
                  <a:cubicBezTo>
                    <a:pt x="10325" y="1150"/>
                    <a:pt x="8147" y="2414"/>
                    <a:pt x="6060" y="4539"/>
                  </a:cubicBezTo>
                  <a:cubicBezTo>
                    <a:pt x="3972" y="6665"/>
                    <a:pt x="1976" y="9652"/>
                    <a:pt x="887" y="12467"/>
                  </a:cubicBezTo>
                  <a:cubicBezTo>
                    <a:pt x="-202" y="15282"/>
                    <a:pt x="-384" y="17924"/>
                    <a:pt x="887" y="19475"/>
                  </a:cubicBezTo>
                  <a:cubicBezTo>
                    <a:pt x="2157" y="21026"/>
                    <a:pt x="4880" y="21486"/>
                    <a:pt x="8510" y="20969"/>
                  </a:cubicBezTo>
                  <a:cubicBezTo>
                    <a:pt x="12140" y="20452"/>
                    <a:pt x="16678" y="18958"/>
                    <a:pt x="21216" y="17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526834" y="3335437"/>
              <a:ext cx="18838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98" y="21600"/>
                  </a:moveTo>
                  <a:cubicBezTo>
                    <a:pt x="1699" y="20945"/>
                    <a:pt x="0" y="20291"/>
                    <a:pt x="0" y="18982"/>
                  </a:cubicBezTo>
                  <a:cubicBezTo>
                    <a:pt x="0" y="17673"/>
                    <a:pt x="1699" y="15709"/>
                    <a:pt x="5582" y="12436"/>
                  </a:cubicBezTo>
                  <a:cubicBezTo>
                    <a:pt x="9465" y="9164"/>
                    <a:pt x="15533" y="45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4817826" y="3227487"/>
              <a:ext cx="202193" cy="19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88" fill="norm" stroke="1" extrusionOk="0">
                  <a:moveTo>
                    <a:pt x="3268" y="0"/>
                  </a:moveTo>
                  <a:cubicBezTo>
                    <a:pt x="2143" y="2250"/>
                    <a:pt x="1018" y="4500"/>
                    <a:pt x="456" y="7200"/>
                  </a:cubicBezTo>
                  <a:cubicBezTo>
                    <a:pt x="-107" y="9900"/>
                    <a:pt x="-107" y="13050"/>
                    <a:pt x="231" y="15637"/>
                  </a:cubicBezTo>
                  <a:cubicBezTo>
                    <a:pt x="568" y="18225"/>
                    <a:pt x="1243" y="20250"/>
                    <a:pt x="2031" y="20925"/>
                  </a:cubicBezTo>
                  <a:cubicBezTo>
                    <a:pt x="2818" y="21600"/>
                    <a:pt x="3718" y="20925"/>
                    <a:pt x="4618" y="19463"/>
                  </a:cubicBezTo>
                  <a:cubicBezTo>
                    <a:pt x="5518" y="18000"/>
                    <a:pt x="6418" y="15750"/>
                    <a:pt x="6981" y="13950"/>
                  </a:cubicBezTo>
                  <a:cubicBezTo>
                    <a:pt x="7543" y="12150"/>
                    <a:pt x="7768" y="10800"/>
                    <a:pt x="7881" y="10687"/>
                  </a:cubicBezTo>
                  <a:cubicBezTo>
                    <a:pt x="7993" y="10575"/>
                    <a:pt x="7993" y="11700"/>
                    <a:pt x="7993" y="12937"/>
                  </a:cubicBezTo>
                  <a:cubicBezTo>
                    <a:pt x="7993" y="14175"/>
                    <a:pt x="7993" y="15525"/>
                    <a:pt x="8331" y="16875"/>
                  </a:cubicBezTo>
                  <a:cubicBezTo>
                    <a:pt x="8668" y="18225"/>
                    <a:pt x="9343" y="19575"/>
                    <a:pt x="10243" y="20138"/>
                  </a:cubicBezTo>
                  <a:cubicBezTo>
                    <a:pt x="11143" y="20700"/>
                    <a:pt x="12268" y="20475"/>
                    <a:pt x="13730" y="17550"/>
                  </a:cubicBezTo>
                  <a:cubicBezTo>
                    <a:pt x="15193" y="14625"/>
                    <a:pt x="16993" y="9000"/>
                    <a:pt x="18343" y="5738"/>
                  </a:cubicBezTo>
                  <a:cubicBezTo>
                    <a:pt x="19693" y="2475"/>
                    <a:pt x="20593" y="1575"/>
                    <a:pt x="21493" y="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5087605" y="3142495"/>
              <a:ext cx="199114" cy="22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31" fill="norm" stroke="1" extrusionOk="0">
                  <a:moveTo>
                    <a:pt x="2971" y="6831"/>
                  </a:moveTo>
                  <a:cubicBezTo>
                    <a:pt x="2289" y="11031"/>
                    <a:pt x="1607" y="15231"/>
                    <a:pt x="1152" y="17831"/>
                  </a:cubicBezTo>
                  <a:cubicBezTo>
                    <a:pt x="697" y="20431"/>
                    <a:pt x="470" y="21431"/>
                    <a:pt x="243" y="21431"/>
                  </a:cubicBezTo>
                  <a:cubicBezTo>
                    <a:pt x="15" y="21431"/>
                    <a:pt x="-212" y="20431"/>
                    <a:pt x="356" y="17631"/>
                  </a:cubicBezTo>
                  <a:cubicBezTo>
                    <a:pt x="925" y="14831"/>
                    <a:pt x="2289" y="10231"/>
                    <a:pt x="3312" y="7231"/>
                  </a:cubicBezTo>
                  <a:cubicBezTo>
                    <a:pt x="4335" y="4231"/>
                    <a:pt x="5017" y="2831"/>
                    <a:pt x="5813" y="1731"/>
                  </a:cubicBezTo>
                  <a:cubicBezTo>
                    <a:pt x="6609" y="631"/>
                    <a:pt x="7519" y="-169"/>
                    <a:pt x="8087" y="31"/>
                  </a:cubicBezTo>
                  <a:cubicBezTo>
                    <a:pt x="8655" y="231"/>
                    <a:pt x="8883" y="1431"/>
                    <a:pt x="9110" y="2731"/>
                  </a:cubicBezTo>
                  <a:cubicBezTo>
                    <a:pt x="9337" y="4031"/>
                    <a:pt x="9565" y="5431"/>
                    <a:pt x="9792" y="6631"/>
                  </a:cubicBezTo>
                  <a:cubicBezTo>
                    <a:pt x="10020" y="7831"/>
                    <a:pt x="10247" y="8831"/>
                    <a:pt x="10929" y="9331"/>
                  </a:cubicBezTo>
                  <a:cubicBezTo>
                    <a:pt x="11611" y="9831"/>
                    <a:pt x="12748" y="9831"/>
                    <a:pt x="13657" y="9431"/>
                  </a:cubicBezTo>
                  <a:cubicBezTo>
                    <a:pt x="14567" y="9031"/>
                    <a:pt x="15249" y="8231"/>
                    <a:pt x="16159" y="7131"/>
                  </a:cubicBezTo>
                  <a:cubicBezTo>
                    <a:pt x="17068" y="6031"/>
                    <a:pt x="18205" y="4631"/>
                    <a:pt x="19001" y="4631"/>
                  </a:cubicBezTo>
                  <a:cubicBezTo>
                    <a:pt x="19796" y="4631"/>
                    <a:pt x="20251" y="6031"/>
                    <a:pt x="20592" y="8631"/>
                  </a:cubicBezTo>
                  <a:cubicBezTo>
                    <a:pt x="20933" y="11231"/>
                    <a:pt x="21161" y="15031"/>
                    <a:pt x="21388" y="18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5395173" y="3073958"/>
              <a:ext cx="113796" cy="35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26" fill="norm" stroke="1" extrusionOk="0">
                  <a:moveTo>
                    <a:pt x="3505" y="6278"/>
                  </a:moveTo>
                  <a:cubicBezTo>
                    <a:pt x="2705" y="10029"/>
                    <a:pt x="1905" y="13780"/>
                    <a:pt x="1505" y="15978"/>
                  </a:cubicBezTo>
                  <a:cubicBezTo>
                    <a:pt x="1105" y="18177"/>
                    <a:pt x="1105" y="18824"/>
                    <a:pt x="905" y="19600"/>
                  </a:cubicBezTo>
                  <a:cubicBezTo>
                    <a:pt x="705" y="20376"/>
                    <a:pt x="305" y="21281"/>
                    <a:pt x="105" y="21411"/>
                  </a:cubicBezTo>
                  <a:cubicBezTo>
                    <a:pt x="-95" y="21540"/>
                    <a:pt x="-95" y="20893"/>
                    <a:pt x="905" y="18759"/>
                  </a:cubicBezTo>
                  <a:cubicBezTo>
                    <a:pt x="1905" y="16625"/>
                    <a:pt x="3905" y="13003"/>
                    <a:pt x="5305" y="9899"/>
                  </a:cubicBezTo>
                  <a:cubicBezTo>
                    <a:pt x="6705" y="6795"/>
                    <a:pt x="7505" y="4208"/>
                    <a:pt x="8505" y="2527"/>
                  </a:cubicBezTo>
                  <a:cubicBezTo>
                    <a:pt x="9505" y="845"/>
                    <a:pt x="10705" y="69"/>
                    <a:pt x="11705" y="5"/>
                  </a:cubicBezTo>
                  <a:cubicBezTo>
                    <a:pt x="12705" y="-60"/>
                    <a:pt x="13505" y="587"/>
                    <a:pt x="14905" y="2850"/>
                  </a:cubicBezTo>
                  <a:cubicBezTo>
                    <a:pt x="16305" y="5114"/>
                    <a:pt x="18305" y="8994"/>
                    <a:pt x="19505" y="11904"/>
                  </a:cubicBezTo>
                  <a:cubicBezTo>
                    <a:pt x="20705" y="14814"/>
                    <a:pt x="21105" y="16754"/>
                    <a:pt x="21505" y="18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5398387" y="3214787"/>
              <a:ext cx="12328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527" y="21600"/>
                  </a:moveTo>
                  <a:cubicBezTo>
                    <a:pt x="447" y="18720"/>
                    <a:pt x="-633" y="15840"/>
                    <a:pt x="447" y="13320"/>
                  </a:cubicBezTo>
                  <a:cubicBezTo>
                    <a:pt x="1527" y="10800"/>
                    <a:pt x="4767" y="8640"/>
                    <a:pt x="8547" y="6480"/>
                  </a:cubicBezTo>
                  <a:cubicBezTo>
                    <a:pt x="12327" y="4320"/>
                    <a:pt x="16647" y="2160"/>
                    <a:pt x="209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5680418" y="3176687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5674068" y="332273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6328118" y="3172454"/>
              <a:ext cx="191723" cy="71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36" y="897"/>
                  </a:moveTo>
                  <a:cubicBezTo>
                    <a:pt x="2136" y="449"/>
                    <a:pt x="2136" y="0"/>
                    <a:pt x="2018" y="0"/>
                  </a:cubicBezTo>
                  <a:cubicBezTo>
                    <a:pt x="1899" y="0"/>
                    <a:pt x="1662" y="449"/>
                    <a:pt x="1187" y="1731"/>
                  </a:cubicBezTo>
                  <a:cubicBezTo>
                    <a:pt x="712" y="3012"/>
                    <a:pt x="0" y="5128"/>
                    <a:pt x="0" y="6538"/>
                  </a:cubicBezTo>
                  <a:cubicBezTo>
                    <a:pt x="0" y="7948"/>
                    <a:pt x="712" y="8653"/>
                    <a:pt x="1662" y="9069"/>
                  </a:cubicBezTo>
                  <a:cubicBezTo>
                    <a:pt x="2611" y="9486"/>
                    <a:pt x="3798" y="9614"/>
                    <a:pt x="5459" y="9358"/>
                  </a:cubicBezTo>
                  <a:cubicBezTo>
                    <a:pt x="7121" y="9101"/>
                    <a:pt x="9257" y="8461"/>
                    <a:pt x="11631" y="7211"/>
                  </a:cubicBezTo>
                  <a:cubicBezTo>
                    <a:pt x="14004" y="5961"/>
                    <a:pt x="16615" y="4102"/>
                    <a:pt x="18158" y="2948"/>
                  </a:cubicBezTo>
                  <a:cubicBezTo>
                    <a:pt x="19701" y="1795"/>
                    <a:pt x="20176" y="1346"/>
                    <a:pt x="20176" y="1282"/>
                  </a:cubicBezTo>
                  <a:cubicBezTo>
                    <a:pt x="20176" y="1218"/>
                    <a:pt x="19701" y="1538"/>
                    <a:pt x="19464" y="2852"/>
                  </a:cubicBezTo>
                  <a:cubicBezTo>
                    <a:pt x="19226" y="4166"/>
                    <a:pt x="19226" y="6474"/>
                    <a:pt x="19464" y="8781"/>
                  </a:cubicBezTo>
                  <a:cubicBezTo>
                    <a:pt x="19701" y="11088"/>
                    <a:pt x="20176" y="13396"/>
                    <a:pt x="20651" y="15287"/>
                  </a:cubicBezTo>
                  <a:cubicBezTo>
                    <a:pt x="21125" y="17177"/>
                    <a:pt x="21600" y="18652"/>
                    <a:pt x="21481" y="19613"/>
                  </a:cubicBezTo>
                  <a:cubicBezTo>
                    <a:pt x="21363" y="20574"/>
                    <a:pt x="20651" y="21023"/>
                    <a:pt x="19582" y="21280"/>
                  </a:cubicBezTo>
                  <a:cubicBezTo>
                    <a:pt x="18514" y="21536"/>
                    <a:pt x="17090" y="21600"/>
                    <a:pt x="15785" y="21600"/>
                  </a:cubicBezTo>
                  <a:cubicBezTo>
                    <a:pt x="14479" y="21600"/>
                    <a:pt x="13292" y="21536"/>
                    <a:pt x="12224" y="20671"/>
                  </a:cubicBezTo>
                  <a:cubicBezTo>
                    <a:pt x="11156" y="19805"/>
                    <a:pt x="10207" y="18139"/>
                    <a:pt x="9257" y="16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6665201" y="3373537"/>
              <a:ext cx="37568" cy="20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14" fill="norm" stroke="1" extrusionOk="0">
                  <a:moveTo>
                    <a:pt x="3297" y="0"/>
                  </a:moveTo>
                  <a:cubicBezTo>
                    <a:pt x="2097" y="6171"/>
                    <a:pt x="897" y="12343"/>
                    <a:pt x="297" y="15980"/>
                  </a:cubicBezTo>
                  <a:cubicBezTo>
                    <a:pt x="-303" y="19616"/>
                    <a:pt x="-303" y="20718"/>
                    <a:pt x="3297" y="21159"/>
                  </a:cubicBezTo>
                  <a:cubicBezTo>
                    <a:pt x="6897" y="21600"/>
                    <a:pt x="14097" y="21380"/>
                    <a:pt x="21297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6626568" y="3487837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6759918" y="3462437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6793120" y="3430687"/>
              <a:ext cx="4934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1200"/>
                    <a:pt x="2982" y="2400"/>
                    <a:pt x="1182" y="4400"/>
                  </a:cubicBezTo>
                  <a:cubicBezTo>
                    <a:pt x="-618" y="6400"/>
                    <a:pt x="-618" y="9200"/>
                    <a:pt x="2982" y="12200"/>
                  </a:cubicBezTo>
                  <a:cubicBezTo>
                    <a:pt x="6582" y="15200"/>
                    <a:pt x="13782" y="18400"/>
                    <a:pt x="20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6925018" y="3386237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6404318" y="2984071"/>
              <a:ext cx="20955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948"/>
                  </a:moveTo>
                  <a:cubicBezTo>
                    <a:pt x="0" y="9468"/>
                    <a:pt x="0" y="7989"/>
                    <a:pt x="545" y="7397"/>
                  </a:cubicBezTo>
                  <a:cubicBezTo>
                    <a:pt x="1091" y="6805"/>
                    <a:pt x="2182" y="7101"/>
                    <a:pt x="2836" y="9616"/>
                  </a:cubicBezTo>
                  <a:cubicBezTo>
                    <a:pt x="3491" y="12132"/>
                    <a:pt x="3709" y="16866"/>
                    <a:pt x="4036" y="16126"/>
                  </a:cubicBezTo>
                  <a:cubicBezTo>
                    <a:pt x="4364" y="15386"/>
                    <a:pt x="4800" y="9173"/>
                    <a:pt x="5455" y="5326"/>
                  </a:cubicBezTo>
                  <a:cubicBezTo>
                    <a:pt x="6109" y="1479"/>
                    <a:pt x="6982" y="0"/>
                    <a:pt x="7745" y="0"/>
                  </a:cubicBezTo>
                  <a:cubicBezTo>
                    <a:pt x="8509" y="0"/>
                    <a:pt x="9164" y="1479"/>
                    <a:pt x="10800" y="4734"/>
                  </a:cubicBezTo>
                  <a:cubicBezTo>
                    <a:pt x="12436" y="7989"/>
                    <a:pt x="15055" y="13019"/>
                    <a:pt x="17018" y="16126"/>
                  </a:cubicBezTo>
                  <a:cubicBezTo>
                    <a:pt x="18982" y="19233"/>
                    <a:pt x="20291" y="204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7045668" y="3170337"/>
              <a:ext cx="190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37"/>
                    <a:pt x="4800" y="7473"/>
                    <a:pt x="6000" y="10846"/>
                  </a:cubicBezTo>
                  <a:cubicBezTo>
                    <a:pt x="7200" y="14218"/>
                    <a:pt x="7200" y="17225"/>
                    <a:pt x="9600" y="18957"/>
                  </a:cubicBezTo>
                  <a:cubicBezTo>
                    <a:pt x="12000" y="20689"/>
                    <a:pt x="16800" y="211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7199011" y="3195737"/>
              <a:ext cx="68908" cy="38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72" fill="norm" stroke="1" extrusionOk="0">
                  <a:moveTo>
                    <a:pt x="5599" y="0"/>
                  </a:moveTo>
                  <a:cubicBezTo>
                    <a:pt x="2981" y="4177"/>
                    <a:pt x="363" y="8354"/>
                    <a:pt x="35" y="11874"/>
                  </a:cubicBezTo>
                  <a:cubicBezTo>
                    <a:pt x="-292" y="15394"/>
                    <a:pt x="1672" y="18259"/>
                    <a:pt x="4290" y="19810"/>
                  </a:cubicBezTo>
                  <a:cubicBezTo>
                    <a:pt x="6908" y="21361"/>
                    <a:pt x="10181" y="21600"/>
                    <a:pt x="13126" y="21421"/>
                  </a:cubicBezTo>
                  <a:cubicBezTo>
                    <a:pt x="16072" y="21242"/>
                    <a:pt x="18690" y="20645"/>
                    <a:pt x="21308" y="20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7159968" y="3386237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6457"/>
                    <a:pt x="5635" y="11314"/>
                    <a:pt x="9235" y="7714"/>
                  </a:cubicBezTo>
                  <a:cubicBezTo>
                    <a:pt x="12835" y="4114"/>
                    <a:pt x="1721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7534618" y="3310037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7547318" y="3405287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7944851" y="3174947"/>
              <a:ext cx="199368" cy="26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01" fill="norm" stroke="1" extrusionOk="0">
                  <a:moveTo>
                    <a:pt x="16641" y="1151"/>
                  </a:moveTo>
                  <a:cubicBezTo>
                    <a:pt x="17323" y="476"/>
                    <a:pt x="18005" y="-199"/>
                    <a:pt x="18347" y="54"/>
                  </a:cubicBezTo>
                  <a:cubicBezTo>
                    <a:pt x="18688" y="307"/>
                    <a:pt x="18688" y="1488"/>
                    <a:pt x="18119" y="4104"/>
                  </a:cubicBezTo>
                  <a:cubicBezTo>
                    <a:pt x="17551" y="6720"/>
                    <a:pt x="16414" y="10770"/>
                    <a:pt x="14936" y="13723"/>
                  </a:cubicBezTo>
                  <a:cubicBezTo>
                    <a:pt x="13458" y="16676"/>
                    <a:pt x="11639" y="18532"/>
                    <a:pt x="9707" y="19629"/>
                  </a:cubicBezTo>
                  <a:cubicBezTo>
                    <a:pt x="7774" y="20726"/>
                    <a:pt x="5728" y="21064"/>
                    <a:pt x="4136" y="20473"/>
                  </a:cubicBezTo>
                  <a:cubicBezTo>
                    <a:pt x="2544" y="19882"/>
                    <a:pt x="1408" y="18364"/>
                    <a:pt x="725" y="16760"/>
                  </a:cubicBezTo>
                  <a:cubicBezTo>
                    <a:pt x="43" y="15157"/>
                    <a:pt x="-184" y="13470"/>
                    <a:pt x="157" y="12289"/>
                  </a:cubicBezTo>
                  <a:cubicBezTo>
                    <a:pt x="498" y="11107"/>
                    <a:pt x="1408" y="10432"/>
                    <a:pt x="2999" y="10179"/>
                  </a:cubicBezTo>
                  <a:cubicBezTo>
                    <a:pt x="4591" y="9926"/>
                    <a:pt x="6864" y="10095"/>
                    <a:pt x="9934" y="11529"/>
                  </a:cubicBezTo>
                  <a:cubicBezTo>
                    <a:pt x="13003" y="12964"/>
                    <a:pt x="16869" y="15664"/>
                    <a:pt x="18915" y="17520"/>
                  </a:cubicBezTo>
                  <a:cubicBezTo>
                    <a:pt x="20961" y="19376"/>
                    <a:pt x="21189" y="20389"/>
                    <a:pt x="21416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8207718" y="335448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8366468" y="3137457"/>
              <a:ext cx="147638" cy="54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15" fill="norm" stroke="1" extrusionOk="0">
                  <a:moveTo>
                    <a:pt x="1825" y="292"/>
                  </a:moveTo>
                  <a:cubicBezTo>
                    <a:pt x="913" y="1782"/>
                    <a:pt x="0" y="3271"/>
                    <a:pt x="0" y="4389"/>
                  </a:cubicBezTo>
                  <a:cubicBezTo>
                    <a:pt x="0" y="5506"/>
                    <a:pt x="913" y="6251"/>
                    <a:pt x="2738" y="6540"/>
                  </a:cubicBezTo>
                  <a:cubicBezTo>
                    <a:pt x="4563" y="6830"/>
                    <a:pt x="7301" y="6664"/>
                    <a:pt x="9583" y="5671"/>
                  </a:cubicBezTo>
                  <a:cubicBezTo>
                    <a:pt x="11865" y="4678"/>
                    <a:pt x="13690" y="2858"/>
                    <a:pt x="14603" y="1699"/>
                  </a:cubicBezTo>
                  <a:cubicBezTo>
                    <a:pt x="15515" y="540"/>
                    <a:pt x="15515" y="44"/>
                    <a:pt x="15211" y="2"/>
                  </a:cubicBezTo>
                  <a:cubicBezTo>
                    <a:pt x="14907" y="-39"/>
                    <a:pt x="14299" y="375"/>
                    <a:pt x="13994" y="1285"/>
                  </a:cubicBezTo>
                  <a:cubicBezTo>
                    <a:pt x="13690" y="2195"/>
                    <a:pt x="13690" y="3602"/>
                    <a:pt x="15059" y="5837"/>
                  </a:cubicBezTo>
                  <a:cubicBezTo>
                    <a:pt x="16428" y="8071"/>
                    <a:pt x="19166" y="11133"/>
                    <a:pt x="20383" y="13699"/>
                  </a:cubicBezTo>
                  <a:cubicBezTo>
                    <a:pt x="21600" y="16264"/>
                    <a:pt x="21296" y="18333"/>
                    <a:pt x="20687" y="19533"/>
                  </a:cubicBezTo>
                  <a:cubicBezTo>
                    <a:pt x="20079" y="20733"/>
                    <a:pt x="19166" y="21064"/>
                    <a:pt x="17797" y="21271"/>
                  </a:cubicBezTo>
                  <a:cubicBezTo>
                    <a:pt x="16428" y="21478"/>
                    <a:pt x="14603" y="21561"/>
                    <a:pt x="11865" y="20816"/>
                  </a:cubicBezTo>
                  <a:cubicBezTo>
                    <a:pt x="9127" y="20071"/>
                    <a:pt x="5476" y="18499"/>
                    <a:pt x="3803" y="17340"/>
                  </a:cubicBezTo>
                  <a:cubicBezTo>
                    <a:pt x="2130" y="16182"/>
                    <a:pt x="2434" y="15437"/>
                    <a:pt x="2738" y="14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8602211" y="3252887"/>
              <a:ext cx="43658" cy="24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80" fill="norm" stroke="1" extrusionOk="0">
                  <a:moveTo>
                    <a:pt x="8871" y="0"/>
                  </a:moveTo>
                  <a:cubicBezTo>
                    <a:pt x="5785" y="5772"/>
                    <a:pt x="2700" y="11545"/>
                    <a:pt x="1157" y="14897"/>
                  </a:cubicBezTo>
                  <a:cubicBezTo>
                    <a:pt x="-386" y="18248"/>
                    <a:pt x="-386" y="19179"/>
                    <a:pt x="1157" y="20017"/>
                  </a:cubicBezTo>
                  <a:cubicBezTo>
                    <a:pt x="2700" y="20855"/>
                    <a:pt x="5785" y="21600"/>
                    <a:pt x="9385" y="21321"/>
                  </a:cubicBezTo>
                  <a:cubicBezTo>
                    <a:pt x="12985" y="21041"/>
                    <a:pt x="17100" y="19738"/>
                    <a:pt x="21214" y="18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8563318" y="3329087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8327"/>
                    <a:pt x="686" y="15055"/>
                    <a:pt x="4286" y="11455"/>
                  </a:cubicBezTo>
                  <a:cubicBezTo>
                    <a:pt x="7886" y="7855"/>
                    <a:pt x="14743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8785568" y="3246537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8868118" y="3183037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15"/>
                    <a:pt x="0" y="9231"/>
                    <a:pt x="3600" y="12831"/>
                  </a:cubicBezTo>
                  <a:cubicBezTo>
                    <a:pt x="7200" y="16431"/>
                    <a:pt x="14400" y="190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9036657" y="3170337"/>
              <a:ext cx="155312" cy="16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14" fill="norm" stroke="1" extrusionOk="0">
                  <a:moveTo>
                    <a:pt x="17040" y="0"/>
                  </a:moveTo>
                  <a:cubicBezTo>
                    <a:pt x="15288" y="4769"/>
                    <a:pt x="13537" y="9538"/>
                    <a:pt x="11494" y="13044"/>
                  </a:cubicBezTo>
                  <a:cubicBezTo>
                    <a:pt x="9450" y="16551"/>
                    <a:pt x="7115" y="18795"/>
                    <a:pt x="5218" y="20057"/>
                  </a:cubicBezTo>
                  <a:cubicBezTo>
                    <a:pt x="3321" y="21319"/>
                    <a:pt x="1861" y="21600"/>
                    <a:pt x="986" y="21039"/>
                  </a:cubicBezTo>
                  <a:cubicBezTo>
                    <a:pt x="110" y="20478"/>
                    <a:pt x="-182" y="19075"/>
                    <a:pt x="110" y="17392"/>
                  </a:cubicBezTo>
                  <a:cubicBezTo>
                    <a:pt x="402" y="15709"/>
                    <a:pt x="1277" y="13745"/>
                    <a:pt x="3467" y="13184"/>
                  </a:cubicBezTo>
                  <a:cubicBezTo>
                    <a:pt x="5656" y="12623"/>
                    <a:pt x="9159" y="13465"/>
                    <a:pt x="12369" y="15008"/>
                  </a:cubicBezTo>
                  <a:cubicBezTo>
                    <a:pt x="15580" y="16551"/>
                    <a:pt x="18499" y="18795"/>
                    <a:pt x="21418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9240332" y="3115304"/>
              <a:ext cx="97687" cy="22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52" fill="norm" stroke="1" extrusionOk="0">
                  <a:moveTo>
                    <a:pt x="19831" y="1630"/>
                  </a:moveTo>
                  <a:cubicBezTo>
                    <a:pt x="17993" y="815"/>
                    <a:pt x="16155" y="0"/>
                    <a:pt x="13857" y="0"/>
                  </a:cubicBezTo>
                  <a:cubicBezTo>
                    <a:pt x="11559" y="0"/>
                    <a:pt x="8801" y="815"/>
                    <a:pt x="6044" y="3362"/>
                  </a:cubicBezTo>
                  <a:cubicBezTo>
                    <a:pt x="3287" y="5909"/>
                    <a:pt x="529" y="10189"/>
                    <a:pt x="70" y="13551"/>
                  </a:cubicBezTo>
                  <a:cubicBezTo>
                    <a:pt x="-390" y="16913"/>
                    <a:pt x="1448" y="19358"/>
                    <a:pt x="5355" y="20479"/>
                  </a:cubicBezTo>
                  <a:cubicBezTo>
                    <a:pt x="9261" y="21600"/>
                    <a:pt x="15236" y="21396"/>
                    <a:pt x="21210" y="21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9388818" y="3163987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9439618" y="3227487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9561276" y="3183037"/>
              <a:ext cx="151393" cy="15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88" fill="norm" stroke="1" extrusionOk="0">
                  <a:moveTo>
                    <a:pt x="11557" y="0"/>
                  </a:moveTo>
                  <a:cubicBezTo>
                    <a:pt x="10957" y="5116"/>
                    <a:pt x="10357" y="10232"/>
                    <a:pt x="9607" y="13642"/>
                  </a:cubicBezTo>
                  <a:cubicBezTo>
                    <a:pt x="8857" y="17053"/>
                    <a:pt x="7957" y="18758"/>
                    <a:pt x="6757" y="19895"/>
                  </a:cubicBezTo>
                  <a:cubicBezTo>
                    <a:pt x="5557" y="21032"/>
                    <a:pt x="4057" y="21600"/>
                    <a:pt x="2857" y="21316"/>
                  </a:cubicBezTo>
                  <a:cubicBezTo>
                    <a:pt x="1657" y="21032"/>
                    <a:pt x="757" y="19895"/>
                    <a:pt x="307" y="17905"/>
                  </a:cubicBezTo>
                  <a:cubicBezTo>
                    <a:pt x="-143" y="15916"/>
                    <a:pt x="-143" y="13074"/>
                    <a:pt x="607" y="11511"/>
                  </a:cubicBezTo>
                  <a:cubicBezTo>
                    <a:pt x="1357" y="9947"/>
                    <a:pt x="2857" y="9663"/>
                    <a:pt x="6457" y="9947"/>
                  </a:cubicBezTo>
                  <a:cubicBezTo>
                    <a:pt x="10057" y="10232"/>
                    <a:pt x="15757" y="11084"/>
                    <a:pt x="21457" y="11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9763468" y="3125887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680"/>
                    <a:pt x="21600" y="9360"/>
                    <a:pt x="21600" y="12960"/>
                  </a:cubicBezTo>
                  <a:cubicBezTo>
                    <a:pt x="21600" y="16560"/>
                    <a:pt x="10800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9973018" y="3115882"/>
              <a:ext cx="133862" cy="45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27" fill="norm" stroke="1" extrusionOk="0">
                  <a:moveTo>
                    <a:pt x="0" y="3441"/>
                  </a:moveTo>
                  <a:cubicBezTo>
                    <a:pt x="337" y="2946"/>
                    <a:pt x="675" y="2450"/>
                    <a:pt x="844" y="1757"/>
                  </a:cubicBezTo>
                  <a:cubicBezTo>
                    <a:pt x="1012" y="1063"/>
                    <a:pt x="1012" y="171"/>
                    <a:pt x="1012" y="23"/>
                  </a:cubicBezTo>
                  <a:cubicBezTo>
                    <a:pt x="1012" y="-126"/>
                    <a:pt x="1012" y="468"/>
                    <a:pt x="844" y="1608"/>
                  </a:cubicBezTo>
                  <a:cubicBezTo>
                    <a:pt x="675" y="2747"/>
                    <a:pt x="337" y="4432"/>
                    <a:pt x="337" y="5522"/>
                  </a:cubicBezTo>
                  <a:cubicBezTo>
                    <a:pt x="337" y="6612"/>
                    <a:pt x="675" y="7107"/>
                    <a:pt x="2362" y="7256"/>
                  </a:cubicBezTo>
                  <a:cubicBezTo>
                    <a:pt x="4050" y="7404"/>
                    <a:pt x="7087" y="7206"/>
                    <a:pt x="9788" y="6364"/>
                  </a:cubicBezTo>
                  <a:cubicBezTo>
                    <a:pt x="12487" y="5522"/>
                    <a:pt x="14850" y="4035"/>
                    <a:pt x="16200" y="2846"/>
                  </a:cubicBezTo>
                  <a:cubicBezTo>
                    <a:pt x="17550" y="1657"/>
                    <a:pt x="17887" y="766"/>
                    <a:pt x="18056" y="716"/>
                  </a:cubicBezTo>
                  <a:cubicBezTo>
                    <a:pt x="18225" y="667"/>
                    <a:pt x="18225" y="1459"/>
                    <a:pt x="18900" y="3540"/>
                  </a:cubicBezTo>
                  <a:cubicBezTo>
                    <a:pt x="19575" y="5621"/>
                    <a:pt x="20925" y="8990"/>
                    <a:pt x="21262" y="11962"/>
                  </a:cubicBezTo>
                  <a:cubicBezTo>
                    <a:pt x="21600" y="14935"/>
                    <a:pt x="20925" y="17511"/>
                    <a:pt x="18563" y="19146"/>
                  </a:cubicBezTo>
                  <a:cubicBezTo>
                    <a:pt x="16200" y="20780"/>
                    <a:pt x="12150" y="21474"/>
                    <a:pt x="8775" y="21424"/>
                  </a:cubicBezTo>
                  <a:cubicBezTo>
                    <a:pt x="5400" y="21375"/>
                    <a:pt x="2700" y="20582"/>
                    <a:pt x="1519" y="19393"/>
                  </a:cubicBezTo>
                  <a:cubicBezTo>
                    <a:pt x="337" y="18204"/>
                    <a:pt x="675" y="16619"/>
                    <a:pt x="1012" y="15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0193065" y="3233837"/>
              <a:ext cx="72054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08" fill="norm" stroke="1" extrusionOk="0">
                  <a:moveTo>
                    <a:pt x="9899" y="0"/>
                  </a:moveTo>
                  <a:cubicBezTo>
                    <a:pt x="6814" y="4800"/>
                    <a:pt x="3728" y="9600"/>
                    <a:pt x="1877" y="13200"/>
                  </a:cubicBezTo>
                  <a:cubicBezTo>
                    <a:pt x="25" y="16800"/>
                    <a:pt x="-592" y="19200"/>
                    <a:pt x="642" y="20400"/>
                  </a:cubicBezTo>
                  <a:cubicBezTo>
                    <a:pt x="1877" y="21600"/>
                    <a:pt x="4962" y="21600"/>
                    <a:pt x="8665" y="21067"/>
                  </a:cubicBezTo>
                  <a:cubicBezTo>
                    <a:pt x="12368" y="20533"/>
                    <a:pt x="16688" y="19467"/>
                    <a:pt x="21008" y="18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0176218" y="3297337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0341318" y="3335437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0430218" y="329098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0633418" y="3221137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10679576" y="3176687"/>
              <a:ext cx="4909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5473" y="424"/>
                    <a:pt x="10073" y="847"/>
                    <a:pt x="6023" y="3494"/>
                  </a:cubicBezTo>
                  <a:cubicBezTo>
                    <a:pt x="1973" y="6141"/>
                    <a:pt x="-727" y="11012"/>
                    <a:pt x="173" y="14400"/>
                  </a:cubicBezTo>
                  <a:cubicBezTo>
                    <a:pt x="1073" y="17788"/>
                    <a:pt x="5573" y="19694"/>
                    <a:pt x="100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0887418" y="3297337"/>
              <a:ext cx="1016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1249368" y="3290987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11484318" y="332273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668307" y="4186413"/>
              <a:ext cx="239876" cy="59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51" fill="norm" stroke="1" extrusionOk="0">
                  <a:moveTo>
                    <a:pt x="8355" y="7728"/>
                  </a:moveTo>
                  <a:cubicBezTo>
                    <a:pt x="6853" y="9850"/>
                    <a:pt x="5350" y="11972"/>
                    <a:pt x="4223" y="14019"/>
                  </a:cubicBezTo>
                  <a:cubicBezTo>
                    <a:pt x="3096" y="16065"/>
                    <a:pt x="2345" y="18035"/>
                    <a:pt x="1687" y="19324"/>
                  </a:cubicBezTo>
                  <a:cubicBezTo>
                    <a:pt x="1030" y="20612"/>
                    <a:pt x="466" y="21219"/>
                    <a:pt x="185" y="21332"/>
                  </a:cubicBezTo>
                  <a:cubicBezTo>
                    <a:pt x="-97" y="21446"/>
                    <a:pt x="-97" y="21067"/>
                    <a:pt x="466" y="19665"/>
                  </a:cubicBezTo>
                  <a:cubicBezTo>
                    <a:pt x="1030" y="18263"/>
                    <a:pt x="2157" y="15838"/>
                    <a:pt x="3941" y="13147"/>
                  </a:cubicBezTo>
                  <a:cubicBezTo>
                    <a:pt x="5726" y="10457"/>
                    <a:pt x="8167" y="7501"/>
                    <a:pt x="10233" y="5341"/>
                  </a:cubicBezTo>
                  <a:cubicBezTo>
                    <a:pt x="12300" y="3181"/>
                    <a:pt x="13990" y="1817"/>
                    <a:pt x="15117" y="983"/>
                  </a:cubicBezTo>
                  <a:cubicBezTo>
                    <a:pt x="16244" y="149"/>
                    <a:pt x="16807" y="-154"/>
                    <a:pt x="17371" y="73"/>
                  </a:cubicBezTo>
                  <a:cubicBezTo>
                    <a:pt x="17934" y="301"/>
                    <a:pt x="18498" y="1059"/>
                    <a:pt x="18967" y="2802"/>
                  </a:cubicBezTo>
                  <a:cubicBezTo>
                    <a:pt x="19437" y="4545"/>
                    <a:pt x="19813" y="7273"/>
                    <a:pt x="20094" y="9926"/>
                  </a:cubicBezTo>
                  <a:cubicBezTo>
                    <a:pt x="20376" y="12579"/>
                    <a:pt x="20564" y="15155"/>
                    <a:pt x="20846" y="16747"/>
                  </a:cubicBezTo>
                  <a:cubicBezTo>
                    <a:pt x="21127" y="18339"/>
                    <a:pt x="21503" y="18945"/>
                    <a:pt x="21127" y="19097"/>
                  </a:cubicBezTo>
                  <a:cubicBezTo>
                    <a:pt x="20752" y="19248"/>
                    <a:pt x="19625" y="18945"/>
                    <a:pt x="18498" y="18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724368" y="4510187"/>
              <a:ext cx="209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8600"/>
                    <a:pt x="873" y="15600"/>
                    <a:pt x="4473" y="12000"/>
                  </a:cubicBezTo>
                  <a:cubicBezTo>
                    <a:pt x="8073" y="8400"/>
                    <a:pt x="14836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2022834" y="4233698"/>
              <a:ext cx="203185" cy="49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96" fill="norm" stroke="1" extrusionOk="0">
                  <a:moveTo>
                    <a:pt x="8683" y="6738"/>
                  </a:moveTo>
                  <a:cubicBezTo>
                    <a:pt x="8238" y="9393"/>
                    <a:pt x="7792" y="12047"/>
                    <a:pt x="7458" y="14289"/>
                  </a:cubicBezTo>
                  <a:cubicBezTo>
                    <a:pt x="7124" y="16532"/>
                    <a:pt x="6902" y="18362"/>
                    <a:pt x="6456" y="19552"/>
                  </a:cubicBezTo>
                  <a:cubicBezTo>
                    <a:pt x="6011" y="20742"/>
                    <a:pt x="5343" y="21291"/>
                    <a:pt x="4675" y="21382"/>
                  </a:cubicBezTo>
                  <a:cubicBezTo>
                    <a:pt x="4007" y="21474"/>
                    <a:pt x="3339" y="21108"/>
                    <a:pt x="2448" y="19460"/>
                  </a:cubicBezTo>
                  <a:cubicBezTo>
                    <a:pt x="1557" y="17813"/>
                    <a:pt x="444" y="14884"/>
                    <a:pt x="110" y="11910"/>
                  </a:cubicBezTo>
                  <a:cubicBezTo>
                    <a:pt x="-224" y="8935"/>
                    <a:pt x="221" y="5915"/>
                    <a:pt x="1223" y="3901"/>
                  </a:cubicBezTo>
                  <a:cubicBezTo>
                    <a:pt x="2225" y="1888"/>
                    <a:pt x="3784" y="881"/>
                    <a:pt x="5232" y="377"/>
                  </a:cubicBezTo>
                  <a:cubicBezTo>
                    <a:pt x="6679" y="-126"/>
                    <a:pt x="8015" y="-126"/>
                    <a:pt x="9351" y="377"/>
                  </a:cubicBezTo>
                  <a:cubicBezTo>
                    <a:pt x="10687" y="881"/>
                    <a:pt x="12023" y="1888"/>
                    <a:pt x="12914" y="3306"/>
                  </a:cubicBezTo>
                  <a:cubicBezTo>
                    <a:pt x="13805" y="4725"/>
                    <a:pt x="14250" y="6555"/>
                    <a:pt x="13248" y="8020"/>
                  </a:cubicBezTo>
                  <a:cubicBezTo>
                    <a:pt x="12246" y="9484"/>
                    <a:pt x="9797" y="10582"/>
                    <a:pt x="8015" y="11269"/>
                  </a:cubicBezTo>
                  <a:cubicBezTo>
                    <a:pt x="6234" y="11955"/>
                    <a:pt x="5120" y="12230"/>
                    <a:pt x="4564" y="12642"/>
                  </a:cubicBezTo>
                  <a:cubicBezTo>
                    <a:pt x="4007" y="13054"/>
                    <a:pt x="4007" y="13603"/>
                    <a:pt x="5120" y="14243"/>
                  </a:cubicBezTo>
                  <a:cubicBezTo>
                    <a:pt x="6234" y="14884"/>
                    <a:pt x="8461" y="15616"/>
                    <a:pt x="10910" y="16394"/>
                  </a:cubicBezTo>
                  <a:cubicBezTo>
                    <a:pt x="13360" y="17172"/>
                    <a:pt x="16032" y="17996"/>
                    <a:pt x="17813" y="18271"/>
                  </a:cubicBezTo>
                  <a:cubicBezTo>
                    <a:pt x="19595" y="18545"/>
                    <a:pt x="20485" y="18271"/>
                    <a:pt x="21376" y="17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2348491" y="4228585"/>
              <a:ext cx="99778" cy="38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85" fill="norm" stroke="1" extrusionOk="0">
                  <a:moveTo>
                    <a:pt x="21212" y="1883"/>
                  </a:moveTo>
                  <a:cubicBezTo>
                    <a:pt x="20762" y="1296"/>
                    <a:pt x="20312" y="709"/>
                    <a:pt x="18962" y="357"/>
                  </a:cubicBezTo>
                  <a:cubicBezTo>
                    <a:pt x="17612" y="4"/>
                    <a:pt x="15362" y="-113"/>
                    <a:pt x="13787" y="122"/>
                  </a:cubicBezTo>
                  <a:cubicBezTo>
                    <a:pt x="12212" y="357"/>
                    <a:pt x="11312" y="944"/>
                    <a:pt x="9062" y="3057"/>
                  </a:cubicBezTo>
                  <a:cubicBezTo>
                    <a:pt x="6812" y="5170"/>
                    <a:pt x="3212" y="8809"/>
                    <a:pt x="1412" y="11685"/>
                  </a:cubicBezTo>
                  <a:cubicBezTo>
                    <a:pt x="-388" y="14561"/>
                    <a:pt x="-388" y="16674"/>
                    <a:pt x="962" y="18259"/>
                  </a:cubicBezTo>
                  <a:cubicBezTo>
                    <a:pt x="2312" y="19844"/>
                    <a:pt x="5012" y="20900"/>
                    <a:pt x="8162" y="21194"/>
                  </a:cubicBezTo>
                  <a:cubicBezTo>
                    <a:pt x="11312" y="21487"/>
                    <a:pt x="14912" y="21017"/>
                    <a:pt x="18512" y="20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2496951" y="4308912"/>
              <a:ext cx="104939" cy="55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87" fill="norm" stroke="1" extrusionOk="0">
                  <a:moveTo>
                    <a:pt x="8208" y="2893"/>
                  </a:moveTo>
                  <a:cubicBezTo>
                    <a:pt x="6480" y="5778"/>
                    <a:pt x="4752" y="8664"/>
                    <a:pt x="3888" y="11632"/>
                  </a:cubicBezTo>
                  <a:cubicBezTo>
                    <a:pt x="3024" y="14600"/>
                    <a:pt x="3024" y="17650"/>
                    <a:pt x="3024" y="19381"/>
                  </a:cubicBezTo>
                  <a:cubicBezTo>
                    <a:pt x="3024" y="21113"/>
                    <a:pt x="3024" y="21525"/>
                    <a:pt x="2808" y="21484"/>
                  </a:cubicBezTo>
                  <a:cubicBezTo>
                    <a:pt x="2592" y="21443"/>
                    <a:pt x="2160" y="20948"/>
                    <a:pt x="1512" y="19175"/>
                  </a:cubicBezTo>
                  <a:cubicBezTo>
                    <a:pt x="864" y="17403"/>
                    <a:pt x="0" y="14352"/>
                    <a:pt x="0" y="11302"/>
                  </a:cubicBezTo>
                  <a:cubicBezTo>
                    <a:pt x="0" y="8252"/>
                    <a:pt x="864" y="5201"/>
                    <a:pt x="2592" y="3305"/>
                  </a:cubicBezTo>
                  <a:cubicBezTo>
                    <a:pt x="4320" y="1409"/>
                    <a:pt x="6912" y="667"/>
                    <a:pt x="9288" y="296"/>
                  </a:cubicBezTo>
                  <a:cubicBezTo>
                    <a:pt x="11664" y="-75"/>
                    <a:pt x="13824" y="-75"/>
                    <a:pt x="15552" y="172"/>
                  </a:cubicBezTo>
                  <a:cubicBezTo>
                    <a:pt x="17280" y="420"/>
                    <a:pt x="18576" y="914"/>
                    <a:pt x="19656" y="2192"/>
                  </a:cubicBezTo>
                  <a:cubicBezTo>
                    <a:pt x="20736" y="3470"/>
                    <a:pt x="21600" y="5531"/>
                    <a:pt x="21384" y="6768"/>
                  </a:cubicBezTo>
                  <a:cubicBezTo>
                    <a:pt x="21168" y="8004"/>
                    <a:pt x="19872" y="8417"/>
                    <a:pt x="17064" y="8623"/>
                  </a:cubicBezTo>
                  <a:cubicBezTo>
                    <a:pt x="14256" y="8829"/>
                    <a:pt x="9936" y="8829"/>
                    <a:pt x="7128" y="8664"/>
                  </a:cubicBezTo>
                  <a:cubicBezTo>
                    <a:pt x="4320" y="8499"/>
                    <a:pt x="3024" y="8169"/>
                    <a:pt x="1728" y="7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2664168" y="4192687"/>
              <a:ext cx="74012" cy="38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1464" fill="norm" stroke="1" extrusionOk="0">
                  <a:moveTo>
                    <a:pt x="1751" y="0"/>
                  </a:moveTo>
                  <a:cubicBezTo>
                    <a:pt x="8757" y="2730"/>
                    <a:pt x="15762" y="5459"/>
                    <a:pt x="18681" y="8486"/>
                  </a:cubicBezTo>
                  <a:cubicBezTo>
                    <a:pt x="21600" y="11512"/>
                    <a:pt x="20432" y="14835"/>
                    <a:pt x="18097" y="17090"/>
                  </a:cubicBezTo>
                  <a:cubicBezTo>
                    <a:pt x="15762" y="19345"/>
                    <a:pt x="12259" y="20532"/>
                    <a:pt x="9049" y="21066"/>
                  </a:cubicBezTo>
                  <a:cubicBezTo>
                    <a:pt x="5838" y="21600"/>
                    <a:pt x="2919" y="21481"/>
                    <a:pt x="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2892768" y="4338737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2899118" y="453558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3927818" y="4535318"/>
              <a:ext cx="275046" cy="84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32" fill="norm" stroke="1" extrusionOk="0">
                  <a:moveTo>
                    <a:pt x="1484" y="7"/>
                  </a:moveTo>
                  <a:cubicBezTo>
                    <a:pt x="824" y="2049"/>
                    <a:pt x="165" y="4090"/>
                    <a:pt x="247" y="5568"/>
                  </a:cubicBezTo>
                  <a:cubicBezTo>
                    <a:pt x="330" y="7046"/>
                    <a:pt x="1154" y="7959"/>
                    <a:pt x="1979" y="8469"/>
                  </a:cubicBezTo>
                  <a:cubicBezTo>
                    <a:pt x="2803" y="8980"/>
                    <a:pt x="3627" y="9087"/>
                    <a:pt x="4947" y="8926"/>
                  </a:cubicBezTo>
                  <a:cubicBezTo>
                    <a:pt x="6266" y="8765"/>
                    <a:pt x="8079" y="8335"/>
                    <a:pt x="10223" y="7153"/>
                  </a:cubicBezTo>
                  <a:cubicBezTo>
                    <a:pt x="12366" y="5971"/>
                    <a:pt x="14840" y="4037"/>
                    <a:pt x="16324" y="2801"/>
                  </a:cubicBezTo>
                  <a:cubicBezTo>
                    <a:pt x="17808" y="1565"/>
                    <a:pt x="18302" y="1028"/>
                    <a:pt x="18715" y="625"/>
                  </a:cubicBezTo>
                  <a:cubicBezTo>
                    <a:pt x="19127" y="222"/>
                    <a:pt x="19456" y="-47"/>
                    <a:pt x="19704" y="7"/>
                  </a:cubicBezTo>
                  <a:cubicBezTo>
                    <a:pt x="19951" y="60"/>
                    <a:pt x="20116" y="437"/>
                    <a:pt x="20363" y="1457"/>
                  </a:cubicBezTo>
                  <a:cubicBezTo>
                    <a:pt x="20611" y="2478"/>
                    <a:pt x="20940" y="4144"/>
                    <a:pt x="21188" y="5971"/>
                  </a:cubicBezTo>
                  <a:cubicBezTo>
                    <a:pt x="21435" y="7798"/>
                    <a:pt x="21600" y="9786"/>
                    <a:pt x="21105" y="11828"/>
                  </a:cubicBezTo>
                  <a:cubicBezTo>
                    <a:pt x="20611" y="13869"/>
                    <a:pt x="19456" y="15965"/>
                    <a:pt x="17890" y="17550"/>
                  </a:cubicBezTo>
                  <a:cubicBezTo>
                    <a:pt x="16324" y="19135"/>
                    <a:pt x="14345" y="20210"/>
                    <a:pt x="12944" y="20801"/>
                  </a:cubicBezTo>
                  <a:cubicBezTo>
                    <a:pt x="11542" y="21392"/>
                    <a:pt x="10718" y="21499"/>
                    <a:pt x="9893" y="21526"/>
                  </a:cubicBezTo>
                  <a:cubicBezTo>
                    <a:pt x="9069" y="21553"/>
                    <a:pt x="8244" y="21499"/>
                    <a:pt x="7008" y="20962"/>
                  </a:cubicBezTo>
                  <a:cubicBezTo>
                    <a:pt x="5771" y="20425"/>
                    <a:pt x="4122" y="19404"/>
                    <a:pt x="2885" y="18141"/>
                  </a:cubicBezTo>
                  <a:cubicBezTo>
                    <a:pt x="1649" y="16878"/>
                    <a:pt x="824" y="15374"/>
                    <a:pt x="0" y="13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3993434" y="4219835"/>
              <a:ext cx="182035" cy="18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763" y="7988"/>
                  </a:moveTo>
                  <a:cubicBezTo>
                    <a:pt x="2763" y="6747"/>
                    <a:pt x="2763" y="5505"/>
                    <a:pt x="2637" y="5505"/>
                  </a:cubicBezTo>
                  <a:cubicBezTo>
                    <a:pt x="2512" y="5505"/>
                    <a:pt x="2260" y="6747"/>
                    <a:pt x="1884" y="8361"/>
                  </a:cubicBezTo>
                  <a:cubicBezTo>
                    <a:pt x="1507" y="9974"/>
                    <a:pt x="1005" y="11961"/>
                    <a:pt x="628" y="13823"/>
                  </a:cubicBezTo>
                  <a:cubicBezTo>
                    <a:pt x="251" y="15685"/>
                    <a:pt x="0" y="17423"/>
                    <a:pt x="0" y="17050"/>
                  </a:cubicBezTo>
                  <a:cubicBezTo>
                    <a:pt x="0" y="16678"/>
                    <a:pt x="251" y="14195"/>
                    <a:pt x="879" y="11464"/>
                  </a:cubicBezTo>
                  <a:cubicBezTo>
                    <a:pt x="1507" y="8733"/>
                    <a:pt x="2512" y="5754"/>
                    <a:pt x="4144" y="3643"/>
                  </a:cubicBezTo>
                  <a:cubicBezTo>
                    <a:pt x="5777" y="1533"/>
                    <a:pt x="8037" y="292"/>
                    <a:pt x="9670" y="43"/>
                  </a:cubicBezTo>
                  <a:cubicBezTo>
                    <a:pt x="11302" y="-205"/>
                    <a:pt x="12307" y="540"/>
                    <a:pt x="14191" y="4264"/>
                  </a:cubicBezTo>
                  <a:cubicBezTo>
                    <a:pt x="16074" y="7988"/>
                    <a:pt x="18837" y="14692"/>
                    <a:pt x="2160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4341362" y="4719737"/>
              <a:ext cx="56357" cy="33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63" fill="norm" stroke="1" extrusionOk="0">
                  <a:moveTo>
                    <a:pt x="21300" y="0"/>
                  </a:moveTo>
                  <a:cubicBezTo>
                    <a:pt x="17300" y="3240"/>
                    <a:pt x="13300" y="6480"/>
                    <a:pt x="10500" y="9382"/>
                  </a:cubicBezTo>
                  <a:cubicBezTo>
                    <a:pt x="7700" y="12285"/>
                    <a:pt x="6100" y="14850"/>
                    <a:pt x="4500" y="16537"/>
                  </a:cubicBezTo>
                  <a:cubicBezTo>
                    <a:pt x="2900" y="18225"/>
                    <a:pt x="1300" y="19035"/>
                    <a:pt x="500" y="19777"/>
                  </a:cubicBezTo>
                  <a:cubicBezTo>
                    <a:pt x="-300" y="20520"/>
                    <a:pt x="-300" y="21195"/>
                    <a:pt x="1700" y="21397"/>
                  </a:cubicBezTo>
                  <a:cubicBezTo>
                    <a:pt x="3700" y="21600"/>
                    <a:pt x="7700" y="21330"/>
                    <a:pt x="11300" y="20655"/>
                  </a:cubicBezTo>
                  <a:cubicBezTo>
                    <a:pt x="14900" y="19980"/>
                    <a:pt x="18100" y="18900"/>
                    <a:pt x="21300" y="17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4289768" y="4884837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4442168" y="4910237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950" y="9257"/>
                    <a:pt x="9900" y="18514"/>
                    <a:pt x="13500" y="20057"/>
                  </a:cubicBezTo>
                  <a:cubicBezTo>
                    <a:pt x="17100" y="21600"/>
                    <a:pt x="19350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4491746" y="4840387"/>
              <a:ext cx="26623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0928" y="0"/>
                  </a:moveTo>
                  <a:cubicBezTo>
                    <a:pt x="5943" y="6214"/>
                    <a:pt x="959" y="12427"/>
                    <a:pt x="128" y="16274"/>
                  </a:cubicBezTo>
                  <a:cubicBezTo>
                    <a:pt x="-703" y="20121"/>
                    <a:pt x="2620" y="21600"/>
                    <a:pt x="6774" y="21600"/>
                  </a:cubicBezTo>
                  <a:cubicBezTo>
                    <a:pt x="10928" y="21600"/>
                    <a:pt x="15912" y="20121"/>
                    <a:pt x="20897" y="18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4569168" y="4865787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4683468" y="4630837"/>
              <a:ext cx="31751" cy="51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0"/>
                  </a:moveTo>
                  <a:cubicBezTo>
                    <a:pt x="14400" y="3098"/>
                    <a:pt x="7200" y="6197"/>
                    <a:pt x="3600" y="9251"/>
                  </a:cubicBezTo>
                  <a:cubicBezTo>
                    <a:pt x="0" y="12305"/>
                    <a:pt x="0" y="15315"/>
                    <a:pt x="0" y="17218"/>
                  </a:cubicBezTo>
                  <a:cubicBezTo>
                    <a:pt x="0" y="19121"/>
                    <a:pt x="0" y="19918"/>
                    <a:pt x="0" y="20538"/>
                  </a:cubicBezTo>
                  <a:cubicBezTo>
                    <a:pt x="0" y="21157"/>
                    <a:pt x="0" y="21600"/>
                    <a:pt x="2880" y="21334"/>
                  </a:cubicBezTo>
                  <a:cubicBezTo>
                    <a:pt x="5760" y="21069"/>
                    <a:pt x="11520" y="20095"/>
                    <a:pt x="17280" y="19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4787184" y="4732437"/>
              <a:ext cx="86785" cy="3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12117" y="0"/>
                  </a:moveTo>
                  <a:cubicBezTo>
                    <a:pt x="8429" y="4664"/>
                    <a:pt x="4741" y="9327"/>
                    <a:pt x="2634" y="12518"/>
                  </a:cubicBezTo>
                  <a:cubicBezTo>
                    <a:pt x="527" y="15709"/>
                    <a:pt x="0" y="17427"/>
                    <a:pt x="0" y="18655"/>
                  </a:cubicBezTo>
                  <a:cubicBezTo>
                    <a:pt x="0" y="19882"/>
                    <a:pt x="527" y="20618"/>
                    <a:pt x="2107" y="21048"/>
                  </a:cubicBezTo>
                  <a:cubicBezTo>
                    <a:pt x="3688" y="21477"/>
                    <a:pt x="6322" y="21600"/>
                    <a:pt x="9746" y="20864"/>
                  </a:cubicBezTo>
                  <a:cubicBezTo>
                    <a:pt x="13171" y="20127"/>
                    <a:pt x="17385" y="18532"/>
                    <a:pt x="21600" y="16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4778718" y="4872137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5191468" y="473243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5197818" y="4865787"/>
              <a:ext cx="1651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600" y="17280"/>
                    <a:pt x="7200" y="21600"/>
                    <a:pt x="10800" y="19440"/>
                  </a:cubicBezTo>
                  <a:cubicBezTo>
                    <a:pt x="14400" y="17280"/>
                    <a:pt x="18000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5655018" y="4486628"/>
              <a:ext cx="238363" cy="70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14" fill="norm" stroke="1" extrusionOk="0">
                  <a:moveTo>
                    <a:pt x="0" y="7704"/>
                  </a:moveTo>
                  <a:cubicBezTo>
                    <a:pt x="1147" y="8675"/>
                    <a:pt x="2294" y="9645"/>
                    <a:pt x="3250" y="11164"/>
                  </a:cubicBezTo>
                  <a:cubicBezTo>
                    <a:pt x="4205" y="12684"/>
                    <a:pt x="4970" y="14754"/>
                    <a:pt x="5257" y="16435"/>
                  </a:cubicBezTo>
                  <a:cubicBezTo>
                    <a:pt x="5543" y="18116"/>
                    <a:pt x="5352" y="19410"/>
                    <a:pt x="5257" y="20251"/>
                  </a:cubicBezTo>
                  <a:cubicBezTo>
                    <a:pt x="5161" y="21091"/>
                    <a:pt x="5161" y="21479"/>
                    <a:pt x="5065" y="21512"/>
                  </a:cubicBezTo>
                  <a:cubicBezTo>
                    <a:pt x="4970" y="21544"/>
                    <a:pt x="4779" y="21221"/>
                    <a:pt x="4588" y="19927"/>
                  </a:cubicBezTo>
                  <a:cubicBezTo>
                    <a:pt x="4396" y="18634"/>
                    <a:pt x="4205" y="16370"/>
                    <a:pt x="4014" y="13881"/>
                  </a:cubicBezTo>
                  <a:cubicBezTo>
                    <a:pt x="3823" y="11391"/>
                    <a:pt x="3632" y="8675"/>
                    <a:pt x="4205" y="6443"/>
                  </a:cubicBezTo>
                  <a:cubicBezTo>
                    <a:pt x="4779" y="4212"/>
                    <a:pt x="6117" y="2466"/>
                    <a:pt x="7359" y="1464"/>
                  </a:cubicBezTo>
                  <a:cubicBezTo>
                    <a:pt x="8602" y="461"/>
                    <a:pt x="9749" y="203"/>
                    <a:pt x="10991" y="73"/>
                  </a:cubicBezTo>
                  <a:cubicBezTo>
                    <a:pt x="12234" y="-56"/>
                    <a:pt x="13572" y="-56"/>
                    <a:pt x="14910" y="429"/>
                  </a:cubicBezTo>
                  <a:cubicBezTo>
                    <a:pt x="16248" y="914"/>
                    <a:pt x="17586" y="1884"/>
                    <a:pt x="17777" y="3145"/>
                  </a:cubicBezTo>
                  <a:cubicBezTo>
                    <a:pt x="17968" y="4406"/>
                    <a:pt x="17012" y="5958"/>
                    <a:pt x="16248" y="6928"/>
                  </a:cubicBezTo>
                  <a:cubicBezTo>
                    <a:pt x="15483" y="7898"/>
                    <a:pt x="14910" y="8287"/>
                    <a:pt x="14241" y="8578"/>
                  </a:cubicBezTo>
                  <a:cubicBezTo>
                    <a:pt x="13572" y="8869"/>
                    <a:pt x="12807" y="9063"/>
                    <a:pt x="12998" y="9160"/>
                  </a:cubicBezTo>
                  <a:cubicBezTo>
                    <a:pt x="13189" y="9257"/>
                    <a:pt x="14336" y="9257"/>
                    <a:pt x="15770" y="9483"/>
                  </a:cubicBezTo>
                  <a:cubicBezTo>
                    <a:pt x="17204" y="9709"/>
                    <a:pt x="18924" y="10162"/>
                    <a:pt x="19975" y="10550"/>
                  </a:cubicBezTo>
                  <a:cubicBezTo>
                    <a:pt x="21027" y="10938"/>
                    <a:pt x="21409" y="11261"/>
                    <a:pt x="21504" y="11585"/>
                  </a:cubicBezTo>
                  <a:cubicBezTo>
                    <a:pt x="21600" y="11908"/>
                    <a:pt x="21409" y="12231"/>
                    <a:pt x="20262" y="12619"/>
                  </a:cubicBezTo>
                  <a:cubicBezTo>
                    <a:pt x="19115" y="13007"/>
                    <a:pt x="17012" y="13460"/>
                    <a:pt x="14910" y="13687"/>
                  </a:cubicBezTo>
                  <a:cubicBezTo>
                    <a:pt x="12807" y="13913"/>
                    <a:pt x="10704" y="13913"/>
                    <a:pt x="9558" y="13751"/>
                  </a:cubicBezTo>
                  <a:cubicBezTo>
                    <a:pt x="8411" y="13590"/>
                    <a:pt x="8219" y="13266"/>
                    <a:pt x="9080" y="12846"/>
                  </a:cubicBezTo>
                  <a:cubicBezTo>
                    <a:pt x="9940" y="12425"/>
                    <a:pt x="11851" y="11908"/>
                    <a:pt x="13763" y="1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5929391" y="4815929"/>
              <a:ext cx="94844" cy="11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0976" fill="norm" stroke="1" extrusionOk="0">
                  <a:moveTo>
                    <a:pt x="16258" y="4622"/>
                  </a:moveTo>
                  <a:cubicBezTo>
                    <a:pt x="14879" y="3022"/>
                    <a:pt x="13500" y="1422"/>
                    <a:pt x="11892" y="1222"/>
                  </a:cubicBezTo>
                  <a:cubicBezTo>
                    <a:pt x="10283" y="1022"/>
                    <a:pt x="8445" y="2222"/>
                    <a:pt x="6377" y="4222"/>
                  </a:cubicBezTo>
                  <a:cubicBezTo>
                    <a:pt x="4309" y="6222"/>
                    <a:pt x="2011" y="9022"/>
                    <a:pt x="862" y="12022"/>
                  </a:cubicBezTo>
                  <a:cubicBezTo>
                    <a:pt x="-287" y="15022"/>
                    <a:pt x="-287" y="18222"/>
                    <a:pt x="862" y="19822"/>
                  </a:cubicBezTo>
                  <a:cubicBezTo>
                    <a:pt x="2011" y="21422"/>
                    <a:pt x="4309" y="21422"/>
                    <a:pt x="7756" y="19422"/>
                  </a:cubicBezTo>
                  <a:cubicBezTo>
                    <a:pt x="11202" y="17422"/>
                    <a:pt x="15798" y="13422"/>
                    <a:pt x="18326" y="10422"/>
                  </a:cubicBezTo>
                  <a:cubicBezTo>
                    <a:pt x="20853" y="7422"/>
                    <a:pt x="21313" y="5422"/>
                    <a:pt x="19475" y="3622"/>
                  </a:cubicBezTo>
                  <a:cubicBezTo>
                    <a:pt x="17636" y="1822"/>
                    <a:pt x="13500" y="222"/>
                    <a:pt x="10513" y="22"/>
                  </a:cubicBezTo>
                  <a:cubicBezTo>
                    <a:pt x="7526" y="-178"/>
                    <a:pt x="5687" y="1022"/>
                    <a:pt x="3849" y="2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6207468" y="4745137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457"/>
                    <a:pt x="8308" y="11314"/>
                    <a:pt x="11908" y="7714"/>
                  </a:cubicBezTo>
                  <a:cubicBezTo>
                    <a:pt x="15508" y="4114"/>
                    <a:pt x="1855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6270968" y="4687987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32"/>
                    <a:pt x="7200" y="12065"/>
                    <a:pt x="10800" y="15665"/>
                  </a:cubicBezTo>
                  <a:cubicBezTo>
                    <a:pt x="14400" y="19265"/>
                    <a:pt x="18000" y="20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6658681" y="4471812"/>
              <a:ext cx="186698" cy="63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4" fill="norm" stroke="1" extrusionOk="0">
                  <a:moveTo>
                    <a:pt x="686" y="9633"/>
                  </a:moveTo>
                  <a:cubicBezTo>
                    <a:pt x="929" y="12271"/>
                    <a:pt x="1171" y="14909"/>
                    <a:pt x="1293" y="16691"/>
                  </a:cubicBezTo>
                  <a:cubicBezTo>
                    <a:pt x="1414" y="18473"/>
                    <a:pt x="1414" y="19400"/>
                    <a:pt x="1171" y="20113"/>
                  </a:cubicBezTo>
                  <a:cubicBezTo>
                    <a:pt x="929" y="20825"/>
                    <a:pt x="443" y="21324"/>
                    <a:pt x="201" y="21396"/>
                  </a:cubicBezTo>
                  <a:cubicBezTo>
                    <a:pt x="-42" y="21467"/>
                    <a:pt x="-42" y="21111"/>
                    <a:pt x="79" y="19542"/>
                  </a:cubicBezTo>
                  <a:cubicBezTo>
                    <a:pt x="201" y="17974"/>
                    <a:pt x="443" y="15194"/>
                    <a:pt x="929" y="12520"/>
                  </a:cubicBezTo>
                  <a:cubicBezTo>
                    <a:pt x="1414" y="9847"/>
                    <a:pt x="2142" y="7281"/>
                    <a:pt x="3113" y="5214"/>
                  </a:cubicBezTo>
                  <a:cubicBezTo>
                    <a:pt x="4084" y="3146"/>
                    <a:pt x="5297" y="1578"/>
                    <a:pt x="6632" y="758"/>
                  </a:cubicBezTo>
                  <a:cubicBezTo>
                    <a:pt x="7967" y="-62"/>
                    <a:pt x="9423" y="-133"/>
                    <a:pt x="10879" y="152"/>
                  </a:cubicBezTo>
                  <a:cubicBezTo>
                    <a:pt x="12336" y="437"/>
                    <a:pt x="13792" y="1079"/>
                    <a:pt x="14398" y="2148"/>
                  </a:cubicBezTo>
                  <a:cubicBezTo>
                    <a:pt x="15005" y="3217"/>
                    <a:pt x="14762" y="4715"/>
                    <a:pt x="14277" y="5606"/>
                  </a:cubicBezTo>
                  <a:cubicBezTo>
                    <a:pt x="13792" y="6497"/>
                    <a:pt x="13064" y="6782"/>
                    <a:pt x="12214" y="7031"/>
                  </a:cubicBezTo>
                  <a:cubicBezTo>
                    <a:pt x="11365" y="7281"/>
                    <a:pt x="10394" y="7495"/>
                    <a:pt x="10515" y="7602"/>
                  </a:cubicBezTo>
                  <a:cubicBezTo>
                    <a:pt x="10637" y="7709"/>
                    <a:pt x="11850" y="7709"/>
                    <a:pt x="13549" y="7994"/>
                  </a:cubicBezTo>
                  <a:cubicBezTo>
                    <a:pt x="15248" y="8279"/>
                    <a:pt x="17432" y="8849"/>
                    <a:pt x="18888" y="9526"/>
                  </a:cubicBezTo>
                  <a:cubicBezTo>
                    <a:pt x="20345" y="10204"/>
                    <a:pt x="21073" y="10988"/>
                    <a:pt x="21315" y="11558"/>
                  </a:cubicBezTo>
                  <a:cubicBezTo>
                    <a:pt x="21558" y="12128"/>
                    <a:pt x="21315" y="12485"/>
                    <a:pt x="20587" y="12734"/>
                  </a:cubicBezTo>
                  <a:cubicBezTo>
                    <a:pt x="19859" y="12984"/>
                    <a:pt x="18646" y="13126"/>
                    <a:pt x="17432" y="13198"/>
                  </a:cubicBezTo>
                  <a:cubicBezTo>
                    <a:pt x="16219" y="13269"/>
                    <a:pt x="15005" y="13269"/>
                    <a:pt x="13428" y="13019"/>
                  </a:cubicBezTo>
                  <a:cubicBezTo>
                    <a:pt x="11850" y="12770"/>
                    <a:pt x="9909" y="12271"/>
                    <a:pt x="9302" y="11879"/>
                  </a:cubicBezTo>
                  <a:cubicBezTo>
                    <a:pt x="8695" y="11487"/>
                    <a:pt x="9423" y="11202"/>
                    <a:pt x="10151" y="10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6939834" y="4770537"/>
              <a:ext cx="423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00"/>
                    <a:pt x="0" y="10400"/>
                    <a:pt x="0" y="14000"/>
                  </a:cubicBezTo>
                  <a:cubicBezTo>
                    <a:pt x="0" y="17600"/>
                    <a:pt x="10800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7102818" y="4713387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7223938" y="4559883"/>
              <a:ext cx="158831" cy="57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80" fill="norm" stroke="1" extrusionOk="0">
                  <a:moveTo>
                    <a:pt x="790" y="277"/>
                  </a:moveTo>
                  <a:cubicBezTo>
                    <a:pt x="505" y="2090"/>
                    <a:pt x="221" y="3904"/>
                    <a:pt x="79" y="5007"/>
                  </a:cubicBezTo>
                  <a:cubicBezTo>
                    <a:pt x="-63" y="6111"/>
                    <a:pt x="-63" y="6505"/>
                    <a:pt x="505" y="6820"/>
                  </a:cubicBezTo>
                  <a:cubicBezTo>
                    <a:pt x="1074" y="7136"/>
                    <a:pt x="2211" y="7372"/>
                    <a:pt x="4342" y="6899"/>
                  </a:cubicBezTo>
                  <a:cubicBezTo>
                    <a:pt x="6474" y="6426"/>
                    <a:pt x="9600" y="5244"/>
                    <a:pt x="11590" y="4219"/>
                  </a:cubicBezTo>
                  <a:cubicBezTo>
                    <a:pt x="13579" y="3194"/>
                    <a:pt x="14432" y="2327"/>
                    <a:pt x="15142" y="1539"/>
                  </a:cubicBezTo>
                  <a:cubicBezTo>
                    <a:pt x="15853" y="750"/>
                    <a:pt x="16421" y="41"/>
                    <a:pt x="16563" y="1"/>
                  </a:cubicBezTo>
                  <a:cubicBezTo>
                    <a:pt x="16705" y="-38"/>
                    <a:pt x="16421" y="593"/>
                    <a:pt x="16705" y="2248"/>
                  </a:cubicBezTo>
                  <a:cubicBezTo>
                    <a:pt x="16990" y="3904"/>
                    <a:pt x="17842" y="6584"/>
                    <a:pt x="18837" y="9382"/>
                  </a:cubicBezTo>
                  <a:cubicBezTo>
                    <a:pt x="19832" y="12181"/>
                    <a:pt x="20969" y="15098"/>
                    <a:pt x="21253" y="16990"/>
                  </a:cubicBezTo>
                  <a:cubicBezTo>
                    <a:pt x="21537" y="18882"/>
                    <a:pt x="20969" y="19749"/>
                    <a:pt x="20116" y="20340"/>
                  </a:cubicBezTo>
                  <a:cubicBezTo>
                    <a:pt x="19263" y="20931"/>
                    <a:pt x="18126" y="21247"/>
                    <a:pt x="16705" y="21404"/>
                  </a:cubicBezTo>
                  <a:cubicBezTo>
                    <a:pt x="15284" y="21562"/>
                    <a:pt x="13579" y="21562"/>
                    <a:pt x="11590" y="20498"/>
                  </a:cubicBezTo>
                  <a:cubicBezTo>
                    <a:pt x="9600" y="19434"/>
                    <a:pt x="7326" y="17305"/>
                    <a:pt x="5053" y="15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7499437" y="4732437"/>
              <a:ext cx="54232" cy="2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61" fill="norm" stroke="1" extrusionOk="0">
                  <a:moveTo>
                    <a:pt x="21285" y="0"/>
                  </a:moveTo>
                  <a:cubicBezTo>
                    <a:pt x="15470" y="3957"/>
                    <a:pt x="9654" y="7915"/>
                    <a:pt x="5916" y="11130"/>
                  </a:cubicBezTo>
                  <a:cubicBezTo>
                    <a:pt x="2177" y="14345"/>
                    <a:pt x="516" y="16818"/>
                    <a:pt x="100" y="18550"/>
                  </a:cubicBezTo>
                  <a:cubicBezTo>
                    <a:pt x="-315" y="20281"/>
                    <a:pt x="516" y="21270"/>
                    <a:pt x="3423" y="21435"/>
                  </a:cubicBezTo>
                  <a:cubicBezTo>
                    <a:pt x="6331" y="21600"/>
                    <a:pt x="11316" y="20940"/>
                    <a:pt x="14639" y="20116"/>
                  </a:cubicBezTo>
                  <a:cubicBezTo>
                    <a:pt x="17962" y="19292"/>
                    <a:pt x="19623" y="18302"/>
                    <a:pt x="21285" y="17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7483818" y="4859437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7864818" y="4770537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7807668" y="4726087"/>
              <a:ext cx="22347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0" y="21600"/>
                  </a:moveTo>
                  <a:cubicBezTo>
                    <a:pt x="4483" y="21600"/>
                    <a:pt x="8966" y="21600"/>
                    <a:pt x="12328" y="21086"/>
                  </a:cubicBezTo>
                  <a:cubicBezTo>
                    <a:pt x="15691" y="20571"/>
                    <a:pt x="17932" y="19543"/>
                    <a:pt x="19358" y="16971"/>
                  </a:cubicBezTo>
                  <a:cubicBezTo>
                    <a:pt x="20785" y="14400"/>
                    <a:pt x="21396" y="10286"/>
                    <a:pt x="21498" y="7200"/>
                  </a:cubicBezTo>
                  <a:cubicBezTo>
                    <a:pt x="21600" y="4114"/>
                    <a:pt x="21192" y="2057"/>
                    <a:pt x="207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7928318" y="4681637"/>
              <a:ext cx="82551" cy="2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2769" y="5290"/>
                    <a:pt x="5538" y="10580"/>
                    <a:pt x="7200" y="13776"/>
                  </a:cubicBezTo>
                  <a:cubicBezTo>
                    <a:pt x="8862" y="16971"/>
                    <a:pt x="9415" y="18073"/>
                    <a:pt x="10523" y="19065"/>
                  </a:cubicBezTo>
                  <a:cubicBezTo>
                    <a:pt x="11631" y="20057"/>
                    <a:pt x="13292" y="20939"/>
                    <a:pt x="15231" y="21269"/>
                  </a:cubicBezTo>
                  <a:cubicBezTo>
                    <a:pt x="17169" y="21600"/>
                    <a:pt x="19385" y="21380"/>
                    <a:pt x="21600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8277568" y="4536677"/>
              <a:ext cx="176711" cy="53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1" fill="norm" stroke="1" extrusionOk="0">
                  <a:moveTo>
                    <a:pt x="5400" y="3005"/>
                  </a:moveTo>
                  <a:cubicBezTo>
                    <a:pt x="5143" y="5970"/>
                    <a:pt x="4886" y="8935"/>
                    <a:pt x="4243" y="11857"/>
                  </a:cubicBezTo>
                  <a:cubicBezTo>
                    <a:pt x="3600" y="14780"/>
                    <a:pt x="2571" y="17660"/>
                    <a:pt x="1800" y="19354"/>
                  </a:cubicBezTo>
                  <a:cubicBezTo>
                    <a:pt x="1029" y="21048"/>
                    <a:pt x="514" y="21556"/>
                    <a:pt x="257" y="21471"/>
                  </a:cubicBezTo>
                  <a:cubicBezTo>
                    <a:pt x="0" y="21387"/>
                    <a:pt x="0" y="20709"/>
                    <a:pt x="0" y="18591"/>
                  </a:cubicBezTo>
                  <a:cubicBezTo>
                    <a:pt x="0" y="16474"/>
                    <a:pt x="0" y="12916"/>
                    <a:pt x="514" y="10036"/>
                  </a:cubicBezTo>
                  <a:cubicBezTo>
                    <a:pt x="1029" y="7156"/>
                    <a:pt x="2057" y="4954"/>
                    <a:pt x="2957" y="3514"/>
                  </a:cubicBezTo>
                  <a:cubicBezTo>
                    <a:pt x="3857" y="2074"/>
                    <a:pt x="4629" y="1396"/>
                    <a:pt x="5657" y="930"/>
                  </a:cubicBezTo>
                  <a:cubicBezTo>
                    <a:pt x="6686" y="464"/>
                    <a:pt x="7971" y="210"/>
                    <a:pt x="9386" y="83"/>
                  </a:cubicBezTo>
                  <a:cubicBezTo>
                    <a:pt x="10800" y="-44"/>
                    <a:pt x="12343" y="-44"/>
                    <a:pt x="13500" y="210"/>
                  </a:cubicBezTo>
                  <a:cubicBezTo>
                    <a:pt x="14657" y="464"/>
                    <a:pt x="15429" y="972"/>
                    <a:pt x="15814" y="1735"/>
                  </a:cubicBezTo>
                  <a:cubicBezTo>
                    <a:pt x="16200" y="2497"/>
                    <a:pt x="16200" y="3514"/>
                    <a:pt x="15557" y="4445"/>
                  </a:cubicBezTo>
                  <a:cubicBezTo>
                    <a:pt x="14914" y="5377"/>
                    <a:pt x="13629" y="6224"/>
                    <a:pt x="13114" y="6860"/>
                  </a:cubicBezTo>
                  <a:cubicBezTo>
                    <a:pt x="12600" y="7495"/>
                    <a:pt x="12857" y="7918"/>
                    <a:pt x="13629" y="8257"/>
                  </a:cubicBezTo>
                  <a:cubicBezTo>
                    <a:pt x="14400" y="8596"/>
                    <a:pt x="15686" y="8850"/>
                    <a:pt x="17100" y="9274"/>
                  </a:cubicBezTo>
                  <a:cubicBezTo>
                    <a:pt x="18514" y="9697"/>
                    <a:pt x="20057" y="10290"/>
                    <a:pt x="20829" y="10883"/>
                  </a:cubicBezTo>
                  <a:cubicBezTo>
                    <a:pt x="21600" y="11476"/>
                    <a:pt x="21600" y="12069"/>
                    <a:pt x="21214" y="12535"/>
                  </a:cubicBezTo>
                  <a:cubicBezTo>
                    <a:pt x="20829" y="13001"/>
                    <a:pt x="20057" y="13340"/>
                    <a:pt x="18900" y="13594"/>
                  </a:cubicBezTo>
                  <a:cubicBezTo>
                    <a:pt x="17743" y="13848"/>
                    <a:pt x="16200" y="14017"/>
                    <a:pt x="14786" y="14102"/>
                  </a:cubicBezTo>
                  <a:cubicBezTo>
                    <a:pt x="13371" y="14187"/>
                    <a:pt x="12086" y="14187"/>
                    <a:pt x="10929" y="13932"/>
                  </a:cubicBezTo>
                  <a:cubicBezTo>
                    <a:pt x="9771" y="13678"/>
                    <a:pt x="8743" y="13170"/>
                    <a:pt x="8743" y="12747"/>
                  </a:cubicBezTo>
                  <a:cubicBezTo>
                    <a:pt x="8743" y="12323"/>
                    <a:pt x="9771" y="11984"/>
                    <a:pt x="10800" y="11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8550618" y="4759210"/>
              <a:ext cx="152401" cy="15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5861"/>
                  </a:moveTo>
                  <a:cubicBezTo>
                    <a:pt x="1200" y="3845"/>
                    <a:pt x="2400" y="1829"/>
                    <a:pt x="3750" y="821"/>
                  </a:cubicBezTo>
                  <a:cubicBezTo>
                    <a:pt x="5100" y="-187"/>
                    <a:pt x="6600" y="-187"/>
                    <a:pt x="7800" y="389"/>
                  </a:cubicBezTo>
                  <a:cubicBezTo>
                    <a:pt x="9000" y="965"/>
                    <a:pt x="9900" y="2117"/>
                    <a:pt x="9450" y="4853"/>
                  </a:cubicBezTo>
                  <a:cubicBezTo>
                    <a:pt x="9000" y="7589"/>
                    <a:pt x="7200" y="11909"/>
                    <a:pt x="5850" y="14933"/>
                  </a:cubicBezTo>
                  <a:cubicBezTo>
                    <a:pt x="4500" y="17957"/>
                    <a:pt x="3600" y="19685"/>
                    <a:pt x="3900" y="20549"/>
                  </a:cubicBezTo>
                  <a:cubicBezTo>
                    <a:pt x="4200" y="21413"/>
                    <a:pt x="5700" y="21413"/>
                    <a:pt x="8850" y="20261"/>
                  </a:cubicBezTo>
                  <a:cubicBezTo>
                    <a:pt x="12000" y="19109"/>
                    <a:pt x="16800" y="16805"/>
                    <a:pt x="21600" y="14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8734768" y="4751487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8880273" y="4592737"/>
              <a:ext cx="150829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2777" y="0"/>
                  </a:moveTo>
                  <a:cubicBezTo>
                    <a:pt x="1577" y="1440"/>
                    <a:pt x="377" y="2880"/>
                    <a:pt x="77" y="4050"/>
                  </a:cubicBezTo>
                  <a:cubicBezTo>
                    <a:pt x="-223" y="5220"/>
                    <a:pt x="377" y="6120"/>
                    <a:pt x="1427" y="6660"/>
                  </a:cubicBezTo>
                  <a:cubicBezTo>
                    <a:pt x="2477" y="7200"/>
                    <a:pt x="3977" y="7380"/>
                    <a:pt x="6977" y="6750"/>
                  </a:cubicBezTo>
                  <a:cubicBezTo>
                    <a:pt x="9977" y="6120"/>
                    <a:pt x="14477" y="4680"/>
                    <a:pt x="17027" y="3735"/>
                  </a:cubicBezTo>
                  <a:cubicBezTo>
                    <a:pt x="19577" y="2790"/>
                    <a:pt x="20177" y="2340"/>
                    <a:pt x="20477" y="1890"/>
                  </a:cubicBezTo>
                  <a:cubicBezTo>
                    <a:pt x="20777" y="1440"/>
                    <a:pt x="20777" y="990"/>
                    <a:pt x="20927" y="2385"/>
                  </a:cubicBezTo>
                  <a:cubicBezTo>
                    <a:pt x="21077" y="3780"/>
                    <a:pt x="21377" y="7020"/>
                    <a:pt x="21377" y="10035"/>
                  </a:cubicBezTo>
                  <a:cubicBezTo>
                    <a:pt x="21377" y="13050"/>
                    <a:pt x="21077" y="15840"/>
                    <a:pt x="20477" y="17640"/>
                  </a:cubicBezTo>
                  <a:cubicBezTo>
                    <a:pt x="19877" y="19440"/>
                    <a:pt x="18977" y="20250"/>
                    <a:pt x="17927" y="20790"/>
                  </a:cubicBezTo>
                  <a:cubicBezTo>
                    <a:pt x="16877" y="21330"/>
                    <a:pt x="15677" y="21600"/>
                    <a:pt x="14477" y="21600"/>
                  </a:cubicBezTo>
                  <a:cubicBezTo>
                    <a:pt x="13277" y="21600"/>
                    <a:pt x="12077" y="21330"/>
                    <a:pt x="10727" y="20340"/>
                  </a:cubicBezTo>
                  <a:cubicBezTo>
                    <a:pt x="9377" y="19350"/>
                    <a:pt x="7877" y="17640"/>
                    <a:pt x="7427" y="16515"/>
                  </a:cubicBezTo>
                  <a:cubicBezTo>
                    <a:pt x="6977" y="15390"/>
                    <a:pt x="7577" y="14850"/>
                    <a:pt x="8177" y="14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9151281" y="4762071"/>
              <a:ext cx="40688" cy="18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16" fill="norm" stroke="1" extrusionOk="0">
                  <a:moveTo>
                    <a:pt x="7800" y="2512"/>
                  </a:moveTo>
                  <a:cubicBezTo>
                    <a:pt x="8880" y="1256"/>
                    <a:pt x="9960" y="0"/>
                    <a:pt x="10500" y="0"/>
                  </a:cubicBezTo>
                  <a:cubicBezTo>
                    <a:pt x="11040" y="0"/>
                    <a:pt x="11040" y="1256"/>
                    <a:pt x="9420" y="3642"/>
                  </a:cubicBezTo>
                  <a:cubicBezTo>
                    <a:pt x="7800" y="6028"/>
                    <a:pt x="4560" y="9544"/>
                    <a:pt x="2400" y="12307"/>
                  </a:cubicBezTo>
                  <a:cubicBezTo>
                    <a:pt x="240" y="15070"/>
                    <a:pt x="-840" y="17079"/>
                    <a:pt x="780" y="18586"/>
                  </a:cubicBezTo>
                  <a:cubicBezTo>
                    <a:pt x="2400" y="20093"/>
                    <a:pt x="6720" y="21098"/>
                    <a:pt x="10500" y="21349"/>
                  </a:cubicBezTo>
                  <a:cubicBezTo>
                    <a:pt x="14280" y="21600"/>
                    <a:pt x="17520" y="21098"/>
                    <a:pt x="20760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9122118" y="4853087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9287218" y="4853087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9426918" y="4827687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64"/>
                    <a:pt x="21600" y="11127"/>
                    <a:pt x="18000" y="14727"/>
                  </a:cubicBezTo>
                  <a:cubicBezTo>
                    <a:pt x="14400" y="18327"/>
                    <a:pt x="720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9719018" y="4726087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7018"/>
                    <a:pt x="12150" y="12436"/>
                    <a:pt x="15750" y="8836"/>
                  </a:cubicBezTo>
                  <a:cubicBezTo>
                    <a:pt x="19350" y="5236"/>
                    <a:pt x="20475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9852368" y="4694337"/>
              <a:ext cx="82551" cy="20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0"/>
                  </a:moveTo>
                  <a:cubicBezTo>
                    <a:pt x="0" y="6235"/>
                    <a:pt x="0" y="12470"/>
                    <a:pt x="277" y="16144"/>
                  </a:cubicBezTo>
                  <a:cubicBezTo>
                    <a:pt x="554" y="19819"/>
                    <a:pt x="1108" y="20932"/>
                    <a:pt x="4708" y="21266"/>
                  </a:cubicBezTo>
                  <a:cubicBezTo>
                    <a:pt x="8308" y="21600"/>
                    <a:pt x="14954" y="21155"/>
                    <a:pt x="21600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10112718" y="4821337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10354018" y="4827687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10595318" y="4795937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10684218" y="4751487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0824281" y="4507260"/>
              <a:ext cx="201124" cy="68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28" fill="norm" stroke="1" extrusionOk="0">
                  <a:moveTo>
                    <a:pt x="1986" y="8810"/>
                  </a:moveTo>
                  <a:cubicBezTo>
                    <a:pt x="2436" y="10858"/>
                    <a:pt x="2886" y="12906"/>
                    <a:pt x="2774" y="14821"/>
                  </a:cubicBezTo>
                  <a:cubicBezTo>
                    <a:pt x="2661" y="16737"/>
                    <a:pt x="1986" y="18520"/>
                    <a:pt x="1424" y="19709"/>
                  </a:cubicBezTo>
                  <a:cubicBezTo>
                    <a:pt x="861" y="20898"/>
                    <a:pt x="411" y="21493"/>
                    <a:pt x="186" y="21526"/>
                  </a:cubicBezTo>
                  <a:cubicBezTo>
                    <a:pt x="-39" y="21559"/>
                    <a:pt x="-39" y="21031"/>
                    <a:pt x="74" y="19676"/>
                  </a:cubicBezTo>
                  <a:cubicBezTo>
                    <a:pt x="186" y="18322"/>
                    <a:pt x="411" y="16142"/>
                    <a:pt x="974" y="13831"/>
                  </a:cubicBezTo>
                  <a:cubicBezTo>
                    <a:pt x="1536" y="11519"/>
                    <a:pt x="2436" y="9075"/>
                    <a:pt x="3449" y="6895"/>
                  </a:cubicBezTo>
                  <a:cubicBezTo>
                    <a:pt x="4461" y="4715"/>
                    <a:pt x="5586" y="2799"/>
                    <a:pt x="6599" y="1709"/>
                  </a:cubicBezTo>
                  <a:cubicBezTo>
                    <a:pt x="7611" y="620"/>
                    <a:pt x="8511" y="355"/>
                    <a:pt x="9636" y="190"/>
                  </a:cubicBezTo>
                  <a:cubicBezTo>
                    <a:pt x="10761" y="25"/>
                    <a:pt x="12111" y="-41"/>
                    <a:pt x="13349" y="25"/>
                  </a:cubicBezTo>
                  <a:cubicBezTo>
                    <a:pt x="14586" y="91"/>
                    <a:pt x="15711" y="289"/>
                    <a:pt x="16274" y="950"/>
                  </a:cubicBezTo>
                  <a:cubicBezTo>
                    <a:pt x="16836" y="1610"/>
                    <a:pt x="16836" y="2733"/>
                    <a:pt x="16386" y="3625"/>
                  </a:cubicBezTo>
                  <a:cubicBezTo>
                    <a:pt x="15936" y="4517"/>
                    <a:pt x="15036" y="5177"/>
                    <a:pt x="14024" y="5706"/>
                  </a:cubicBezTo>
                  <a:cubicBezTo>
                    <a:pt x="13011" y="6234"/>
                    <a:pt x="11886" y="6631"/>
                    <a:pt x="11999" y="6862"/>
                  </a:cubicBezTo>
                  <a:cubicBezTo>
                    <a:pt x="12111" y="7093"/>
                    <a:pt x="13461" y="7159"/>
                    <a:pt x="15036" y="7489"/>
                  </a:cubicBezTo>
                  <a:cubicBezTo>
                    <a:pt x="16611" y="7820"/>
                    <a:pt x="18411" y="8414"/>
                    <a:pt x="19649" y="9108"/>
                  </a:cubicBezTo>
                  <a:cubicBezTo>
                    <a:pt x="20886" y="9801"/>
                    <a:pt x="21561" y="10594"/>
                    <a:pt x="21336" y="11122"/>
                  </a:cubicBezTo>
                  <a:cubicBezTo>
                    <a:pt x="21111" y="11651"/>
                    <a:pt x="19986" y="11915"/>
                    <a:pt x="18186" y="11981"/>
                  </a:cubicBezTo>
                  <a:cubicBezTo>
                    <a:pt x="16386" y="12047"/>
                    <a:pt x="13911" y="11915"/>
                    <a:pt x="12561" y="11684"/>
                  </a:cubicBezTo>
                  <a:cubicBezTo>
                    <a:pt x="11211" y="11453"/>
                    <a:pt x="10986" y="11122"/>
                    <a:pt x="10761" y="10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11103318" y="4833493"/>
              <a:ext cx="86784" cy="30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3161" y="5477"/>
                  </a:moveTo>
                  <a:cubicBezTo>
                    <a:pt x="3161" y="9857"/>
                    <a:pt x="3161" y="14238"/>
                    <a:pt x="2634" y="17108"/>
                  </a:cubicBezTo>
                  <a:cubicBezTo>
                    <a:pt x="2107" y="19978"/>
                    <a:pt x="1054" y="21337"/>
                    <a:pt x="527" y="21412"/>
                  </a:cubicBezTo>
                  <a:cubicBezTo>
                    <a:pt x="0" y="21488"/>
                    <a:pt x="0" y="20280"/>
                    <a:pt x="0" y="17561"/>
                  </a:cubicBezTo>
                  <a:cubicBezTo>
                    <a:pt x="0" y="14842"/>
                    <a:pt x="0" y="10612"/>
                    <a:pt x="0" y="7894"/>
                  </a:cubicBezTo>
                  <a:cubicBezTo>
                    <a:pt x="0" y="5175"/>
                    <a:pt x="0" y="3966"/>
                    <a:pt x="790" y="2985"/>
                  </a:cubicBezTo>
                  <a:cubicBezTo>
                    <a:pt x="1580" y="2003"/>
                    <a:pt x="3161" y="1247"/>
                    <a:pt x="5268" y="719"/>
                  </a:cubicBezTo>
                  <a:cubicBezTo>
                    <a:pt x="7376" y="190"/>
                    <a:pt x="10010" y="-112"/>
                    <a:pt x="12644" y="39"/>
                  </a:cubicBezTo>
                  <a:cubicBezTo>
                    <a:pt x="15278" y="190"/>
                    <a:pt x="17912" y="794"/>
                    <a:pt x="19493" y="1852"/>
                  </a:cubicBezTo>
                  <a:cubicBezTo>
                    <a:pt x="21073" y="2909"/>
                    <a:pt x="21600" y="4419"/>
                    <a:pt x="21600" y="5552"/>
                  </a:cubicBezTo>
                  <a:cubicBezTo>
                    <a:pt x="21600" y="6685"/>
                    <a:pt x="21073" y="7440"/>
                    <a:pt x="18966" y="8045"/>
                  </a:cubicBezTo>
                  <a:cubicBezTo>
                    <a:pt x="16859" y="8649"/>
                    <a:pt x="13171" y="9102"/>
                    <a:pt x="9746" y="9102"/>
                  </a:cubicBezTo>
                  <a:cubicBezTo>
                    <a:pt x="6322" y="9102"/>
                    <a:pt x="3161" y="8649"/>
                    <a:pt x="0" y="8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1357318" y="4668937"/>
              <a:ext cx="120180" cy="50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31" fill="norm" stroke="1" extrusionOk="0">
                  <a:moveTo>
                    <a:pt x="0" y="0"/>
                  </a:moveTo>
                  <a:cubicBezTo>
                    <a:pt x="0" y="1898"/>
                    <a:pt x="0" y="3796"/>
                    <a:pt x="568" y="4926"/>
                  </a:cubicBezTo>
                  <a:cubicBezTo>
                    <a:pt x="1137" y="6055"/>
                    <a:pt x="2274" y="6417"/>
                    <a:pt x="3789" y="6597"/>
                  </a:cubicBezTo>
                  <a:cubicBezTo>
                    <a:pt x="5305" y="6778"/>
                    <a:pt x="7200" y="6778"/>
                    <a:pt x="9853" y="6146"/>
                  </a:cubicBezTo>
                  <a:cubicBezTo>
                    <a:pt x="12505" y="5513"/>
                    <a:pt x="15916" y="4248"/>
                    <a:pt x="18000" y="3254"/>
                  </a:cubicBezTo>
                  <a:cubicBezTo>
                    <a:pt x="20084" y="2259"/>
                    <a:pt x="20842" y="1536"/>
                    <a:pt x="20842" y="1401"/>
                  </a:cubicBezTo>
                  <a:cubicBezTo>
                    <a:pt x="20842" y="1265"/>
                    <a:pt x="20084" y="1717"/>
                    <a:pt x="19895" y="3118"/>
                  </a:cubicBezTo>
                  <a:cubicBezTo>
                    <a:pt x="19705" y="4519"/>
                    <a:pt x="20084" y="6869"/>
                    <a:pt x="20463" y="9490"/>
                  </a:cubicBezTo>
                  <a:cubicBezTo>
                    <a:pt x="20842" y="12110"/>
                    <a:pt x="21221" y="15003"/>
                    <a:pt x="21411" y="16720"/>
                  </a:cubicBezTo>
                  <a:cubicBezTo>
                    <a:pt x="21600" y="18437"/>
                    <a:pt x="21600" y="18979"/>
                    <a:pt x="20842" y="19567"/>
                  </a:cubicBezTo>
                  <a:cubicBezTo>
                    <a:pt x="20084" y="20154"/>
                    <a:pt x="18568" y="20787"/>
                    <a:pt x="16863" y="21148"/>
                  </a:cubicBezTo>
                  <a:cubicBezTo>
                    <a:pt x="15158" y="21510"/>
                    <a:pt x="13263" y="21600"/>
                    <a:pt x="11747" y="20967"/>
                  </a:cubicBezTo>
                  <a:cubicBezTo>
                    <a:pt x="10232" y="20335"/>
                    <a:pt x="9095" y="18979"/>
                    <a:pt x="7958" y="17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11533227" y="4891187"/>
              <a:ext cx="3999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600" fill="norm" stroke="1" extrusionOk="0">
                  <a:moveTo>
                    <a:pt x="13925" y="0"/>
                  </a:moveTo>
                  <a:cubicBezTo>
                    <a:pt x="12845" y="2880"/>
                    <a:pt x="11765" y="5760"/>
                    <a:pt x="9605" y="8064"/>
                  </a:cubicBezTo>
                  <a:cubicBezTo>
                    <a:pt x="7445" y="10368"/>
                    <a:pt x="4205" y="12096"/>
                    <a:pt x="2045" y="14112"/>
                  </a:cubicBezTo>
                  <a:cubicBezTo>
                    <a:pt x="-115" y="16128"/>
                    <a:pt x="-1195" y="18432"/>
                    <a:pt x="2045" y="19728"/>
                  </a:cubicBezTo>
                  <a:cubicBezTo>
                    <a:pt x="5285" y="21024"/>
                    <a:pt x="12845" y="21312"/>
                    <a:pt x="204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11528768" y="4992787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11630368" y="499278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11637188" y="4955630"/>
              <a:ext cx="66450" cy="18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81" fill="norm" stroke="1" extrusionOk="0">
                  <a:moveTo>
                    <a:pt x="16050" y="5717"/>
                  </a:moveTo>
                  <a:cubicBezTo>
                    <a:pt x="14700" y="8144"/>
                    <a:pt x="13350" y="10571"/>
                    <a:pt x="12000" y="12876"/>
                  </a:cubicBezTo>
                  <a:cubicBezTo>
                    <a:pt x="10650" y="15182"/>
                    <a:pt x="9300" y="17366"/>
                    <a:pt x="7275" y="18944"/>
                  </a:cubicBezTo>
                  <a:cubicBezTo>
                    <a:pt x="5250" y="20521"/>
                    <a:pt x="2550" y="21492"/>
                    <a:pt x="1200" y="21371"/>
                  </a:cubicBezTo>
                  <a:cubicBezTo>
                    <a:pt x="-150" y="21249"/>
                    <a:pt x="-150" y="20036"/>
                    <a:pt x="187" y="17123"/>
                  </a:cubicBezTo>
                  <a:cubicBezTo>
                    <a:pt x="525" y="14211"/>
                    <a:pt x="1200" y="9600"/>
                    <a:pt x="1875" y="6688"/>
                  </a:cubicBezTo>
                  <a:cubicBezTo>
                    <a:pt x="2550" y="3775"/>
                    <a:pt x="3225" y="2562"/>
                    <a:pt x="4913" y="1591"/>
                  </a:cubicBezTo>
                  <a:cubicBezTo>
                    <a:pt x="6600" y="620"/>
                    <a:pt x="9300" y="-108"/>
                    <a:pt x="11663" y="13"/>
                  </a:cubicBezTo>
                  <a:cubicBezTo>
                    <a:pt x="14025" y="135"/>
                    <a:pt x="16050" y="1105"/>
                    <a:pt x="17738" y="2198"/>
                  </a:cubicBezTo>
                  <a:cubicBezTo>
                    <a:pt x="19425" y="3290"/>
                    <a:pt x="20775" y="4503"/>
                    <a:pt x="21113" y="5717"/>
                  </a:cubicBezTo>
                  <a:cubicBezTo>
                    <a:pt x="21450" y="6930"/>
                    <a:pt x="20775" y="8144"/>
                    <a:pt x="17400" y="8872"/>
                  </a:cubicBezTo>
                  <a:cubicBezTo>
                    <a:pt x="14025" y="9600"/>
                    <a:pt x="7950" y="9843"/>
                    <a:pt x="1875" y="10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11700218" y="5049937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11738318" y="5018187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11770068" y="5100737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1511788" y="5834846"/>
              <a:ext cx="218931" cy="58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57" fill="norm" stroke="1" extrusionOk="0">
                  <a:moveTo>
                    <a:pt x="911" y="21457"/>
                  </a:moveTo>
                  <a:cubicBezTo>
                    <a:pt x="294" y="20361"/>
                    <a:pt x="-323" y="19266"/>
                    <a:pt x="191" y="17466"/>
                  </a:cubicBezTo>
                  <a:cubicBezTo>
                    <a:pt x="706" y="15666"/>
                    <a:pt x="2351" y="13161"/>
                    <a:pt x="4923" y="10540"/>
                  </a:cubicBezTo>
                  <a:cubicBezTo>
                    <a:pt x="7494" y="7918"/>
                    <a:pt x="10991" y="5179"/>
                    <a:pt x="13460" y="3457"/>
                  </a:cubicBezTo>
                  <a:cubicBezTo>
                    <a:pt x="15928" y="1735"/>
                    <a:pt x="17368" y="1031"/>
                    <a:pt x="18500" y="561"/>
                  </a:cubicBezTo>
                  <a:cubicBezTo>
                    <a:pt x="19631" y="92"/>
                    <a:pt x="20454" y="-143"/>
                    <a:pt x="20866" y="92"/>
                  </a:cubicBezTo>
                  <a:cubicBezTo>
                    <a:pt x="21277" y="327"/>
                    <a:pt x="21277" y="1031"/>
                    <a:pt x="21277" y="2714"/>
                  </a:cubicBezTo>
                  <a:cubicBezTo>
                    <a:pt x="21277" y="4396"/>
                    <a:pt x="21277" y="7057"/>
                    <a:pt x="20866" y="9444"/>
                  </a:cubicBezTo>
                  <a:cubicBezTo>
                    <a:pt x="20454" y="11831"/>
                    <a:pt x="19631" y="13944"/>
                    <a:pt x="18911" y="15196"/>
                  </a:cubicBezTo>
                  <a:cubicBezTo>
                    <a:pt x="18191" y="16448"/>
                    <a:pt x="17574" y="16840"/>
                    <a:pt x="16854" y="16879"/>
                  </a:cubicBezTo>
                  <a:cubicBezTo>
                    <a:pt x="16134" y="16918"/>
                    <a:pt x="15311" y="16605"/>
                    <a:pt x="14488" y="16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1557894" y="6095425"/>
              <a:ext cx="185525" cy="7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25" fill="norm" stroke="1" extrusionOk="0">
                  <a:moveTo>
                    <a:pt x="157" y="21025"/>
                  </a:moveTo>
                  <a:cubicBezTo>
                    <a:pt x="-85" y="17322"/>
                    <a:pt x="-328" y="13619"/>
                    <a:pt x="1735" y="9916"/>
                  </a:cubicBezTo>
                  <a:cubicBezTo>
                    <a:pt x="3798" y="6214"/>
                    <a:pt x="8166" y="2511"/>
                    <a:pt x="11807" y="968"/>
                  </a:cubicBezTo>
                  <a:cubicBezTo>
                    <a:pt x="15447" y="-575"/>
                    <a:pt x="18360" y="42"/>
                    <a:pt x="21272" y="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1788767" y="5843148"/>
              <a:ext cx="183252" cy="44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24" fill="norm" stroke="1" extrusionOk="0">
                  <a:moveTo>
                    <a:pt x="8088" y="8625"/>
                  </a:moveTo>
                  <a:cubicBezTo>
                    <a:pt x="6350" y="11697"/>
                    <a:pt x="4612" y="14768"/>
                    <a:pt x="3495" y="16610"/>
                  </a:cubicBezTo>
                  <a:cubicBezTo>
                    <a:pt x="2378" y="18453"/>
                    <a:pt x="1881" y="19067"/>
                    <a:pt x="1385" y="19835"/>
                  </a:cubicBezTo>
                  <a:cubicBezTo>
                    <a:pt x="888" y="20603"/>
                    <a:pt x="392" y="21524"/>
                    <a:pt x="143" y="21524"/>
                  </a:cubicBezTo>
                  <a:cubicBezTo>
                    <a:pt x="-105" y="21524"/>
                    <a:pt x="-105" y="20603"/>
                    <a:pt x="764" y="18402"/>
                  </a:cubicBezTo>
                  <a:cubicBezTo>
                    <a:pt x="1633" y="16201"/>
                    <a:pt x="3371" y="12720"/>
                    <a:pt x="4612" y="9803"/>
                  </a:cubicBezTo>
                  <a:cubicBezTo>
                    <a:pt x="5854" y="6885"/>
                    <a:pt x="6598" y="4531"/>
                    <a:pt x="7343" y="3046"/>
                  </a:cubicBezTo>
                  <a:cubicBezTo>
                    <a:pt x="8088" y="1562"/>
                    <a:pt x="8833" y="948"/>
                    <a:pt x="9826" y="538"/>
                  </a:cubicBezTo>
                  <a:cubicBezTo>
                    <a:pt x="10819" y="129"/>
                    <a:pt x="12061" y="-76"/>
                    <a:pt x="13054" y="26"/>
                  </a:cubicBezTo>
                  <a:cubicBezTo>
                    <a:pt x="14047" y="129"/>
                    <a:pt x="14792" y="538"/>
                    <a:pt x="15164" y="2125"/>
                  </a:cubicBezTo>
                  <a:cubicBezTo>
                    <a:pt x="15536" y="3712"/>
                    <a:pt x="15536" y="6476"/>
                    <a:pt x="14667" y="8369"/>
                  </a:cubicBezTo>
                  <a:cubicBezTo>
                    <a:pt x="13798" y="10263"/>
                    <a:pt x="12061" y="11287"/>
                    <a:pt x="10695" y="12106"/>
                  </a:cubicBezTo>
                  <a:cubicBezTo>
                    <a:pt x="9329" y="12925"/>
                    <a:pt x="8336" y="13539"/>
                    <a:pt x="8336" y="14051"/>
                  </a:cubicBezTo>
                  <a:cubicBezTo>
                    <a:pt x="8336" y="14563"/>
                    <a:pt x="9329" y="14972"/>
                    <a:pt x="11688" y="15689"/>
                  </a:cubicBezTo>
                  <a:cubicBezTo>
                    <a:pt x="14047" y="16406"/>
                    <a:pt x="17771" y="17429"/>
                    <a:pt x="21495" y="18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2007907" y="5849970"/>
              <a:ext cx="163406" cy="36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54" fill="norm" stroke="1" extrusionOk="0">
                  <a:moveTo>
                    <a:pt x="20532" y="2626"/>
                  </a:moveTo>
                  <a:cubicBezTo>
                    <a:pt x="20802" y="1752"/>
                    <a:pt x="21072" y="878"/>
                    <a:pt x="20532" y="378"/>
                  </a:cubicBezTo>
                  <a:cubicBezTo>
                    <a:pt x="19992" y="-121"/>
                    <a:pt x="18642" y="-246"/>
                    <a:pt x="16482" y="753"/>
                  </a:cubicBezTo>
                  <a:cubicBezTo>
                    <a:pt x="14322" y="1752"/>
                    <a:pt x="11352" y="3874"/>
                    <a:pt x="8382" y="6621"/>
                  </a:cubicBezTo>
                  <a:cubicBezTo>
                    <a:pt x="5412" y="9368"/>
                    <a:pt x="2442" y="12739"/>
                    <a:pt x="957" y="14986"/>
                  </a:cubicBezTo>
                  <a:cubicBezTo>
                    <a:pt x="-528" y="17234"/>
                    <a:pt x="-528" y="18357"/>
                    <a:pt x="2712" y="19231"/>
                  </a:cubicBezTo>
                  <a:cubicBezTo>
                    <a:pt x="5952" y="20105"/>
                    <a:pt x="12432" y="20730"/>
                    <a:pt x="18912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2273361" y="5919887"/>
              <a:ext cx="980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547"/>
                    <a:pt x="-1585" y="9095"/>
                    <a:pt x="575" y="12695"/>
                  </a:cubicBezTo>
                  <a:cubicBezTo>
                    <a:pt x="2735" y="16295"/>
                    <a:pt x="11375" y="18947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2365718" y="5830987"/>
              <a:ext cx="10070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600" fill="norm" stroke="1" extrusionOk="0">
                  <a:moveTo>
                    <a:pt x="2592" y="0"/>
                  </a:moveTo>
                  <a:cubicBezTo>
                    <a:pt x="8640" y="2435"/>
                    <a:pt x="14688" y="4871"/>
                    <a:pt x="17928" y="7359"/>
                  </a:cubicBezTo>
                  <a:cubicBezTo>
                    <a:pt x="21168" y="9847"/>
                    <a:pt x="21600" y="12388"/>
                    <a:pt x="18144" y="14771"/>
                  </a:cubicBezTo>
                  <a:cubicBezTo>
                    <a:pt x="14688" y="17153"/>
                    <a:pt x="7344" y="193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2587968" y="5989737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2594318" y="616118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3356318" y="5950508"/>
              <a:ext cx="222814" cy="55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3" fill="norm" stroke="1" extrusionOk="0">
                  <a:moveTo>
                    <a:pt x="0" y="1022"/>
                  </a:moveTo>
                  <a:cubicBezTo>
                    <a:pt x="408" y="533"/>
                    <a:pt x="815" y="44"/>
                    <a:pt x="1223" y="3"/>
                  </a:cubicBezTo>
                  <a:cubicBezTo>
                    <a:pt x="1630" y="-38"/>
                    <a:pt x="2038" y="370"/>
                    <a:pt x="2242" y="1511"/>
                  </a:cubicBezTo>
                  <a:cubicBezTo>
                    <a:pt x="2445" y="2652"/>
                    <a:pt x="2445" y="4527"/>
                    <a:pt x="2853" y="6116"/>
                  </a:cubicBezTo>
                  <a:cubicBezTo>
                    <a:pt x="3260" y="7705"/>
                    <a:pt x="4075" y="9010"/>
                    <a:pt x="4992" y="9743"/>
                  </a:cubicBezTo>
                  <a:cubicBezTo>
                    <a:pt x="5909" y="10477"/>
                    <a:pt x="6928" y="10640"/>
                    <a:pt x="7845" y="10558"/>
                  </a:cubicBezTo>
                  <a:cubicBezTo>
                    <a:pt x="8762" y="10477"/>
                    <a:pt x="9577" y="10151"/>
                    <a:pt x="11208" y="9213"/>
                  </a:cubicBezTo>
                  <a:cubicBezTo>
                    <a:pt x="12838" y="8276"/>
                    <a:pt x="15283" y="6727"/>
                    <a:pt x="16709" y="5505"/>
                  </a:cubicBezTo>
                  <a:cubicBezTo>
                    <a:pt x="18136" y="4282"/>
                    <a:pt x="18543" y="3385"/>
                    <a:pt x="18849" y="2652"/>
                  </a:cubicBezTo>
                  <a:cubicBezTo>
                    <a:pt x="19155" y="1918"/>
                    <a:pt x="19358" y="1348"/>
                    <a:pt x="19460" y="1266"/>
                  </a:cubicBezTo>
                  <a:cubicBezTo>
                    <a:pt x="19562" y="1185"/>
                    <a:pt x="19562" y="1592"/>
                    <a:pt x="19766" y="2937"/>
                  </a:cubicBezTo>
                  <a:cubicBezTo>
                    <a:pt x="19970" y="4282"/>
                    <a:pt x="20377" y="6564"/>
                    <a:pt x="20785" y="9254"/>
                  </a:cubicBezTo>
                  <a:cubicBezTo>
                    <a:pt x="21192" y="11944"/>
                    <a:pt x="21600" y="15041"/>
                    <a:pt x="21396" y="16997"/>
                  </a:cubicBezTo>
                  <a:cubicBezTo>
                    <a:pt x="21192" y="18954"/>
                    <a:pt x="20377" y="19769"/>
                    <a:pt x="19664" y="20339"/>
                  </a:cubicBezTo>
                  <a:cubicBezTo>
                    <a:pt x="18951" y="20910"/>
                    <a:pt x="18340" y="21236"/>
                    <a:pt x="17423" y="21399"/>
                  </a:cubicBezTo>
                  <a:cubicBezTo>
                    <a:pt x="16506" y="21562"/>
                    <a:pt x="15283" y="21562"/>
                    <a:pt x="13958" y="21195"/>
                  </a:cubicBezTo>
                  <a:cubicBezTo>
                    <a:pt x="12634" y="20828"/>
                    <a:pt x="11208" y="20095"/>
                    <a:pt x="10392" y="18791"/>
                  </a:cubicBezTo>
                  <a:cubicBezTo>
                    <a:pt x="9577" y="17487"/>
                    <a:pt x="9374" y="15612"/>
                    <a:pt x="9170" y="13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3420243" y="5743807"/>
              <a:ext cx="139276" cy="12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07" fill="norm" stroke="1" extrusionOk="0">
                  <a:moveTo>
                    <a:pt x="3861" y="4027"/>
                  </a:moveTo>
                  <a:cubicBezTo>
                    <a:pt x="2879" y="5827"/>
                    <a:pt x="1898" y="7627"/>
                    <a:pt x="1243" y="10327"/>
                  </a:cubicBezTo>
                  <a:cubicBezTo>
                    <a:pt x="589" y="13027"/>
                    <a:pt x="261" y="16627"/>
                    <a:pt x="98" y="17347"/>
                  </a:cubicBezTo>
                  <a:cubicBezTo>
                    <a:pt x="-66" y="18067"/>
                    <a:pt x="-66" y="15907"/>
                    <a:pt x="425" y="12847"/>
                  </a:cubicBezTo>
                  <a:cubicBezTo>
                    <a:pt x="916" y="9787"/>
                    <a:pt x="1898" y="5827"/>
                    <a:pt x="3043" y="3307"/>
                  </a:cubicBezTo>
                  <a:cubicBezTo>
                    <a:pt x="4189" y="787"/>
                    <a:pt x="5498" y="-293"/>
                    <a:pt x="6807" y="67"/>
                  </a:cubicBezTo>
                  <a:cubicBezTo>
                    <a:pt x="8116" y="427"/>
                    <a:pt x="9425" y="2227"/>
                    <a:pt x="11879" y="6007"/>
                  </a:cubicBezTo>
                  <a:cubicBezTo>
                    <a:pt x="14334" y="9787"/>
                    <a:pt x="17934" y="15547"/>
                    <a:pt x="21534" y="21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3692868" y="6078637"/>
              <a:ext cx="57151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800" y="2221"/>
                    <a:pt x="1600" y="4441"/>
                    <a:pt x="1600" y="7570"/>
                  </a:cubicBezTo>
                  <a:cubicBezTo>
                    <a:pt x="1600" y="10699"/>
                    <a:pt x="800" y="14736"/>
                    <a:pt x="800" y="17260"/>
                  </a:cubicBezTo>
                  <a:cubicBezTo>
                    <a:pt x="800" y="19783"/>
                    <a:pt x="1600" y="20793"/>
                    <a:pt x="5200" y="21196"/>
                  </a:cubicBezTo>
                  <a:cubicBezTo>
                    <a:pt x="8800" y="21600"/>
                    <a:pt x="15200" y="21398"/>
                    <a:pt x="2160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3648418" y="6211987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3769068" y="6205637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3813518" y="6161187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760"/>
                    <a:pt x="3600" y="11520"/>
                    <a:pt x="7200" y="15120"/>
                  </a:cubicBezTo>
                  <a:cubicBezTo>
                    <a:pt x="10800" y="18720"/>
                    <a:pt x="162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3906090" y="6142137"/>
              <a:ext cx="2172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771"/>
                    <a:pt x="4448" y="7543"/>
                    <a:pt x="1502" y="11143"/>
                  </a:cubicBezTo>
                  <a:cubicBezTo>
                    <a:pt x="-1443" y="14743"/>
                    <a:pt x="521" y="18171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4074509" y="5900837"/>
              <a:ext cx="1841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2191"/>
                    <a:pt x="6473" y="4383"/>
                    <a:pt x="2873" y="7461"/>
                  </a:cubicBezTo>
                  <a:cubicBezTo>
                    <a:pt x="-727" y="10539"/>
                    <a:pt x="-727" y="14504"/>
                    <a:pt x="1673" y="17009"/>
                  </a:cubicBezTo>
                  <a:cubicBezTo>
                    <a:pt x="4073" y="19513"/>
                    <a:pt x="8873" y="20557"/>
                    <a:pt x="13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4219918" y="5926237"/>
              <a:ext cx="63501" cy="36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15120" y="0"/>
                  </a:moveTo>
                  <a:cubicBezTo>
                    <a:pt x="10080" y="4926"/>
                    <a:pt x="5040" y="9853"/>
                    <a:pt x="2520" y="13074"/>
                  </a:cubicBezTo>
                  <a:cubicBezTo>
                    <a:pt x="0" y="16295"/>
                    <a:pt x="0" y="17811"/>
                    <a:pt x="0" y="18947"/>
                  </a:cubicBezTo>
                  <a:cubicBezTo>
                    <a:pt x="0" y="20084"/>
                    <a:pt x="0" y="20842"/>
                    <a:pt x="2160" y="21221"/>
                  </a:cubicBezTo>
                  <a:cubicBezTo>
                    <a:pt x="4320" y="21600"/>
                    <a:pt x="8640" y="21600"/>
                    <a:pt x="12240" y="21284"/>
                  </a:cubicBezTo>
                  <a:cubicBezTo>
                    <a:pt x="15840" y="20968"/>
                    <a:pt x="18720" y="20337"/>
                    <a:pt x="21600" y="19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4192255" y="6110387"/>
              <a:ext cx="12926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373" y="21600"/>
                  </a:moveTo>
                  <a:cubicBezTo>
                    <a:pt x="24" y="17600"/>
                    <a:pt x="-324" y="13600"/>
                    <a:pt x="547" y="10800"/>
                  </a:cubicBezTo>
                  <a:cubicBezTo>
                    <a:pt x="1418" y="8000"/>
                    <a:pt x="3508" y="6400"/>
                    <a:pt x="7166" y="4800"/>
                  </a:cubicBezTo>
                  <a:cubicBezTo>
                    <a:pt x="10824" y="3200"/>
                    <a:pt x="16050" y="1600"/>
                    <a:pt x="212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4454868" y="6065937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4461218" y="619928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5154589" y="5787332"/>
              <a:ext cx="227352" cy="59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37" fill="norm" stroke="1" extrusionOk="0">
                  <a:moveTo>
                    <a:pt x="2858" y="9098"/>
                  </a:moveTo>
                  <a:cubicBezTo>
                    <a:pt x="3255" y="11379"/>
                    <a:pt x="3651" y="13661"/>
                    <a:pt x="3453" y="15639"/>
                  </a:cubicBezTo>
                  <a:cubicBezTo>
                    <a:pt x="3255" y="17616"/>
                    <a:pt x="2462" y="19289"/>
                    <a:pt x="1769" y="20278"/>
                  </a:cubicBezTo>
                  <a:cubicBezTo>
                    <a:pt x="1075" y="21267"/>
                    <a:pt x="480" y="21571"/>
                    <a:pt x="183" y="21533"/>
                  </a:cubicBezTo>
                  <a:cubicBezTo>
                    <a:pt x="-114" y="21495"/>
                    <a:pt x="-114" y="21115"/>
                    <a:pt x="679" y="19441"/>
                  </a:cubicBezTo>
                  <a:cubicBezTo>
                    <a:pt x="1471" y="17768"/>
                    <a:pt x="3057" y="14802"/>
                    <a:pt x="4444" y="12026"/>
                  </a:cubicBezTo>
                  <a:cubicBezTo>
                    <a:pt x="5831" y="9250"/>
                    <a:pt x="7020" y="6664"/>
                    <a:pt x="7912" y="4877"/>
                  </a:cubicBezTo>
                  <a:cubicBezTo>
                    <a:pt x="8803" y="3089"/>
                    <a:pt x="9398" y="2101"/>
                    <a:pt x="9893" y="1416"/>
                  </a:cubicBezTo>
                  <a:cubicBezTo>
                    <a:pt x="10389" y="732"/>
                    <a:pt x="10785" y="351"/>
                    <a:pt x="11479" y="161"/>
                  </a:cubicBezTo>
                  <a:cubicBezTo>
                    <a:pt x="12172" y="-29"/>
                    <a:pt x="13163" y="-29"/>
                    <a:pt x="14154" y="47"/>
                  </a:cubicBezTo>
                  <a:cubicBezTo>
                    <a:pt x="15145" y="123"/>
                    <a:pt x="16136" y="275"/>
                    <a:pt x="17027" y="998"/>
                  </a:cubicBezTo>
                  <a:cubicBezTo>
                    <a:pt x="17919" y="1720"/>
                    <a:pt x="18712" y="3013"/>
                    <a:pt x="18315" y="4154"/>
                  </a:cubicBezTo>
                  <a:cubicBezTo>
                    <a:pt x="17919" y="5295"/>
                    <a:pt x="16334" y="6284"/>
                    <a:pt x="15244" y="6930"/>
                  </a:cubicBezTo>
                  <a:cubicBezTo>
                    <a:pt x="14154" y="7577"/>
                    <a:pt x="13559" y="7881"/>
                    <a:pt x="13758" y="8071"/>
                  </a:cubicBezTo>
                  <a:cubicBezTo>
                    <a:pt x="13956" y="8261"/>
                    <a:pt x="14947" y="8337"/>
                    <a:pt x="16235" y="8603"/>
                  </a:cubicBezTo>
                  <a:cubicBezTo>
                    <a:pt x="17523" y="8870"/>
                    <a:pt x="19108" y="9326"/>
                    <a:pt x="20099" y="9744"/>
                  </a:cubicBezTo>
                  <a:cubicBezTo>
                    <a:pt x="21090" y="10163"/>
                    <a:pt x="21486" y="10543"/>
                    <a:pt x="21189" y="11075"/>
                  </a:cubicBezTo>
                  <a:cubicBezTo>
                    <a:pt x="20892" y="11608"/>
                    <a:pt x="19901" y="12292"/>
                    <a:pt x="18811" y="12748"/>
                  </a:cubicBezTo>
                  <a:cubicBezTo>
                    <a:pt x="17721" y="13205"/>
                    <a:pt x="16532" y="13433"/>
                    <a:pt x="15442" y="13547"/>
                  </a:cubicBezTo>
                  <a:cubicBezTo>
                    <a:pt x="14352" y="13661"/>
                    <a:pt x="13361" y="13661"/>
                    <a:pt x="13262" y="13471"/>
                  </a:cubicBezTo>
                  <a:cubicBezTo>
                    <a:pt x="13163" y="13281"/>
                    <a:pt x="13956" y="12901"/>
                    <a:pt x="14748" y="12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5449739" y="6053237"/>
              <a:ext cx="90980" cy="11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45" fill="norm" stroke="1" extrusionOk="0">
                  <a:moveTo>
                    <a:pt x="21100" y="4891"/>
                  </a:moveTo>
                  <a:cubicBezTo>
                    <a:pt x="18155" y="4483"/>
                    <a:pt x="15209" y="4075"/>
                    <a:pt x="11773" y="5502"/>
                  </a:cubicBezTo>
                  <a:cubicBezTo>
                    <a:pt x="8336" y="6928"/>
                    <a:pt x="4409" y="10189"/>
                    <a:pt x="2200" y="13042"/>
                  </a:cubicBezTo>
                  <a:cubicBezTo>
                    <a:pt x="-9" y="15894"/>
                    <a:pt x="-500" y="18340"/>
                    <a:pt x="482" y="19766"/>
                  </a:cubicBezTo>
                  <a:cubicBezTo>
                    <a:pt x="1464" y="21192"/>
                    <a:pt x="3918" y="21600"/>
                    <a:pt x="6373" y="21396"/>
                  </a:cubicBezTo>
                  <a:cubicBezTo>
                    <a:pt x="8827" y="21192"/>
                    <a:pt x="11282" y="20377"/>
                    <a:pt x="13491" y="16709"/>
                  </a:cubicBezTo>
                  <a:cubicBezTo>
                    <a:pt x="15700" y="13042"/>
                    <a:pt x="17664" y="6521"/>
                    <a:pt x="196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5629618" y="6002437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800"/>
                    <a:pt x="11270" y="12000"/>
                    <a:pt x="14870" y="8400"/>
                  </a:cubicBezTo>
                  <a:cubicBezTo>
                    <a:pt x="18470" y="4800"/>
                    <a:pt x="2003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5693118" y="5938937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5851868" y="5709834"/>
              <a:ext cx="218388" cy="69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50" fill="norm" stroke="1" extrusionOk="0">
                  <a:moveTo>
                    <a:pt x="0" y="21550"/>
                  </a:moveTo>
                  <a:cubicBezTo>
                    <a:pt x="831" y="19592"/>
                    <a:pt x="1662" y="17635"/>
                    <a:pt x="2596" y="15383"/>
                  </a:cubicBezTo>
                  <a:cubicBezTo>
                    <a:pt x="3531" y="13132"/>
                    <a:pt x="4569" y="10587"/>
                    <a:pt x="5712" y="8466"/>
                  </a:cubicBezTo>
                  <a:cubicBezTo>
                    <a:pt x="6854" y="6345"/>
                    <a:pt x="8100" y="4648"/>
                    <a:pt x="9346" y="3343"/>
                  </a:cubicBezTo>
                  <a:cubicBezTo>
                    <a:pt x="10592" y="2038"/>
                    <a:pt x="11838" y="1125"/>
                    <a:pt x="12981" y="603"/>
                  </a:cubicBezTo>
                  <a:cubicBezTo>
                    <a:pt x="14123" y="81"/>
                    <a:pt x="15162" y="-50"/>
                    <a:pt x="15992" y="15"/>
                  </a:cubicBezTo>
                  <a:cubicBezTo>
                    <a:pt x="16823" y="81"/>
                    <a:pt x="17446" y="342"/>
                    <a:pt x="17965" y="1027"/>
                  </a:cubicBezTo>
                  <a:cubicBezTo>
                    <a:pt x="18485" y="1712"/>
                    <a:pt x="18900" y="2821"/>
                    <a:pt x="18485" y="3735"/>
                  </a:cubicBezTo>
                  <a:cubicBezTo>
                    <a:pt x="18069" y="4648"/>
                    <a:pt x="16823" y="5366"/>
                    <a:pt x="15473" y="5921"/>
                  </a:cubicBezTo>
                  <a:cubicBezTo>
                    <a:pt x="14123" y="6476"/>
                    <a:pt x="12669" y="6867"/>
                    <a:pt x="12462" y="7030"/>
                  </a:cubicBezTo>
                  <a:cubicBezTo>
                    <a:pt x="12254" y="7194"/>
                    <a:pt x="13292" y="7128"/>
                    <a:pt x="14331" y="7128"/>
                  </a:cubicBezTo>
                  <a:cubicBezTo>
                    <a:pt x="15369" y="7128"/>
                    <a:pt x="16408" y="7194"/>
                    <a:pt x="17550" y="7357"/>
                  </a:cubicBezTo>
                  <a:cubicBezTo>
                    <a:pt x="18692" y="7520"/>
                    <a:pt x="19938" y="7781"/>
                    <a:pt x="20665" y="8074"/>
                  </a:cubicBezTo>
                  <a:cubicBezTo>
                    <a:pt x="21392" y="8368"/>
                    <a:pt x="21600" y="8694"/>
                    <a:pt x="21288" y="9021"/>
                  </a:cubicBezTo>
                  <a:cubicBezTo>
                    <a:pt x="20977" y="9347"/>
                    <a:pt x="20146" y="9673"/>
                    <a:pt x="18900" y="9902"/>
                  </a:cubicBezTo>
                  <a:cubicBezTo>
                    <a:pt x="17654" y="10130"/>
                    <a:pt x="15992" y="10261"/>
                    <a:pt x="14331" y="10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6143968" y="599608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6394974" y="5850037"/>
              <a:ext cx="180237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75" fill="norm" stroke="1" extrusionOk="0">
                  <a:moveTo>
                    <a:pt x="355" y="0"/>
                  </a:moveTo>
                  <a:cubicBezTo>
                    <a:pt x="104" y="2123"/>
                    <a:pt x="-147" y="4245"/>
                    <a:pt x="104" y="5618"/>
                  </a:cubicBezTo>
                  <a:cubicBezTo>
                    <a:pt x="355" y="6992"/>
                    <a:pt x="1109" y="7616"/>
                    <a:pt x="3369" y="7679"/>
                  </a:cubicBezTo>
                  <a:cubicBezTo>
                    <a:pt x="5630" y="7741"/>
                    <a:pt x="9397" y="7242"/>
                    <a:pt x="12411" y="6243"/>
                  </a:cubicBezTo>
                  <a:cubicBezTo>
                    <a:pt x="15425" y="5244"/>
                    <a:pt x="17686" y="3746"/>
                    <a:pt x="18941" y="2622"/>
                  </a:cubicBezTo>
                  <a:cubicBezTo>
                    <a:pt x="20197" y="1498"/>
                    <a:pt x="20448" y="749"/>
                    <a:pt x="20574" y="749"/>
                  </a:cubicBezTo>
                  <a:cubicBezTo>
                    <a:pt x="20700" y="749"/>
                    <a:pt x="20700" y="1498"/>
                    <a:pt x="20825" y="3808"/>
                  </a:cubicBezTo>
                  <a:cubicBezTo>
                    <a:pt x="20951" y="6118"/>
                    <a:pt x="21202" y="9988"/>
                    <a:pt x="21327" y="12735"/>
                  </a:cubicBezTo>
                  <a:cubicBezTo>
                    <a:pt x="21453" y="15482"/>
                    <a:pt x="21453" y="17105"/>
                    <a:pt x="20574" y="18354"/>
                  </a:cubicBezTo>
                  <a:cubicBezTo>
                    <a:pt x="19695" y="19602"/>
                    <a:pt x="17937" y="20476"/>
                    <a:pt x="16304" y="20976"/>
                  </a:cubicBezTo>
                  <a:cubicBezTo>
                    <a:pt x="14672" y="21475"/>
                    <a:pt x="13165" y="21600"/>
                    <a:pt x="12411" y="21350"/>
                  </a:cubicBezTo>
                  <a:cubicBezTo>
                    <a:pt x="11658" y="21101"/>
                    <a:pt x="11658" y="20476"/>
                    <a:pt x="11658" y="19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6715468" y="6008787"/>
              <a:ext cx="1810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1964"/>
                    <a:pt x="21600" y="3927"/>
                    <a:pt x="20400" y="7527"/>
                  </a:cubicBezTo>
                  <a:cubicBezTo>
                    <a:pt x="19200" y="11127"/>
                    <a:pt x="9600" y="16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1665053" y="7021455"/>
              <a:ext cx="237116" cy="56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5" fill="norm" stroke="1" extrusionOk="0">
                  <a:moveTo>
                    <a:pt x="3636" y="16569"/>
                  </a:moveTo>
                  <a:cubicBezTo>
                    <a:pt x="2680" y="16569"/>
                    <a:pt x="1725" y="16569"/>
                    <a:pt x="1342" y="17012"/>
                  </a:cubicBezTo>
                  <a:cubicBezTo>
                    <a:pt x="960" y="17455"/>
                    <a:pt x="1151" y="18342"/>
                    <a:pt x="1247" y="19027"/>
                  </a:cubicBezTo>
                  <a:cubicBezTo>
                    <a:pt x="1342" y="19712"/>
                    <a:pt x="1342" y="20195"/>
                    <a:pt x="1151" y="20639"/>
                  </a:cubicBezTo>
                  <a:cubicBezTo>
                    <a:pt x="960" y="21082"/>
                    <a:pt x="578" y="21485"/>
                    <a:pt x="291" y="21485"/>
                  </a:cubicBezTo>
                  <a:cubicBezTo>
                    <a:pt x="4" y="21485"/>
                    <a:pt x="-187" y="21082"/>
                    <a:pt x="291" y="19631"/>
                  </a:cubicBezTo>
                  <a:cubicBezTo>
                    <a:pt x="769" y="18181"/>
                    <a:pt x="1916" y="15682"/>
                    <a:pt x="3540" y="13103"/>
                  </a:cubicBezTo>
                  <a:cubicBezTo>
                    <a:pt x="5165" y="10524"/>
                    <a:pt x="7268" y="7864"/>
                    <a:pt x="9371" y="5728"/>
                  </a:cubicBezTo>
                  <a:cubicBezTo>
                    <a:pt x="11473" y="3592"/>
                    <a:pt x="13576" y="1981"/>
                    <a:pt x="15009" y="1054"/>
                  </a:cubicBezTo>
                  <a:cubicBezTo>
                    <a:pt x="16443" y="127"/>
                    <a:pt x="17208" y="-115"/>
                    <a:pt x="17686" y="46"/>
                  </a:cubicBezTo>
                  <a:cubicBezTo>
                    <a:pt x="18163" y="207"/>
                    <a:pt x="18355" y="772"/>
                    <a:pt x="18641" y="2585"/>
                  </a:cubicBezTo>
                  <a:cubicBezTo>
                    <a:pt x="18928" y="4398"/>
                    <a:pt x="19310" y="7461"/>
                    <a:pt x="19597" y="10121"/>
                  </a:cubicBezTo>
                  <a:cubicBezTo>
                    <a:pt x="19884" y="12781"/>
                    <a:pt x="20075" y="15037"/>
                    <a:pt x="20362" y="16770"/>
                  </a:cubicBezTo>
                  <a:cubicBezTo>
                    <a:pt x="20648" y="18503"/>
                    <a:pt x="21031" y="19712"/>
                    <a:pt x="21413" y="20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724368" y="7393087"/>
              <a:ext cx="171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7280"/>
                    <a:pt x="6400" y="12960"/>
                    <a:pt x="10000" y="9360"/>
                  </a:cubicBezTo>
                  <a:cubicBezTo>
                    <a:pt x="13600" y="5760"/>
                    <a:pt x="176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2048813" y="7095584"/>
              <a:ext cx="215306" cy="37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45" fill="norm" stroke="1" extrusionOk="0">
                  <a:moveTo>
                    <a:pt x="2481" y="8731"/>
                  </a:moveTo>
                  <a:cubicBezTo>
                    <a:pt x="1846" y="11904"/>
                    <a:pt x="1211" y="15077"/>
                    <a:pt x="893" y="16969"/>
                  </a:cubicBezTo>
                  <a:cubicBezTo>
                    <a:pt x="575" y="18860"/>
                    <a:pt x="575" y="19470"/>
                    <a:pt x="469" y="20142"/>
                  </a:cubicBezTo>
                  <a:cubicBezTo>
                    <a:pt x="364" y="20813"/>
                    <a:pt x="152" y="21545"/>
                    <a:pt x="46" y="21545"/>
                  </a:cubicBezTo>
                  <a:cubicBezTo>
                    <a:pt x="-60" y="21545"/>
                    <a:pt x="-60" y="20813"/>
                    <a:pt x="893" y="18311"/>
                  </a:cubicBezTo>
                  <a:cubicBezTo>
                    <a:pt x="1846" y="15809"/>
                    <a:pt x="3752" y="11538"/>
                    <a:pt x="5340" y="8365"/>
                  </a:cubicBezTo>
                  <a:cubicBezTo>
                    <a:pt x="6928" y="5192"/>
                    <a:pt x="8199" y="3118"/>
                    <a:pt x="9152" y="1837"/>
                  </a:cubicBezTo>
                  <a:cubicBezTo>
                    <a:pt x="10105" y="555"/>
                    <a:pt x="10740" y="67"/>
                    <a:pt x="11481" y="6"/>
                  </a:cubicBezTo>
                  <a:cubicBezTo>
                    <a:pt x="12222" y="-55"/>
                    <a:pt x="13069" y="311"/>
                    <a:pt x="13069" y="1409"/>
                  </a:cubicBezTo>
                  <a:cubicBezTo>
                    <a:pt x="13069" y="2508"/>
                    <a:pt x="12222" y="4338"/>
                    <a:pt x="11058" y="5742"/>
                  </a:cubicBezTo>
                  <a:cubicBezTo>
                    <a:pt x="9893" y="7145"/>
                    <a:pt x="8411" y="8121"/>
                    <a:pt x="7564" y="8914"/>
                  </a:cubicBezTo>
                  <a:cubicBezTo>
                    <a:pt x="6716" y="9708"/>
                    <a:pt x="6505" y="10318"/>
                    <a:pt x="6293" y="10928"/>
                  </a:cubicBezTo>
                  <a:cubicBezTo>
                    <a:pt x="6081" y="11538"/>
                    <a:pt x="5869" y="12148"/>
                    <a:pt x="6187" y="12637"/>
                  </a:cubicBezTo>
                  <a:cubicBezTo>
                    <a:pt x="6505" y="13125"/>
                    <a:pt x="7352" y="13491"/>
                    <a:pt x="9999" y="14894"/>
                  </a:cubicBezTo>
                  <a:cubicBezTo>
                    <a:pt x="12646" y="16298"/>
                    <a:pt x="17093" y="18738"/>
                    <a:pt x="21540" y="21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2319291" y="7098732"/>
              <a:ext cx="103578" cy="33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475" fill="norm" stroke="1" extrusionOk="0">
                  <a:moveTo>
                    <a:pt x="20725" y="1351"/>
                  </a:moveTo>
                  <a:cubicBezTo>
                    <a:pt x="19454" y="814"/>
                    <a:pt x="18184" y="277"/>
                    <a:pt x="16490" y="76"/>
                  </a:cubicBezTo>
                  <a:cubicBezTo>
                    <a:pt x="14796" y="-125"/>
                    <a:pt x="12678" y="9"/>
                    <a:pt x="9501" y="1284"/>
                  </a:cubicBezTo>
                  <a:cubicBezTo>
                    <a:pt x="6325" y="2558"/>
                    <a:pt x="2090" y="4973"/>
                    <a:pt x="607" y="7858"/>
                  </a:cubicBezTo>
                  <a:cubicBezTo>
                    <a:pt x="-875" y="10742"/>
                    <a:pt x="396" y="14096"/>
                    <a:pt x="3996" y="16444"/>
                  </a:cubicBezTo>
                  <a:cubicBezTo>
                    <a:pt x="7596" y="18792"/>
                    <a:pt x="13525" y="20133"/>
                    <a:pt x="19454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2563053" y="7198061"/>
              <a:ext cx="125604" cy="27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27" fill="norm" stroke="1" extrusionOk="0">
                  <a:moveTo>
                    <a:pt x="3106" y="2804"/>
                  </a:moveTo>
                  <a:cubicBezTo>
                    <a:pt x="1335" y="1823"/>
                    <a:pt x="-435" y="841"/>
                    <a:pt x="96" y="350"/>
                  </a:cubicBezTo>
                  <a:cubicBezTo>
                    <a:pt x="627" y="-141"/>
                    <a:pt x="3460" y="-141"/>
                    <a:pt x="7178" y="514"/>
                  </a:cubicBezTo>
                  <a:cubicBezTo>
                    <a:pt x="10896" y="1168"/>
                    <a:pt x="15499" y="2477"/>
                    <a:pt x="17978" y="3541"/>
                  </a:cubicBezTo>
                  <a:cubicBezTo>
                    <a:pt x="20457" y="4604"/>
                    <a:pt x="20811" y="5423"/>
                    <a:pt x="19926" y="6486"/>
                  </a:cubicBezTo>
                  <a:cubicBezTo>
                    <a:pt x="19040" y="7550"/>
                    <a:pt x="16916" y="8859"/>
                    <a:pt x="14968" y="9759"/>
                  </a:cubicBezTo>
                  <a:cubicBezTo>
                    <a:pt x="13021" y="10659"/>
                    <a:pt x="11250" y="11150"/>
                    <a:pt x="10896" y="11723"/>
                  </a:cubicBezTo>
                  <a:cubicBezTo>
                    <a:pt x="10542" y="12295"/>
                    <a:pt x="11604" y="12950"/>
                    <a:pt x="12844" y="13523"/>
                  </a:cubicBezTo>
                  <a:cubicBezTo>
                    <a:pt x="14083" y="14095"/>
                    <a:pt x="15499" y="14586"/>
                    <a:pt x="16916" y="15159"/>
                  </a:cubicBezTo>
                  <a:cubicBezTo>
                    <a:pt x="18332" y="15732"/>
                    <a:pt x="19749" y="16386"/>
                    <a:pt x="20457" y="17123"/>
                  </a:cubicBezTo>
                  <a:cubicBezTo>
                    <a:pt x="21165" y="17859"/>
                    <a:pt x="21165" y="18677"/>
                    <a:pt x="20634" y="19495"/>
                  </a:cubicBezTo>
                  <a:cubicBezTo>
                    <a:pt x="20103" y="20314"/>
                    <a:pt x="19040" y="21132"/>
                    <a:pt x="16739" y="21295"/>
                  </a:cubicBezTo>
                  <a:cubicBezTo>
                    <a:pt x="14437" y="21459"/>
                    <a:pt x="10896" y="20968"/>
                    <a:pt x="7355" y="20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2746718" y="7113687"/>
              <a:ext cx="11747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600" fill="norm" stroke="1" extrusionOk="0">
                  <a:moveTo>
                    <a:pt x="0" y="0"/>
                  </a:moveTo>
                  <a:cubicBezTo>
                    <a:pt x="6703" y="1677"/>
                    <a:pt x="13407" y="3353"/>
                    <a:pt x="17131" y="5671"/>
                  </a:cubicBezTo>
                  <a:cubicBezTo>
                    <a:pt x="20855" y="7989"/>
                    <a:pt x="21600" y="10948"/>
                    <a:pt x="19552" y="13562"/>
                  </a:cubicBezTo>
                  <a:cubicBezTo>
                    <a:pt x="17503" y="16175"/>
                    <a:pt x="12662" y="18444"/>
                    <a:pt x="9124" y="19726"/>
                  </a:cubicBezTo>
                  <a:cubicBezTo>
                    <a:pt x="5586" y="21008"/>
                    <a:pt x="3352" y="21304"/>
                    <a:pt x="11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2968968" y="725973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2918168" y="746293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3816428" y="7240687"/>
              <a:ext cx="184667" cy="48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25" fill="norm" stroke="1" extrusionOk="0">
                  <a:moveTo>
                    <a:pt x="1135" y="0"/>
                  </a:moveTo>
                  <a:cubicBezTo>
                    <a:pt x="644" y="2596"/>
                    <a:pt x="153" y="5191"/>
                    <a:pt x="31" y="6767"/>
                  </a:cubicBezTo>
                  <a:cubicBezTo>
                    <a:pt x="-92" y="8343"/>
                    <a:pt x="153" y="8900"/>
                    <a:pt x="767" y="9317"/>
                  </a:cubicBezTo>
                  <a:cubicBezTo>
                    <a:pt x="1381" y="9734"/>
                    <a:pt x="2363" y="10012"/>
                    <a:pt x="4694" y="9409"/>
                  </a:cubicBezTo>
                  <a:cubicBezTo>
                    <a:pt x="7026" y="8807"/>
                    <a:pt x="10708" y="7324"/>
                    <a:pt x="13163" y="6026"/>
                  </a:cubicBezTo>
                  <a:cubicBezTo>
                    <a:pt x="15617" y="4728"/>
                    <a:pt x="16844" y="3615"/>
                    <a:pt x="17826" y="2642"/>
                  </a:cubicBezTo>
                  <a:cubicBezTo>
                    <a:pt x="18808" y="1669"/>
                    <a:pt x="19544" y="834"/>
                    <a:pt x="19913" y="649"/>
                  </a:cubicBezTo>
                  <a:cubicBezTo>
                    <a:pt x="20281" y="464"/>
                    <a:pt x="20281" y="927"/>
                    <a:pt x="20526" y="2827"/>
                  </a:cubicBezTo>
                  <a:cubicBezTo>
                    <a:pt x="20772" y="4728"/>
                    <a:pt x="21263" y="8065"/>
                    <a:pt x="21385" y="11032"/>
                  </a:cubicBezTo>
                  <a:cubicBezTo>
                    <a:pt x="21508" y="13998"/>
                    <a:pt x="21263" y="16594"/>
                    <a:pt x="20281" y="18309"/>
                  </a:cubicBezTo>
                  <a:cubicBezTo>
                    <a:pt x="19299" y="20024"/>
                    <a:pt x="17581" y="20858"/>
                    <a:pt x="15985" y="21229"/>
                  </a:cubicBezTo>
                  <a:cubicBezTo>
                    <a:pt x="14390" y="21600"/>
                    <a:pt x="12917" y="21507"/>
                    <a:pt x="11322" y="20395"/>
                  </a:cubicBezTo>
                  <a:cubicBezTo>
                    <a:pt x="9726" y="19282"/>
                    <a:pt x="8008" y="17150"/>
                    <a:pt x="6290" y="15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3859291" y="7002367"/>
              <a:ext cx="151078" cy="13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17" fill="norm" stroke="1" extrusionOk="0">
                  <a:moveTo>
                    <a:pt x="4312" y="5688"/>
                  </a:moveTo>
                  <a:cubicBezTo>
                    <a:pt x="2812" y="8774"/>
                    <a:pt x="1312" y="11860"/>
                    <a:pt x="562" y="14431"/>
                  </a:cubicBezTo>
                  <a:cubicBezTo>
                    <a:pt x="-188" y="17003"/>
                    <a:pt x="-188" y="19060"/>
                    <a:pt x="562" y="19403"/>
                  </a:cubicBezTo>
                  <a:cubicBezTo>
                    <a:pt x="1312" y="19746"/>
                    <a:pt x="2812" y="18374"/>
                    <a:pt x="5362" y="15117"/>
                  </a:cubicBezTo>
                  <a:cubicBezTo>
                    <a:pt x="7912" y="11860"/>
                    <a:pt x="11512" y="6717"/>
                    <a:pt x="13912" y="3631"/>
                  </a:cubicBezTo>
                  <a:cubicBezTo>
                    <a:pt x="16312" y="546"/>
                    <a:pt x="17512" y="-483"/>
                    <a:pt x="18112" y="203"/>
                  </a:cubicBezTo>
                  <a:cubicBezTo>
                    <a:pt x="18712" y="888"/>
                    <a:pt x="18712" y="3288"/>
                    <a:pt x="19162" y="7060"/>
                  </a:cubicBezTo>
                  <a:cubicBezTo>
                    <a:pt x="19612" y="10831"/>
                    <a:pt x="20512" y="15974"/>
                    <a:pt x="21412" y="21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4092918" y="7386737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00"/>
                  </a:moveTo>
                  <a:cubicBezTo>
                    <a:pt x="2400" y="1200"/>
                    <a:pt x="4800" y="0"/>
                    <a:pt x="7200" y="0"/>
                  </a:cubicBezTo>
                  <a:cubicBezTo>
                    <a:pt x="9600" y="0"/>
                    <a:pt x="12000" y="1200"/>
                    <a:pt x="9600" y="3900"/>
                  </a:cubicBezTo>
                  <a:cubicBezTo>
                    <a:pt x="7200" y="6600"/>
                    <a:pt x="0" y="10800"/>
                    <a:pt x="1200" y="14000"/>
                  </a:cubicBezTo>
                  <a:cubicBezTo>
                    <a:pt x="2400" y="17200"/>
                    <a:pt x="12000" y="19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4040986" y="7475637"/>
              <a:ext cx="14718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942" y="21600"/>
                  </a:moveTo>
                  <a:cubicBezTo>
                    <a:pt x="1399" y="17600"/>
                    <a:pt x="-144" y="13600"/>
                    <a:pt x="10" y="10800"/>
                  </a:cubicBezTo>
                  <a:cubicBezTo>
                    <a:pt x="165" y="8000"/>
                    <a:pt x="2016" y="6400"/>
                    <a:pt x="5873" y="4800"/>
                  </a:cubicBezTo>
                  <a:cubicBezTo>
                    <a:pt x="9730" y="3200"/>
                    <a:pt x="15593" y="1600"/>
                    <a:pt x="214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4169118" y="7513737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4199645" y="7462937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305"/>
                    <a:pt x="1783" y="10611"/>
                    <a:pt x="240" y="14211"/>
                  </a:cubicBezTo>
                  <a:cubicBezTo>
                    <a:pt x="-1303" y="17811"/>
                    <a:pt x="4868" y="19705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4302468" y="7443887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4426438" y="7227987"/>
              <a:ext cx="7923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600" fill="norm" stroke="1" extrusionOk="0">
                  <a:moveTo>
                    <a:pt x="20731" y="0"/>
                  </a:moveTo>
                  <a:cubicBezTo>
                    <a:pt x="17408" y="2738"/>
                    <a:pt x="14085" y="5476"/>
                    <a:pt x="10208" y="8518"/>
                  </a:cubicBezTo>
                  <a:cubicBezTo>
                    <a:pt x="6331" y="11561"/>
                    <a:pt x="1900" y="14907"/>
                    <a:pt x="516" y="17138"/>
                  </a:cubicBezTo>
                  <a:cubicBezTo>
                    <a:pt x="-869" y="19369"/>
                    <a:pt x="793" y="20485"/>
                    <a:pt x="24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4512022" y="7278787"/>
              <a:ext cx="82547" cy="32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534" fill="norm" stroke="1" extrusionOk="0">
                  <a:moveTo>
                    <a:pt x="21059" y="0"/>
                  </a:moveTo>
                  <a:cubicBezTo>
                    <a:pt x="16199" y="3738"/>
                    <a:pt x="11339" y="7477"/>
                    <a:pt x="7559" y="10731"/>
                  </a:cubicBezTo>
                  <a:cubicBezTo>
                    <a:pt x="3779" y="13985"/>
                    <a:pt x="1079" y="16754"/>
                    <a:pt x="269" y="18485"/>
                  </a:cubicBezTo>
                  <a:cubicBezTo>
                    <a:pt x="-541" y="20215"/>
                    <a:pt x="539" y="20908"/>
                    <a:pt x="2699" y="21254"/>
                  </a:cubicBezTo>
                  <a:cubicBezTo>
                    <a:pt x="4859" y="21600"/>
                    <a:pt x="8099" y="21600"/>
                    <a:pt x="10799" y="21392"/>
                  </a:cubicBezTo>
                  <a:cubicBezTo>
                    <a:pt x="13499" y="21185"/>
                    <a:pt x="15659" y="20769"/>
                    <a:pt x="17819" y="20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4496874" y="7424837"/>
              <a:ext cx="16754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312" y="21600"/>
                  </a:moveTo>
                  <a:cubicBezTo>
                    <a:pt x="42" y="18000"/>
                    <a:pt x="-228" y="14400"/>
                    <a:pt x="312" y="11880"/>
                  </a:cubicBezTo>
                  <a:cubicBezTo>
                    <a:pt x="852" y="9360"/>
                    <a:pt x="2202" y="7920"/>
                    <a:pt x="5847" y="6120"/>
                  </a:cubicBezTo>
                  <a:cubicBezTo>
                    <a:pt x="9492" y="4320"/>
                    <a:pt x="15432" y="2160"/>
                    <a:pt x="213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4823168" y="7359221"/>
              <a:ext cx="1333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4829518" y="7456587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6800"/>
                    <a:pt x="8337" y="12000"/>
                    <a:pt x="11937" y="8400"/>
                  </a:cubicBezTo>
                  <a:cubicBezTo>
                    <a:pt x="15537" y="4800"/>
                    <a:pt x="1856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5439481" y="7032317"/>
              <a:ext cx="252726" cy="67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62" fill="norm" stroke="1" extrusionOk="0">
                  <a:moveTo>
                    <a:pt x="2669" y="7478"/>
                  </a:moveTo>
                  <a:cubicBezTo>
                    <a:pt x="2129" y="9848"/>
                    <a:pt x="1589" y="12218"/>
                    <a:pt x="1229" y="14452"/>
                  </a:cubicBezTo>
                  <a:cubicBezTo>
                    <a:pt x="869" y="16687"/>
                    <a:pt x="689" y="18786"/>
                    <a:pt x="509" y="20005"/>
                  </a:cubicBezTo>
                  <a:cubicBezTo>
                    <a:pt x="329" y="21223"/>
                    <a:pt x="149" y="21562"/>
                    <a:pt x="59" y="21562"/>
                  </a:cubicBezTo>
                  <a:cubicBezTo>
                    <a:pt x="-31" y="21562"/>
                    <a:pt x="-31" y="21223"/>
                    <a:pt x="149" y="19869"/>
                  </a:cubicBezTo>
                  <a:cubicBezTo>
                    <a:pt x="329" y="18515"/>
                    <a:pt x="689" y="16145"/>
                    <a:pt x="1499" y="13843"/>
                  </a:cubicBezTo>
                  <a:cubicBezTo>
                    <a:pt x="2309" y="11541"/>
                    <a:pt x="3569" y="9306"/>
                    <a:pt x="5279" y="7139"/>
                  </a:cubicBezTo>
                  <a:cubicBezTo>
                    <a:pt x="6989" y="4973"/>
                    <a:pt x="9149" y="2874"/>
                    <a:pt x="10499" y="1689"/>
                  </a:cubicBezTo>
                  <a:cubicBezTo>
                    <a:pt x="11849" y="504"/>
                    <a:pt x="12389" y="233"/>
                    <a:pt x="13109" y="97"/>
                  </a:cubicBezTo>
                  <a:cubicBezTo>
                    <a:pt x="13829" y="-38"/>
                    <a:pt x="14729" y="-38"/>
                    <a:pt x="15449" y="131"/>
                  </a:cubicBezTo>
                  <a:cubicBezTo>
                    <a:pt x="16169" y="301"/>
                    <a:pt x="16709" y="639"/>
                    <a:pt x="16979" y="1553"/>
                  </a:cubicBezTo>
                  <a:cubicBezTo>
                    <a:pt x="17249" y="2467"/>
                    <a:pt x="17249" y="3957"/>
                    <a:pt x="16439" y="4973"/>
                  </a:cubicBezTo>
                  <a:cubicBezTo>
                    <a:pt x="15629" y="5988"/>
                    <a:pt x="14009" y="6530"/>
                    <a:pt x="12749" y="6869"/>
                  </a:cubicBezTo>
                  <a:cubicBezTo>
                    <a:pt x="11489" y="7207"/>
                    <a:pt x="10589" y="7343"/>
                    <a:pt x="9869" y="7546"/>
                  </a:cubicBezTo>
                  <a:cubicBezTo>
                    <a:pt x="9149" y="7749"/>
                    <a:pt x="8609" y="8020"/>
                    <a:pt x="8789" y="8257"/>
                  </a:cubicBezTo>
                  <a:cubicBezTo>
                    <a:pt x="8969" y="8494"/>
                    <a:pt x="9869" y="8697"/>
                    <a:pt x="11759" y="9069"/>
                  </a:cubicBezTo>
                  <a:cubicBezTo>
                    <a:pt x="13649" y="9442"/>
                    <a:pt x="16529" y="9983"/>
                    <a:pt x="18329" y="10390"/>
                  </a:cubicBezTo>
                  <a:cubicBezTo>
                    <a:pt x="20129" y="10796"/>
                    <a:pt x="20849" y="11067"/>
                    <a:pt x="21209" y="11371"/>
                  </a:cubicBezTo>
                  <a:cubicBezTo>
                    <a:pt x="21569" y="11676"/>
                    <a:pt x="21569" y="12015"/>
                    <a:pt x="21299" y="12319"/>
                  </a:cubicBezTo>
                  <a:cubicBezTo>
                    <a:pt x="21029" y="12624"/>
                    <a:pt x="20489" y="12895"/>
                    <a:pt x="19319" y="13132"/>
                  </a:cubicBezTo>
                  <a:cubicBezTo>
                    <a:pt x="18149" y="13369"/>
                    <a:pt x="16349" y="13572"/>
                    <a:pt x="14999" y="13640"/>
                  </a:cubicBezTo>
                  <a:cubicBezTo>
                    <a:pt x="13649" y="13707"/>
                    <a:pt x="12749" y="13640"/>
                    <a:pt x="12299" y="13437"/>
                  </a:cubicBezTo>
                  <a:cubicBezTo>
                    <a:pt x="11849" y="13233"/>
                    <a:pt x="11849" y="12895"/>
                    <a:pt x="11849" y="12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Shape"/>
            <p:cNvSpPr/>
            <p:nvPr/>
          </p:nvSpPr>
          <p:spPr>
            <a:xfrm>
              <a:off x="5761821" y="7342287"/>
              <a:ext cx="88675" cy="11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341" fill="norm" stroke="1" extrusionOk="0">
                  <a:moveTo>
                    <a:pt x="14993" y="0"/>
                  </a:moveTo>
                  <a:cubicBezTo>
                    <a:pt x="10084" y="4400"/>
                    <a:pt x="5175" y="8800"/>
                    <a:pt x="2475" y="12400"/>
                  </a:cubicBezTo>
                  <a:cubicBezTo>
                    <a:pt x="-225" y="16000"/>
                    <a:pt x="-716" y="18800"/>
                    <a:pt x="1002" y="20200"/>
                  </a:cubicBezTo>
                  <a:cubicBezTo>
                    <a:pt x="2720" y="21600"/>
                    <a:pt x="6648" y="21600"/>
                    <a:pt x="10329" y="20800"/>
                  </a:cubicBezTo>
                  <a:cubicBezTo>
                    <a:pt x="14011" y="20000"/>
                    <a:pt x="17448" y="18400"/>
                    <a:pt x="19166" y="15600"/>
                  </a:cubicBezTo>
                  <a:cubicBezTo>
                    <a:pt x="20884" y="12800"/>
                    <a:pt x="20884" y="8800"/>
                    <a:pt x="19902" y="6000"/>
                  </a:cubicBezTo>
                  <a:cubicBezTo>
                    <a:pt x="18920" y="3200"/>
                    <a:pt x="16957" y="1600"/>
                    <a:pt x="149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6036018" y="7253387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8327"/>
                    <a:pt x="514" y="15055"/>
                    <a:pt x="3471" y="11782"/>
                  </a:cubicBezTo>
                  <a:cubicBezTo>
                    <a:pt x="6429" y="8509"/>
                    <a:pt x="12086" y="5236"/>
                    <a:pt x="15557" y="3273"/>
                  </a:cubicBezTo>
                  <a:cubicBezTo>
                    <a:pt x="19029" y="1309"/>
                    <a:pt x="20314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6118011" y="7208937"/>
              <a:ext cx="2595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5390" y="0"/>
                  </a:moveTo>
                  <a:cubicBezTo>
                    <a:pt x="8744" y="778"/>
                    <a:pt x="2098" y="1557"/>
                    <a:pt x="437" y="2919"/>
                  </a:cubicBezTo>
                  <a:cubicBezTo>
                    <a:pt x="-1225" y="4281"/>
                    <a:pt x="2098" y="6227"/>
                    <a:pt x="6252" y="9438"/>
                  </a:cubicBezTo>
                  <a:cubicBezTo>
                    <a:pt x="10406" y="12649"/>
                    <a:pt x="15390" y="17124"/>
                    <a:pt x="203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6258268" y="6983872"/>
              <a:ext cx="207996" cy="67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88" fill="norm" stroke="1" extrusionOk="0">
                  <a:moveTo>
                    <a:pt x="0" y="21488"/>
                  </a:moveTo>
                  <a:cubicBezTo>
                    <a:pt x="655" y="19873"/>
                    <a:pt x="1309" y="18258"/>
                    <a:pt x="2291" y="16172"/>
                  </a:cubicBezTo>
                  <a:cubicBezTo>
                    <a:pt x="3273" y="14086"/>
                    <a:pt x="4582" y="11529"/>
                    <a:pt x="5891" y="9241"/>
                  </a:cubicBezTo>
                  <a:cubicBezTo>
                    <a:pt x="7200" y="6953"/>
                    <a:pt x="8509" y="4935"/>
                    <a:pt x="9382" y="3656"/>
                  </a:cubicBezTo>
                  <a:cubicBezTo>
                    <a:pt x="10255" y="2378"/>
                    <a:pt x="10691" y="1839"/>
                    <a:pt x="11236" y="1301"/>
                  </a:cubicBezTo>
                  <a:cubicBezTo>
                    <a:pt x="11782" y="763"/>
                    <a:pt x="12436" y="224"/>
                    <a:pt x="13200" y="56"/>
                  </a:cubicBezTo>
                  <a:cubicBezTo>
                    <a:pt x="13964" y="-112"/>
                    <a:pt x="14836" y="90"/>
                    <a:pt x="15491" y="796"/>
                  </a:cubicBezTo>
                  <a:cubicBezTo>
                    <a:pt x="16145" y="1503"/>
                    <a:pt x="16582" y="2714"/>
                    <a:pt x="16473" y="3656"/>
                  </a:cubicBezTo>
                  <a:cubicBezTo>
                    <a:pt x="16364" y="4598"/>
                    <a:pt x="15709" y="5271"/>
                    <a:pt x="15164" y="5776"/>
                  </a:cubicBezTo>
                  <a:cubicBezTo>
                    <a:pt x="14618" y="6281"/>
                    <a:pt x="14182" y="6617"/>
                    <a:pt x="14509" y="6953"/>
                  </a:cubicBezTo>
                  <a:cubicBezTo>
                    <a:pt x="14836" y="7290"/>
                    <a:pt x="15927" y="7626"/>
                    <a:pt x="17236" y="8198"/>
                  </a:cubicBezTo>
                  <a:cubicBezTo>
                    <a:pt x="18545" y="8770"/>
                    <a:pt x="20073" y="9578"/>
                    <a:pt x="20836" y="10150"/>
                  </a:cubicBezTo>
                  <a:cubicBezTo>
                    <a:pt x="21600" y="10722"/>
                    <a:pt x="21600" y="11058"/>
                    <a:pt x="21055" y="11294"/>
                  </a:cubicBezTo>
                  <a:cubicBezTo>
                    <a:pt x="20509" y="11529"/>
                    <a:pt x="19418" y="11664"/>
                    <a:pt x="17782" y="11731"/>
                  </a:cubicBezTo>
                  <a:cubicBezTo>
                    <a:pt x="16145" y="11798"/>
                    <a:pt x="13964" y="11798"/>
                    <a:pt x="12109" y="11596"/>
                  </a:cubicBezTo>
                  <a:cubicBezTo>
                    <a:pt x="10255" y="11395"/>
                    <a:pt x="8727" y="10991"/>
                    <a:pt x="7200" y="10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6607518" y="7291487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6795734" y="7081937"/>
              <a:ext cx="147777" cy="49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20" fill="norm" stroke="1" extrusionOk="0">
                  <a:moveTo>
                    <a:pt x="3066" y="0"/>
                  </a:moveTo>
                  <a:cubicBezTo>
                    <a:pt x="1850" y="2031"/>
                    <a:pt x="633" y="4062"/>
                    <a:pt x="176" y="5308"/>
                  </a:cubicBezTo>
                  <a:cubicBezTo>
                    <a:pt x="-280" y="6554"/>
                    <a:pt x="24" y="7015"/>
                    <a:pt x="2610" y="7200"/>
                  </a:cubicBezTo>
                  <a:cubicBezTo>
                    <a:pt x="5196" y="7385"/>
                    <a:pt x="10064" y="7292"/>
                    <a:pt x="13562" y="6692"/>
                  </a:cubicBezTo>
                  <a:cubicBezTo>
                    <a:pt x="17061" y="6092"/>
                    <a:pt x="19190" y="4985"/>
                    <a:pt x="20255" y="4108"/>
                  </a:cubicBezTo>
                  <a:cubicBezTo>
                    <a:pt x="21320" y="3231"/>
                    <a:pt x="21320" y="2585"/>
                    <a:pt x="21168" y="2492"/>
                  </a:cubicBezTo>
                  <a:cubicBezTo>
                    <a:pt x="21016" y="2400"/>
                    <a:pt x="20712" y="2862"/>
                    <a:pt x="20559" y="4662"/>
                  </a:cubicBezTo>
                  <a:cubicBezTo>
                    <a:pt x="20407" y="6462"/>
                    <a:pt x="20407" y="9600"/>
                    <a:pt x="20255" y="12138"/>
                  </a:cubicBezTo>
                  <a:cubicBezTo>
                    <a:pt x="20103" y="14677"/>
                    <a:pt x="19799" y="16615"/>
                    <a:pt x="19647" y="17815"/>
                  </a:cubicBezTo>
                  <a:cubicBezTo>
                    <a:pt x="19495" y="19015"/>
                    <a:pt x="19495" y="19477"/>
                    <a:pt x="18734" y="19985"/>
                  </a:cubicBezTo>
                  <a:cubicBezTo>
                    <a:pt x="17974" y="20492"/>
                    <a:pt x="16452" y="21046"/>
                    <a:pt x="14779" y="21323"/>
                  </a:cubicBezTo>
                  <a:cubicBezTo>
                    <a:pt x="13106" y="21600"/>
                    <a:pt x="11281" y="21600"/>
                    <a:pt x="9912" y="21231"/>
                  </a:cubicBezTo>
                  <a:cubicBezTo>
                    <a:pt x="8543" y="20862"/>
                    <a:pt x="7630" y="20123"/>
                    <a:pt x="6717" y="19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6685170" y="6034187"/>
              <a:ext cx="157299" cy="24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0" fill="norm" stroke="1" extrusionOk="0">
                  <a:moveTo>
                    <a:pt x="2394" y="0"/>
                  </a:moveTo>
                  <a:cubicBezTo>
                    <a:pt x="2682" y="3005"/>
                    <a:pt x="2970" y="6010"/>
                    <a:pt x="2538" y="8828"/>
                  </a:cubicBezTo>
                  <a:cubicBezTo>
                    <a:pt x="2106" y="11645"/>
                    <a:pt x="954" y="14275"/>
                    <a:pt x="378" y="16247"/>
                  </a:cubicBezTo>
                  <a:cubicBezTo>
                    <a:pt x="-198" y="18219"/>
                    <a:pt x="-198" y="19534"/>
                    <a:pt x="954" y="20379"/>
                  </a:cubicBezTo>
                  <a:cubicBezTo>
                    <a:pt x="2106" y="21224"/>
                    <a:pt x="4410" y="21600"/>
                    <a:pt x="8010" y="21506"/>
                  </a:cubicBezTo>
                  <a:cubicBezTo>
                    <a:pt x="11610" y="21412"/>
                    <a:pt x="16506" y="20849"/>
                    <a:pt x="21402" y="20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6607518" y="6142137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8000"/>
                    <a:pt x="10381" y="14400"/>
                    <a:pt x="13981" y="10800"/>
                  </a:cubicBezTo>
                  <a:cubicBezTo>
                    <a:pt x="17581" y="7200"/>
                    <a:pt x="1959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7083768" y="7266087"/>
              <a:ext cx="101601" cy="22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6750" y="0"/>
                  </a:moveTo>
                  <a:cubicBezTo>
                    <a:pt x="4500" y="5094"/>
                    <a:pt x="2250" y="10189"/>
                    <a:pt x="1125" y="13347"/>
                  </a:cubicBezTo>
                  <a:cubicBezTo>
                    <a:pt x="0" y="16506"/>
                    <a:pt x="0" y="17728"/>
                    <a:pt x="0" y="18849"/>
                  </a:cubicBezTo>
                  <a:cubicBezTo>
                    <a:pt x="0" y="19970"/>
                    <a:pt x="0" y="20989"/>
                    <a:pt x="3600" y="21294"/>
                  </a:cubicBezTo>
                  <a:cubicBezTo>
                    <a:pt x="7200" y="21600"/>
                    <a:pt x="14400" y="21192"/>
                    <a:pt x="21600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7032968" y="7367687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7464768" y="7329587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7577936" y="7259737"/>
              <a:ext cx="2653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4019"/>
                    <a:pt x="-773" y="8037"/>
                    <a:pt x="58" y="11637"/>
                  </a:cubicBezTo>
                  <a:cubicBezTo>
                    <a:pt x="889" y="15237"/>
                    <a:pt x="10858" y="18419"/>
                    <a:pt x="208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7806448" y="6981620"/>
              <a:ext cx="170783" cy="69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60" fill="norm" stroke="1" extrusionOk="0">
                  <a:moveTo>
                    <a:pt x="1732" y="21560"/>
                  </a:moveTo>
                  <a:cubicBezTo>
                    <a:pt x="942" y="20447"/>
                    <a:pt x="151" y="19335"/>
                    <a:pt x="20" y="17665"/>
                  </a:cubicBezTo>
                  <a:cubicBezTo>
                    <a:pt x="-112" y="15996"/>
                    <a:pt x="415" y="13771"/>
                    <a:pt x="1337" y="11545"/>
                  </a:cubicBezTo>
                  <a:cubicBezTo>
                    <a:pt x="2259" y="9320"/>
                    <a:pt x="3576" y="7095"/>
                    <a:pt x="5156" y="5295"/>
                  </a:cubicBezTo>
                  <a:cubicBezTo>
                    <a:pt x="6737" y="3495"/>
                    <a:pt x="8581" y="2120"/>
                    <a:pt x="9898" y="1302"/>
                  </a:cubicBezTo>
                  <a:cubicBezTo>
                    <a:pt x="11215" y="484"/>
                    <a:pt x="12005" y="222"/>
                    <a:pt x="13059" y="91"/>
                  </a:cubicBezTo>
                  <a:cubicBezTo>
                    <a:pt x="14112" y="-40"/>
                    <a:pt x="15429" y="-40"/>
                    <a:pt x="16220" y="156"/>
                  </a:cubicBezTo>
                  <a:cubicBezTo>
                    <a:pt x="17010" y="353"/>
                    <a:pt x="17273" y="745"/>
                    <a:pt x="17010" y="1924"/>
                  </a:cubicBezTo>
                  <a:cubicBezTo>
                    <a:pt x="16747" y="3102"/>
                    <a:pt x="15956" y="5065"/>
                    <a:pt x="15166" y="6244"/>
                  </a:cubicBezTo>
                  <a:cubicBezTo>
                    <a:pt x="14376" y="7422"/>
                    <a:pt x="13586" y="7815"/>
                    <a:pt x="12532" y="8142"/>
                  </a:cubicBezTo>
                  <a:cubicBezTo>
                    <a:pt x="11478" y="8469"/>
                    <a:pt x="10161" y="8731"/>
                    <a:pt x="10161" y="8862"/>
                  </a:cubicBezTo>
                  <a:cubicBezTo>
                    <a:pt x="10161" y="8993"/>
                    <a:pt x="11478" y="8993"/>
                    <a:pt x="13586" y="9320"/>
                  </a:cubicBezTo>
                  <a:cubicBezTo>
                    <a:pt x="15693" y="9647"/>
                    <a:pt x="18590" y="10302"/>
                    <a:pt x="20039" y="10793"/>
                  </a:cubicBezTo>
                  <a:cubicBezTo>
                    <a:pt x="21488" y="11284"/>
                    <a:pt x="21488" y="11611"/>
                    <a:pt x="20829" y="11873"/>
                  </a:cubicBezTo>
                  <a:cubicBezTo>
                    <a:pt x="20171" y="12135"/>
                    <a:pt x="18854" y="12331"/>
                    <a:pt x="16878" y="12495"/>
                  </a:cubicBezTo>
                  <a:cubicBezTo>
                    <a:pt x="14903" y="12658"/>
                    <a:pt x="12268" y="12789"/>
                    <a:pt x="10161" y="12724"/>
                  </a:cubicBezTo>
                  <a:cubicBezTo>
                    <a:pt x="8054" y="12658"/>
                    <a:pt x="6473" y="12396"/>
                    <a:pt x="4893" y="12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8055318" y="7314370"/>
              <a:ext cx="139701" cy="14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3236"/>
                  </a:moveTo>
                  <a:cubicBezTo>
                    <a:pt x="982" y="1966"/>
                    <a:pt x="1964" y="695"/>
                    <a:pt x="3273" y="218"/>
                  </a:cubicBezTo>
                  <a:cubicBezTo>
                    <a:pt x="4582" y="-258"/>
                    <a:pt x="6218" y="60"/>
                    <a:pt x="7364" y="1013"/>
                  </a:cubicBezTo>
                  <a:cubicBezTo>
                    <a:pt x="8509" y="1966"/>
                    <a:pt x="9164" y="3554"/>
                    <a:pt x="8509" y="6413"/>
                  </a:cubicBezTo>
                  <a:cubicBezTo>
                    <a:pt x="7855" y="9271"/>
                    <a:pt x="5891" y="13401"/>
                    <a:pt x="4091" y="16101"/>
                  </a:cubicBezTo>
                  <a:cubicBezTo>
                    <a:pt x="2291" y="18801"/>
                    <a:pt x="655" y="20071"/>
                    <a:pt x="982" y="20707"/>
                  </a:cubicBezTo>
                  <a:cubicBezTo>
                    <a:pt x="1309" y="21342"/>
                    <a:pt x="3600" y="21342"/>
                    <a:pt x="7364" y="21183"/>
                  </a:cubicBezTo>
                  <a:cubicBezTo>
                    <a:pt x="11127" y="21024"/>
                    <a:pt x="16364" y="20707"/>
                    <a:pt x="21600" y="20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8404568" y="7107337"/>
              <a:ext cx="246840" cy="53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84" fill="norm" stroke="1" extrusionOk="0">
                  <a:moveTo>
                    <a:pt x="0" y="0"/>
                  </a:moveTo>
                  <a:cubicBezTo>
                    <a:pt x="183" y="2211"/>
                    <a:pt x="366" y="4422"/>
                    <a:pt x="824" y="5698"/>
                  </a:cubicBezTo>
                  <a:cubicBezTo>
                    <a:pt x="1281" y="6973"/>
                    <a:pt x="2014" y="7313"/>
                    <a:pt x="3844" y="7143"/>
                  </a:cubicBezTo>
                  <a:cubicBezTo>
                    <a:pt x="5675" y="6973"/>
                    <a:pt x="8603" y="6293"/>
                    <a:pt x="10342" y="5528"/>
                  </a:cubicBezTo>
                  <a:cubicBezTo>
                    <a:pt x="12081" y="4762"/>
                    <a:pt x="12631" y="3912"/>
                    <a:pt x="13180" y="3231"/>
                  </a:cubicBezTo>
                  <a:cubicBezTo>
                    <a:pt x="13729" y="2551"/>
                    <a:pt x="14278" y="2041"/>
                    <a:pt x="14553" y="1998"/>
                  </a:cubicBezTo>
                  <a:cubicBezTo>
                    <a:pt x="14827" y="1956"/>
                    <a:pt x="14827" y="2381"/>
                    <a:pt x="15376" y="3572"/>
                  </a:cubicBezTo>
                  <a:cubicBezTo>
                    <a:pt x="15925" y="4762"/>
                    <a:pt x="17024" y="6718"/>
                    <a:pt x="18214" y="8674"/>
                  </a:cubicBezTo>
                  <a:cubicBezTo>
                    <a:pt x="19403" y="10630"/>
                    <a:pt x="20685" y="12586"/>
                    <a:pt x="21142" y="14499"/>
                  </a:cubicBezTo>
                  <a:cubicBezTo>
                    <a:pt x="21600" y="16413"/>
                    <a:pt x="21234" y="18283"/>
                    <a:pt x="20593" y="19431"/>
                  </a:cubicBezTo>
                  <a:cubicBezTo>
                    <a:pt x="19953" y="20580"/>
                    <a:pt x="19037" y="21005"/>
                    <a:pt x="17939" y="21260"/>
                  </a:cubicBezTo>
                  <a:cubicBezTo>
                    <a:pt x="16841" y="21515"/>
                    <a:pt x="15559" y="21600"/>
                    <a:pt x="14186" y="21260"/>
                  </a:cubicBezTo>
                  <a:cubicBezTo>
                    <a:pt x="12814" y="20920"/>
                    <a:pt x="11349" y="20154"/>
                    <a:pt x="10617" y="18964"/>
                  </a:cubicBezTo>
                  <a:cubicBezTo>
                    <a:pt x="9885" y="17773"/>
                    <a:pt x="9885" y="16157"/>
                    <a:pt x="9885" y="14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8793481" y="7272437"/>
              <a:ext cx="5558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600" fill="norm" stroke="1" extrusionOk="0">
                  <a:moveTo>
                    <a:pt x="20259" y="0"/>
                  </a:moveTo>
                  <a:cubicBezTo>
                    <a:pt x="14088" y="4286"/>
                    <a:pt x="7916" y="8571"/>
                    <a:pt x="4059" y="11657"/>
                  </a:cubicBezTo>
                  <a:cubicBezTo>
                    <a:pt x="202" y="14743"/>
                    <a:pt x="-1341" y="16629"/>
                    <a:pt x="1359" y="18086"/>
                  </a:cubicBezTo>
                  <a:cubicBezTo>
                    <a:pt x="4059" y="19543"/>
                    <a:pt x="11002" y="20571"/>
                    <a:pt x="179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8715718" y="7423615"/>
              <a:ext cx="1587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152" y="11040"/>
                    <a:pt x="2304" y="1783"/>
                    <a:pt x="5904" y="240"/>
                  </a:cubicBezTo>
                  <a:cubicBezTo>
                    <a:pt x="9504" y="-1303"/>
                    <a:pt x="15552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8937968" y="7431187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9077668" y="7386737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9363418" y="7309974"/>
              <a:ext cx="254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" y="11375"/>
                    <a:pt x="1080" y="2735"/>
                    <a:pt x="4680" y="575"/>
                  </a:cubicBezTo>
                  <a:cubicBezTo>
                    <a:pt x="8280" y="-1585"/>
                    <a:pt x="1494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9515255" y="7259737"/>
              <a:ext cx="1961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19"/>
                    <a:pt x="-1585" y="8037"/>
                    <a:pt x="575" y="11637"/>
                  </a:cubicBezTo>
                  <a:cubicBezTo>
                    <a:pt x="2735" y="15237"/>
                    <a:pt x="11375" y="1841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9623768" y="6936838"/>
              <a:ext cx="315977" cy="80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75" fill="norm" stroke="1" extrusionOk="0">
                  <a:moveTo>
                    <a:pt x="0" y="21575"/>
                  </a:moveTo>
                  <a:cubicBezTo>
                    <a:pt x="576" y="20158"/>
                    <a:pt x="1152" y="18740"/>
                    <a:pt x="2160" y="17068"/>
                  </a:cubicBezTo>
                  <a:cubicBezTo>
                    <a:pt x="3168" y="15395"/>
                    <a:pt x="4608" y="13468"/>
                    <a:pt x="5976" y="11427"/>
                  </a:cubicBezTo>
                  <a:cubicBezTo>
                    <a:pt x="7344" y="9386"/>
                    <a:pt x="8640" y="7232"/>
                    <a:pt x="10080" y="5361"/>
                  </a:cubicBezTo>
                  <a:cubicBezTo>
                    <a:pt x="11520" y="3490"/>
                    <a:pt x="13104" y="1903"/>
                    <a:pt x="14184" y="1024"/>
                  </a:cubicBezTo>
                  <a:cubicBezTo>
                    <a:pt x="15264" y="145"/>
                    <a:pt x="15840" y="-25"/>
                    <a:pt x="16488" y="3"/>
                  </a:cubicBezTo>
                  <a:cubicBezTo>
                    <a:pt x="17136" y="32"/>
                    <a:pt x="17856" y="258"/>
                    <a:pt x="18288" y="712"/>
                  </a:cubicBezTo>
                  <a:cubicBezTo>
                    <a:pt x="18720" y="1166"/>
                    <a:pt x="18864" y="1846"/>
                    <a:pt x="18504" y="2668"/>
                  </a:cubicBezTo>
                  <a:cubicBezTo>
                    <a:pt x="18144" y="3490"/>
                    <a:pt x="17280" y="4454"/>
                    <a:pt x="16632" y="5106"/>
                  </a:cubicBezTo>
                  <a:cubicBezTo>
                    <a:pt x="15984" y="5758"/>
                    <a:pt x="15552" y="6098"/>
                    <a:pt x="15480" y="6410"/>
                  </a:cubicBezTo>
                  <a:cubicBezTo>
                    <a:pt x="15408" y="6721"/>
                    <a:pt x="15696" y="7005"/>
                    <a:pt x="16488" y="7345"/>
                  </a:cubicBezTo>
                  <a:cubicBezTo>
                    <a:pt x="17280" y="7685"/>
                    <a:pt x="18576" y="8082"/>
                    <a:pt x="19512" y="8422"/>
                  </a:cubicBezTo>
                  <a:cubicBezTo>
                    <a:pt x="20448" y="8762"/>
                    <a:pt x="21024" y="9046"/>
                    <a:pt x="21312" y="9358"/>
                  </a:cubicBezTo>
                  <a:cubicBezTo>
                    <a:pt x="21600" y="9669"/>
                    <a:pt x="21600" y="10010"/>
                    <a:pt x="20952" y="10406"/>
                  </a:cubicBezTo>
                  <a:cubicBezTo>
                    <a:pt x="20304" y="10803"/>
                    <a:pt x="19008" y="11257"/>
                    <a:pt x="17424" y="11484"/>
                  </a:cubicBezTo>
                  <a:cubicBezTo>
                    <a:pt x="15840" y="11710"/>
                    <a:pt x="13968" y="11710"/>
                    <a:pt x="12096" y="11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0017468" y="7281703"/>
              <a:ext cx="102952" cy="21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39" fill="norm" stroke="1" extrusionOk="0">
                  <a:moveTo>
                    <a:pt x="1296" y="3555"/>
                  </a:moveTo>
                  <a:cubicBezTo>
                    <a:pt x="1296" y="2485"/>
                    <a:pt x="1296" y="1416"/>
                    <a:pt x="2376" y="774"/>
                  </a:cubicBezTo>
                  <a:cubicBezTo>
                    <a:pt x="3456" y="133"/>
                    <a:pt x="5616" y="-81"/>
                    <a:pt x="7776" y="26"/>
                  </a:cubicBezTo>
                  <a:cubicBezTo>
                    <a:pt x="9936" y="133"/>
                    <a:pt x="12096" y="561"/>
                    <a:pt x="13392" y="1416"/>
                  </a:cubicBezTo>
                  <a:cubicBezTo>
                    <a:pt x="14688" y="2271"/>
                    <a:pt x="15120" y="3555"/>
                    <a:pt x="14688" y="4624"/>
                  </a:cubicBezTo>
                  <a:cubicBezTo>
                    <a:pt x="14256" y="5693"/>
                    <a:pt x="12960" y="6549"/>
                    <a:pt x="11232" y="7404"/>
                  </a:cubicBezTo>
                  <a:cubicBezTo>
                    <a:pt x="9504" y="8260"/>
                    <a:pt x="7344" y="9115"/>
                    <a:pt x="7128" y="9864"/>
                  </a:cubicBezTo>
                  <a:cubicBezTo>
                    <a:pt x="6912" y="10612"/>
                    <a:pt x="8640" y="11254"/>
                    <a:pt x="11448" y="12430"/>
                  </a:cubicBezTo>
                  <a:cubicBezTo>
                    <a:pt x="14256" y="13606"/>
                    <a:pt x="18144" y="15317"/>
                    <a:pt x="19872" y="16707"/>
                  </a:cubicBezTo>
                  <a:cubicBezTo>
                    <a:pt x="21600" y="18097"/>
                    <a:pt x="21168" y="19167"/>
                    <a:pt x="19872" y="19915"/>
                  </a:cubicBezTo>
                  <a:cubicBezTo>
                    <a:pt x="18576" y="20664"/>
                    <a:pt x="16416" y="21091"/>
                    <a:pt x="14256" y="21305"/>
                  </a:cubicBezTo>
                  <a:cubicBezTo>
                    <a:pt x="12096" y="21519"/>
                    <a:pt x="9936" y="21519"/>
                    <a:pt x="7560" y="20984"/>
                  </a:cubicBezTo>
                  <a:cubicBezTo>
                    <a:pt x="5184" y="20450"/>
                    <a:pt x="2592" y="19380"/>
                    <a:pt x="0" y="18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0376471" y="7090404"/>
              <a:ext cx="186564" cy="53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73" fill="norm" stroke="1" extrusionOk="0">
                  <a:moveTo>
                    <a:pt x="1795" y="1195"/>
                  </a:moveTo>
                  <a:cubicBezTo>
                    <a:pt x="1795" y="598"/>
                    <a:pt x="1795" y="0"/>
                    <a:pt x="1431" y="0"/>
                  </a:cubicBezTo>
                  <a:cubicBezTo>
                    <a:pt x="1066" y="0"/>
                    <a:pt x="338" y="598"/>
                    <a:pt x="96" y="1878"/>
                  </a:cubicBezTo>
                  <a:cubicBezTo>
                    <a:pt x="-147" y="3159"/>
                    <a:pt x="96" y="5123"/>
                    <a:pt x="581" y="6275"/>
                  </a:cubicBezTo>
                  <a:cubicBezTo>
                    <a:pt x="1066" y="7428"/>
                    <a:pt x="1795" y="7769"/>
                    <a:pt x="3615" y="7855"/>
                  </a:cubicBezTo>
                  <a:cubicBezTo>
                    <a:pt x="5435" y="7940"/>
                    <a:pt x="8347" y="7769"/>
                    <a:pt x="11260" y="6915"/>
                  </a:cubicBezTo>
                  <a:cubicBezTo>
                    <a:pt x="14172" y="6062"/>
                    <a:pt x="17084" y="4525"/>
                    <a:pt x="18783" y="3500"/>
                  </a:cubicBezTo>
                  <a:cubicBezTo>
                    <a:pt x="20482" y="2476"/>
                    <a:pt x="20968" y="1964"/>
                    <a:pt x="21089" y="1921"/>
                  </a:cubicBezTo>
                  <a:cubicBezTo>
                    <a:pt x="21210" y="1878"/>
                    <a:pt x="20968" y="2305"/>
                    <a:pt x="20968" y="3970"/>
                  </a:cubicBezTo>
                  <a:cubicBezTo>
                    <a:pt x="20968" y="5635"/>
                    <a:pt x="21210" y="8538"/>
                    <a:pt x="21332" y="11013"/>
                  </a:cubicBezTo>
                  <a:cubicBezTo>
                    <a:pt x="21453" y="13489"/>
                    <a:pt x="21453" y="15538"/>
                    <a:pt x="20725" y="17118"/>
                  </a:cubicBezTo>
                  <a:cubicBezTo>
                    <a:pt x="19997" y="18697"/>
                    <a:pt x="18541" y="19807"/>
                    <a:pt x="16478" y="20533"/>
                  </a:cubicBezTo>
                  <a:cubicBezTo>
                    <a:pt x="14415" y="21258"/>
                    <a:pt x="11745" y="21600"/>
                    <a:pt x="9440" y="21429"/>
                  </a:cubicBezTo>
                  <a:cubicBezTo>
                    <a:pt x="7134" y="21258"/>
                    <a:pt x="5192" y="20575"/>
                    <a:pt x="4586" y="19508"/>
                  </a:cubicBezTo>
                  <a:cubicBezTo>
                    <a:pt x="3979" y="18441"/>
                    <a:pt x="4707" y="16990"/>
                    <a:pt x="5435" y="15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0708487" y="7227987"/>
              <a:ext cx="8368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1349" y="0"/>
                  </a:moveTo>
                  <a:cubicBezTo>
                    <a:pt x="15949" y="2351"/>
                    <a:pt x="10549" y="4702"/>
                    <a:pt x="6499" y="7347"/>
                  </a:cubicBezTo>
                  <a:cubicBezTo>
                    <a:pt x="2449" y="9992"/>
                    <a:pt x="-251" y="12931"/>
                    <a:pt x="19" y="15282"/>
                  </a:cubicBezTo>
                  <a:cubicBezTo>
                    <a:pt x="289" y="17633"/>
                    <a:pt x="3529" y="19396"/>
                    <a:pt x="6769" y="20351"/>
                  </a:cubicBezTo>
                  <a:cubicBezTo>
                    <a:pt x="10009" y="21306"/>
                    <a:pt x="13249" y="21453"/>
                    <a:pt x="16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0654798" y="7364248"/>
              <a:ext cx="213571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21" fill="norm" stroke="1" extrusionOk="0">
                  <a:moveTo>
                    <a:pt x="1038" y="21021"/>
                  </a:moveTo>
                  <a:cubicBezTo>
                    <a:pt x="402" y="14850"/>
                    <a:pt x="-233" y="8678"/>
                    <a:pt x="85" y="4821"/>
                  </a:cubicBezTo>
                  <a:cubicBezTo>
                    <a:pt x="402" y="964"/>
                    <a:pt x="1673" y="-579"/>
                    <a:pt x="5379" y="192"/>
                  </a:cubicBezTo>
                  <a:cubicBezTo>
                    <a:pt x="9085" y="964"/>
                    <a:pt x="15226" y="4050"/>
                    <a:pt x="21367" y="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0842968" y="7443887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1077918" y="7337461"/>
              <a:ext cx="292101" cy="26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4506"/>
                  </a:moveTo>
                  <a:cubicBezTo>
                    <a:pt x="0" y="3648"/>
                    <a:pt x="0" y="2791"/>
                    <a:pt x="1017" y="2020"/>
                  </a:cubicBezTo>
                  <a:cubicBezTo>
                    <a:pt x="2035" y="1248"/>
                    <a:pt x="4070" y="563"/>
                    <a:pt x="5478" y="220"/>
                  </a:cubicBezTo>
                  <a:cubicBezTo>
                    <a:pt x="6887" y="-123"/>
                    <a:pt x="7670" y="-123"/>
                    <a:pt x="8296" y="648"/>
                  </a:cubicBezTo>
                  <a:cubicBezTo>
                    <a:pt x="8922" y="1420"/>
                    <a:pt x="9391" y="2963"/>
                    <a:pt x="8765" y="4848"/>
                  </a:cubicBezTo>
                  <a:cubicBezTo>
                    <a:pt x="8139" y="6734"/>
                    <a:pt x="6417" y="8963"/>
                    <a:pt x="5243" y="10591"/>
                  </a:cubicBezTo>
                  <a:cubicBezTo>
                    <a:pt x="4070" y="12220"/>
                    <a:pt x="3443" y="13248"/>
                    <a:pt x="2974" y="14191"/>
                  </a:cubicBezTo>
                  <a:cubicBezTo>
                    <a:pt x="2504" y="15134"/>
                    <a:pt x="2191" y="15991"/>
                    <a:pt x="2504" y="16591"/>
                  </a:cubicBezTo>
                  <a:cubicBezTo>
                    <a:pt x="2817" y="17191"/>
                    <a:pt x="3757" y="17534"/>
                    <a:pt x="7043" y="18306"/>
                  </a:cubicBezTo>
                  <a:cubicBezTo>
                    <a:pt x="10330" y="19077"/>
                    <a:pt x="15965" y="20277"/>
                    <a:pt x="2160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2359368" y="4999137"/>
              <a:ext cx="336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5" y="5760"/>
                    <a:pt x="8151" y="11520"/>
                    <a:pt x="11751" y="15120"/>
                  </a:cubicBezTo>
                  <a:cubicBezTo>
                    <a:pt x="15351" y="18720"/>
                    <a:pt x="18475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2435568" y="5113437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6457"/>
                    <a:pt x="600" y="11314"/>
                    <a:pt x="4200" y="7714"/>
                  </a:cubicBezTo>
                  <a:cubicBezTo>
                    <a:pt x="7800" y="4114"/>
                    <a:pt x="147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5432768" y="7793137"/>
              <a:ext cx="355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" y="15840"/>
                    <a:pt x="771" y="10080"/>
                    <a:pt x="2571" y="7200"/>
                  </a:cubicBezTo>
                  <a:cubicBezTo>
                    <a:pt x="4371" y="4320"/>
                    <a:pt x="7586" y="4320"/>
                    <a:pt x="10993" y="360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5413718" y="7901087"/>
              <a:ext cx="381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100"/>
                    <a:pt x="2880" y="12600"/>
                    <a:pt x="5760" y="9450"/>
                  </a:cubicBezTo>
                  <a:cubicBezTo>
                    <a:pt x="8640" y="6300"/>
                    <a:pt x="12960" y="4500"/>
                    <a:pt x="15840" y="3150"/>
                  </a:cubicBezTo>
                  <a:cubicBezTo>
                    <a:pt x="18720" y="1800"/>
                    <a:pt x="2016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6302718" y="7773511"/>
              <a:ext cx="285751" cy="1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20029"/>
                  </a:moveTo>
                  <a:cubicBezTo>
                    <a:pt x="480" y="11389"/>
                    <a:pt x="960" y="2749"/>
                    <a:pt x="2320" y="589"/>
                  </a:cubicBezTo>
                  <a:cubicBezTo>
                    <a:pt x="3680" y="-1571"/>
                    <a:pt x="5920" y="2749"/>
                    <a:pt x="9280" y="4909"/>
                  </a:cubicBezTo>
                  <a:cubicBezTo>
                    <a:pt x="12640" y="7069"/>
                    <a:pt x="17120" y="7069"/>
                    <a:pt x="21600" y="7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6423368" y="7850287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4255" y="3600"/>
                  </a:cubicBezTo>
                  <a:cubicBezTo>
                    <a:pt x="7200" y="0"/>
                    <a:pt x="12436" y="0"/>
                    <a:pt x="15709" y="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7871168" y="7777993"/>
              <a:ext cx="2730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521" y="12582"/>
                    <a:pt x="9042" y="4867"/>
                    <a:pt x="12642" y="1782"/>
                  </a:cubicBezTo>
                  <a:cubicBezTo>
                    <a:pt x="16242" y="-1304"/>
                    <a:pt x="18921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7902918" y="7843937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" y="17100"/>
                    <a:pt x="1226" y="12600"/>
                    <a:pt x="3906" y="9450"/>
                  </a:cubicBezTo>
                  <a:cubicBezTo>
                    <a:pt x="6587" y="6300"/>
                    <a:pt x="11336" y="4500"/>
                    <a:pt x="14630" y="3150"/>
                  </a:cubicBezTo>
                  <a:cubicBezTo>
                    <a:pt x="17923" y="1800"/>
                    <a:pt x="19762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9522168" y="7796810"/>
              <a:ext cx="3556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00" y="12302"/>
                    <a:pt x="9000" y="4448"/>
                    <a:pt x="12600" y="1502"/>
                  </a:cubicBezTo>
                  <a:cubicBezTo>
                    <a:pt x="16200" y="-1443"/>
                    <a:pt x="189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9668218" y="7857579"/>
              <a:ext cx="2159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847" y="6132"/>
                    <a:pt x="1694" y="-1068"/>
                    <a:pt x="5294" y="132"/>
                  </a:cubicBezTo>
                  <a:cubicBezTo>
                    <a:pt x="8894" y="1332"/>
                    <a:pt x="15247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5388318" y="5263721"/>
              <a:ext cx="6038851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28"/>
                  </a:moveTo>
                  <a:cubicBezTo>
                    <a:pt x="242" y="4891"/>
                    <a:pt x="485" y="2853"/>
                    <a:pt x="746" y="1630"/>
                  </a:cubicBezTo>
                  <a:cubicBezTo>
                    <a:pt x="1007" y="408"/>
                    <a:pt x="1287" y="0"/>
                    <a:pt x="1563" y="0"/>
                  </a:cubicBezTo>
                  <a:cubicBezTo>
                    <a:pt x="1840" y="0"/>
                    <a:pt x="2112" y="408"/>
                    <a:pt x="2392" y="917"/>
                  </a:cubicBezTo>
                  <a:cubicBezTo>
                    <a:pt x="2673" y="1426"/>
                    <a:pt x="2960" y="2038"/>
                    <a:pt x="3225" y="2547"/>
                  </a:cubicBezTo>
                  <a:cubicBezTo>
                    <a:pt x="3490" y="3057"/>
                    <a:pt x="3732" y="3464"/>
                    <a:pt x="4001" y="3872"/>
                  </a:cubicBezTo>
                  <a:cubicBezTo>
                    <a:pt x="4270" y="4279"/>
                    <a:pt x="4565" y="4687"/>
                    <a:pt x="4879" y="5094"/>
                  </a:cubicBezTo>
                  <a:cubicBezTo>
                    <a:pt x="5194" y="5502"/>
                    <a:pt x="5527" y="5909"/>
                    <a:pt x="5811" y="6215"/>
                  </a:cubicBezTo>
                  <a:cubicBezTo>
                    <a:pt x="6095" y="6521"/>
                    <a:pt x="6329" y="6725"/>
                    <a:pt x="6572" y="6928"/>
                  </a:cubicBezTo>
                  <a:cubicBezTo>
                    <a:pt x="6814" y="7132"/>
                    <a:pt x="7064" y="7336"/>
                    <a:pt x="7317" y="7540"/>
                  </a:cubicBezTo>
                  <a:cubicBezTo>
                    <a:pt x="7571" y="7743"/>
                    <a:pt x="7828" y="7947"/>
                    <a:pt x="8101" y="8151"/>
                  </a:cubicBezTo>
                  <a:cubicBezTo>
                    <a:pt x="8374" y="8355"/>
                    <a:pt x="8661" y="8558"/>
                    <a:pt x="8941" y="8762"/>
                  </a:cubicBezTo>
                  <a:cubicBezTo>
                    <a:pt x="9221" y="8966"/>
                    <a:pt x="9494" y="9170"/>
                    <a:pt x="9770" y="9374"/>
                  </a:cubicBezTo>
                  <a:cubicBezTo>
                    <a:pt x="10047" y="9577"/>
                    <a:pt x="10327" y="9781"/>
                    <a:pt x="10607" y="9985"/>
                  </a:cubicBezTo>
                  <a:cubicBezTo>
                    <a:pt x="10887" y="10189"/>
                    <a:pt x="11167" y="10392"/>
                    <a:pt x="11451" y="10596"/>
                  </a:cubicBezTo>
                  <a:cubicBezTo>
                    <a:pt x="11735" y="10800"/>
                    <a:pt x="12023" y="11004"/>
                    <a:pt x="12295" y="11309"/>
                  </a:cubicBezTo>
                  <a:cubicBezTo>
                    <a:pt x="12568" y="11615"/>
                    <a:pt x="12825" y="12023"/>
                    <a:pt x="13102" y="12430"/>
                  </a:cubicBezTo>
                  <a:cubicBezTo>
                    <a:pt x="13378" y="12838"/>
                    <a:pt x="13673" y="13245"/>
                    <a:pt x="13950" y="13653"/>
                  </a:cubicBezTo>
                  <a:cubicBezTo>
                    <a:pt x="14226" y="14060"/>
                    <a:pt x="14483" y="14468"/>
                    <a:pt x="14737" y="14875"/>
                  </a:cubicBezTo>
                  <a:cubicBezTo>
                    <a:pt x="14991" y="15283"/>
                    <a:pt x="15240" y="15691"/>
                    <a:pt x="15490" y="16200"/>
                  </a:cubicBezTo>
                  <a:cubicBezTo>
                    <a:pt x="15740" y="16709"/>
                    <a:pt x="15990" y="17321"/>
                    <a:pt x="16236" y="17830"/>
                  </a:cubicBezTo>
                  <a:cubicBezTo>
                    <a:pt x="16482" y="18340"/>
                    <a:pt x="16724" y="18747"/>
                    <a:pt x="16963" y="19155"/>
                  </a:cubicBezTo>
                  <a:cubicBezTo>
                    <a:pt x="17201" y="19562"/>
                    <a:pt x="17436" y="19970"/>
                    <a:pt x="17667" y="20377"/>
                  </a:cubicBezTo>
                  <a:cubicBezTo>
                    <a:pt x="17898" y="20785"/>
                    <a:pt x="18125" y="21192"/>
                    <a:pt x="18397" y="21396"/>
                  </a:cubicBezTo>
                  <a:cubicBezTo>
                    <a:pt x="18670" y="21600"/>
                    <a:pt x="18988" y="21600"/>
                    <a:pt x="19283" y="21600"/>
                  </a:cubicBezTo>
                  <a:cubicBezTo>
                    <a:pt x="19579" y="21600"/>
                    <a:pt x="19851" y="21600"/>
                    <a:pt x="20169" y="21396"/>
                  </a:cubicBezTo>
                  <a:cubicBezTo>
                    <a:pt x="20487" y="21192"/>
                    <a:pt x="20850" y="20785"/>
                    <a:pt x="21097" y="20785"/>
                  </a:cubicBezTo>
                  <a:cubicBezTo>
                    <a:pt x="21343" y="20785"/>
                    <a:pt x="21471" y="211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9642818" y="5562679"/>
              <a:ext cx="254001" cy="41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4320" y="6207"/>
                  </a:moveTo>
                  <a:cubicBezTo>
                    <a:pt x="3780" y="8034"/>
                    <a:pt x="3240" y="9861"/>
                    <a:pt x="2790" y="12010"/>
                  </a:cubicBezTo>
                  <a:cubicBezTo>
                    <a:pt x="2340" y="14160"/>
                    <a:pt x="1980" y="16631"/>
                    <a:pt x="1530" y="18351"/>
                  </a:cubicBezTo>
                  <a:cubicBezTo>
                    <a:pt x="1080" y="20070"/>
                    <a:pt x="540" y="21037"/>
                    <a:pt x="270" y="21252"/>
                  </a:cubicBezTo>
                  <a:cubicBezTo>
                    <a:pt x="0" y="21467"/>
                    <a:pt x="0" y="20930"/>
                    <a:pt x="0" y="19049"/>
                  </a:cubicBezTo>
                  <a:cubicBezTo>
                    <a:pt x="0" y="17168"/>
                    <a:pt x="0" y="13945"/>
                    <a:pt x="540" y="10828"/>
                  </a:cubicBezTo>
                  <a:cubicBezTo>
                    <a:pt x="1080" y="7712"/>
                    <a:pt x="2160" y="4703"/>
                    <a:pt x="2970" y="2876"/>
                  </a:cubicBezTo>
                  <a:cubicBezTo>
                    <a:pt x="3780" y="1049"/>
                    <a:pt x="4320" y="404"/>
                    <a:pt x="5040" y="136"/>
                  </a:cubicBezTo>
                  <a:cubicBezTo>
                    <a:pt x="5760" y="-133"/>
                    <a:pt x="6660" y="-26"/>
                    <a:pt x="7380" y="673"/>
                  </a:cubicBezTo>
                  <a:cubicBezTo>
                    <a:pt x="8100" y="1371"/>
                    <a:pt x="8640" y="2661"/>
                    <a:pt x="9000" y="3574"/>
                  </a:cubicBezTo>
                  <a:cubicBezTo>
                    <a:pt x="9360" y="4488"/>
                    <a:pt x="9540" y="5025"/>
                    <a:pt x="9990" y="5455"/>
                  </a:cubicBezTo>
                  <a:cubicBezTo>
                    <a:pt x="10440" y="5885"/>
                    <a:pt x="11160" y="6207"/>
                    <a:pt x="11880" y="6154"/>
                  </a:cubicBezTo>
                  <a:cubicBezTo>
                    <a:pt x="12600" y="6100"/>
                    <a:pt x="13320" y="5670"/>
                    <a:pt x="13950" y="5240"/>
                  </a:cubicBezTo>
                  <a:cubicBezTo>
                    <a:pt x="14580" y="4810"/>
                    <a:pt x="15120" y="4380"/>
                    <a:pt x="15750" y="4004"/>
                  </a:cubicBezTo>
                  <a:cubicBezTo>
                    <a:pt x="16380" y="3628"/>
                    <a:pt x="17100" y="3306"/>
                    <a:pt x="17640" y="3413"/>
                  </a:cubicBezTo>
                  <a:cubicBezTo>
                    <a:pt x="18180" y="3521"/>
                    <a:pt x="18540" y="4058"/>
                    <a:pt x="18720" y="5939"/>
                  </a:cubicBezTo>
                  <a:cubicBezTo>
                    <a:pt x="18900" y="7819"/>
                    <a:pt x="18900" y="11043"/>
                    <a:pt x="18900" y="12924"/>
                  </a:cubicBezTo>
                  <a:cubicBezTo>
                    <a:pt x="18900" y="14804"/>
                    <a:pt x="18900" y="15342"/>
                    <a:pt x="19350" y="15771"/>
                  </a:cubicBezTo>
                  <a:cubicBezTo>
                    <a:pt x="19800" y="16201"/>
                    <a:pt x="20700" y="16524"/>
                    <a:pt x="21600" y="16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0005776" y="5634137"/>
              <a:ext cx="13234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4237" y="0"/>
                  </a:moveTo>
                  <a:cubicBezTo>
                    <a:pt x="12523" y="335"/>
                    <a:pt x="10808" y="670"/>
                    <a:pt x="8923" y="2344"/>
                  </a:cubicBezTo>
                  <a:cubicBezTo>
                    <a:pt x="7037" y="4019"/>
                    <a:pt x="4980" y="7033"/>
                    <a:pt x="3437" y="9795"/>
                  </a:cubicBezTo>
                  <a:cubicBezTo>
                    <a:pt x="1894" y="12558"/>
                    <a:pt x="866" y="15070"/>
                    <a:pt x="351" y="16744"/>
                  </a:cubicBezTo>
                  <a:cubicBezTo>
                    <a:pt x="-163" y="18419"/>
                    <a:pt x="-163" y="19256"/>
                    <a:pt x="694" y="19842"/>
                  </a:cubicBezTo>
                  <a:cubicBezTo>
                    <a:pt x="1551" y="20428"/>
                    <a:pt x="3266" y="20763"/>
                    <a:pt x="6866" y="21014"/>
                  </a:cubicBezTo>
                  <a:cubicBezTo>
                    <a:pt x="10466" y="21265"/>
                    <a:pt x="15951" y="21433"/>
                    <a:pt x="214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0215258" y="5583395"/>
              <a:ext cx="221311" cy="34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66" fill="norm" stroke="1" extrusionOk="0">
                  <a:moveTo>
                    <a:pt x="3612" y="8974"/>
                  </a:moveTo>
                  <a:cubicBezTo>
                    <a:pt x="2789" y="11967"/>
                    <a:pt x="1966" y="14960"/>
                    <a:pt x="1349" y="16847"/>
                  </a:cubicBezTo>
                  <a:cubicBezTo>
                    <a:pt x="732" y="18733"/>
                    <a:pt x="320" y="19514"/>
                    <a:pt x="115" y="19319"/>
                  </a:cubicBezTo>
                  <a:cubicBezTo>
                    <a:pt x="-91" y="19124"/>
                    <a:pt x="-91" y="17953"/>
                    <a:pt x="732" y="15350"/>
                  </a:cubicBezTo>
                  <a:cubicBezTo>
                    <a:pt x="1555" y="12748"/>
                    <a:pt x="3200" y="8714"/>
                    <a:pt x="4743" y="5982"/>
                  </a:cubicBezTo>
                  <a:cubicBezTo>
                    <a:pt x="6286" y="3249"/>
                    <a:pt x="7726" y="1818"/>
                    <a:pt x="8960" y="972"/>
                  </a:cubicBezTo>
                  <a:cubicBezTo>
                    <a:pt x="10195" y="126"/>
                    <a:pt x="11223" y="-134"/>
                    <a:pt x="12046" y="61"/>
                  </a:cubicBezTo>
                  <a:cubicBezTo>
                    <a:pt x="12869" y="256"/>
                    <a:pt x="13486" y="907"/>
                    <a:pt x="14000" y="2468"/>
                  </a:cubicBezTo>
                  <a:cubicBezTo>
                    <a:pt x="14515" y="4030"/>
                    <a:pt x="14926" y="6502"/>
                    <a:pt x="13898" y="8454"/>
                  </a:cubicBezTo>
                  <a:cubicBezTo>
                    <a:pt x="12869" y="10406"/>
                    <a:pt x="10400" y="11837"/>
                    <a:pt x="8652" y="12488"/>
                  </a:cubicBezTo>
                  <a:cubicBezTo>
                    <a:pt x="6903" y="13138"/>
                    <a:pt x="5875" y="13008"/>
                    <a:pt x="4846" y="12943"/>
                  </a:cubicBezTo>
                  <a:cubicBezTo>
                    <a:pt x="3818" y="12878"/>
                    <a:pt x="2789" y="12878"/>
                    <a:pt x="2686" y="13138"/>
                  </a:cubicBezTo>
                  <a:cubicBezTo>
                    <a:pt x="2583" y="13399"/>
                    <a:pt x="3406" y="13919"/>
                    <a:pt x="6389" y="15025"/>
                  </a:cubicBezTo>
                  <a:cubicBezTo>
                    <a:pt x="9372" y="16131"/>
                    <a:pt x="14515" y="17823"/>
                    <a:pt x="17395" y="18994"/>
                  </a:cubicBezTo>
                  <a:cubicBezTo>
                    <a:pt x="20275" y="20165"/>
                    <a:pt x="20892" y="20815"/>
                    <a:pt x="21509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3" name="Drawing"/>
          <p:cNvGrpSpPr/>
          <p:nvPr/>
        </p:nvGrpSpPr>
        <p:grpSpPr>
          <a:xfrm>
            <a:off x="635794" y="1346200"/>
            <a:ext cx="12229306" cy="6350000"/>
            <a:chOff x="0" y="-19050"/>
            <a:chExt cx="12229305" cy="6350000"/>
          </a:xfrm>
        </p:grpSpPr>
        <p:sp>
          <p:nvSpPr>
            <p:cNvPr id="3047" name="Line"/>
            <p:cNvSpPr/>
            <p:nvPr/>
          </p:nvSpPr>
          <p:spPr>
            <a:xfrm>
              <a:off x="309870" y="523968"/>
              <a:ext cx="229086" cy="62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13" fill="norm" stroke="1" extrusionOk="0">
                  <a:moveTo>
                    <a:pt x="21447" y="1833"/>
                  </a:moveTo>
                  <a:cubicBezTo>
                    <a:pt x="19267" y="1185"/>
                    <a:pt x="17087" y="537"/>
                    <a:pt x="15502" y="213"/>
                  </a:cubicBezTo>
                  <a:cubicBezTo>
                    <a:pt x="13917" y="-111"/>
                    <a:pt x="12926" y="-111"/>
                    <a:pt x="10548" y="537"/>
                  </a:cubicBezTo>
                  <a:cubicBezTo>
                    <a:pt x="8170" y="1185"/>
                    <a:pt x="4405" y="2481"/>
                    <a:pt x="2324" y="3309"/>
                  </a:cubicBezTo>
                  <a:cubicBezTo>
                    <a:pt x="243" y="4137"/>
                    <a:pt x="-153" y="4497"/>
                    <a:pt x="45" y="4821"/>
                  </a:cubicBezTo>
                  <a:cubicBezTo>
                    <a:pt x="243" y="5145"/>
                    <a:pt x="1036" y="5433"/>
                    <a:pt x="2919" y="5793"/>
                  </a:cubicBezTo>
                  <a:cubicBezTo>
                    <a:pt x="4801" y="6153"/>
                    <a:pt x="7774" y="6585"/>
                    <a:pt x="9656" y="7161"/>
                  </a:cubicBezTo>
                  <a:cubicBezTo>
                    <a:pt x="11539" y="7737"/>
                    <a:pt x="12331" y="8457"/>
                    <a:pt x="11935" y="9321"/>
                  </a:cubicBezTo>
                  <a:cubicBezTo>
                    <a:pt x="11539" y="10185"/>
                    <a:pt x="9953" y="11193"/>
                    <a:pt x="8368" y="11805"/>
                  </a:cubicBezTo>
                  <a:cubicBezTo>
                    <a:pt x="6783" y="12417"/>
                    <a:pt x="5197" y="12633"/>
                    <a:pt x="4306" y="12561"/>
                  </a:cubicBezTo>
                  <a:cubicBezTo>
                    <a:pt x="3414" y="12489"/>
                    <a:pt x="3216" y="12129"/>
                    <a:pt x="3513" y="11841"/>
                  </a:cubicBezTo>
                  <a:cubicBezTo>
                    <a:pt x="3810" y="11553"/>
                    <a:pt x="4603" y="11337"/>
                    <a:pt x="5495" y="11265"/>
                  </a:cubicBezTo>
                  <a:cubicBezTo>
                    <a:pt x="6386" y="11193"/>
                    <a:pt x="7377" y="11265"/>
                    <a:pt x="7873" y="11553"/>
                  </a:cubicBezTo>
                  <a:cubicBezTo>
                    <a:pt x="8368" y="11841"/>
                    <a:pt x="8368" y="12345"/>
                    <a:pt x="7675" y="13425"/>
                  </a:cubicBezTo>
                  <a:cubicBezTo>
                    <a:pt x="6981" y="14505"/>
                    <a:pt x="5594" y="16161"/>
                    <a:pt x="4900" y="17421"/>
                  </a:cubicBezTo>
                  <a:cubicBezTo>
                    <a:pt x="4207" y="18681"/>
                    <a:pt x="4207" y="19545"/>
                    <a:pt x="4207" y="20157"/>
                  </a:cubicBezTo>
                  <a:cubicBezTo>
                    <a:pt x="4207" y="20769"/>
                    <a:pt x="4207" y="21129"/>
                    <a:pt x="4702" y="21309"/>
                  </a:cubicBezTo>
                  <a:cubicBezTo>
                    <a:pt x="5197" y="21489"/>
                    <a:pt x="6188" y="21489"/>
                    <a:pt x="8963" y="20877"/>
                  </a:cubicBezTo>
                  <a:cubicBezTo>
                    <a:pt x="11737" y="20265"/>
                    <a:pt x="16295" y="19041"/>
                    <a:pt x="20853" y="17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635264" y="768350"/>
              <a:ext cx="194982" cy="44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52" fill="norm" stroke="1" extrusionOk="0">
                  <a:moveTo>
                    <a:pt x="2642" y="0"/>
                  </a:moveTo>
                  <a:cubicBezTo>
                    <a:pt x="1723" y="304"/>
                    <a:pt x="804" y="608"/>
                    <a:pt x="345" y="1572"/>
                  </a:cubicBezTo>
                  <a:cubicBezTo>
                    <a:pt x="-115" y="2535"/>
                    <a:pt x="-115" y="4158"/>
                    <a:pt x="345" y="5121"/>
                  </a:cubicBezTo>
                  <a:cubicBezTo>
                    <a:pt x="804" y="6085"/>
                    <a:pt x="1723" y="6389"/>
                    <a:pt x="3217" y="6237"/>
                  </a:cubicBezTo>
                  <a:cubicBezTo>
                    <a:pt x="4711" y="6085"/>
                    <a:pt x="6779" y="5476"/>
                    <a:pt x="8157" y="4918"/>
                  </a:cubicBezTo>
                  <a:cubicBezTo>
                    <a:pt x="9536" y="4361"/>
                    <a:pt x="10225" y="3854"/>
                    <a:pt x="10685" y="3144"/>
                  </a:cubicBezTo>
                  <a:cubicBezTo>
                    <a:pt x="11145" y="2434"/>
                    <a:pt x="11374" y="1521"/>
                    <a:pt x="11374" y="1318"/>
                  </a:cubicBezTo>
                  <a:cubicBezTo>
                    <a:pt x="11374" y="1115"/>
                    <a:pt x="11145" y="1623"/>
                    <a:pt x="12064" y="3499"/>
                  </a:cubicBezTo>
                  <a:cubicBezTo>
                    <a:pt x="12983" y="5375"/>
                    <a:pt x="15051" y="8620"/>
                    <a:pt x="16889" y="11510"/>
                  </a:cubicBezTo>
                  <a:cubicBezTo>
                    <a:pt x="18728" y="14400"/>
                    <a:pt x="20336" y="16935"/>
                    <a:pt x="20911" y="18456"/>
                  </a:cubicBezTo>
                  <a:cubicBezTo>
                    <a:pt x="21485" y="19977"/>
                    <a:pt x="21025" y="20485"/>
                    <a:pt x="20221" y="20839"/>
                  </a:cubicBezTo>
                  <a:cubicBezTo>
                    <a:pt x="19417" y="21194"/>
                    <a:pt x="18268" y="21397"/>
                    <a:pt x="17119" y="21499"/>
                  </a:cubicBezTo>
                  <a:cubicBezTo>
                    <a:pt x="15970" y="21600"/>
                    <a:pt x="14821" y="21600"/>
                    <a:pt x="13328" y="21093"/>
                  </a:cubicBezTo>
                  <a:cubicBezTo>
                    <a:pt x="11834" y="20586"/>
                    <a:pt x="9996" y="19572"/>
                    <a:pt x="9766" y="18507"/>
                  </a:cubicBezTo>
                  <a:cubicBezTo>
                    <a:pt x="9536" y="17442"/>
                    <a:pt x="10915" y="16327"/>
                    <a:pt x="12294" y="15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931432" y="939800"/>
              <a:ext cx="1392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600"/>
                    <a:pt x="-1303" y="7200"/>
                    <a:pt x="240" y="10800"/>
                  </a:cubicBezTo>
                  <a:cubicBezTo>
                    <a:pt x="1783" y="14400"/>
                    <a:pt x="11040" y="180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1072355" y="984250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256868" y="749300"/>
              <a:ext cx="22382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566" y="0"/>
                  </a:moveTo>
                  <a:cubicBezTo>
                    <a:pt x="166" y="1290"/>
                    <a:pt x="-234" y="2579"/>
                    <a:pt x="166" y="3761"/>
                  </a:cubicBezTo>
                  <a:cubicBezTo>
                    <a:pt x="566" y="4943"/>
                    <a:pt x="1766" y="6018"/>
                    <a:pt x="3766" y="6394"/>
                  </a:cubicBezTo>
                  <a:cubicBezTo>
                    <a:pt x="5766" y="6770"/>
                    <a:pt x="8566" y="6448"/>
                    <a:pt x="10566" y="5481"/>
                  </a:cubicBezTo>
                  <a:cubicBezTo>
                    <a:pt x="12566" y="4513"/>
                    <a:pt x="13766" y="2901"/>
                    <a:pt x="14266" y="1827"/>
                  </a:cubicBezTo>
                  <a:cubicBezTo>
                    <a:pt x="14766" y="752"/>
                    <a:pt x="14566" y="215"/>
                    <a:pt x="14366" y="215"/>
                  </a:cubicBezTo>
                  <a:cubicBezTo>
                    <a:pt x="14166" y="215"/>
                    <a:pt x="13966" y="752"/>
                    <a:pt x="14566" y="2203"/>
                  </a:cubicBezTo>
                  <a:cubicBezTo>
                    <a:pt x="15166" y="3654"/>
                    <a:pt x="16566" y="6018"/>
                    <a:pt x="17866" y="8651"/>
                  </a:cubicBezTo>
                  <a:cubicBezTo>
                    <a:pt x="19166" y="11284"/>
                    <a:pt x="20366" y="14185"/>
                    <a:pt x="20866" y="16281"/>
                  </a:cubicBezTo>
                  <a:cubicBezTo>
                    <a:pt x="21366" y="18376"/>
                    <a:pt x="21166" y="19666"/>
                    <a:pt x="20566" y="20472"/>
                  </a:cubicBezTo>
                  <a:cubicBezTo>
                    <a:pt x="19966" y="21278"/>
                    <a:pt x="18966" y="21600"/>
                    <a:pt x="18066" y="21600"/>
                  </a:cubicBezTo>
                  <a:cubicBezTo>
                    <a:pt x="17166" y="21600"/>
                    <a:pt x="16366" y="21278"/>
                    <a:pt x="15866" y="20310"/>
                  </a:cubicBezTo>
                  <a:cubicBezTo>
                    <a:pt x="15366" y="19343"/>
                    <a:pt x="15166" y="17731"/>
                    <a:pt x="14966" y="16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1548605" y="880190"/>
              <a:ext cx="101651" cy="4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813" fill="norm" stroke="1" extrusionOk="0">
                  <a:moveTo>
                    <a:pt x="0" y="9543"/>
                  </a:moveTo>
                  <a:cubicBezTo>
                    <a:pt x="5290" y="5787"/>
                    <a:pt x="10580" y="2030"/>
                    <a:pt x="14327" y="622"/>
                  </a:cubicBezTo>
                  <a:cubicBezTo>
                    <a:pt x="18073" y="-787"/>
                    <a:pt x="20278" y="152"/>
                    <a:pt x="20939" y="3909"/>
                  </a:cubicBezTo>
                  <a:cubicBezTo>
                    <a:pt x="21600" y="7665"/>
                    <a:pt x="20718" y="14239"/>
                    <a:pt x="19837" y="20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1593055" y="93345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1624805" y="920750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1808955" y="971550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480"/>
                    <a:pt x="15055" y="960"/>
                    <a:pt x="11782" y="3360"/>
                  </a:cubicBezTo>
                  <a:cubicBezTo>
                    <a:pt x="8509" y="5760"/>
                    <a:pt x="5236" y="10080"/>
                    <a:pt x="3273" y="13440"/>
                  </a:cubicBezTo>
                  <a:cubicBezTo>
                    <a:pt x="1309" y="16800"/>
                    <a:pt x="655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1986755" y="97155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2221705" y="93980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2418555" y="958850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2717005" y="723900"/>
              <a:ext cx="214989" cy="53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07" fill="norm" stroke="1" extrusionOk="0">
                  <a:moveTo>
                    <a:pt x="0" y="0"/>
                  </a:moveTo>
                  <a:cubicBezTo>
                    <a:pt x="0" y="1779"/>
                    <a:pt x="0" y="3558"/>
                    <a:pt x="953" y="4786"/>
                  </a:cubicBezTo>
                  <a:cubicBezTo>
                    <a:pt x="1906" y="6014"/>
                    <a:pt x="3812" y="6692"/>
                    <a:pt x="6565" y="6522"/>
                  </a:cubicBezTo>
                  <a:cubicBezTo>
                    <a:pt x="9318" y="6353"/>
                    <a:pt x="12918" y="5336"/>
                    <a:pt x="14824" y="4616"/>
                  </a:cubicBezTo>
                  <a:cubicBezTo>
                    <a:pt x="16729" y="3896"/>
                    <a:pt x="16941" y="3473"/>
                    <a:pt x="17047" y="3007"/>
                  </a:cubicBezTo>
                  <a:cubicBezTo>
                    <a:pt x="17153" y="2541"/>
                    <a:pt x="17153" y="2033"/>
                    <a:pt x="16941" y="2118"/>
                  </a:cubicBezTo>
                  <a:cubicBezTo>
                    <a:pt x="16729" y="2202"/>
                    <a:pt x="16306" y="2880"/>
                    <a:pt x="16729" y="4574"/>
                  </a:cubicBezTo>
                  <a:cubicBezTo>
                    <a:pt x="17153" y="6268"/>
                    <a:pt x="18424" y="8979"/>
                    <a:pt x="19376" y="11520"/>
                  </a:cubicBezTo>
                  <a:cubicBezTo>
                    <a:pt x="20329" y="14061"/>
                    <a:pt x="20965" y="16433"/>
                    <a:pt x="21282" y="17831"/>
                  </a:cubicBezTo>
                  <a:cubicBezTo>
                    <a:pt x="21600" y="19228"/>
                    <a:pt x="21600" y="19652"/>
                    <a:pt x="21176" y="20118"/>
                  </a:cubicBezTo>
                  <a:cubicBezTo>
                    <a:pt x="20753" y="20584"/>
                    <a:pt x="19906" y="21092"/>
                    <a:pt x="18953" y="21346"/>
                  </a:cubicBezTo>
                  <a:cubicBezTo>
                    <a:pt x="18000" y="21600"/>
                    <a:pt x="16941" y="21600"/>
                    <a:pt x="15671" y="21007"/>
                  </a:cubicBezTo>
                  <a:cubicBezTo>
                    <a:pt x="14400" y="20414"/>
                    <a:pt x="12918" y="19228"/>
                    <a:pt x="12812" y="18000"/>
                  </a:cubicBezTo>
                  <a:cubicBezTo>
                    <a:pt x="12706" y="16772"/>
                    <a:pt x="13976" y="15501"/>
                    <a:pt x="15247" y="14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3015455" y="927100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3081866" y="901700"/>
              <a:ext cx="72111" cy="10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252" fill="norm" stroke="1" extrusionOk="0">
                  <a:moveTo>
                    <a:pt x="8409" y="3812"/>
                  </a:moveTo>
                  <a:cubicBezTo>
                    <a:pt x="5940" y="5082"/>
                    <a:pt x="3472" y="6353"/>
                    <a:pt x="1929" y="8259"/>
                  </a:cubicBezTo>
                  <a:cubicBezTo>
                    <a:pt x="386" y="10165"/>
                    <a:pt x="-231" y="12706"/>
                    <a:pt x="78" y="15035"/>
                  </a:cubicBezTo>
                  <a:cubicBezTo>
                    <a:pt x="386" y="17365"/>
                    <a:pt x="1620" y="19482"/>
                    <a:pt x="3780" y="20541"/>
                  </a:cubicBezTo>
                  <a:cubicBezTo>
                    <a:pt x="5940" y="21600"/>
                    <a:pt x="9026" y="21600"/>
                    <a:pt x="12112" y="19694"/>
                  </a:cubicBezTo>
                  <a:cubicBezTo>
                    <a:pt x="15198" y="17788"/>
                    <a:pt x="18283" y="13976"/>
                    <a:pt x="19826" y="11012"/>
                  </a:cubicBezTo>
                  <a:cubicBezTo>
                    <a:pt x="21369" y="8047"/>
                    <a:pt x="21369" y="5929"/>
                    <a:pt x="20135" y="4235"/>
                  </a:cubicBezTo>
                  <a:cubicBezTo>
                    <a:pt x="18900" y="2541"/>
                    <a:pt x="16432" y="1271"/>
                    <a:pt x="139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3209861" y="498755"/>
              <a:ext cx="141053" cy="59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51" fill="norm" stroke="1" extrusionOk="0">
                  <a:moveTo>
                    <a:pt x="366" y="1488"/>
                  </a:moveTo>
                  <a:cubicBezTo>
                    <a:pt x="49" y="1027"/>
                    <a:pt x="-269" y="566"/>
                    <a:pt x="366" y="297"/>
                  </a:cubicBezTo>
                  <a:cubicBezTo>
                    <a:pt x="1002" y="28"/>
                    <a:pt x="2590" y="-49"/>
                    <a:pt x="4178" y="28"/>
                  </a:cubicBezTo>
                  <a:cubicBezTo>
                    <a:pt x="5766" y="105"/>
                    <a:pt x="7355" y="335"/>
                    <a:pt x="8784" y="1104"/>
                  </a:cubicBezTo>
                  <a:cubicBezTo>
                    <a:pt x="10213" y="1873"/>
                    <a:pt x="11484" y="3179"/>
                    <a:pt x="10690" y="4640"/>
                  </a:cubicBezTo>
                  <a:cubicBezTo>
                    <a:pt x="9896" y="6100"/>
                    <a:pt x="7037" y="7715"/>
                    <a:pt x="5449" y="8791"/>
                  </a:cubicBezTo>
                  <a:cubicBezTo>
                    <a:pt x="3860" y="9867"/>
                    <a:pt x="3543" y="10405"/>
                    <a:pt x="4337" y="10982"/>
                  </a:cubicBezTo>
                  <a:cubicBezTo>
                    <a:pt x="5131" y="11558"/>
                    <a:pt x="7037" y="12173"/>
                    <a:pt x="10055" y="13557"/>
                  </a:cubicBezTo>
                  <a:cubicBezTo>
                    <a:pt x="13072" y="14940"/>
                    <a:pt x="17202" y="17093"/>
                    <a:pt x="19266" y="18361"/>
                  </a:cubicBezTo>
                  <a:cubicBezTo>
                    <a:pt x="21331" y="19629"/>
                    <a:pt x="21331" y="20014"/>
                    <a:pt x="21013" y="20398"/>
                  </a:cubicBezTo>
                  <a:cubicBezTo>
                    <a:pt x="20696" y="20782"/>
                    <a:pt x="20060" y="21167"/>
                    <a:pt x="17837" y="21359"/>
                  </a:cubicBezTo>
                  <a:cubicBezTo>
                    <a:pt x="15613" y="21551"/>
                    <a:pt x="11802" y="21551"/>
                    <a:pt x="799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4352439" y="444435"/>
              <a:ext cx="193367" cy="4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87" fill="norm" stroke="1" extrusionOk="0">
                  <a:moveTo>
                    <a:pt x="5248" y="6538"/>
                  </a:moveTo>
                  <a:cubicBezTo>
                    <a:pt x="4309" y="9623"/>
                    <a:pt x="3370" y="12709"/>
                    <a:pt x="2783" y="14887"/>
                  </a:cubicBezTo>
                  <a:cubicBezTo>
                    <a:pt x="2196" y="17065"/>
                    <a:pt x="1961" y="18336"/>
                    <a:pt x="1491" y="19380"/>
                  </a:cubicBezTo>
                  <a:cubicBezTo>
                    <a:pt x="1022" y="20423"/>
                    <a:pt x="318" y="21240"/>
                    <a:pt x="83" y="21286"/>
                  </a:cubicBezTo>
                  <a:cubicBezTo>
                    <a:pt x="-152" y="21331"/>
                    <a:pt x="83" y="20605"/>
                    <a:pt x="1139" y="18654"/>
                  </a:cubicBezTo>
                  <a:cubicBezTo>
                    <a:pt x="2196" y="16702"/>
                    <a:pt x="4074" y="13526"/>
                    <a:pt x="5835" y="10486"/>
                  </a:cubicBezTo>
                  <a:cubicBezTo>
                    <a:pt x="7596" y="7445"/>
                    <a:pt x="9239" y="4541"/>
                    <a:pt x="10296" y="2862"/>
                  </a:cubicBezTo>
                  <a:cubicBezTo>
                    <a:pt x="11352" y="1183"/>
                    <a:pt x="11822" y="729"/>
                    <a:pt x="12526" y="366"/>
                  </a:cubicBezTo>
                  <a:cubicBezTo>
                    <a:pt x="13231" y="3"/>
                    <a:pt x="14170" y="-269"/>
                    <a:pt x="15226" y="457"/>
                  </a:cubicBezTo>
                  <a:cubicBezTo>
                    <a:pt x="16283" y="1183"/>
                    <a:pt x="17457" y="2907"/>
                    <a:pt x="18278" y="5449"/>
                  </a:cubicBezTo>
                  <a:cubicBezTo>
                    <a:pt x="19100" y="7990"/>
                    <a:pt x="19570" y="11348"/>
                    <a:pt x="20039" y="13798"/>
                  </a:cubicBezTo>
                  <a:cubicBezTo>
                    <a:pt x="20509" y="16249"/>
                    <a:pt x="20978" y="17792"/>
                    <a:pt x="21448" y="19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4406105" y="711200"/>
              <a:ext cx="171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971"/>
                    <a:pt x="9067" y="12343"/>
                    <a:pt x="12667" y="8743"/>
                  </a:cubicBezTo>
                  <a:cubicBezTo>
                    <a:pt x="16267" y="5143"/>
                    <a:pt x="18933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4667463" y="429029"/>
              <a:ext cx="214893" cy="42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77" fill="norm" stroke="1" extrusionOk="0">
                  <a:moveTo>
                    <a:pt x="5617" y="8398"/>
                  </a:moveTo>
                  <a:cubicBezTo>
                    <a:pt x="4558" y="11151"/>
                    <a:pt x="3499" y="13903"/>
                    <a:pt x="2970" y="15862"/>
                  </a:cubicBezTo>
                  <a:cubicBezTo>
                    <a:pt x="2440" y="17821"/>
                    <a:pt x="2440" y="18986"/>
                    <a:pt x="2334" y="19886"/>
                  </a:cubicBezTo>
                  <a:cubicBezTo>
                    <a:pt x="2228" y="20786"/>
                    <a:pt x="2017" y="21421"/>
                    <a:pt x="1593" y="21474"/>
                  </a:cubicBezTo>
                  <a:cubicBezTo>
                    <a:pt x="1170" y="21527"/>
                    <a:pt x="534" y="20998"/>
                    <a:pt x="217" y="18615"/>
                  </a:cubicBezTo>
                  <a:cubicBezTo>
                    <a:pt x="-101" y="16233"/>
                    <a:pt x="-101" y="11998"/>
                    <a:pt x="428" y="8715"/>
                  </a:cubicBezTo>
                  <a:cubicBezTo>
                    <a:pt x="958" y="5433"/>
                    <a:pt x="2017" y="3103"/>
                    <a:pt x="2970" y="1780"/>
                  </a:cubicBezTo>
                  <a:cubicBezTo>
                    <a:pt x="3923" y="456"/>
                    <a:pt x="4770" y="139"/>
                    <a:pt x="5723" y="33"/>
                  </a:cubicBezTo>
                  <a:cubicBezTo>
                    <a:pt x="6675" y="-73"/>
                    <a:pt x="7734" y="33"/>
                    <a:pt x="8899" y="1039"/>
                  </a:cubicBezTo>
                  <a:cubicBezTo>
                    <a:pt x="10064" y="2045"/>
                    <a:pt x="11334" y="3951"/>
                    <a:pt x="10381" y="6174"/>
                  </a:cubicBezTo>
                  <a:cubicBezTo>
                    <a:pt x="9428" y="8398"/>
                    <a:pt x="6252" y="10939"/>
                    <a:pt x="4134" y="12686"/>
                  </a:cubicBezTo>
                  <a:cubicBezTo>
                    <a:pt x="2017" y="14433"/>
                    <a:pt x="958" y="15386"/>
                    <a:pt x="640" y="16127"/>
                  </a:cubicBezTo>
                  <a:cubicBezTo>
                    <a:pt x="323" y="16868"/>
                    <a:pt x="746" y="17398"/>
                    <a:pt x="3711" y="17980"/>
                  </a:cubicBezTo>
                  <a:cubicBezTo>
                    <a:pt x="6675" y="18562"/>
                    <a:pt x="12181" y="19198"/>
                    <a:pt x="15570" y="19462"/>
                  </a:cubicBezTo>
                  <a:cubicBezTo>
                    <a:pt x="18958" y="19727"/>
                    <a:pt x="20228" y="19621"/>
                    <a:pt x="21499" y="19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4928369" y="469900"/>
              <a:ext cx="93687" cy="36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453" fill="norm" stroke="1" extrusionOk="0">
                  <a:moveTo>
                    <a:pt x="17967" y="0"/>
                  </a:moveTo>
                  <a:cubicBezTo>
                    <a:pt x="15619" y="126"/>
                    <a:pt x="13271" y="251"/>
                    <a:pt x="9984" y="1695"/>
                  </a:cubicBezTo>
                  <a:cubicBezTo>
                    <a:pt x="6697" y="3140"/>
                    <a:pt x="2471" y="5902"/>
                    <a:pt x="827" y="9105"/>
                  </a:cubicBezTo>
                  <a:cubicBezTo>
                    <a:pt x="-816" y="12307"/>
                    <a:pt x="123" y="15949"/>
                    <a:pt x="2471" y="18147"/>
                  </a:cubicBezTo>
                  <a:cubicBezTo>
                    <a:pt x="4819" y="20344"/>
                    <a:pt x="8575" y="21098"/>
                    <a:pt x="11862" y="21349"/>
                  </a:cubicBezTo>
                  <a:cubicBezTo>
                    <a:pt x="15149" y="21600"/>
                    <a:pt x="17967" y="21349"/>
                    <a:pt x="20784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5089461" y="506783"/>
              <a:ext cx="122151" cy="31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38" fill="norm" stroke="1" extrusionOk="0">
                  <a:moveTo>
                    <a:pt x="423" y="3944"/>
                  </a:moveTo>
                  <a:cubicBezTo>
                    <a:pt x="57" y="2800"/>
                    <a:pt x="-309" y="1656"/>
                    <a:pt x="423" y="940"/>
                  </a:cubicBezTo>
                  <a:cubicBezTo>
                    <a:pt x="1155" y="225"/>
                    <a:pt x="2986" y="-61"/>
                    <a:pt x="5915" y="11"/>
                  </a:cubicBezTo>
                  <a:cubicBezTo>
                    <a:pt x="8844" y="82"/>
                    <a:pt x="12871" y="511"/>
                    <a:pt x="15433" y="1369"/>
                  </a:cubicBezTo>
                  <a:cubicBezTo>
                    <a:pt x="17996" y="2228"/>
                    <a:pt x="19094" y="3515"/>
                    <a:pt x="18545" y="4803"/>
                  </a:cubicBezTo>
                  <a:cubicBezTo>
                    <a:pt x="17996" y="6090"/>
                    <a:pt x="15799" y="7377"/>
                    <a:pt x="14152" y="8307"/>
                  </a:cubicBezTo>
                  <a:cubicBezTo>
                    <a:pt x="12505" y="9237"/>
                    <a:pt x="11406" y="9809"/>
                    <a:pt x="12138" y="10524"/>
                  </a:cubicBezTo>
                  <a:cubicBezTo>
                    <a:pt x="12871" y="11240"/>
                    <a:pt x="15433" y="12098"/>
                    <a:pt x="17447" y="13457"/>
                  </a:cubicBezTo>
                  <a:cubicBezTo>
                    <a:pt x="19460" y="14816"/>
                    <a:pt x="20925" y="16675"/>
                    <a:pt x="21108" y="17963"/>
                  </a:cubicBezTo>
                  <a:cubicBezTo>
                    <a:pt x="21291" y="19250"/>
                    <a:pt x="20193" y="19965"/>
                    <a:pt x="17996" y="20538"/>
                  </a:cubicBezTo>
                  <a:cubicBezTo>
                    <a:pt x="15799" y="21110"/>
                    <a:pt x="12505" y="21539"/>
                    <a:pt x="10125" y="20538"/>
                  </a:cubicBezTo>
                  <a:cubicBezTo>
                    <a:pt x="7745" y="19536"/>
                    <a:pt x="6281" y="17105"/>
                    <a:pt x="4816" y="14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5288755" y="444500"/>
              <a:ext cx="148166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600" fill="norm" stroke="1" extrusionOk="0">
                  <a:moveTo>
                    <a:pt x="7989" y="0"/>
                  </a:moveTo>
                  <a:cubicBezTo>
                    <a:pt x="12723" y="2880"/>
                    <a:pt x="17458" y="5760"/>
                    <a:pt x="19529" y="8505"/>
                  </a:cubicBezTo>
                  <a:cubicBezTo>
                    <a:pt x="21600" y="11250"/>
                    <a:pt x="21008" y="13860"/>
                    <a:pt x="17310" y="16020"/>
                  </a:cubicBezTo>
                  <a:cubicBezTo>
                    <a:pt x="13611" y="18180"/>
                    <a:pt x="6805" y="198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5908425" y="1289050"/>
              <a:ext cx="249102" cy="77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92" fill="norm" stroke="1" extrusionOk="0">
                  <a:moveTo>
                    <a:pt x="764" y="0"/>
                  </a:moveTo>
                  <a:cubicBezTo>
                    <a:pt x="224" y="1698"/>
                    <a:pt x="-316" y="3395"/>
                    <a:pt x="224" y="4829"/>
                  </a:cubicBezTo>
                  <a:cubicBezTo>
                    <a:pt x="764" y="6263"/>
                    <a:pt x="2384" y="7434"/>
                    <a:pt x="3644" y="8020"/>
                  </a:cubicBezTo>
                  <a:cubicBezTo>
                    <a:pt x="4904" y="8605"/>
                    <a:pt x="5804" y="8605"/>
                    <a:pt x="7514" y="8137"/>
                  </a:cubicBezTo>
                  <a:cubicBezTo>
                    <a:pt x="9224" y="7668"/>
                    <a:pt x="11744" y="6732"/>
                    <a:pt x="13544" y="5707"/>
                  </a:cubicBezTo>
                  <a:cubicBezTo>
                    <a:pt x="15344" y="4683"/>
                    <a:pt x="16424" y="3571"/>
                    <a:pt x="17054" y="2751"/>
                  </a:cubicBezTo>
                  <a:cubicBezTo>
                    <a:pt x="17684" y="1932"/>
                    <a:pt x="17864" y="1405"/>
                    <a:pt x="17954" y="1376"/>
                  </a:cubicBezTo>
                  <a:cubicBezTo>
                    <a:pt x="18044" y="1346"/>
                    <a:pt x="18044" y="1815"/>
                    <a:pt x="18224" y="3073"/>
                  </a:cubicBezTo>
                  <a:cubicBezTo>
                    <a:pt x="18404" y="4332"/>
                    <a:pt x="18764" y="6380"/>
                    <a:pt x="19304" y="8312"/>
                  </a:cubicBezTo>
                  <a:cubicBezTo>
                    <a:pt x="19844" y="10244"/>
                    <a:pt x="20564" y="12059"/>
                    <a:pt x="20924" y="13961"/>
                  </a:cubicBezTo>
                  <a:cubicBezTo>
                    <a:pt x="21284" y="15863"/>
                    <a:pt x="21284" y="17854"/>
                    <a:pt x="20834" y="19141"/>
                  </a:cubicBezTo>
                  <a:cubicBezTo>
                    <a:pt x="20384" y="20429"/>
                    <a:pt x="19484" y="21015"/>
                    <a:pt x="18584" y="21307"/>
                  </a:cubicBezTo>
                  <a:cubicBezTo>
                    <a:pt x="17684" y="21600"/>
                    <a:pt x="16784" y="21600"/>
                    <a:pt x="15434" y="20898"/>
                  </a:cubicBezTo>
                  <a:cubicBezTo>
                    <a:pt x="14084" y="20195"/>
                    <a:pt x="12284" y="18790"/>
                    <a:pt x="11474" y="17883"/>
                  </a:cubicBezTo>
                  <a:cubicBezTo>
                    <a:pt x="10664" y="16976"/>
                    <a:pt x="10844" y="16566"/>
                    <a:pt x="11024" y="16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6267233" y="1492250"/>
              <a:ext cx="56573" cy="29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0" fill="norm" stroke="1" extrusionOk="0">
                  <a:moveTo>
                    <a:pt x="18982" y="0"/>
                  </a:moveTo>
                  <a:cubicBezTo>
                    <a:pt x="12582" y="3370"/>
                    <a:pt x="6182" y="6740"/>
                    <a:pt x="2982" y="9728"/>
                  </a:cubicBezTo>
                  <a:cubicBezTo>
                    <a:pt x="-218" y="12715"/>
                    <a:pt x="-218" y="15319"/>
                    <a:pt x="182" y="17081"/>
                  </a:cubicBezTo>
                  <a:cubicBezTo>
                    <a:pt x="582" y="18843"/>
                    <a:pt x="1382" y="19762"/>
                    <a:pt x="3382" y="20451"/>
                  </a:cubicBezTo>
                  <a:cubicBezTo>
                    <a:pt x="5382" y="21140"/>
                    <a:pt x="8582" y="21600"/>
                    <a:pt x="11782" y="21370"/>
                  </a:cubicBezTo>
                  <a:cubicBezTo>
                    <a:pt x="14982" y="21140"/>
                    <a:pt x="18182" y="20221"/>
                    <a:pt x="21382" y="19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6234905" y="166370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6406355" y="165735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6439047" y="1593850"/>
              <a:ext cx="1810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029"/>
                    <a:pt x="-1068" y="2057"/>
                    <a:pt x="132" y="5657"/>
                  </a:cubicBezTo>
                  <a:cubicBezTo>
                    <a:pt x="1332" y="9257"/>
                    <a:pt x="10932" y="15429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6546055" y="159384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6718147" y="1327149"/>
              <a:ext cx="37459" cy="58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34" fill="norm" stroke="1" extrusionOk="0">
                  <a:moveTo>
                    <a:pt x="21236" y="0"/>
                  </a:moveTo>
                  <a:cubicBezTo>
                    <a:pt x="18836" y="2564"/>
                    <a:pt x="16436" y="5128"/>
                    <a:pt x="14036" y="7809"/>
                  </a:cubicBezTo>
                  <a:cubicBezTo>
                    <a:pt x="11636" y="10489"/>
                    <a:pt x="9236" y="13286"/>
                    <a:pt x="6836" y="15423"/>
                  </a:cubicBezTo>
                  <a:cubicBezTo>
                    <a:pt x="4436" y="17560"/>
                    <a:pt x="2036" y="19036"/>
                    <a:pt x="836" y="20007"/>
                  </a:cubicBezTo>
                  <a:cubicBezTo>
                    <a:pt x="-364" y="20978"/>
                    <a:pt x="-364" y="21445"/>
                    <a:pt x="1436" y="21522"/>
                  </a:cubicBezTo>
                  <a:cubicBezTo>
                    <a:pt x="3236" y="21600"/>
                    <a:pt x="6836" y="21289"/>
                    <a:pt x="10436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6883383" y="1403349"/>
              <a:ext cx="50023" cy="34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541" fill="norm" stroke="1" extrusionOk="0">
                  <a:moveTo>
                    <a:pt x="15234" y="0"/>
                  </a:moveTo>
                  <a:cubicBezTo>
                    <a:pt x="9186" y="4975"/>
                    <a:pt x="3138" y="9949"/>
                    <a:pt x="978" y="13418"/>
                  </a:cubicBezTo>
                  <a:cubicBezTo>
                    <a:pt x="-1182" y="16887"/>
                    <a:pt x="546" y="18851"/>
                    <a:pt x="3138" y="20029"/>
                  </a:cubicBezTo>
                  <a:cubicBezTo>
                    <a:pt x="5730" y="21207"/>
                    <a:pt x="9186" y="21600"/>
                    <a:pt x="12210" y="21535"/>
                  </a:cubicBezTo>
                  <a:cubicBezTo>
                    <a:pt x="15234" y="21469"/>
                    <a:pt x="17826" y="20945"/>
                    <a:pt x="20418" y="20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6857205" y="1524000"/>
              <a:ext cx="184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5962767" y="1013714"/>
              <a:ext cx="234039" cy="15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273" fill="norm" stroke="1" extrusionOk="0">
                  <a:moveTo>
                    <a:pt x="1667" y="7776"/>
                  </a:moveTo>
                  <a:cubicBezTo>
                    <a:pt x="1084" y="11099"/>
                    <a:pt x="500" y="14422"/>
                    <a:pt x="208" y="16776"/>
                  </a:cubicBezTo>
                  <a:cubicBezTo>
                    <a:pt x="-84" y="19129"/>
                    <a:pt x="-84" y="20514"/>
                    <a:pt x="305" y="20237"/>
                  </a:cubicBezTo>
                  <a:cubicBezTo>
                    <a:pt x="694" y="19960"/>
                    <a:pt x="1473" y="18022"/>
                    <a:pt x="2543" y="14560"/>
                  </a:cubicBezTo>
                  <a:cubicBezTo>
                    <a:pt x="3613" y="11099"/>
                    <a:pt x="4975" y="6114"/>
                    <a:pt x="6532" y="3068"/>
                  </a:cubicBezTo>
                  <a:cubicBezTo>
                    <a:pt x="8089" y="22"/>
                    <a:pt x="9840" y="-1086"/>
                    <a:pt x="12370" y="1268"/>
                  </a:cubicBezTo>
                  <a:cubicBezTo>
                    <a:pt x="14900" y="3622"/>
                    <a:pt x="18208" y="9437"/>
                    <a:pt x="21516" y="15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7479505" y="1517650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200"/>
                    <a:pt x="10080" y="10800"/>
                    <a:pt x="13680" y="7200"/>
                  </a:cubicBezTo>
                  <a:cubicBezTo>
                    <a:pt x="17280" y="3600"/>
                    <a:pt x="1944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7460455" y="165099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7778220" y="1342392"/>
              <a:ext cx="178453" cy="70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64" fill="norm" stroke="1" extrusionOk="0">
                  <a:moveTo>
                    <a:pt x="2229" y="15879"/>
                  </a:moveTo>
                  <a:cubicBezTo>
                    <a:pt x="1978" y="17371"/>
                    <a:pt x="1727" y="18863"/>
                    <a:pt x="1476" y="19868"/>
                  </a:cubicBezTo>
                  <a:cubicBezTo>
                    <a:pt x="1225" y="20873"/>
                    <a:pt x="974" y="21392"/>
                    <a:pt x="722" y="21457"/>
                  </a:cubicBezTo>
                  <a:cubicBezTo>
                    <a:pt x="471" y="21522"/>
                    <a:pt x="220" y="21133"/>
                    <a:pt x="95" y="19608"/>
                  </a:cubicBezTo>
                  <a:cubicBezTo>
                    <a:pt x="-31" y="18084"/>
                    <a:pt x="-31" y="15425"/>
                    <a:pt x="95" y="12733"/>
                  </a:cubicBezTo>
                  <a:cubicBezTo>
                    <a:pt x="220" y="10041"/>
                    <a:pt x="471" y="7317"/>
                    <a:pt x="974" y="5403"/>
                  </a:cubicBezTo>
                  <a:cubicBezTo>
                    <a:pt x="1476" y="3490"/>
                    <a:pt x="2229" y="2387"/>
                    <a:pt x="3109" y="1608"/>
                  </a:cubicBezTo>
                  <a:cubicBezTo>
                    <a:pt x="3988" y="830"/>
                    <a:pt x="4992" y="376"/>
                    <a:pt x="6374" y="149"/>
                  </a:cubicBezTo>
                  <a:cubicBezTo>
                    <a:pt x="7755" y="-78"/>
                    <a:pt x="9513" y="-78"/>
                    <a:pt x="11146" y="376"/>
                  </a:cubicBezTo>
                  <a:cubicBezTo>
                    <a:pt x="12778" y="830"/>
                    <a:pt x="14285" y="1738"/>
                    <a:pt x="14411" y="2906"/>
                  </a:cubicBezTo>
                  <a:cubicBezTo>
                    <a:pt x="14536" y="4073"/>
                    <a:pt x="13281" y="5500"/>
                    <a:pt x="12276" y="6344"/>
                  </a:cubicBezTo>
                  <a:cubicBezTo>
                    <a:pt x="11271" y="7187"/>
                    <a:pt x="10518" y="7446"/>
                    <a:pt x="10769" y="7608"/>
                  </a:cubicBezTo>
                  <a:cubicBezTo>
                    <a:pt x="11020" y="7771"/>
                    <a:pt x="12276" y="7836"/>
                    <a:pt x="14160" y="8225"/>
                  </a:cubicBezTo>
                  <a:cubicBezTo>
                    <a:pt x="16043" y="8614"/>
                    <a:pt x="18555" y="9327"/>
                    <a:pt x="19936" y="9846"/>
                  </a:cubicBezTo>
                  <a:cubicBezTo>
                    <a:pt x="21318" y="10365"/>
                    <a:pt x="21569" y="10690"/>
                    <a:pt x="20564" y="11144"/>
                  </a:cubicBezTo>
                  <a:cubicBezTo>
                    <a:pt x="19560" y="11598"/>
                    <a:pt x="17299" y="12181"/>
                    <a:pt x="15541" y="12506"/>
                  </a:cubicBezTo>
                  <a:cubicBezTo>
                    <a:pt x="13783" y="12830"/>
                    <a:pt x="12527" y="12895"/>
                    <a:pt x="11271" y="12895"/>
                  </a:cubicBezTo>
                  <a:cubicBezTo>
                    <a:pt x="10016" y="12895"/>
                    <a:pt x="8760" y="12830"/>
                    <a:pt x="8006" y="12603"/>
                  </a:cubicBezTo>
                  <a:cubicBezTo>
                    <a:pt x="7253" y="12376"/>
                    <a:pt x="7002" y="11987"/>
                    <a:pt x="6750" y="11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7991739" y="1644650"/>
              <a:ext cx="70261" cy="13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514" fill="norm" stroke="1" extrusionOk="0">
                  <a:moveTo>
                    <a:pt x="13577" y="5143"/>
                  </a:moveTo>
                  <a:cubicBezTo>
                    <a:pt x="9257" y="8571"/>
                    <a:pt x="4937" y="12000"/>
                    <a:pt x="2469" y="14743"/>
                  </a:cubicBezTo>
                  <a:cubicBezTo>
                    <a:pt x="0" y="17486"/>
                    <a:pt x="-617" y="19543"/>
                    <a:pt x="617" y="20571"/>
                  </a:cubicBezTo>
                  <a:cubicBezTo>
                    <a:pt x="1852" y="21600"/>
                    <a:pt x="4937" y="21600"/>
                    <a:pt x="8023" y="21429"/>
                  </a:cubicBezTo>
                  <a:cubicBezTo>
                    <a:pt x="11109" y="21257"/>
                    <a:pt x="14194" y="20914"/>
                    <a:pt x="16663" y="17829"/>
                  </a:cubicBezTo>
                  <a:cubicBezTo>
                    <a:pt x="19132" y="14743"/>
                    <a:pt x="20983" y="8914"/>
                    <a:pt x="20366" y="5486"/>
                  </a:cubicBezTo>
                  <a:cubicBezTo>
                    <a:pt x="19749" y="2057"/>
                    <a:pt x="16663" y="1029"/>
                    <a:pt x="135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8158955" y="1562100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7100"/>
                    <a:pt x="686" y="12600"/>
                    <a:pt x="3429" y="9450"/>
                  </a:cubicBezTo>
                  <a:cubicBezTo>
                    <a:pt x="6171" y="6300"/>
                    <a:pt x="11314" y="4500"/>
                    <a:pt x="14743" y="3150"/>
                  </a:cubicBezTo>
                  <a:cubicBezTo>
                    <a:pt x="18171" y="1800"/>
                    <a:pt x="1988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8221232" y="1530350"/>
              <a:ext cx="2027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4208" y="0"/>
                  </a:moveTo>
                  <a:cubicBezTo>
                    <a:pt x="7728" y="2340"/>
                    <a:pt x="1248" y="4680"/>
                    <a:pt x="168" y="8100"/>
                  </a:cubicBezTo>
                  <a:cubicBezTo>
                    <a:pt x="-912" y="11520"/>
                    <a:pt x="3408" y="16020"/>
                    <a:pt x="7728" y="18450"/>
                  </a:cubicBezTo>
                  <a:cubicBezTo>
                    <a:pt x="12048" y="20880"/>
                    <a:pt x="16368" y="21240"/>
                    <a:pt x="20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8471285" y="1235828"/>
              <a:ext cx="190117" cy="73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47" fill="norm" stroke="1" extrusionOk="0">
                  <a:moveTo>
                    <a:pt x="2686" y="21547"/>
                  </a:moveTo>
                  <a:cubicBezTo>
                    <a:pt x="1747" y="21300"/>
                    <a:pt x="808" y="21053"/>
                    <a:pt x="339" y="20621"/>
                  </a:cubicBezTo>
                  <a:cubicBezTo>
                    <a:pt x="-131" y="20189"/>
                    <a:pt x="-131" y="19572"/>
                    <a:pt x="456" y="18091"/>
                  </a:cubicBezTo>
                  <a:cubicBezTo>
                    <a:pt x="1043" y="16610"/>
                    <a:pt x="2217" y="14265"/>
                    <a:pt x="3508" y="12012"/>
                  </a:cubicBezTo>
                  <a:cubicBezTo>
                    <a:pt x="4799" y="9760"/>
                    <a:pt x="6208" y="7600"/>
                    <a:pt x="7617" y="5686"/>
                  </a:cubicBezTo>
                  <a:cubicBezTo>
                    <a:pt x="9026" y="3773"/>
                    <a:pt x="10434" y="2107"/>
                    <a:pt x="11491" y="1150"/>
                  </a:cubicBezTo>
                  <a:cubicBezTo>
                    <a:pt x="12547" y="194"/>
                    <a:pt x="13252" y="-53"/>
                    <a:pt x="13956" y="9"/>
                  </a:cubicBezTo>
                  <a:cubicBezTo>
                    <a:pt x="14660" y="70"/>
                    <a:pt x="15365" y="441"/>
                    <a:pt x="15365" y="1397"/>
                  </a:cubicBezTo>
                  <a:cubicBezTo>
                    <a:pt x="15365" y="2354"/>
                    <a:pt x="14660" y="3897"/>
                    <a:pt x="14191" y="4853"/>
                  </a:cubicBezTo>
                  <a:cubicBezTo>
                    <a:pt x="13721" y="5810"/>
                    <a:pt x="13486" y="6180"/>
                    <a:pt x="13017" y="6612"/>
                  </a:cubicBezTo>
                  <a:cubicBezTo>
                    <a:pt x="12547" y="7044"/>
                    <a:pt x="11843" y="7538"/>
                    <a:pt x="12078" y="7754"/>
                  </a:cubicBezTo>
                  <a:cubicBezTo>
                    <a:pt x="12312" y="7970"/>
                    <a:pt x="13486" y="7908"/>
                    <a:pt x="14660" y="7908"/>
                  </a:cubicBezTo>
                  <a:cubicBezTo>
                    <a:pt x="15834" y="7908"/>
                    <a:pt x="17008" y="7970"/>
                    <a:pt x="18065" y="8155"/>
                  </a:cubicBezTo>
                  <a:cubicBezTo>
                    <a:pt x="19121" y="8340"/>
                    <a:pt x="20060" y="8649"/>
                    <a:pt x="20647" y="9081"/>
                  </a:cubicBezTo>
                  <a:cubicBezTo>
                    <a:pt x="21234" y="9513"/>
                    <a:pt x="21469" y="10068"/>
                    <a:pt x="19826" y="10562"/>
                  </a:cubicBezTo>
                  <a:cubicBezTo>
                    <a:pt x="18182" y="11056"/>
                    <a:pt x="14660" y="11488"/>
                    <a:pt x="12312" y="11704"/>
                  </a:cubicBezTo>
                  <a:cubicBezTo>
                    <a:pt x="9965" y="11920"/>
                    <a:pt x="8791" y="11920"/>
                    <a:pt x="7852" y="11765"/>
                  </a:cubicBezTo>
                  <a:cubicBezTo>
                    <a:pt x="6912" y="11611"/>
                    <a:pt x="6208" y="11302"/>
                    <a:pt x="5504" y="10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8781255" y="1543050"/>
              <a:ext cx="1" cy="139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8994126" y="1333500"/>
              <a:ext cx="175702" cy="54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43" fill="norm" stroke="1" extrusionOk="0">
                  <a:moveTo>
                    <a:pt x="1126" y="0"/>
                  </a:moveTo>
                  <a:cubicBezTo>
                    <a:pt x="363" y="997"/>
                    <a:pt x="-399" y="1994"/>
                    <a:pt x="236" y="3240"/>
                  </a:cubicBezTo>
                  <a:cubicBezTo>
                    <a:pt x="872" y="4486"/>
                    <a:pt x="2905" y="5982"/>
                    <a:pt x="4683" y="6729"/>
                  </a:cubicBezTo>
                  <a:cubicBezTo>
                    <a:pt x="6462" y="7477"/>
                    <a:pt x="7987" y="7477"/>
                    <a:pt x="9893" y="7228"/>
                  </a:cubicBezTo>
                  <a:cubicBezTo>
                    <a:pt x="11799" y="6978"/>
                    <a:pt x="14086" y="6480"/>
                    <a:pt x="15737" y="6023"/>
                  </a:cubicBezTo>
                  <a:cubicBezTo>
                    <a:pt x="17389" y="5566"/>
                    <a:pt x="18406" y="5151"/>
                    <a:pt x="18914" y="4735"/>
                  </a:cubicBezTo>
                  <a:cubicBezTo>
                    <a:pt x="19422" y="4320"/>
                    <a:pt x="19422" y="3905"/>
                    <a:pt x="19168" y="3905"/>
                  </a:cubicBezTo>
                  <a:cubicBezTo>
                    <a:pt x="18914" y="3905"/>
                    <a:pt x="18406" y="4320"/>
                    <a:pt x="18533" y="5774"/>
                  </a:cubicBezTo>
                  <a:cubicBezTo>
                    <a:pt x="18660" y="7228"/>
                    <a:pt x="19422" y="9720"/>
                    <a:pt x="20057" y="12212"/>
                  </a:cubicBezTo>
                  <a:cubicBezTo>
                    <a:pt x="20693" y="14705"/>
                    <a:pt x="21201" y="17197"/>
                    <a:pt x="21074" y="18651"/>
                  </a:cubicBezTo>
                  <a:cubicBezTo>
                    <a:pt x="20947" y="20105"/>
                    <a:pt x="20185" y="20520"/>
                    <a:pt x="18787" y="20894"/>
                  </a:cubicBezTo>
                  <a:cubicBezTo>
                    <a:pt x="17389" y="21268"/>
                    <a:pt x="15356" y="21600"/>
                    <a:pt x="13450" y="21060"/>
                  </a:cubicBezTo>
                  <a:cubicBezTo>
                    <a:pt x="11545" y="20520"/>
                    <a:pt x="9766" y="19108"/>
                    <a:pt x="7987" y="17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9275332" y="1485900"/>
              <a:ext cx="39324" cy="22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50" fill="norm" stroke="1" extrusionOk="0">
                  <a:moveTo>
                    <a:pt x="10888" y="0"/>
                  </a:moveTo>
                  <a:cubicBezTo>
                    <a:pt x="8615" y="4483"/>
                    <a:pt x="6341" y="8966"/>
                    <a:pt x="4067" y="12226"/>
                  </a:cubicBezTo>
                  <a:cubicBezTo>
                    <a:pt x="1794" y="15487"/>
                    <a:pt x="-480" y="17525"/>
                    <a:pt x="88" y="18951"/>
                  </a:cubicBezTo>
                  <a:cubicBezTo>
                    <a:pt x="657" y="20377"/>
                    <a:pt x="4067" y="21192"/>
                    <a:pt x="8046" y="21396"/>
                  </a:cubicBezTo>
                  <a:cubicBezTo>
                    <a:pt x="12025" y="21600"/>
                    <a:pt x="16573" y="21192"/>
                    <a:pt x="21120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9244805" y="1581150"/>
              <a:ext cx="133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9568655" y="1543050"/>
              <a:ext cx="177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9714705" y="1511300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920"/>
                    <a:pt x="8640" y="11840"/>
                    <a:pt x="12240" y="15440"/>
                  </a:cubicBezTo>
                  <a:cubicBezTo>
                    <a:pt x="15840" y="19040"/>
                    <a:pt x="18720" y="203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9778205" y="1262283"/>
              <a:ext cx="194690" cy="73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16" fill="norm" stroke="1" extrusionOk="0">
                  <a:moveTo>
                    <a:pt x="0" y="21516"/>
                  </a:moveTo>
                  <a:cubicBezTo>
                    <a:pt x="460" y="19649"/>
                    <a:pt x="919" y="17781"/>
                    <a:pt x="1494" y="15727"/>
                  </a:cubicBezTo>
                  <a:cubicBezTo>
                    <a:pt x="2068" y="13673"/>
                    <a:pt x="2757" y="11432"/>
                    <a:pt x="3447" y="9409"/>
                  </a:cubicBezTo>
                  <a:cubicBezTo>
                    <a:pt x="4136" y="7386"/>
                    <a:pt x="4826" y="5581"/>
                    <a:pt x="5860" y="4055"/>
                  </a:cubicBezTo>
                  <a:cubicBezTo>
                    <a:pt x="6894" y="2530"/>
                    <a:pt x="8272" y="1285"/>
                    <a:pt x="9536" y="632"/>
                  </a:cubicBezTo>
                  <a:cubicBezTo>
                    <a:pt x="10800" y="-22"/>
                    <a:pt x="11949" y="-84"/>
                    <a:pt x="13098" y="72"/>
                  </a:cubicBezTo>
                  <a:cubicBezTo>
                    <a:pt x="14247" y="227"/>
                    <a:pt x="15396" y="601"/>
                    <a:pt x="15970" y="1285"/>
                  </a:cubicBezTo>
                  <a:cubicBezTo>
                    <a:pt x="16545" y="1970"/>
                    <a:pt x="16545" y="2966"/>
                    <a:pt x="15855" y="3838"/>
                  </a:cubicBezTo>
                  <a:cubicBezTo>
                    <a:pt x="15166" y="4709"/>
                    <a:pt x="13787" y="5456"/>
                    <a:pt x="12753" y="6016"/>
                  </a:cubicBezTo>
                  <a:cubicBezTo>
                    <a:pt x="11719" y="6577"/>
                    <a:pt x="11030" y="6950"/>
                    <a:pt x="11374" y="7199"/>
                  </a:cubicBezTo>
                  <a:cubicBezTo>
                    <a:pt x="11719" y="7448"/>
                    <a:pt x="13098" y="7572"/>
                    <a:pt x="15051" y="7915"/>
                  </a:cubicBezTo>
                  <a:cubicBezTo>
                    <a:pt x="17004" y="8257"/>
                    <a:pt x="19532" y="8817"/>
                    <a:pt x="20566" y="9440"/>
                  </a:cubicBezTo>
                  <a:cubicBezTo>
                    <a:pt x="21600" y="10062"/>
                    <a:pt x="21140" y="10747"/>
                    <a:pt x="19877" y="11245"/>
                  </a:cubicBezTo>
                  <a:cubicBezTo>
                    <a:pt x="18613" y="11743"/>
                    <a:pt x="16545" y="12054"/>
                    <a:pt x="14821" y="12241"/>
                  </a:cubicBezTo>
                  <a:cubicBezTo>
                    <a:pt x="13098" y="12428"/>
                    <a:pt x="11719" y="12490"/>
                    <a:pt x="10800" y="12334"/>
                  </a:cubicBezTo>
                  <a:cubicBezTo>
                    <a:pt x="9881" y="12179"/>
                    <a:pt x="9421" y="11805"/>
                    <a:pt x="8962" y="1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10019505" y="1552293"/>
              <a:ext cx="127001" cy="11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608"/>
                  </a:moveTo>
                  <a:cubicBezTo>
                    <a:pt x="1800" y="235"/>
                    <a:pt x="3600" y="-137"/>
                    <a:pt x="5400" y="49"/>
                  </a:cubicBezTo>
                  <a:cubicBezTo>
                    <a:pt x="7200" y="235"/>
                    <a:pt x="9000" y="980"/>
                    <a:pt x="9720" y="3773"/>
                  </a:cubicBezTo>
                  <a:cubicBezTo>
                    <a:pt x="10440" y="6566"/>
                    <a:pt x="10080" y="11408"/>
                    <a:pt x="8460" y="14760"/>
                  </a:cubicBezTo>
                  <a:cubicBezTo>
                    <a:pt x="6840" y="18111"/>
                    <a:pt x="3960" y="19973"/>
                    <a:pt x="3420" y="20718"/>
                  </a:cubicBezTo>
                  <a:cubicBezTo>
                    <a:pt x="2880" y="21463"/>
                    <a:pt x="4680" y="21091"/>
                    <a:pt x="8100" y="19973"/>
                  </a:cubicBezTo>
                  <a:cubicBezTo>
                    <a:pt x="11520" y="18856"/>
                    <a:pt x="16560" y="16994"/>
                    <a:pt x="21600" y="15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10229055" y="1422399"/>
              <a:ext cx="165101" cy="52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554" y="1475"/>
                    <a:pt x="1108" y="2949"/>
                    <a:pt x="2908" y="3773"/>
                  </a:cubicBezTo>
                  <a:cubicBezTo>
                    <a:pt x="4708" y="4598"/>
                    <a:pt x="7754" y="4771"/>
                    <a:pt x="10385" y="4554"/>
                  </a:cubicBezTo>
                  <a:cubicBezTo>
                    <a:pt x="13015" y="4337"/>
                    <a:pt x="15231" y="3730"/>
                    <a:pt x="16754" y="3166"/>
                  </a:cubicBezTo>
                  <a:cubicBezTo>
                    <a:pt x="18277" y="2602"/>
                    <a:pt x="19108" y="2082"/>
                    <a:pt x="19938" y="1518"/>
                  </a:cubicBezTo>
                  <a:cubicBezTo>
                    <a:pt x="20769" y="954"/>
                    <a:pt x="21600" y="347"/>
                    <a:pt x="21600" y="304"/>
                  </a:cubicBezTo>
                  <a:cubicBezTo>
                    <a:pt x="21600" y="260"/>
                    <a:pt x="20769" y="781"/>
                    <a:pt x="20077" y="2429"/>
                  </a:cubicBezTo>
                  <a:cubicBezTo>
                    <a:pt x="19385" y="4077"/>
                    <a:pt x="18831" y="6853"/>
                    <a:pt x="18554" y="9716"/>
                  </a:cubicBezTo>
                  <a:cubicBezTo>
                    <a:pt x="18277" y="12578"/>
                    <a:pt x="18277" y="15528"/>
                    <a:pt x="18277" y="17263"/>
                  </a:cubicBezTo>
                  <a:cubicBezTo>
                    <a:pt x="18277" y="18998"/>
                    <a:pt x="18277" y="19518"/>
                    <a:pt x="18000" y="20039"/>
                  </a:cubicBezTo>
                  <a:cubicBezTo>
                    <a:pt x="17723" y="20559"/>
                    <a:pt x="17169" y="21080"/>
                    <a:pt x="16062" y="21340"/>
                  </a:cubicBezTo>
                  <a:cubicBezTo>
                    <a:pt x="14954" y="21600"/>
                    <a:pt x="13292" y="21600"/>
                    <a:pt x="11631" y="21036"/>
                  </a:cubicBezTo>
                  <a:cubicBezTo>
                    <a:pt x="9969" y="20472"/>
                    <a:pt x="8308" y="19345"/>
                    <a:pt x="7477" y="18173"/>
                  </a:cubicBezTo>
                  <a:cubicBezTo>
                    <a:pt x="6646" y="17002"/>
                    <a:pt x="6646" y="15788"/>
                    <a:pt x="6646" y="14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10490246" y="1530350"/>
              <a:ext cx="6901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600" fill="norm" stroke="1" extrusionOk="0">
                  <a:moveTo>
                    <a:pt x="13088" y="0"/>
                  </a:moveTo>
                  <a:cubicBezTo>
                    <a:pt x="9277" y="2160"/>
                    <a:pt x="5465" y="4320"/>
                    <a:pt x="2924" y="7080"/>
                  </a:cubicBezTo>
                  <a:cubicBezTo>
                    <a:pt x="383" y="9840"/>
                    <a:pt x="-888" y="13200"/>
                    <a:pt x="700" y="15720"/>
                  </a:cubicBezTo>
                  <a:cubicBezTo>
                    <a:pt x="2288" y="18240"/>
                    <a:pt x="6736" y="19920"/>
                    <a:pt x="10547" y="20760"/>
                  </a:cubicBezTo>
                  <a:cubicBezTo>
                    <a:pt x="14359" y="21600"/>
                    <a:pt x="17536" y="21600"/>
                    <a:pt x="207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10474442" y="1638805"/>
              <a:ext cx="103864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56" fill="norm" stroke="1" extrusionOk="0">
                  <a:moveTo>
                    <a:pt x="462" y="21256"/>
                  </a:moveTo>
                  <a:cubicBezTo>
                    <a:pt x="30" y="14056"/>
                    <a:pt x="-402" y="6856"/>
                    <a:pt x="678" y="3256"/>
                  </a:cubicBezTo>
                  <a:cubicBezTo>
                    <a:pt x="1758" y="-344"/>
                    <a:pt x="4350" y="-344"/>
                    <a:pt x="8022" y="376"/>
                  </a:cubicBezTo>
                  <a:cubicBezTo>
                    <a:pt x="11694" y="1096"/>
                    <a:pt x="16446" y="2536"/>
                    <a:pt x="21198" y="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10603705" y="1663700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10767582" y="1581150"/>
              <a:ext cx="1392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815"/>
                    <a:pt x="1783" y="11631"/>
                    <a:pt x="240" y="15231"/>
                  </a:cubicBezTo>
                  <a:cubicBezTo>
                    <a:pt x="-1303" y="18831"/>
                    <a:pt x="4868" y="20215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10864055" y="154305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10965655" y="1524000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10971955" y="1215939"/>
              <a:ext cx="252830" cy="82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49" fill="norm" stroke="1" extrusionOk="0">
                  <a:moveTo>
                    <a:pt x="540" y="20855"/>
                  </a:moveTo>
                  <a:cubicBezTo>
                    <a:pt x="183" y="21187"/>
                    <a:pt x="-174" y="21520"/>
                    <a:pt x="94" y="21547"/>
                  </a:cubicBezTo>
                  <a:cubicBezTo>
                    <a:pt x="362" y="21575"/>
                    <a:pt x="1254" y="21298"/>
                    <a:pt x="2414" y="20218"/>
                  </a:cubicBezTo>
                  <a:cubicBezTo>
                    <a:pt x="3575" y="19138"/>
                    <a:pt x="5003" y="17255"/>
                    <a:pt x="6342" y="15372"/>
                  </a:cubicBezTo>
                  <a:cubicBezTo>
                    <a:pt x="7681" y="13489"/>
                    <a:pt x="8930" y="11606"/>
                    <a:pt x="10358" y="9612"/>
                  </a:cubicBezTo>
                  <a:cubicBezTo>
                    <a:pt x="11786" y="7618"/>
                    <a:pt x="13393" y="5513"/>
                    <a:pt x="14464" y="3990"/>
                  </a:cubicBezTo>
                  <a:cubicBezTo>
                    <a:pt x="15535" y="2467"/>
                    <a:pt x="16071" y="1526"/>
                    <a:pt x="16338" y="917"/>
                  </a:cubicBezTo>
                  <a:cubicBezTo>
                    <a:pt x="16606" y="307"/>
                    <a:pt x="16606" y="30"/>
                    <a:pt x="16963" y="3"/>
                  </a:cubicBezTo>
                  <a:cubicBezTo>
                    <a:pt x="17320" y="-25"/>
                    <a:pt x="18034" y="197"/>
                    <a:pt x="18748" y="1083"/>
                  </a:cubicBezTo>
                  <a:cubicBezTo>
                    <a:pt x="19462" y="1969"/>
                    <a:pt x="20176" y="3520"/>
                    <a:pt x="20444" y="4433"/>
                  </a:cubicBezTo>
                  <a:cubicBezTo>
                    <a:pt x="20712" y="5347"/>
                    <a:pt x="20533" y="5624"/>
                    <a:pt x="19998" y="5873"/>
                  </a:cubicBezTo>
                  <a:cubicBezTo>
                    <a:pt x="19462" y="6123"/>
                    <a:pt x="18570" y="6344"/>
                    <a:pt x="17766" y="6538"/>
                  </a:cubicBezTo>
                  <a:cubicBezTo>
                    <a:pt x="16963" y="6732"/>
                    <a:pt x="16249" y="6898"/>
                    <a:pt x="15981" y="7120"/>
                  </a:cubicBezTo>
                  <a:cubicBezTo>
                    <a:pt x="15714" y="7341"/>
                    <a:pt x="15892" y="7618"/>
                    <a:pt x="16606" y="7950"/>
                  </a:cubicBezTo>
                  <a:cubicBezTo>
                    <a:pt x="17320" y="8283"/>
                    <a:pt x="18570" y="8670"/>
                    <a:pt x="19462" y="9003"/>
                  </a:cubicBezTo>
                  <a:cubicBezTo>
                    <a:pt x="20355" y="9335"/>
                    <a:pt x="20890" y="9612"/>
                    <a:pt x="21158" y="9889"/>
                  </a:cubicBezTo>
                  <a:cubicBezTo>
                    <a:pt x="21426" y="10166"/>
                    <a:pt x="21426" y="10443"/>
                    <a:pt x="20712" y="10775"/>
                  </a:cubicBezTo>
                  <a:cubicBezTo>
                    <a:pt x="19998" y="11107"/>
                    <a:pt x="18570" y="11495"/>
                    <a:pt x="17320" y="11689"/>
                  </a:cubicBezTo>
                  <a:cubicBezTo>
                    <a:pt x="16071" y="11883"/>
                    <a:pt x="15000" y="11883"/>
                    <a:pt x="13928" y="11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1270455" y="1549400"/>
              <a:ext cx="98516" cy="18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21" fill="norm" stroke="1" extrusionOk="0">
                  <a:moveTo>
                    <a:pt x="0" y="0"/>
                  </a:moveTo>
                  <a:cubicBezTo>
                    <a:pt x="2298" y="0"/>
                    <a:pt x="4596" y="0"/>
                    <a:pt x="6894" y="121"/>
                  </a:cubicBezTo>
                  <a:cubicBezTo>
                    <a:pt x="9191" y="243"/>
                    <a:pt x="11489" y="485"/>
                    <a:pt x="12179" y="1213"/>
                  </a:cubicBezTo>
                  <a:cubicBezTo>
                    <a:pt x="12868" y="1942"/>
                    <a:pt x="11949" y="3155"/>
                    <a:pt x="10570" y="4247"/>
                  </a:cubicBezTo>
                  <a:cubicBezTo>
                    <a:pt x="9191" y="5339"/>
                    <a:pt x="7353" y="6310"/>
                    <a:pt x="7583" y="7160"/>
                  </a:cubicBezTo>
                  <a:cubicBezTo>
                    <a:pt x="7813" y="8009"/>
                    <a:pt x="10111" y="8737"/>
                    <a:pt x="12179" y="9587"/>
                  </a:cubicBezTo>
                  <a:cubicBezTo>
                    <a:pt x="14247" y="10436"/>
                    <a:pt x="16085" y="11407"/>
                    <a:pt x="17923" y="12863"/>
                  </a:cubicBezTo>
                  <a:cubicBezTo>
                    <a:pt x="19762" y="14319"/>
                    <a:pt x="21600" y="16261"/>
                    <a:pt x="21370" y="17717"/>
                  </a:cubicBezTo>
                  <a:cubicBezTo>
                    <a:pt x="21140" y="19173"/>
                    <a:pt x="18843" y="20144"/>
                    <a:pt x="16545" y="20751"/>
                  </a:cubicBezTo>
                  <a:cubicBezTo>
                    <a:pt x="14247" y="21357"/>
                    <a:pt x="11949" y="21600"/>
                    <a:pt x="10570" y="20872"/>
                  </a:cubicBezTo>
                  <a:cubicBezTo>
                    <a:pt x="9191" y="20144"/>
                    <a:pt x="8732" y="18445"/>
                    <a:pt x="9191" y="16867"/>
                  </a:cubicBezTo>
                  <a:cubicBezTo>
                    <a:pt x="9651" y="15290"/>
                    <a:pt x="11030" y="13834"/>
                    <a:pt x="12409" y="12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11577372" y="1485900"/>
              <a:ext cx="140117" cy="44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17" fill="norm" stroke="1" extrusionOk="0">
                  <a:moveTo>
                    <a:pt x="2579" y="0"/>
                  </a:moveTo>
                  <a:cubicBezTo>
                    <a:pt x="1290" y="1029"/>
                    <a:pt x="0" y="2057"/>
                    <a:pt x="0" y="3086"/>
                  </a:cubicBezTo>
                  <a:cubicBezTo>
                    <a:pt x="0" y="4114"/>
                    <a:pt x="1290" y="5143"/>
                    <a:pt x="3869" y="5554"/>
                  </a:cubicBezTo>
                  <a:cubicBezTo>
                    <a:pt x="6448" y="5966"/>
                    <a:pt x="10316" y="5760"/>
                    <a:pt x="13218" y="5194"/>
                  </a:cubicBezTo>
                  <a:cubicBezTo>
                    <a:pt x="16119" y="4629"/>
                    <a:pt x="18054" y="3703"/>
                    <a:pt x="19182" y="2983"/>
                  </a:cubicBezTo>
                  <a:cubicBezTo>
                    <a:pt x="20310" y="2263"/>
                    <a:pt x="20633" y="1749"/>
                    <a:pt x="20794" y="1851"/>
                  </a:cubicBezTo>
                  <a:cubicBezTo>
                    <a:pt x="20955" y="1954"/>
                    <a:pt x="20955" y="2674"/>
                    <a:pt x="21116" y="4783"/>
                  </a:cubicBezTo>
                  <a:cubicBezTo>
                    <a:pt x="21278" y="6891"/>
                    <a:pt x="21600" y="10389"/>
                    <a:pt x="20955" y="13063"/>
                  </a:cubicBezTo>
                  <a:cubicBezTo>
                    <a:pt x="20310" y="15737"/>
                    <a:pt x="18699" y="17589"/>
                    <a:pt x="17087" y="18771"/>
                  </a:cubicBezTo>
                  <a:cubicBezTo>
                    <a:pt x="15475" y="19954"/>
                    <a:pt x="13863" y="20469"/>
                    <a:pt x="12090" y="20880"/>
                  </a:cubicBezTo>
                  <a:cubicBezTo>
                    <a:pt x="10316" y="21291"/>
                    <a:pt x="8382" y="21600"/>
                    <a:pt x="7254" y="21497"/>
                  </a:cubicBezTo>
                  <a:cubicBezTo>
                    <a:pt x="6125" y="21394"/>
                    <a:pt x="5803" y="20880"/>
                    <a:pt x="6770" y="19646"/>
                  </a:cubicBezTo>
                  <a:cubicBezTo>
                    <a:pt x="7737" y="18411"/>
                    <a:pt x="9994" y="16457"/>
                    <a:pt x="12251" y="14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11795389" y="1663699"/>
              <a:ext cx="71967" cy="16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15882" y="0"/>
                  </a:moveTo>
                  <a:cubicBezTo>
                    <a:pt x="11435" y="3828"/>
                    <a:pt x="6988" y="7656"/>
                    <a:pt x="4129" y="10663"/>
                  </a:cubicBezTo>
                  <a:cubicBezTo>
                    <a:pt x="1271" y="13671"/>
                    <a:pt x="0" y="15858"/>
                    <a:pt x="0" y="17635"/>
                  </a:cubicBezTo>
                  <a:cubicBezTo>
                    <a:pt x="0" y="19413"/>
                    <a:pt x="1271" y="20780"/>
                    <a:pt x="5082" y="21190"/>
                  </a:cubicBezTo>
                  <a:cubicBezTo>
                    <a:pt x="8894" y="21600"/>
                    <a:pt x="15247" y="21053"/>
                    <a:pt x="21600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11778941" y="1778000"/>
              <a:ext cx="13286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960" y="21600"/>
                  </a:moveTo>
                  <a:cubicBezTo>
                    <a:pt x="1272" y="14400"/>
                    <a:pt x="-415" y="7200"/>
                    <a:pt x="91" y="3600"/>
                  </a:cubicBezTo>
                  <a:cubicBezTo>
                    <a:pt x="597" y="0"/>
                    <a:pt x="3297" y="0"/>
                    <a:pt x="7179" y="0"/>
                  </a:cubicBezTo>
                  <a:cubicBezTo>
                    <a:pt x="11060" y="0"/>
                    <a:pt x="16123" y="0"/>
                    <a:pt x="211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11937205" y="1765300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12049729" y="1701800"/>
              <a:ext cx="179577" cy="19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54" fill="norm" stroke="1" extrusionOk="0">
                  <a:moveTo>
                    <a:pt x="1717" y="1364"/>
                  </a:moveTo>
                  <a:cubicBezTo>
                    <a:pt x="2722" y="682"/>
                    <a:pt x="3727" y="0"/>
                    <a:pt x="4731" y="0"/>
                  </a:cubicBezTo>
                  <a:cubicBezTo>
                    <a:pt x="5736" y="0"/>
                    <a:pt x="6741" y="682"/>
                    <a:pt x="6992" y="2501"/>
                  </a:cubicBezTo>
                  <a:cubicBezTo>
                    <a:pt x="7243" y="4320"/>
                    <a:pt x="6741" y="7276"/>
                    <a:pt x="5485" y="10004"/>
                  </a:cubicBezTo>
                  <a:cubicBezTo>
                    <a:pt x="4229" y="12733"/>
                    <a:pt x="2220" y="15234"/>
                    <a:pt x="1089" y="17053"/>
                  </a:cubicBezTo>
                  <a:cubicBezTo>
                    <a:pt x="-41" y="18872"/>
                    <a:pt x="-292" y="20008"/>
                    <a:pt x="336" y="20691"/>
                  </a:cubicBezTo>
                  <a:cubicBezTo>
                    <a:pt x="964" y="21373"/>
                    <a:pt x="2471" y="21600"/>
                    <a:pt x="6113" y="21032"/>
                  </a:cubicBezTo>
                  <a:cubicBezTo>
                    <a:pt x="9755" y="20463"/>
                    <a:pt x="15531" y="19099"/>
                    <a:pt x="21308" y="17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494505" y="1194225"/>
              <a:ext cx="2602972" cy="24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63" fill="norm" stroke="1" extrusionOk="0">
                  <a:moveTo>
                    <a:pt x="0" y="21563"/>
                  </a:moveTo>
                  <a:cubicBezTo>
                    <a:pt x="526" y="20825"/>
                    <a:pt x="1053" y="20086"/>
                    <a:pt x="1623" y="19440"/>
                  </a:cubicBezTo>
                  <a:cubicBezTo>
                    <a:pt x="2193" y="18794"/>
                    <a:pt x="2807" y="18240"/>
                    <a:pt x="3404" y="17594"/>
                  </a:cubicBezTo>
                  <a:cubicBezTo>
                    <a:pt x="4001" y="16948"/>
                    <a:pt x="4580" y="16209"/>
                    <a:pt x="5203" y="15286"/>
                  </a:cubicBezTo>
                  <a:cubicBezTo>
                    <a:pt x="5826" y="14363"/>
                    <a:pt x="6492" y="13255"/>
                    <a:pt x="7194" y="12148"/>
                  </a:cubicBezTo>
                  <a:cubicBezTo>
                    <a:pt x="7896" y="11040"/>
                    <a:pt x="8633" y="9932"/>
                    <a:pt x="9379" y="9009"/>
                  </a:cubicBezTo>
                  <a:cubicBezTo>
                    <a:pt x="10124" y="8086"/>
                    <a:pt x="10879" y="7348"/>
                    <a:pt x="11633" y="6701"/>
                  </a:cubicBezTo>
                  <a:cubicBezTo>
                    <a:pt x="12388" y="6055"/>
                    <a:pt x="13142" y="5501"/>
                    <a:pt x="13871" y="4948"/>
                  </a:cubicBezTo>
                  <a:cubicBezTo>
                    <a:pt x="14599" y="4394"/>
                    <a:pt x="15301" y="3840"/>
                    <a:pt x="15959" y="3471"/>
                  </a:cubicBezTo>
                  <a:cubicBezTo>
                    <a:pt x="16617" y="3101"/>
                    <a:pt x="17231" y="2917"/>
                    <a:pt x="17854" y="2640"/>
                  </a:cubicBezTo>
                  <a:cubicBezTo>
                    <a:pt x="18477" y="2363"/>
                    <a:pt x="19108" y="1994"/>
                    <a:pt x="19705" y="1532"/>
                  </a:cubicBezTo>
                  <a:cubicBezTo>
                    <a:pt x="20302" y="1071"/>
                    <a:pt x="20863" y="517"/>
                    <a:pt x="21188" y="240"/>
                  </a:cubicBezTo>
                  <a:cubicBezTo>
                    <a:pt x="21512" y="-37"/>
                    <a:pt x="21600" y="-37"/>
                    <a:pt x="21574" y="55"/>
                  </a:cubicBezTo>
                  <a:cubicBezTo>
                    <a:pt x="21547" y="148"/>
                    <a:pt x="21407" y="332"/>
                    <a:pt x="21267" y="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253205" y="1530350"/>
              <a:ext cx="2190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1" y="20800"/>
                    <a:pt x="1503" y="20000"/>
                    <a:pt x="2275" y="19300"/>
                  </a:cubicBezTo>
                  <a:cubicBezTo>
                    <a:pt x="3047" y="18600"/>
                    <a:pt x="3840" y="18000"/>
                    <a:pt x="4623" y="17100"/>
                  </a:cubicBezTo>
                  <a:cubicBezTo>
                    <a:pt x="5405" y="16200"/>
                    <a:pt x="6177" y="15000"/>
                    <a:pt x="6981" y="13900"/>
                  </a:cubicBezTo>
                  <a:cubicBezTo>
                    <a:pt x="7784" y="12800"/>
                    <a:pt x="8619" y="11800"/>
                    <a:pt x="9475" y="10800"/>
                  </a:cubicBezTo>
                  <a:cubicBezTo>
                    <a:pt x="10330" y="9800"/>
                    <a:pt x="11207" y="8800"/>
                    <a:pt x="12073" y="7800"/>
                  </a:cubicBezTo>
                  <a:cubicBezTo>
                    <a:pt x="12939" y="6800"/>
                    <a:pt x="13795" y="5800"/>
                    <a:pt x="14640" y="5000"/>
                  </a:cubicBezTo>
                  <a:cubicBezTo>
                    <a:pt x="15485" y="4200"/>
                    <a:pt x="16320" y="3600"/>
                    <a:pt x="17155" y="3000"/>
                  </a:cubicBezTo>
                  <a:cubicBezTo>
                    <a:pt x="17990" y="2400"/>
                    <a:pt x="18824" y="1800"/>
                    <a:pt x="19565" y="1300"/>
                  </a:cubicBezTo>
                  <a:cubicBezTo>
                    <a:pt x="20306" y="800"/>
                    <a:pt x="20953" y="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904205" y="1517650"/>
              <a:ext cx="52918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0" y="0"/>
                  </a:moveTo>
                  <a:cubicBezTo>
                    <a:pt x="1662" y="3027"/>
                    <a:pt x="3323" y="6055"/>
                    <a:pt x="7062" y="9000"/>
                  </a:cubicBezTo>
                  <a:cubicBezTo>
                    <a:pt x="10800" y="11945"/>
                    <a:pt x="16615" y="14809"/>
                    <a:pt x="19108" y="16895"/>
                  </a:cubicBezTo>
                  <a:cubicBezTo>
                    <a:pt x="21600" y="18982"/>
                    <a:pt x="20769" y="20291"/>
                    <a:pt x="199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1789905" y="1993899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3" y="3600"/>
                    <a:pt x="7406" y="7200"/>
                    <a:pt x="11006" y="10800"/>
                  </a:cubicBezTo>
                  <a:cubicBezTo>
                    <a:pt x="14606" y="14400"/>
                    <a:pt x="18103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1942305" y="1962150"/>
              <a:ext cx="158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72"/>
                    <a:pt x="10080" y="10944"/>
                    <a:pt x="6480" y="14544"/>
                  </a:cubicBezTo>
                  <a:cubicBezTo>
                    <a:pt x="2880" y="18144"/>
                    <a:pt x="1440" y="198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8838405" y="2205153"/>
              <a:ext cx="387351" cy="3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4" fill="norm" stroke="1" extrusionOk="0">
                  <a:moveTo>
                    <a:pt x="0" y="13434"/>
                  </a:moveTo>
                  <a:cubicBezTo>
                    <a:pt x="1770" y="7434"/>
                    <a:pt x="3541" y="1434"/>
                    <a:pt x="6610" y="234"/>
                  </a:cubicBezTo>
                  <a:cubicBezTo>
                    <a:pt x="9679" y="-966"/>
                    <a:pt x="14046" y="2634"/>
                    <a:pt x="16761" y="6834"/>
                  </a:cubicBezTo>
                  <a:cubicBezTo>
                    <a:pt x="19475" y="11034"/>
                    <a:pt x="20538" y="15834"/>
                    <a:pt x="21600" y="20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8843626" y="2355850"/>
              <a:ext cx="29958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906" y="21600"/>
                  </a:moveTo>
                  <a:cubicBezTo>
                    <a:pt x="994" y="21600"/>
                    <a:pt x="81" y="21600"/>
                    <a:pt x="5" y="20160"/>
                  </a:cubicBezTo>
                  <a:cubicBezTo>
                    <a:pt x="-71" y="18720"/>
                    <a:pt x="690" y="15840"/>
                    <a:pt x="3275" y="12960"/>
                  </a:cubicBezTo>
                  <a:cubicBezTo>
                    <a:pt x="5861" y="10080"/>
                    <a:pt x="10273" y="7200"/>
                    <a:pt x="13619" y="5040"/>
                  </a:cubicBezTo>
                  <a:cubicBezTo>
                    <a:pt x="16966" y="2880"/>
                    <a:pt x="19247" y="1440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0070305" y="2248842"/>
              <a:ext cx="3238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094" y="10932"/>
                    <a:pt x="8188" y="1332"/>
                    <a:pt x="11788" y="132"/>
                  </a:cubicBezTo>
                  <a:cubicBezTo>
                    <a:pt x="15388" y="-1068"/>
                    <a:pt x="18494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10171905" y="2382245"/>
              <a:ext cx="2984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379" y="12302"/>
                    <a:pt x="2757" y="4448"/>
                    <a:pt x="6357" y="1502"/>
                  </a:cubicBezTo>
                  <a:cubicBezTo>
                    <a:pt x="9957" y="-1443"/>
                    <a:pt x="15779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11402313" y="2305844"/>
              <a:ext cx="299943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60" fill="norm" stroke="1" extrusionOk="0">
                  <a:moveTo>
                    <a:pt x="1919" y="8100"/>
                  </a:moveTo>
                  <a:cubicBezTo>
                    <a:pt x="861" y="5220"/>
                    <a:pt x="-196" y="2340"/>
                    <a:pt x="31" y="900"/>
                  </a:cubicBezTo>
                  <a:cubicBezTo>
                    <a:pt x="257" y="-540"/>
                    <a:pt x="1768" y="-540"/>
                    <a:pt x="5544" y="3060"/>
                  </a:cubicBezTo>
                  <a:cubicBezTo>
                    <a:pt x="9320" y="6660"/>
                    <a:pt x="15362" y="13860"/>
                    <a:pt x="21404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11484360" y="2484404"/>
              <a:ext cx="300446" cy="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845" fill="norm" stroke="1" extrusionOk="0">
                  <a:moveTo>
                    <a:pt x="142" y="14674"/>
                  </a:moveTo>
                  <a:cubicBezTo>
                    <a:pt x="-9" y="9531"/>
                    <a:pt x="-160" y="4388"/>
                    <a:pt x="369" y="1816"/>
                  </a:cubicBezTo>
                  <a:cubicBezTo>
                    <a:pt x="897" y="-755"/>
                    <a:pt x="2106" y="-755"/>
                    <a:pt x="5731" y="2845"/>
                  </a:cubicBezTo>
                  <a:cubicBezTo>
                    <a:pt x="9356" y="6445"/>
                    <a:pt x="15398" y="13645"/>
                    <a:pt x="21440" y="20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6006305" y="2181135"/>
              <a:ext cx="3937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787" y="10884"/>
                    <a:pt x="5574" y="1066"/>
                    <a:pt x="9174" y="84"/>
                  </a:cubicBezTo>
                  <a:cubicBezTo>
                    <a:pt x="12774" y="-898"/>
                    <a:pt x="17187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6101555" y="2289085"/>
              <a:ext cx="2413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516" y="10884"/>
                    <a:pt x="3032" y="1066"/>
                    <a:pt x="6632" y="84"/>
                  </a:cubicBezTo>
                  <a:cubicBezTo>
                    <a:pt x="10232" y="-898"/>
                    <a:pt x="15916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0" y="2389046"/>
              <a:ext cx="145256" cy="44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33" fill="norm" stroke="1" extrusionOk="0">
                  <a:moveTo>
                    <a:pt x="21483" y="1458"/>
                  </a:moveTo>
                  <a:cubicBezTo>
                    <a:pt x="21170" y="949"/>
                    <a:pt x="20857" y="439"/>
                    <a:pt x="19761" y="185"/>
                  </a:cubicBezTo>
                  <a:cubicBezTo>
                    <a:pt x="18666" y="-70"/>
                    <a:pt x="16787" y="-70"/>
                    <a:pt x="14440" y="236"/>
                  </a:cubicBezTo>
                  <a:cubicBezTo>
                    <a:pt x="12092" y="541"/>
                    <a:pt x="9274" y="1153"/>
                    <a:pt x="7083" y="1917"/>
                  </a:cubicBezTo>
                  <a:cubicBezTo>
                    <a:pt x="4892" y="2681"/>
                    <a:pt x="3326" y="3598"/>
                    <a:pt x="2857" y="4311"/>
                  </a:cubicBezTo>
                  <a:cubicBezTo>
                    <a:pt x="2387" y="5024"/>
                    <a:pt x="3013" y="5534"/>
                    <a:pt x="4579" y="6145"/>
                  </a:cubicBezTo>
                  <a:cubicBezTo>
                    <a:pt x="6144" y="6756"/>
                    <a:pt x="8648" y="7470"/>
                    <a:pt x="10057" y="8183"/>
                  </a:cubicBezTo>
                  <a:cubicBezTo>
                    <a:pt x="11466" y="8896"/>
                    <a:pt x="11779" y="9609"/>
                    <a:pt x="11466" y="10170"/>
                  </a:cubicBezTo>
                  <a:cubicBezTo>
                    <a:pt x="11153" y="10730"/>
                    <a:pt x="10213" y="11138"/>
                    <a:pt x="8961" y="11494"/>
                  </a:cubicBezTo>
                  <a:cubicBezTo>
                    <a:pt x="7709" y="11851"/>
                    <a:pt x="6144" y="12156"/>
                    <a:pt x="4579" y="12309"/>
                  </a:cubicBezTo>
                  <a:cubicBezTo>
                    <a:pt x="3013" y="12462"/>
                    <a:pt x="1448" y="12462"/>
                    <a:pt x="1292" y="12666"/>
                  </a:cubicBezTo>
                  <a:cubicBezTo>
                    <a:pt x="1135" y="12870"/>
                    <a:pt x="2387" y="13277"/>
                    <a:pt x="2700" y="14041"/>
                  </a:cubicBezTo>
                  <a:cubicBezTo>
                    <a:pt x="3013" y="14805"/>
                    <a:pt x="2387" y="15926"/>
                    <a:pt x="1761" y="16945"/>
                  </a:cubicBezTo>
                  <a:cubicBezTo>
                    <a:pt x="1135" y="17964"/>
                    <a:pt x="509" y="18881"/>
                    <a:pt x="196" y="19594"/>
                  </a:cubicBezTo>
                  <a:cubicBezTo>
                    <a:pt x="-117" y="20307"/>
                    <a:pt x="-117" y="20817"/>
                    <a:pt x="666" y="21122"/>
                  </a:cubicBezTo>
                  <a:cubicBezTo>
                    <a:pt x="1448" y="21428"/>
                    <a:pt x="3013" y="21530"/>
                    <a:pt x="5205" y="21326"/>
                  </a:cubicBezTo>
                  <a:cubicBezTo>
                    <a:pt x="7396" y="21122"/>
                    <a:pt x="10213" y="20613"/>
                    <a:pt x="13031" y="20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215611" y="2520950"/>
              <a:ext cx="163537" cy="44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48" fill="norm" stroke="1" extrusionOk="0">
                  <a:moveTo>
                    <a:pt x="4088" y="0"/>
                  </a:moveTo>
                  <a:cubicBezTo>
                    <a:pt x="2980" y="1420"/>
                    <a:pt x="1872" y="2839"/>
                    <a:pt x="1180" y="3854"/>
                  </a:cubicBezTo>
                  <a:cubicBezTo>
                    <a:pt x="488" y="4868"/>
                    <a:pt x="211" y="5476"/>
                    <a:pt x="72" y="6237"/>
                  </a:cubicBezTo>
                  <a:cubicBezTo>
                    <a:pt x="-66" y="6997"/>
                    <a:pt x="-66" y="7910"/>
                    <a:pt x="626" y="8417"/>
                  </a:cubicBezTo>
                  <a:cubicBezTo>
                    <a:pt x="1319" y="8924"/>
                    <a:pt x="2703" y="9025"/>
                    <a:pt x="5472" y="7859"/>
                  </a:cubicBezTo>
                  <a:cubicBezTo>
                    <a:pt x="8242" y="6693"/>
                    <a:pt x="12396" y="4259"/>
                    <a:pt x="14749" y="2687"/>
                  </a:cubicBezTo>
                  <a:cubicBezTo>
                    <a:pt x="17103" y="1115"/>
                    <a:pt x="17657" y="406"/>
                    <a:pt x="17657" y="304"/>
                  </a:cubicBezTo>
                  <a:cubicBezTo>
                    <a:pt x="17657" y="203"/>
                    <a:pt x="17103" y="710"/>
                    <a:pt x="17103" y="2485"/>
                  </a:cubicBezTo>
                  <a:cubicBezTo>
                    <a:pt x="17103" y="4259"/>
                    <a:pt x="17657" y="7301"/>
                    <a:pt x="18488" y="10293"/>
                  </a:cubicBezTo>
                  <a:cubicBezTo>
                    <a:pt x="19319" y="13285"/>
                    <a:pt x="20426" y="16225"/>
                    <a:pt x="20980" y="17949"/>
                  </a:cubicBezTo>
                  <a:cubicBezTo>
                    <a:pt x="21534" y="19673"/>
                    <a:pt x="21534" y="20180"/>
                    <a:pt x="20980" y="20586"/>
                  </a:cubicBezTo>
                  <a:cubicBezTo>
                    <a:pt x="20426" y="20992"/>
                    <a:pt x="19319" y="21296"/>
                    <a:pt x="18072" y="21448"/>
                  </a:cubicBezTo>
                  <a:cubicBezTo>
                    <a:pt x="16826" y="21600"/>
                    <a:pt x="15442" y="21600"/>
                    <a:pt x="13919" y="21296"/>
                  </a:cubicBezTo>
                  <a:cubicBezTo>
                    <a:pt x="12396" y="20992"/>
                    <a:pt x="10734" y="20383"/>
                    <a:pt x="9903" y="19825"/>
                  </a:cubicBezTo>
                  <a:cubicBezTo>
                    <a:pt x="9072" y="19268"/>
                    <a:pt x="9072" y="18761"/>
                    <a:pt x="10596" y="18051"/>
                  </a:cubicBezTo>
                  <a:cubicBezTo>
                    <a:pt x="12119" y="17341"/>
                    <a:pt x="15165" y="16428"/>
                    <a:pt x="18211" y="15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441260" y="2654300"/>
              <a:ext cx="97696" cy="15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75" fill="norm" stroke="1" extrusionOk="0">
                  <a:moveTo>
                    <a:pt x="8803" y="0"/>
                  </a:moveTo>
                  <a:cubicBezTo>
                    <a:pt x="6965" y="4547"/>
                    <a:pt x="5127" y="9095"/>
                    <a:pt x="3289" y="12789"/>
                  </a:cubicBezTo>
                  <a:cubicBezTo>
                    <a:pt x="1450" y="16484"/>
                    <a:pt x="-388" y="19326"/>
                    <a:pt x="72" y="20463"/>
                  </a:cubicBezTo>
                  <a:cubicBezTo>
                    <a:pt x="531" y="21600"/>
                    <a:pt x="3289" y="21032"/>
                    <a:pt x="7195" y="19753"/>
                  </a:cubicBezTo>
                  <a:cubicBezTo>
                    <a:pt x="11101" y="18474"/>
                    <a:pt x="16157" y="16484"/>
                    <a:pt x="21212" y="14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507205" y="2730500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29"/>
                    <a:pt x="0" y="6857"/>
                    <a:pt x="3600" y="10457"/>
                  </a:cubicBezTo>
                  <a:cubicBezTo>
                    <a:pt x="7200" y="14057"/>
                    <a:pt x="14400" y="17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716755" y="26415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691355" y="2787650"/>
              <a:ext cx="6518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1800"/>
                    <a:pt x="21600" y="3600"/>
                    <a:pt x="18655" y="7200"/>
                  </a:cubicBezTo>
                  <a:cubicBezTo>
                    <a:pt x="15709" y="10800"/>
                    <a:pt x="7855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972872" y="2559050"/>
              <a:ext cx="197614" cy="42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5" fill="norm" stroke="1" extrusionOk="0">
                  <a:moveTo>
                    <a:pt x="460" y="0"/>
                  </a:moveTo>
                  <a:cubicBezTo>
                    <a:pt x="230" y="2341"/>
                    <a:pt x="0" y="4682"/>
                    <a:pt x="0" y="6118"/>
                  </a:cubicBezTo>
                  <a:cubicBezTo>
                    <a:pt x="0" y="7555"/>
                    <a:pt x="230" y="8087"/>
                    <a:pt x="804" y="8512"/>
                  </a:cubicBezTo>
                  <a:cubicBezTo>
                    <a:pt x="1379" y="8938"/>
                    <a:pt x="2298" y="9257"/>
                    <a:pt x="3677" y="8991"/>
                  </a:cubicBezTo>
                  <a:cubicBezTo>
                    <a:pt x="5055" y="8725"/>
                    <a:pt x="6894" y="7874"/>
                    <a:pt x="8272" y="6810"/>
                  </a:cubicBezTo>
                  <a:cubicBezTo>
                    <a:pt x="9651" y="5746"/>
                    <a:pt x="10570" y="4469"/>
                    <a:pt x="11260" y="3405"/>
                  </a:cubicBezTo>
                  <a:cubicBezTo>
                    <a:pt x="11949" y="2341"/>
                    <a:pt x="12409" y="1490"/>
                    <a:pt x="12638" y="1383"/>
                  </a:cubicBezTo>
                  <a:cubicBezTo>
                    <a:pt x="12868" y="1277"/>
                    <a:pt x="12868" y="1915"/>
                    <a:pt x="13443" y="3511"/>
                  </a:cubicBezTo>
                  <a:cubicBezTo>
                    <a:pt x="14017" y="5107"/>
                    <a:pt x="15166" y="7661"/>
                    <a:pt x="16545" y="10268"/>
                  </a:cubicBezTo>
                  <a:cubicBezTo>
                    <a:pt x="17923" y="12875"/>
                    <a:pt x="19532" y="15535"/>
                    <a:pt x="20451" y="17131"/>
                  </a:cubicBezTo>
                  <a:cubicBezTo>
                    <a:pt x="21370" y="18727"/>
                    <a:pt x="21600" y="19259"/>
                    <a:pt x="21370" y="19791"/>
                  </a:cubicBezTo>
                  <a:cubicBezTo>
                    <a:pt x="21140" y="20323"/>
                    <a:pt x="20451" y="20855"/>
                    <a:pt x="19417" y="21174"/>
                  </a:cubicBezTo>
                  <a:cubicBezTo>
                    <a:pt x="18383" y="21494"/>
                    <a:pt x="17004" y="21600"/>
                    <a:pt x="15396" y="21334"/>
                  </a:cubicBezTo>
                  <a:cubicBezTo>
                    <a:pt x="13787" y="21068"/>
                    <a:pt x="11949" y="20430"/>
                    <a:pt x="10800" y="19844"/>
                  </a:cubicBezTo>
                  <a:cubicBezTo>
                    <a:pt x="9651" y="19259"/>
                    <a:pt x="9191" y="18727"/>
                    <a:pt x="9536" y="18142"/>
                  </a:cubicBezTo>
                  <a:cubicBezTo>
                    <a:pt x="9881" y="17557"/>
                    <a:pt x="11030" y="16918"/>
                    <a:pt x="12179" y="16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1262855" y="2692400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1345405" y="2787650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1497805" y="2590800"/>
              <a:ext cx="17044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0" y="0"/>
                  </a:moveTo>
                  <a:cubicBezTo>
                    <a:pt x="533" y="1560"/>
                    <a:pt x="1067" y="3120"/>
                    <a:pt x="2133" y="4260"/>
                  </a:cubicBezTo>
                  <a:cubicBezTo>
                    <a:pt x="3200" y="5400"/>
                    <a:pt x="4800" y="6120"/>
                    <a:pt x="7200" y="6060"/>
                  </a:cubicBezTo>
                  <a:cubicBezTo>
                    <a:pt x="9600" y="6000"/>
                    <a:pt x="12800" y="5160"/>
                    <a:pt x="14667" y="4380"/>
                  </a:cubicBezTo>
                  <a:cubicBezTo>
                    <a:pt x="16533" y="3600"/>
                    <a:pt x="17067" y="2880"/>
                    <a:pt x="17200" y="2220"/>
                  </a:cubicBezTo>
                  <a:cubicBezTo>
                    <a:pt x="17333" y="1560"/>
                    <a:pt x="17067" y="960"/>
                    <a:pt x="16667" y="1020"/>
                  </a:cubicBezTo>
                  <a:cubicBezTo>
                    <a:pt x="16267" y="1080"/>
                    <a:pt x="15733" y="1800"/>
                    <a:pt x="16133" y="3780"/>
                  </a:cubicBezTo>
                  <a:cubicBezTo>
                    <a:pt x="16533" y="5760"/>
                    <a:pt x="17867" y="9000"/>
                    <a:pt x="18933" y="11700"/>
                  </a:cubicBezTo>
                  <a:cubicBezTo>
                    <a:pt x="20000" y="14400"/>
                    <a:pt x="20800" y="16560"/>
                    <a:pt x="21200" y="18000"/>
                  </a:cubicBezTo>
                  <a:cubicBezTo>
                    <a:pt x="21600" y="19440"/>
                    <a:pt x="21600" y="20160"/>
                    <a:pt x="20933" y="20700"/>
                  </a:cubicBezTo>
                  <a:cubicBezTo>
                    <a:pt x="20267" y="21240"/>
                    <a:pt x="18933" y="21600"/>
                    <a:pt x="17733" y="21600"/>
                  </a:cubicBezTo>
                  <a:cubicBezTo>
                    <a:pt x="16533" y="21600"/>
                    <a:pt x="15467" y="21240"/>
                    <a:pt x="14533" y="20220"/>
                  </a:cubicBezTo>
                  <a:cubicBezTo>
                    <a:pt x="13600" y="19200"/>
                    <a:pt x="12800" y="17520"/>
                    <a:pt x="12800" y="16380"/>
                  </a:cubicBezTo>
                  <a:cubicBezTo>
                    <a:pt x="12800" y="15240"/>
                    <a:pt x="13600" y="14640"/>
                    <a:pt x="14400" y="14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1726405" y="2768070"/>
              <a:ext cx="101601" cy="8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3" fill="norm" stroke="1" extrusionOk="0">
                  <a:moveTo>
                    <a:pt x="0" y="4873"/>
                  </a:moveTo>
                  <a:cubicBezTo>
                    <a:pt x="1350" y="2766"/>
                    <a:pt x="2700" y="659"/>
                    <a:pt x="4500" y="132"/>
                  </a:cubicBezTo>
                  <a:cubicBezTo>
                    <a:pt x="6300" y="-395"/>
                    <a:pt x="8550" y="659"/>
                    <a:pt x="9675" y="3293"/>
                  </a:cubicBezTo>
                  <a:cubicBezTo>
                    <a:pt x="10800" y="5927"/>
                    <a:pt x="10800" y="10142"/>
                    <a:pt x="9900" y="13566"/>
                  </a:cubicBezTo>
                  <a:cubicBezTo>
                    <a:pt x="9000" y="16990"/>
                    <a:pt x="7200" y="19625"/>
                    <a:pt x="7425" y="20415"/>
                  </a:cubicBezTo>
                  <a:cubicBezTo>
                    <a:pt x="7650" y="21205"/>
                    <a:pt x="9900" y="20151"/>
                    <a:pt x="12600" y="18571"/>
                  </a:cubicBezTo>
                  <a:cubicBezTo>
                    <a:pt x="15300" y="16990"/>
                    <a:pt x="18450" y="14883"/>
                    <a:pt x="21600" y="12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1910555" y="2800350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2022178" y="2628899"/>
              <a:ext cx="161424" cy="34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62" fill="norm" stroke="1" extrusionOk="0">
                  <a:moveTo>
                    <a:pt x="350" y="0"/>
                  </a:moveTo>
                  <a:cubicBezTo>
                    <a:pt x="73" y="1423"/>
                    <a:pt x="-204" y="2846"/>
                    <a:pt x="211" y="3880"/>
                  </a:cubicBezTo>
                  <a:cubicBezTo>
                    <a:pt x="627" y="4915"/>
                    <a:pt x="1734" y="5562"/>
                    <a:pt x="3534" y="5756"/>
                  </a:cubicBezTo>
                  <a:cubicBezTo>
                    <a:pt x="5334" y="5950"/>
                    <a:pt x="7827" y="5691"/>
                    <a:pt x="9627" y="5303"/>
                  </a:cubicBezTo>
                  <a:cubicBezTo>
                    <a:pt x="11427" y="4915"/>
                    <a:pt x="12534" y="4398"/>
                    <a:pt x="13088" y="4074"/>
                  </a:cubicBezTo>
                  <a:cubicBezTo>
                    <a:pt x="13642" y="3751"/>
                    <a:pt x="13642" y="3622"/>
                    <a:pt x="14334" y="4656"/>
                  </a:cubicBezTo>
                  <a:cubicBezTo>
                    <a:pt x="15027" y="5691"/>
                    <a:pt x="16411" y="7890"/>
                    <a:pt x="17796" y="10477"/>
                  </a:cubicBezTo>
                  <a:cubicBezTo>
                    <a:pt x="19181" y="13063"/>
                    <a:pt x="20565" y="16038"/>
                    <a:pt x="20981" y="17914"/>
                  </a:cubicBezTo>
                  <a:cubicBezTo>
                    <a:pt x="21396" y="19789"/>
                    <a:pt x="20842" y="20565"/>
                    <a:pt x="19734" y="21018"/>
                  </a:cubicBezTo>
                  <a:cubicBezTo>
                    <a:pt x="18627" y="21471"/>
                    <a:pt x="16965" y="21600"/>
                    <a:pt x="16273" y="20630"/>
                  </a:cubicBezTo>
                  <a:cubicBezTo>
                    <a:pt x="15581" y="19660"/>
                    <a:pt x="15858" y="17590"/>
                    <a:pt x="16134" y="15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2266155" y="2759732"/>
              <a:ext cx="84668" cy="19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3720"/>
                  </a:moveTo>
                  <a:cubicBezTo>
                    <a:pt x="1080" y="2571"/>
                    <a:pt x="2160" y="1423"/>
                    <a:pt x="4050" y="733"/>
                  </a:cubicBezTo>
                  <a:cubicBezTo>
                    <a:pt x="5940" y="44"/>
                    <a:pt x="8640" y="-186"/>
                    <a:pt x="10800" y="159"/>
                  </a:cubicBezTo>
                  <a:cubicBezTo>
                    <a:pt x="12960" y="503"/>
                    <a:pt x="14580" y="1423"/>
                    <a:pt x="14580" y="2342"/>
                  </a:cubicBezTo>
                  <a:cubicBezTo>
                    <a:pt x="14580" y="3261"/>
                    <a:pt x="12960" y="4180"/>
                    <a:pt x="10530" y="4984"/>
                  </a:cubicBezTo>
                  <a:cubicBezTo>
                    <a:pt x="8100" y="5788"/>
                    <a:pt x="4860" y="6478"/>
                    <a:pt x="4050" y="7282"/>
                  </a:cubicBezTo>
                  <a:cubicBezTo>
                    <a:pt x="3240" y="8086"/>
                    <a:pt x="4860" y="9005"/>
                    <a:pt x="7830" y="10154"/>
                  </a:cubicBezTo>
                  <a:cubicBezTo>
                    <a:pt x="10800" y="11303"/>
                    <a:pt x="15120" y="12682"/>
                    <a:pt x="17820" y="13946"/>
                  </a:cubicBezTo>
                  <a:cubicBezTo>
                    <a:pt x="20520" y="15210"/>
                    <a:pt x="21600" y="16359"/>
                    <a:pt x="21600" y="17508"/>
                  </a:cubicBezTo>
                  <a:cubicBezTo>
                    <a:pt x="21600" y="18657"/>
                    <a:pt x="20520" y="19805"/>
                    <a:pt x="18360" y="20495"/>
                  </a:cubicBezTo>
                  <a:cubicBezTo>
                    <a:pt x="16200" y="21184"/>
                    <a:pt x="12960" y="21414"/>
                    <a:pt x="10530" y="20380"/>
                  </a:cubicBezTo>
                  <a:cubicBezTo>
                    <a:pt x="8100" y="19346"/>
                    <a:pt x="6480" y="17048"/>
                    <a:pt x="4860" y="14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2418555" y="2507686"/>
              <a:ext cx="91776" cy="46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528" fill="norm" stroke="1" extrusionOk="0">
                  <a:moveTo>
                    <a:pt x="5760" y="321"/>
                  </a:moveTo>
                  <a:cubicBezTo>
                    <a:pt x="8160" y="124"/>
                    <a:pt x="10560" y="-72"/>
                    <a:pt x="12480" y="26"/>
                  </a:cubicBezTo>
                  <a:cubicBezTo>
                    <a:pt x="14400" y="124"/>
                    <a:pt x="15840" y="517"/>
                    <a:pt x="15840" y="1499"/>
                  </a:cubicBezTo>
                  <a:cubicBezTo>
                    <a:pt x="15840" y="2481"/>
                    <a:pt x="14400" y="4052"/>
                    <a:pt x="12960" y="5573"/>
                  </a:cubicBezTo>
                  <a:cubicBezTo>
                    <a:pt x="11520" y="7095"/>
                    <a:pt x="10080" y="8568"/>
                    <a:pt x="9840" y="9795"/>
                  </a:cubicBezTo>
                  <a:cubicBezTo>
                    <a:pt x="9600" y="11023"/>
                    <a:pt x="10560" y="12004"/>
                    <a:pt x="12960" y="13281"/>
                  </a:cubicBezTo>
                  <a:cubicBezTo>
                    <a:pt x="15360" y="14557"/>
                    <a:pt x="19200" y="16128"/>
                    <a:pt x="20400" y="17453"/>
                  </a:cubicBezTo>
                  <a:cubicBezTo>
                    <a:pt x="21600" y="18779"/>
                    <a:pt x="20160" y="19859"/>
                    <a:pt x="16320" y="20497"/>
                  </a:cubicBezTo>
                  <a:cubicBezTo>
                    <a:pt x="12480" y="21135"/>
                    <a:pt x="6240" y="21332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30161" y="3456223"/>
              <a:ext cx="140495" cy="39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75" fill="norm" stroke="1" extrusionOk="0">
                  <a:moveTo>
                    <a:pt x="12508" y="4016"/>
                  </a:moveTo>
                  <a:cubicBezTo>
                    <a:pt x="12508" y="3331"/>
                    <a:pt x="12508" y="2645"/>
                    <a:pt x="12349" y="1959"/>
                  </a:cubicBezTo>
                  <a:cubicBezTo>
                    <a:pt x="12190" y="1273"/>
                    <a:pt x="11872" y="588"/>
                    <a:pt x="10760" y="245"/>
                  </a:cubicBezTo>
                  <a:cubicBezTo>
                    <a:pt x="9649" y="-98"/>
                    <a:pt x="7743" y="-98"/>
                    <a:pt x="5837" y="359"/>
                  </a:cubicBezTo>
                  <a:cubicBezTo>
                    <a:pt x="3931" y="816"/>
                    <a:pt x="2025" y="1731"/>
                    <a:pt x="913" y="2473"/>
                  </a:cubicBezTo>
                  <a:cubicBezTo>
                    <a:pt x="-198" y="3216"/>
                    <a:pt x="-516" y="3788"/>
                    <a:pt x="1231" y="4702"/>
                  </a:cubicBezTo>
                  <a:cubicBezTo>
                    <a:pt x="2978" y="5616"/>
                    <a:pt x="6790" y="6873"/>
                    <a:pt x="9172" y="8188"/>
                  </a:cubicBezTo>
                  <a:cubicBezTo>
                    <a:pt x="11555" y="9502"/>
                    <a:pt x="12508" y="10873"/>
                    <a:pt x="12190" y="11788"/>
                  </a:cubicBezTo>
                  <a:cubicBezTo>
                    <a:pt x="11872" y="12702"/>
                    <a:pt x="10284" y="13159"/>
                    <a:pt x="8537" y="13445"/>
                  </a:cubicBezTo>
                  <a:cubicBezTo>
                    <a:pt x="6790" y="13731"/>
                    <a:pt x="4884" y="13845"/>
                    <a:pt x="3613" y="13616"/>
                  </a:cubicBezTo>
                  <a:cubicBezTo>
                    <a:pt x="2343" y="13388"/>
                    <a:pt x="1708" y="12816"/>
                    <a:pt x="2184" y="12416"/>
                  </a:cubicBezTo>
                  <a:cubicBezTo>
                    <a:pt x="2660" y="12016"/>
                    <a:pt x="4249" y="11788"/>
                    <a:pt x="5678" y="11959"/>
                  </a:cubicBezTo>
                  <a:cubicBezTo>
                    <a:pt x="7108" y="12131"/>
                    <a:pt x="8378" y="12702"/>
                    <a:pt x="9013" y="13559"/>
                  </a:cubicBezTo>
                  <a:cubicBezTo>
                    <a:pt x="9649" y="14416"/>
                    <a:pt x="9649" y="15559"/>
                    <a:pt x="9172" y="16531"/>
                  </a:cubicBezTo>
                  <a:cubicBezTo>
                    <a:pt x="8696" y="17502"/>
                    <a:pt x="7743" y="18302"/>
                    <a:pt x="7108" y="18988"/>
                  </a:cubicBezTo>
                  <a:cubicBezTo>
                    <a:pt x="6472" y="19673"/>
                    <a:pt x="6155" y="20245"/>
                    <a:pt x="6631" y="20702"/>
                  </a:cubicBezTo>
                  <a:cubicBezTo>
                    <a:pt x="7108" y="21159"/>
                    <a:pt x="8378" y="21502"/>
                    <a:pt x="10919" y="21331"/>
                  </a:cubicBezTo>
                  <a:cubicBezTo>
                    <a:pt x="13460" y="21159"/>
                    <a:pt x="17272" y="20473"/>
                    <a:pt x="21084" y="19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240505" y="3573945"/>
              <a:ext cx="201918" cy="38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90" fill="norm" stroke="1" extrusionOk="0">
                  <a:moveTo>
                    <a:pt x="0" y="761"/>
                  </a:moveTo>
                  <a:cubicBezTo>
                    <a:pt x="225" y="2162"/>
                    <a:pt x="450" y="3563"/>
                    <a:pt x="900" y="4498"/>
                  </a:cubicBezTo>
                  <a:cubicBezTo>
                    <a:pt x="1350" y="5432"/>
                    <a:pt x="2025" y="5899"/>
                    <a:pt x="3825" y="5723"/>
                  </a:cubicBezTo>
                  <a:cubicBezTo>
                    <a:pt x="5625" y="5548"/>
                    <a:pt x="8550" y="4731"/>
                    <a:pt x="10238" y="4030"/>
                  </a:cubicBezTo>
                  <a:cubicBezTo>
                    <a:pt x="11925" y="3330"/>
                    <a:pt x="12375" y="2746"/>
                    <a:pt x="12825" y="1929"/>
                  </a:cubicBezTo>
                  <a:cubicBezTo>
                    <a:pt x="13275" y="1112"/>
                    <a:pt x="13725" y="61"/>
                    <a:pt x="13725" y="2"/>
                  </a:cubicBezTo>
                  <a:cubicBezTo>
                    <a:pt x="13725" y="-56"/>
                    <a:pt x="13275" y="878"/>
                    <a:pt x="13838" y="2863"/>
                  </a:cubicBezTo>
                  <a:cubicBezTo>
                    <a:pt x="14400" y="4848"/>
                    <a:pt x="15975" y="7883"/>
                    <a:pt x="17438" y="10686"/>
                  </a:cubicBezTo>
                  <a:cubicBezTo>
                    <a:pt x="18900" y="13488"/>
                    <a:pt x="20250" y="16056"/>
                    <a:pt x="20925" y="17633"/>
                  </a:cubicBezTo>
                  <a:cubicBezTo>
                    <a:pt x="21600" y="19209"/>
                    <a:pt x="21600" y="19793"/>
                    <a:pt x="21150" y="20376"/>
                  </a:cubicBezTo>
                  <a:cubicBezTo>
                    <a:pt x="20700" y="20960"/>
                    <a:pt x="19800" y="21544"/>
                    <a:pt x="17888" y="21486"/>
                  </a:cubicBezTo>
                  <a:cubicBezTo>
                    <a:pt x="15975" y="21427"/>
                    <a:pt x="13050" y="20727"/>
                    <a:pt x="11925" y="19676"/>
                  </a:cubicBezTo>
                  <a:cubicBezTo>
                    <a:pt x="10800" y="18625"/>
                    <a:pt x="11475" y="17224"/>
                    <a:pt x="12150" y="15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494521" y="3670300"/>
              <a:ext cx="5713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20823" y="0"/>
                  </a:moveTo>
                  <a:cubicBezTo>
                    <a:pt x="16966" y="0"/>
                    <a:pt x="13109" y="0"/>
                    <a:pt x="9252" y="129"/>
                  </a:cubicBezTo>
                  <a:cubicBezTo>
                    <a:pt x="5394" y="257"/>
                    <a:pt x="1537" y="514"/>
                    <a:pt x="380" y="2057"/>
                  </a:cubicBezTo>
                  <a:cubicBezTo>
                    <a:pt x="-777" y="3600"/>
                    <a:pt x="766" y="6429"/>
                    <a:pt x="4237" y="9386"/>
                  </a:cubicBezTo>
                  <a:cubicBezTo>
                    <a:pt x="7709" y="12343"/>
                    <a:pt x="13109" y="15429"/>
                    <a:pt x="16194" y="17743"/>
                  </a:cubicBezTo>
                  <a:cubicBezTo>
                    <a:pt x="19280" y="20057"/>
                    <a:pt x="20052" y="21600"/>
                    <a:pt x="18509" y="21600"/>
                  </a:cubicBezTo>
                  <a:cubicBezTo>
                    <a:pt x="16966" y="21600"/>
                    <a:pt x="13109" y="20057"/>
                    <a:pt x="9252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513555" y="363220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735805" y="35877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697705" y="3740150"/>
              <a:ext cx="1016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1064782" y="3587750"/>
              <a:ext cx="152616" cy="35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58" fill="norm" stroke="1" extrusionOk="0">
                  <a:moveTo>
                    <a:pt x="1059" y="0"/>
                  </a:moveTo>
                  <a:cubicBezTo>
                    <a:pt x="467" y="1671"/>
                    <a:pt x="-125" y="3343"/>
                    <a:pt x="23" y="4629"/>
                  </a:cubicBezTo>
                  <a:cubicBezTo>
                    <a:pt x="171" y="5914"/>
                    <a:pt x="1059" y="6814"/>
                    <a:pt x="2834" y="7136"/>
                  </a:cubicBezTo>
                  <a:cubicBezTo>
                    <a:pt x="4609" y="7457"/>
                    <a:pt x="7272" y="7200"/>
                    <a:pt x="9639" y="6364"/>
                  </a:cubicBezTo>
                  <a:cubicBezTo>
                    <a:pt x="12007" y="5529"/>
                    <a:pt x="14078" y="4114"/>
                    <a:pt x="15261" y="2893"/>
                  </a:cubicBezTo>
                  <a:cubicBezTo>
                    <a:pt x="16445" y="1671"/>
                    <a:pt x="16741" y="643"/>
                    <a:pt x="16741" y="450"/>
                  </a:cubicBezTo>
                  <a:cubicBezTo>
                    <a:pt x="16741" y="257"/>
                    <a:pt x="16445" y="900"/>
                    <a:pt x="16741" y="2636"/>
                  </a:cubicBezTo>
                  <a:cubicBezTo>
                    <a:pt x="17037" y="4371"/>
                    <a:pt x="17924" y="7200"/>
                    <a:pt x="18812" y="10093"/>
                  </a:cubicBezTo>
                  <a:cubicBezTo>
                    <a:pt x="19700" y="12986"/>
                    <a:pt x="20587" y="15943"/>
                    <a:pt x="21031" y="17743"/>
                  </a:cubicBezTo>
                  <a:cubicBezTo>
                    <a:pt x="21475" y="19543"/>
                    <a:pt x="21475" y="20186"/>
                    <a:pt x="20735" y="20700"/>
                  </a:cubicBezTo>
                  <a:cubicBezTo>
                    <a:pt x="19996" y="21214"/>
                    <a:pt x="18516" y="21600"/>
                    <a:pt x="17333" y="21407"/>
                  </a:cubicBezTo>
                  <a:cubicBezTo>
                    <a:pt x="16149" y="21214"/>
                    <a:pt x="15261" y="20443"/>
                    <a:pt x="14965" y="19607"/>
                  </a:cubicBezTo>
                  <a:cubicBezTo>
                    <a:pt x="14670" y="18771"/>
                    <a:pt x="14965" y="17871"/>
                    <a:pt x="15261" y="16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1281905" y="3714205"/>
              <a:ext cx="107951" cy="9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4347"/>
                  </a:moveTo>
                  <a:cubicBezTo>
                    <a:pt x="1271" y="2468"/>
                    <a:pt x="2541" y="590"/>
                    <a:pt x="4235" y="121"/>
                  </a:cubicBezTo>
                  <a:cubicBezTo>
                    <a:pt x="5929" y="-349"/>
                    <a:pt x="8047" y="590"/>
                    <a:pt x="9106" y="2234"/>
                  </a:cubicBezTo>
                  <a:cubicBezTo>
                    <a:pt x="10165" y="3877"/>
                    <a:pt x="10165" y="6225"/>
                    <a:pt x="9953" y="8573"/>
                  </a:cubicBezTo>
                  <a:cubicBezTo>
                    <a:pt x="9741" y="10921"/>
                    <a:pt x="9318" y="13268"/>
                    <a:pt x="8471" y="15616"/>
                  </a:cubicBezTo>
                  <a:cubicBezTo>
                    <a:pt x="7624" y="17964"/>
                    <a:pt x="6353" y="20312"/>
                    <a:pt x="6776" y="20781"/>
                  </a:cubicBezTo>
                  <a:cubicBezTo>
                    <a:pt x="7200" y="21251"/>
                    <a:pt x="9318" y="19842"/>
                    <a:pt x="12071" y="18199"/>
                  </a:cubicBezTo>
                  <a:cubicBezTo>
                    <a:pt x="14824" y="16555"/>
                    <a:pt x="18212" y="14677"/>
                    <a:pt x="21600" y="12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1485105" y="3765550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1612105" y="3613149"/>
              <a:ext cx="168532" cy="36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70" fill="norm" stroke="1" extrusionOk="0">
                  <a:moveTo>
                    <a:pt x="0" y="753"/>
                  </a:moveTo>
                  <a:cubicBezTo>
                    <a:pt x="0" y="2135"/>
                    <a:pt x="0" y="3516"/>
                    <a:pt x="1485" y="4584"/>
                  </a:cubicBezTo>
                  <a:cubicBezTo>
                    <a:pt x="2970" y="5651"/>
                    <a:pt x="5940" y="6405"/>
                    <a:pt x="8370" y="6153"/>
                  </a:cubicBezTo>
                  <a:cubicBezTo>
                    <a:pt x="10800" y="5902"/>
                    <a:pt x="12690" y="4647"/>
                    <a:pt x="13905" y="3705"/>
                  </a:cubicBezTo>
                  <a:cubicBezTo>
                    <a:pt x="15120" y="2763"/>
                    <a:pt x="15660" y="2135"/>
                    <a:pt x="16065" y="1444"/>
                  </a:cubicBezTo>
                  <a:cubicBezTo>
                    <a:pt x="16470" y="753"/>
                    <a:pt x="16740" y="0"/>
                    <a:pt x="16740" y="0"/>
                  </a:cubicBezTo>
                  <a:cubicBezTo>
                    <a:pt x="16740" y="0"/>
                    <a:pt x="16470" y="753"/>
                    <a:pt x="17145" y="2888"/>
                  </a:cubicBezTo>
                  <a:cubicBezTo>
                    <a:pt x="17820" y="5023"/>
                    <a:pt x="19440" y="8540"/>
                    <a:pt x="20385" y="11616"/>
                  </a:cubicBezTo>
                  <a:cubicBezTo>
                    <a:pt x="21330" y="14693"/>
                    <a:pt x="21600" y="17330"/>
                    <a:pt x="21465" y="18963"/>
                  </a:cubicBezTo>
                  <a:cubicBezTo>
                    <a:pt x="21330" y="20595"/>
                    <a:pt x="20790" y="21223"/>
                    <a:pt x="19845" y="21412"/>
                  </a:cubicBezTo>
                  <a:cubicBezTo>
                    <a:pt x="18900" y="21600"/>
                    <a:pt x="17550" y="21349"/>
                    <a:pt x="16605" y="20407"/>
                  </a:cubicBezTo>
                  <a:cubicBezTo>
                    <a:pt x="15660" y="19465"/>
                    <a:pt x="15120" y="17833"/>
                    <a:pt x="1458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1847055" y="3716866"/>
              <a:ext cx="114841" cy="14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39" fill="norm" stroke="1" extrusionOk="0">
                  <a:moveTo>
                    <a:pt x="0" y="645"/>
                  </a:moveTo>
                  <a:cubicBezTo>
                    <a:pt x="1964" y="322"/>
                    <a:pt x="3927" y="0"/>
                    <a:pt x="5891" y="0"/>
                  </a:cubicBezTo>
                  <a:cubicBezTo>
                    <a:pt x="7855" y="0"/>
                    <a:pt x="9818" y="322"/>
                    <a:pt x="10604" y="1290"/>
                  </a:cubicBezTo>
                  <a:cubicBezTo>
                    <a:pt x="11389" y="2257"/>
                    <a:pt x="10996" y="3869"/>
                    <a:pt x="9818" y="5319"/>
                  </a:cubicBezTo>
                  <a:cubicBezTo>
                    <a:pt x="8640" y="6770"/>
                    <a:pt x="6676" y="8060"/>
                    <a:pt x="6873" y="8866"/>
                  </a:cubicBezTo>
                  <a:cubicBezTo>
                    <a:pt x="7069" y="9672"/>
                    <a:pt x="9425" y="9994"/>
                    <a:pt x="11585" y="10639"/>
                  </a:cubicBezTo>
                  <a:cubicBezTo>
                    <a:pt x="13745" y="11284"/>
                    <a:pt x="15709" y="12251"/>
                    <a:pt x="17476" y="13218"/>
                  </a:cubicBezTo>
                  <a:cubicBezTo>
                    <a:pt x="19244" y="14185"/>
                    <a:pt x="20815" y="15152"/>
                    <a:pt x="21207" y="16442"/>
                  </a:cubicBezTo>
                  <a:cubicBezTo>
                    <a:pt x="21600" y="17731"/>
                    <a:pt x="20815" y="19343"/>
                    <a:pt x="19244" y="20310"/>
                  </a:cubicBezTo>
                  <a:cubicBezTo>
                    <a:pt x="17673" y="21278"/>
                    <a:pt x="15316" y="21600"/>
                    <a:pt x="13549" y="21116"/>
                  </a:cubicBezTo>
                  <a:cubicBezTo>
                    <a:pt x="11782" y="20633"/>
                    <a:pt x="10604" y="19343"/>
                    <a:pt x="9425" y="18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2031205" y="3797300"/>
              <a:ext cx="196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1964"/>
                    <a:pt x="17280" y="3927"/>
                    <a:pt x="19440" y="7527"/>
                  </a:cubicBezTo>
                  <a:cubicBezTo>
                    <a:pt x="21600" y="11127"/>
                    <a:pt x="17280" y="16364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2193628" y="3594099"/>
              <a:ext cx="147445" cy="35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75" fill="norm" stroke="1" extrusionOk="0">
                  <a:moveTo>
                    <a:pt x="384" y="0"/>
                  </a:moveTo>
                  <a:cubicBezTo>
                    <a:pt x="80" y="1906"/>
                    <a:pt x="-224" y="3812"/>
                    <a:pt x="232" y="5019"/>
                  </a:cubicBezTo>
                  <a:cubicBezTo>
                    <a:pt x="689" y="6226"/>
                    <a:pt x="1906" y="6734"/>
                    <a:pt x="4339" y="6671"/>
                  </a:cubicBezTo>
                  <a:cubicBezTo>
                    <a:pt x="6773" y="6607"/>
                    <a:pt x="10424" y="5972"/>
                    <a:pt x="12553" y="5336"/>
                  </a:cubicBezTo>
                  <a:cubicBezTo>
                    <a:pt x="14683" y="4701"/>
                    <a:pt x="15291" y="4066"/>
                    <a:pt x="15900" y="3431"/>
                  </a:cubicBezTo>
                  <a:cubicBezTo>
                    <a:pt x="16508" y="2795"/>
                    <a:pt x="17117" y="2160"/>
                    <a:pt x="17117" y="2160"/>
                  </a:cubicBezTo>
                  <a:cubicBezTo>
                    <a:pt x="17117" y="2160"/>
                    <a:pt x="16508" y="2795"/>
                    <a:pt x="17117" y="5019"/>
                  </a:cubicBezTo>
                  <a:cubicBezTo>
                    <a:pt x="17725" y="7242"/>
                    <a:pt x="19551" y="11054"/>
                    <a:pt x="20463" y="13659"/>
                  </a:cubicBezTo>
                  <a:cubicBezTo>
                    <a:pt x="21376" y="16264"/>
                    <a:pt x="21376" y="17661"/>
                    <a:pt x="20768" y="18741"/>
                  </a:cubicBezTo>
                  <a:cubicBezTo>
                    <a:pt x="20159" y="19821"/>
                    <a:pt x="18942" y="20584"/>
                    <a:pt x="17573" y="21028"/>
                  </a:cubicBezTo>
                  <a:cubicBezTo>
                    <a:pt x="16204" y="21473"/>
                    <a:pt x="14683" y="21600"/>
                    <a:pt x="13618" y="21346"/>
                  </a:cubicBezTo>
                  <a:cubicBezTo>
                    <a:pt x="12553" y="21092"/>
                    <a:pt x="11945" y="20456"/>
                    <a:pt x="12249" y="19059"/>
                  </a:cubicBezTo>
                  <a:cubicBezTo>
                    <a:pt x="12553" y="17661"/>
                    <a:pt x="13770" y="15501"/>
                    <a:pt x="14987" y="13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2431255" y="3708400"/>
              <a:ext cx="95251" cy="14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0"/>
                  </a:moveTo>
                  <a:cubicBezTo>
                    <a:pt x="1440" y="1217"/>
                    <a:pt x="2880" y="2434"/>
                    <a:pt x="3360" y="3803"/>
                  </a:cubicBezTo>
                  <a:cubicBezTo>
                    <a:pt x="3840" y="5172"/>
                    <a:pt x="3360" y="6693"/>
                    <a:pt x="4560" y="7454"/>
                  </a:cubicBezTo>
                  <a:cubicBezTo>
                    <a:pt x="5760" y="8214"/>
                    <a:pt x="8640" y="8214"/>
                    <a:pt x="10080" y="9127"/>
                  </a:cubicBezTo>
                  <a:cubicBezTo>
                    <a:pt x="11520" y="10039"/>
                    <a:pt x="11520" y="11865"/>
                    <a:pt x="11520" y="13538"/>
                  </a:cubicBezTo>
                  <a:cubicBezTo>
                    <a:pt x="11520" y="15211"/>
                    <a:pt x="11520" y="16732"/>
                    <a:pt x="12240" y="18101"/>
                  </a:cubicBezTo>
                  <a:cubicBezTo>
                    <a:pt x="12960" y="19470"/>
                    <a:pt x="14400" y="20687"/>
                    <a:pt x="16080" y="21144"/>
                  </a:cubicBezTo>
                  <a:cubicBezTo>
                    <a:pt x="17760" y="21600"/>
                    <a:pt x="19680" y="21296"/>
                    <a:pt x="21600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2577305" y="3543300"/>
              <a:ext cx="75656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0" y="0"/>
                  </a:moveTo>
                  <a:cubicBezTo>
                    <a:pt x="6422" y="755"/>
                    <a:pt x="12843" y="1510"/>
                    <a:pt x="16638" y="2266"/>
                  </a:cubicBezTo>
                  <a:cubicBezTo>
                    <a:pt x="20432" y="3021"/>
                    <a:pt x="21600" y="3776"/>
                    <a:pt x="20432" y="4985"/>
                  </a:cubicBezTo>
                  <a:cubicBezTo>
                    <a:pt x="19265" y="6193"/>
                    <a:pt x="15762" y="7855"/>
                    <a:pt x="13427" y="9063"/>
                  </a:cubicBezTo>
                  <a:cubicBezTo>
                    <a:pt x="11092" y="10271"/>
                    <a:pt x="9924" y="11027"/>
                    <a:pt x="10508" y="12159"/>
                  </a:cubicBezTo>
                  <a:cubicBezTo>
                    <a:pt x="11092" y="13292"/>
                    <a:pt x="13427" y="14803"/>
                    <a:pt x="15178" y="16011"/>
                  </a:cubicBezTo>
                  <a:cubicBezTo>
                    <a:pt x="16930" y="17220"/>
                    <a:pt x="18097" y="18126"/>
                    <a:pt x="18681" y="18957"/>
                  </a:cubicBezTo>
                  <a:cubicBezTo>
                    <a:pt x="19265" y="19787"/>
                    <a:pt x="19265" y="20543"/>
                    <a:pt x="17805" y="20996"/>
                  </a:cubicBezTo>
                  <a:cubicBezTo>
                    <a:pt x="16346" y="21449"/>
                    <a:pt x="13427" y="21600"/>
                    <a:pt x="10216" y="21600"/>
                  </a:cubicBezTo>
                  <a:cubicBezTo>
                    <a:pt x="7005" y="21600"/>
                    <a:pt x="3503" y="21449"/>
                    <a:pt x="0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437355" y="4197350"/>
              <a:ext cx="571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507205" y="461010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513555" y="49720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33889" y="5223419"/>
              <a:ext cx="149467" cy="55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96" fill="norm" stroke="1" extrusionOk="0">
                  <a:moveTo>
                    <a:pt x="21482" y="347"/>
                  </a:moveTo>
                  <a:cubicBezTo>
                    <a:pt x="17527" y="101"/>
                    <a:pt x="13572" y="-144"/>
                    <a:pt x="10074" y="101"/>
                  </a:cubicBezTo>
                  <a:cubicBezTo>
                    <a:pt x="6575" y="347"/>
                    <a:pt x="3533" y="1083"/>
                    <a:pt x="1859" y="1656"/>
                  </a:cubicBezTo>
                  <a:cubicBezTo>
                    <a:pt x="186" y="2229"/>
                    <a:pt x="-118" y="2638"/>
                    <a:pt x="34" y="3047"/>
                  </a:cubicBezTo>
                  <a:cubicBezTo>
                    <a:pt x="186" y="3456"/>
                    <a:pt x="795" y="3865"/>
                    <a:pt x="3228" y="4520"/>
                  </a:cubicBezTo>
                  <a:cubicBezTo>
                    <a:pt x="5662" y="5174"/>
                    <a:pt x="9921" y="6074"/>
                    <a:pt x="12355" y="7015"/>
                  </a:cubicBezTo>
                  <a:cubicBezTo>
                    <a:pt x="14789" y="7956"/>
                    <a:pt x="15397" y="8938"/>
                    <a:pt x="14485" y="9838"/>
                  </a:cubicBezTo>
                  <a:cubicBezTo>
                    <a:pt x="13572" y="10738"/>
                    <a:pt x="11138" y="11556"/>
                    <a:pt x="9161" y="12047"/>
                  </a:cubicBezTo>
                  <a:cubicBezTo>
                    <a:pt x="7183" y="12538"/>
                    <a:pt x="5662" y="12701"/>
                    <a:pt x="5662" y="12824"/>
                  </a:cubicBezTo>
                  <a:cubicBezTo>
                    <a:pt x="5662" y="12947"/>
                    <a:pt x="7183" y="13029"/>
                    <a:pt x="8400" y="13233"/>
                  </a:cubicBezTo>
                  <a:cubicBezTo>
                    <a:pt x="9617" y="13438"/>
                    <a:pt x="10530" y="13765"/>
                    <a:pt x="10986" y="14338"/>
                  </a:cubicBezTo>
                  <a:cubicBezTo>
                    <a:pt x="11443" y="14911"/>
                    <a:pt x="11443" y="15729"/>
                    <a:pt x="10378" y="16670"/>
                  </a:cubicBezTo>
                  <a:cubicBezTo>
                    <a:pt x="9313" y="17611"/>
                    <a:pt x="7183" y="18674"/>
                    <a:pt x="6119" y="19492"/>
                  </a:cubicBezTo>
                  <a:cubicBezTo>
                    <a:pt x="5054" y="20311"/>
                    <a:pt x="5054" y="20883"/>
                    <a:pt x="6119" y="21170"/>
                  </a:cubicBezTo>
                  <a:cubicBezTo>
                    <a:pt x="7183" y="21456"/>
                    <a:pt x="9313" y="21456"/>
                    <a:pt x="11899" y="21251"/>
                  </a:cubicBezTo>
                  <a:cubicBezTo>
                    <a:pt x="14485" y="21047"/>
                    <a:pt x="17527" y="20638"/>
                    <a:pt x="20569" y="20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273962" y="5389604"/>
              <a:ext cx="207315" cy="68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2" fill="norm" stroke="1" extrusionOk="0">
                  <a:moveTo>
                    <a:pt x="4406" y="49"/>
                  </a:moveTo>
                  <a:cubicBezTo>
                    <a:pt x="3315" y="-18"/>
                    <a:pt x="2224" y="-84"/>
                    <a:pt x="1351" y="348"/>
                  </a:cubicBezTo>
                  <a:cubicBezTo>
                    <a:pt x="479" y="780"/>
                    <a:pt x="-176" y="1710"/>
                    <a:pt x="42" y="2874"/>
                  </a:cubicBezTo>
                  <a:cubicBezTo>
                    <a:pt x="260" y="4037"/>
                    <a:pt x="1351" y="5432"/>
                    <a:pt x="2551" y="6230"/>
                  </a:cubicBezTo>
                  <a:cubicBezTo>
                    <a:pt x="3751" y="7027"/>
                    <a:pt x="5060" y="7227"/>
                    <a:pt x="7897" y="6529"/>
                  </a:cubicBezTo>
                  <a:cubicBezTo>
                    <a:pt x="10733" y="5831"/>
                    <a:pt x="15097" y="4236"/>
                    <a:pt x="17388" y="3671"/>
                  </a:cubicBezTo>
                  <a:cubicBezTo>
                    <a:pt x="19679" y="3106"/>
                    <a:pt x="19897" y="3571"/>
                    <a:pt x="20224" y="4901"/>
                  </a:cubicBezTo>
                  <a:cubicBezTo>
                    <a:pt x="20551" y="6230"/>
                    <a:pt x="20988" y="8423"/>
                    <a:pt x="21206" y="10782"/>
                  </a:cubicBezTo>
                  <a:cubicBezTo>
                    <a:pt x="21424" y="13142"/>
                    <a:pt x="21424" y="15667"/>
                    <a:pt x="21206" y="17296"/>
                  </a:cubicBezTo>
                  <a:cubicBezTo>
                    <a:pt x="20988" y="18924"/>
                    <a:pt x="20551" y="19655"/>
                    <a:pt x="19897" y="20187"/>
                  </a:cubicBezTo>
                  <a:cubicBezTo>
                    <a:pt x="19242" y="20718"/>
                    <a:pt x="18369" y="21051"/>
                    <a:pt x="17279" y="21250"/>
                  </a:cubicBezTo>
                  <a:cubicBezTo>
                    <a:pt x="16188" y="21450"/>
                    <a:pt x="14879" y="21516"/>
                    <a:pt x="13788" y="21416"/>
                  </a:cubicBezTo>
                  <a:cubicBezTo>
                    <a:pt x="12697" y="21317"/>
                    <a:pt x="11824" y="21051"/>
                    <a:pt x="11497" y="19987"/>
                  </a:cubicBezTo>
                  <a:cubicBezTo>
                    <a:pt x="11169" y="18924"/>
                    <a:pt x="11388" y="17063"/>
                    <a:pt x="11606" y="15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659605" y="5613400"/>
              <a:ext cx="127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200"/>
                    <a:pt x="0" y="6400"/>
                    <a:pt x="0" y="10000"/>
                  </a:cubicBezTo>
                  <a:cubicBezTo>
                    <a:pt x="0" y="13600"/>
                    <a:pt x="10800" y="17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717814" y="5664200"/>
              <a:ext cx="110134" cy="116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0834" fill="norm" stroke="1" extrusionOk="0">
                  <a:moveTo>
                    <a:pt x="10600" y="2274"/>
                  </a:moveTo>
                  <a:cubicBezTo>
                    <a:pt x="8600" y="1895"/>
                    <a:pt x="6600" y="1516"/>
                    <a:pt x="4800" y="2463"/>
                  </a:cubicBezTo>
                  <a:cubicBezTo>
                    <a:pt x="3000" y="3411"/>
                    <a:pt x="1400" y="5684"/>
                    <a:pt x="600" y="8716"/>
                  </a:cubicBezTo>
                  <a:cubicBezTo>
                    <a:pt x="-200" y="11747"/>
                    <a:pt x="-200" y="15537"/>
                    <a:pt x="600" y="18000"/>
                  </a:cubicBezTo>
                  <a:cubicBezTo>
                    <a:pt x="1400" y="20463"/>
                    <a:pt x="3000" y="21600"/>
                    <a:pt x="6600" y="20274"/>
                  </a:cubicBezTo>
                  <a:cubicBezTo>
                    <a:pt x="10200" y="18947"/>
                    <a:pt x="15800" y="15158"/>
                    <a:pt x="18600" y="12316"/>
                  </a:cubicBezTo>
                  <a:cubicBezTo>
                    <a:pt x="21400" y="9474"/>
                    <a:pt x="21400" y="7579"/>
                    <a:pt x="19400" y="5684"/>
                  </a:cubicBezTo>
                  <a:cubicBezTo>
                    <a:pt x="17400" y="3789"/>
                    <a:pt x="13400" y="1895"/>
                    <a:pt x="9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1072355" y="5510059"/>
              <a:ext cx="31751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21600" y="8669"/>
                  </a:moveTo>
                  <a:cubicBezTo>
                    <a:pt x="17280" y="3586"/>
                    <a:pt x="12960" y="-1496"/>
                    <a:pt x="9360" y="410"/>
                  </a:cubicBezTo>
                  <a:cubicBezTo>
                    <a:pt x="5760" y="2316"/>
                    <a:pt x="2880" y="11210"/>
                    <a:pt x="0" y="20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964405" y="5715000"/>
              <a:ext cx="1587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48" y="4413"/>
                    <a:pt x="19296" y="8826"/>
                    <a:pt x="15696" y="12426"/>
                  </a:cubicBezTo>
                  <a:cubicBezTo>
                    <a:pt x="12096" y="16026"/>
                    <a:pt x="6048" y="188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1345405" y="5524500"/>
              <a:ext cx="166322" cy="42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80" fill="norm" stroke="1" extrusionOk="0">
                  <a:moveTo>
                    <a:pt x="0" y="0"/>
                  </a:moveTo>
                  <a:cubicBezTo>
                    <a:pt x="0" y="1836"/>
                    <a:pt x="0" y="3672"/>
                    <a:pt x="547" y="4860"/>
                  </a:cubicBezTo>
                  <a:cubicBezTo>
                    <a:pt x="1094" y="6048"/>
                    <a:pt x="2187" y="6588"/>
                    <a:pt x="3418" y="6696"/>
                  </a:cubicBezTo>
                  <a:cubicBezTo>
                    <a:pt x="4648" y="6804"/>
                    <a:pt x="6015" y="6480"/>
                    <a:pt x="7929" y="5778"/>
                  </a:cubicBezTo>
                  <a:cubicBezTo>
                    <a:pt x="9843" y="5076"/>
                    <a:pt x="12304" y="3996"/>
                    <a:pt x="14354" y="2916"/>
                  </a:cubicBezTo>
                  <a:cubicBezTo>
                    <a:pt x="16405" y="1836"/>
                    <a:pt x="18046" y="756"/>
                    <a:pt x="18866" y="702"/>
                  </a:cubicBezTo>
                  <a:cubicBezTo>
                    <a:pt x="19686" y="648"/>
                    <a:pt x="19686" y="1620"/>
                    <a:pt x="20096" y="3780"/>
                  </a:cubicBezTo>
                  <a:cubicBezTo>
                    <a:pt x="20506" y="5940"/>
                    <a:pt x="21327" y="9288"/>
                    <a:pt x="21463" y="12258"/>
                  </a:cubicBezTo>
                  <a:cubicBezTo>
                    <a:pt x="21600" y="15228"/>
                    <a:pt x="21053" y="17820"/>
                    <a:pt x="20233" y="19278"/>
                  </a:cubicBezTo>
                  <a:cubicBezTo>
                    <a:pt x="19413" y="20736"/>
                    <a:pt x="18319" y="21060"/>
                    <a:pt x="17089" y="21276"/>
                  </a:cubicBezTo>
                  <a:cubicBezTo>
                    <a:pt x="15858" y="21492"/>
                    <a:pt x="14491" y="21600"/>
                    <a:pt x="12714" y="21276"/>
                  </a:cubicBezTo>
                  <a:cubicBezTo>
                    <a:pt x="10937" y="20952"/>
                    <a:pt x="8749" y="20196"/>
                    <a:pt x="7929" y="19224"/>
                  </a:cubicBezTo>
                  <a:cubicBezTo>
                    <a:pt x="7109" y="18252"/>
                    <a:pt x="7656" y="17064"/>
                    <a:pt x="8203" y="15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1593055" y="5700571"/>
              <a:ext cx="106099" cy="21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47" fill="norm" stroke="1" extrusionOk="0">
                  <a:moveTo>
                    <a:pt x="0" y="2099"/>
                  </a:moveTo>
                  <a:cubicBezTo>
                    <a:pt x="4235" y="1458"/>
                    <a:pt x="8471" y="816"/>
                    <a:pt x="12071" y="389"/>
                  </a:cubicBezTo>
                  <a:cubicBezTo>
                    <a:pt x="15671" y="-39"/>
                    <a:pt x="18635" y="-253"/>
                    <a:pt x="20118" y="496"/>
                  </a:cubicBezTo>
                  <a:cubicBezTo>
                    <a:pt x="21600" y="1244"/>
                    <a:pt x="21600" y="2955"/>
                    <a:pt x="20118" y="6591"/>
                  </a:cubicBezTo>
                  <a:cubicBezTo>
                    <a:pt x="18635" y="10226"/>
                    <a:pt x="15671" y="15787"/>
                    <a:pt x="12706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1624805" y="58166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1859755" y="5676899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1997253" y="5497969"/>
              <a:ext cx="199037" cy="42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68" fill="norm" stroke="1" extrusionOk="0">
                  <a:moveTo>
                    <a:pt x="3609" y="58"/>
                  </a:moveTo>
                  <a:cubicBezTo>
                    <a:pt x="2484" y="166"/>
                    <a:pt x="1359" y="274"/>
                    <a:pt x="684" y="706"/>
                  </a:cubicBezTo>
                  <a:cubicBezTo>
                    <a:pt x="9" y="1138"/>
                    <a:pt x="-216" y="1894"/>
                    <a:pt x="234" y="2704"/>
                  </a:cubicBezTo>
                  <a:cubicBezTo>
                    <a:pt x="684" y="3514"/>
                    <a:pt x="1809" y="4378"/>
                    <a:pt x="3497" y="4810"/>
                  </a:cubicBezTo>
                  <a:cubicBezTo>
                    <a:pt x="5184" y="5242"/>
                    <a:pt x="7434" y="5242"/>
                    <a:pt x="9684" y="4540"/>
                  </a:cubicBezTo>
                  <a:cubicBezTo>
                    <a:pt x="11934" y="3838"/>
                    <a:pt x="14184" y="2434"/>
                    <a:pt x="15309" y="1462"/>
                  </a:cubicBezTo>
                  <a:cubicBezTo>
                    <a:pt x="16434" y="490"/>
                    <a:pt x="16434" y="-50"/>
                    <a:pt x="16321" y="4"/>
                  </a:cubicBezTo>
                  <a:cubicBezTo>
                    <a:pt x="16209" y="58"/>
                    <a:pt x="15984" y="706"/>
                    <a:pt x="16321" y="2542"/>
                  </a:cubicBezTo>
                  <a:cubicBezTo>
                    <a:pt x="16659" y="4378"/>
                    <a:pt x="17559" y="7402"/>
                    <a:pt x="18572" y="10102"/>
                  </a:cubicBezTo>
                  <a:cubicBezTo>
                    <a:pt x="19584" y="12802"/>
                    <a:pt x="20709" y="15178"/>
                    <a:pt x="21046" y="16960"/>
                  </a:cubicBezTo>
                  <a:cubicBezTo>
                    <a:pt x="21384" y="18742"/>
                    <a:pt x="20934" y="19930"/>
                    <a:pt x="19922" y="20632"/>
                  </a:cubicBezTo>
                  <a:cubicBezTo>
                    <a:pt x="18909" y="21334"/>
                    <a:pt x="17334" y="21550"/>
                    <a:pt x="16209" y="21442"/>
                  </a:cubicBezTo>
                  <a:cubicBezTo>
                    <a:pt x="15084" y="21334"/>
                    <a:pt x="14409" y="20902"/>
                    <a:pt x="14296" y="20038"/>
                  </a:cubicBezTo>
                  <a:cubicBezTo>
                    <a:pt x="14184" y="19174"/>
                    <a:pt x="14634" y="17878"/>
                    <a:pt x="15084" y="16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2263323" y="5621337"/>
              <a:ext cx="83663" cy="20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268" fill="norm" stroke="1" extrusionOk="0">
                  <a:moveTo>
                    <a:pt x="16510" y="5845"/>
                  </a:moveTo>
                  <a:cubicBezTo>
                    <a:pt x="17036" y="4509"/>
                    <a:pt x="17563" y="3173"/>
                    <a:pt x="16773" y="2171"/>
                  </a:cubicBezTo>
                  <a:cubicBezTo>
                    <a:pt x="15983" y="1169"/>
                    <a:pt x="13875" y="501"/>
                    <a:pt x="10978" y="278"/>
                  </a:cubicBezTo>
                  <a:cubicBezTo>
                    <a:pt x="8080" y="56"/>
                    <a:pt x="4392" y="278"/>
                    <a:pt x="2549" y="1280"/>
                  </a:cubicBezTo>
                  <a:cubicBezTo>
                    <a:pt x="705" y="2282"/>
                    <a:pt x="705" y="4064"/>
                    <a:pt x="3075" y="6847"/>
                  </a:cubicBezTo>
                  <a:cubicBezTo>
                    <a:pt x="5446" y="9631"/>
                    <a:pt x="10188" y="13417"/>
                    <a:pt x="12558" y="15866"/>
                  </a:cubicBezTo>
                  <a:cubicBezTo>
                    <a:pt x="14929" y="18315"/>
                    <a:pt x="14929" y="19429"/>
                    <a:pt x="13085" y="20208"/>
                  </a:cubicBezTo>
                  <a:cubicBezTo>
                    <a:pt x="11241" y="20988"/>
                    <a:pt x="7553" y="21433"/>
                    <a:pt x="4919" y="21210"/>
                  </a:cubicBezTo>
                  <a:cubicBezTo>
                    <a:pt x="2285" y="20988"/>
                    <a:pt x="705" y="20097"/>
                    <a:pt x="178" y="18427"/>
                  </a:cubicBezTo>
                  <a:cubicBezTo>
                    <a:pt x="-349" y="16757"/>
                    <a:pt x="178" y="14307"/>
                    <a:pt x="3339" y="11746"/>
                  </a:cubicBezTo>
                  <a:cubicBezTo>
                    <a:pt x="6500" y="9186"/>
                    <a:pt x="12295" y="6513"/>
                    <a:pt x="15983" y="4509"/>
                  </a:cubicBezTo>
                  <a:cubicBezTo>
                    <a:pt x="19671" y="2505"/>
                    <a:pt x="21251" y="1169"/>
                    <a:pt x="20724" y="501"/>
                  </a:cubicBezTo>
                  <a:cubicBezTo>
                    <a:pt x="20197" y="-167"/>
                    <a:pt x="17563" y="-167"/>
                    <a:pt x="15192" y="501"/>
                  </a:cubicBezTo>
                  <a:cubicBezTo>
                    <a:pt x="12822" y="1169"/>
                    <a:pt x="10714" y="2505"/>
                    <a:pt x="8607" y="3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2380455" y="5791200"/>
              <a:ext cx="69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2564605" y="5505449"/>
              <a:ext cx="172670" cy="47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27" fill="norm" stroke="1" extrusionOk="0">
                  <a:moveTo>
                    <a:pt x="0" y="0"/>
                  </a:moveTo>
                  <a:cubicBezTo>
                    <a:pt x="1054" y="1720"/>
                    <a:pt x="2107" y="3441"/>
                    <a:pt x="3161" y="4492"/>
                  </a:cubicBezTo>
                  <a:cubicBezTo>
                    <a:pt x="4215" y="5543"/>
                    <a:pt x="5268" y="5926"/>
                    <a:pt x="7902" y="5687"/>
                  </a:cubicBezTo>
                  <a:cubicBezTo>
                    <a:pt x="10537" y="5448"/>
                    <a:pt x="14751" y="4588"/>
                    <a:pt x="17254" y="3871"/>
                  </a:cubicBezTo>
                  <a:cubicBezTo>
                    <a:pt x="19756" y="3154"/>
                    <a:pt x="20546" y="2581"/>
                    <a:pt x="20941" y="2007"/>
                  </a:cubicBezTo>
                  <a:cubicBezTo>
                    <a:pt x="21337" y="1434"/>
                    <a:pt x="21337" y="860"/>
                    <a:pt x="21073" y="812"/>
                  </a:cubicBezTo>
                  <a:cubicBezTo>
                    <a:pt x="20810" y="765"/>
                    <a:pt x="20283" y="1242"/>
                    <a:pt x="20020" y="2724"/>
                  </a:cubicBezTo>
                  <a:cubicBezTo>
                    <a:pt x="19756" y="4205"/>
                    <a:pt x="19756" y="6690"/>
                    <a:pt x="20151" y="9366"/>
                  </a:cubicBezTo>
                  <a:cubicBezTo>
                    <a:pt x="20546" y="12042"/>
                    <a:pt x="21337" y="14910"/>
                    <a:pt x="21468" y="16821"/>
                  </a:cubicBezTo>
                  <a:cubicBezTo>
                    <a:pt x="21600" y="18733"/>
                    <a:pt x="21073" y="19688"/>
                    <a:pt x="20151" y="20358"/>
                  </a:cubicBezTo>
                  <a:cubicBezTo>
                    <a:pt x="19229" y="21027"/>
                    <a:pt x="17912" y="21409"/>
                    <a:pt x="16595" y="21504"/>
                  </a:cubicBezTo>
                  <a:cubicBezTo>
                    <a:pt x="15278" y="21600"/>
                    <a:pt x="13961" y="21409"/>
                    <a:pt x="12776" y="20596"/>
                  </a:cubicBezTo>
                  <a:cubicBezTo>
                    <a:pt x="11590" y="19784"/>
                    <a:pt x="10537" y="18350"/>
                    <a:pt x="9483" y="16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2838981" y="5648589"/>
              <a:ext cx="92917" cy="28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501" fill="norm" stroke="1" extrusionOk="0">
                  <a:moveTo>
                    <a:pt x="16979" y="3527"/>
                  </a:moveTo>
                  <a:cubicBezTo>
                    <a:pt x="16979" y="2739"/>
                    <a:pt x="16979" y="1951"/>
                    <a:pt x="16019" y="1320"/>
                  </a:cubicBezTo>
                  <a:cubicBezTo>
                    <a:pt x="15059" y="689"/>
                    <a:pt x="13139" y="216"/>
                    <a:pt x="10979" y="59"/>
                  </a:cubicBezTo>
                  <a:cubicBezTo>
                    <a:pt x="8819" y="-99"/>
                    <a:pt x="6419" y="59"/>
                    <a:pt x="4499" y="532"/>
                  </a:cubicBezTo>
                  <a:cubicBezTo>
                    <a:pt x="2579" y="1005"/>
                    <a:pt x="1139" y="1793"/>
                    <a:pt x="419" y="2660"/>
                  </a:cubicBezTo>
                  <a:cubicBezTo>
                    <a:pt x="-301" y="3527"/>
                    <a:pt x="-301" y="4473"/>
                    <a:pt x="2099" y="4946"/>
                  </a:cubicBezTo>
                  <a:cubicBezTo>
                    <a:pt x="4499" y="5419"/>
                    <a:pt x="9299" y="5419"/>
                    <a:pt x="12899" y="5262"/>
                  </a:cubicBezTo>
                  <a:cubicBezTo>
                    <a:pt x="16499" y="5104"/>
                    <a:pt x="18899" y="4789"/>
                    <a:pt x="20099" y="5183"/>
                  </a:cubicBezTo>
                  <a:cubicBezTo>
                    <a:pt x="21299" y="5577"/>
                    <a:pt x="21299" y="6681"/>
                    <a:pt x="20579" y="9519"/>
                  </a:cubicBezTo>
                  <a:cubicBezTo>
                    <a:pt x="19859" y="12356"/>
                    <a:pt x="18419" y="16929"/>
                    <a:pt x="16979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3066255" y="5360342"/>
              <a:ext cx="143370" cy="69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71" fill="norm" stroke="1" extrusionOk="0">
                  <a:moveTo>
                    <a:pt x="0" y="367"/>
                  </a:moveTo>
                  <a:cubicBezTo>
                    <a:pt x="3757" y="169"/>
                    <a:pt x="7513" y="-29"/>
                    <a:pt x="10174" y="4"/>
                  </a:cubicBezTo>
                  <a:cubicBezTo>
                    <a:pt x="12835" y="37"/>
                    <a:pt x="14400" y="301"/>
                    <a:pt x="15183" y="962"/>
                  </a:cubicBezTo>
                  <a:cubicBezTo>
                    <a:pt x="15965" y="1622"/>
                    <a:pt x="15965" y="2679"/>
                    <a:pt x="15183" y="3868"/>
                  </a:cubicBezTo>
                  <a:cubicBezTo>
                    <a:pt x="14400" y="5057"/>
                    <a:pt x="12835" y="6378"/>
                    <a:pt x="11113" y="7567"/>
                  </a:cubicBezTo>
                  <a:cubicBezTo>
                    <a:pt x="9391" y="8756"/>
                    <a:pt x="7513" y="9813"/>
                    <a:pt x="8139" y="10771"/>
                  </a:cubicBezTo>
                  <a:cubicBezTo>
                    <a:pt x="8765" y="11729"/>
                    <a:pt x="11896" y="12588"/>
                    <a:pt x="14870" y="13743"/>
                  </a:cubicBezTo>
                  <a:cubicBezTo>
                    <a:pt x="17843" y="14899"/>
                    <a:pt x="20661" y="16353"/>
                    <a:pt x="21130" y="17443"/>
                  </a:cubicBezTo>
                  <a:cubicBezTo>
                    <a:pt x="21600" y="18532"/>
                    <a:pt x="19722" y="19259"/>
                    <a:pt x="17843" y="19887"/>
                  </a:cubicBezTo>
                  <a:cubicBezTo>
                    <a:pt x="15965" y="20514"/>
                    <a:pt x="14087" y="21043"/>
                    <a:pt x="12209" y="2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2983705" y="2699271"/>
              <a:ext cx="704003" cy="278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80" fill="norm" stroke="1" extrusionOk="0">
                  <a:moveTo>
                    <a:pt x="0" y="291"/>
                  </a:moveTo>
                  <a:cubicBezTo>
                    <a:pt x="1290" y="160"/>
                    <a:pt x="2579" y="29"/>
                    <a:pt x="3965" y="5"/>
                  </a:cubicBezTo>
                  <a:cubicBezTo>
                    <a:pt x="5352" y="-20"/>
                    <a:pt x="6835" y="62"/>
                    <a:pt x="8124" y="316"/>
                  </a:cubicBezTo>
                  <a:cubicBezTo>
                    <a:pt x="9414" y="570"/>
                    <a:pt x="10510" y="996"/>
                    <a:pt x="10961" y="1463"/>
                  </a:cubicBezTo>
                  <a:cubicBezTo>
                    <a:pt x="11413" y="1930"/>
                    <a:pt x="11219" y="2438"/>
                    <a:pt x="10832" y="2979"/>
                  </a:cubicBezTo>
                  <a:cubicBezTo>
                    <a:pt x="10445" y="3520"/>
                    <a:pt x="9865" y="4094"/>
                    <a:pt x="9607" y="4667"/>
                  </a:cubicBezTo>
                  <a:cubicBezTo>
                    <a:pt x="9349" y="5241"/>
                    <a:pt x="9414" y="5814"/>
                    <a:pt x="9672" y="6372"/>
                  </a:cubicBezTo>
                  <a:cubicBezTo>
                    <a:pt x="9930" y="6929"/>
                    <a:pt x="10381" y="7470"/>
                    <a:pt x="11090" y="7953"/>
                  </a:cubicBezTo>
                  <a:cubicBezTo>
                    <a:pt x="11799" y="8436"/>
                    <a:pt x="12767" y="8863"/>
                    <a:pt x="13701" y="9362"/>
                  </a:cubicBezTo>
                  <a:cubicBezTo>
                    <a:pt x="14636" y="9862"/>
                    <a:pt x="15539" y="10436"/>
                    <a:pt x="16313" y="11026"/>
                  </a:cubicBezTo>
                  <a:cubicBezTo>
                    <a:pt x="17087" y="11616"/>
                    <a:pt x="17731" y="12222"/>
                    <a:pt x="18150" y="12820"/>
                  </a:cubicBezTo>
                  <a:cubicBezTo>
                    <a:pt x="18570" y="13419"/>
                    <a:pt x="18763" y="14009"/>
                    <a:pt x="18924" y="14615"/>
                  </a:cubicBezTo>
                  <a:cubicBezTo>
                    <a:pt x="19085" y="15221"/>
                    <a:pt x="19214" y="15844"/>
                    <a:pt x="19569" y="16418"/>
                  </a:cubicBezTo>
                  <a:cubicBezTo>
                    <a:pt x="19924" y="16991"/>
                    <a:pt x="20504" y="17516"/>
                    <a:pt x="20923" y="18007"/>
                  </a:cubicBezTo>
                  <a:cubicBezTo>
                    <a:pt x="21342" y="18499"/>
                    <a:pt x="21600" y="18958"/>
                    <a:pt x="21342" y="19425"/>
                  </a:cubicBezTo>
                  <a:cubicBezTo>
                    <a:pt x="21084" y="19892"/>
                    <a:pt x="20310" y="20367"/>
                    <a:pt x="19504" y="20728"/>
                  </a:cubicBezTo>
                  <a:cubicBezTo>
                    <a:pt x="18699" y="21088"/>
                    <a:pt x="17860" y="21334"/>
                    <a:pt x="17022" y="2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3929855" y="3456500"/>
              <a:ext cx="298451" cy="60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3976"/>
                  </a:moveTo>
                  <a:cubicBezTo>
                    <a:pt x="0" y="3601"/>
                    <a:pt x="0" y="3226"/>
                    <a:pt x="383" y="2964"/>
                  </a:cubicBezTo>
                  <a:cubicBezTo>
                    <a:pt x="766" y="2701"/>
                    <a:pt x="1532" y="2551"/>
                    <a:pt x="4213" y="2064"/>
                  </a:cubicBezTo>
                  <a:cubicBezTo>
                    <a:pt x="6894" y="1576"/>
                    <a:pt x="11489" y="751"/>
                    <a:pt x="14323" y="339"/>
                  </a:cubicBezTo>
                  <a:cubicBezTo>
                    <a:pt x="17157" y="-74"/>
                    <a:pt x="18230" y="-74"/>
                    <a:pt x="18919" y="151"/>
                  </a:cubicBezTo>
                  <a:cubicBezTo>
                    <a:pt x="19609" y="376"/>
                    <a:pt x="19915" y="826"/>
                    <a:pt x="19915" y="2176"/>
                  </a:cubicBezTo>
                  <a:cubicBezTo>
                    <a:pt x="19915" y="3526"/>
                    <a:pt x="19609" y="5776"/>
                    <a:pt x="19379" y="8401"/>
                  </a:cubicBezTo>
                  <a:cubicBezTo>
                    <a:pt x="19149" y="11026"/>
                    <a:pt x="18996" y="14026"/>
                    <a:pt x="19379" y="16276"/>
                  </a:cubicBezTo>
                  <a:cubicBezTo>
                    <a:pt x="19762" y="18526"/>
                    <a:pt x="20681" y="20026"/>
                    <a:pt x="21600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4126705" y="3778250"/>
              <a:ext cx="2286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2500" y="14968"/>
                  </a:cubicBezTo>
                  <a:cubicBezTo>
                    <a:pt x="5000" y="12126"/>
                    <a:pt x="10000" y="8337"/>
                    <a:pt x="13600" y="5684"/>
                  </a:cubicBezTo>
                  <a:cubicBezTo>
                    <a:pt x="17200" y="3032"/>
                    <a:pt x="19400" y="15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4780755" y="3605580"/>
              <a:ext cx="114301" cy="27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50" fill="norm" stroke="1" extrusionOk="0">
                  <a:moveTo>
                    <a:pt x="21207" y="3087"/>
                  </a:moveTo>
                  <a:cubicBezTo>
                    <a:pt x="20815" y="2256"/>
                    <a:pt x="20422" y="1425"/>
                    <a:pt x="19047" y="844"/>
                  </a:cubicBezTo>
                  <a:cubicBezTo>
                    <a:pt x="17673" y="262"/>
                    <a:pt x="15316" y="-70"/>
                    <a:pt x="11978" y="13"/>
                  </a:cubicBezTo>
                  <a:cubicBezTo>
                    <a:pt x="8640" y="96"/>
                    <a:pt x="4320" y="595"/>
                    <a:pt x="2160" y="1259"/>
                  </a:cubicBezTo>
                  <a:cubicBezTo>
                    <a:pt x="0" y="1924"/>
                    <a:pt x="0" y="2755"/>
                    <a:pt x="2356" y="4832"/>
                  </a:cubicBezTo>
                  <a:cubicBezTo>
                    <a:pt x="4713" y="6908"/>
                    <a:pt x="9425" y="10232"/>
                    <a:pt x="13156" y="12807"/>
                  </a:cubicBezTo>
                  <a:cubicBezTo>
                    <a:pt x="16887" y="15382"/>
                    <a:pt x="19636" y="17210"/>
                    <a:pt x="20618" y="18539"/>
                  </a:cubicBezTo>
                  <a:cubicBezTo>
                    <a:pt x="21600" y="19868"/>
                    <a:pt x="20815" y="20699"/>
                    <a:pt x="19440" y="21115"/>
                  </a:cubicBezTo>
                  <a:cubicBezTo>
                    <a:pt x="18065" y="21530"/>
                    <a:pt x="16102" y="21530"/>
                    <a:pt x="13353" y="21281"/>
                  </a:cubicBezTo>
                  <a:cubicBezTo>
                    <a:pt x="10604" y="21032"/>
                    <a:pt x="7069" y="20533"/>
                    <a:pt x="4713" y="19453"/>
                  </a:cubicBezTo>
                  <a:cubicBezTo>
                    <a:pt x="2356" y="18373"/>
                    <a:pt x="1178" y="16712"/>
                    <a:pt x="0" y="15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4906545" y="3693069"/>
              <a:ext cx="191711" cy="19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080" fill="norm" stroke="1" extrusionOk="0">
                  <a:moveTo>
                    <a:pt x="14377" y="996"/>
                  </a:moveTo>
                  <a:cubicBezTo>
                    <a:pt x="13190" y="291"/>
                    <a:pt x="12003" y="-413"/>
                    <a:pt x="9749" y="291"/>
                  </a:cubicBezTo>
                  <a:cubicBezTo>
                    <a:pt x="7494" y="996"/>
                    <a:pt x="4171" y="3109"/>
                    <a:pt x="2272" y="6513"/>
                  </a:cubicBezTo>
                  <a:cubicBezTo>
                    <a:pt x="373" y="9917"/>
                    <a:pt x="-102" y="14613"/>
                    <a:pt x="17" y="17430"/>
                  </a:cubicBezTo>
                  <a:cubicBezTo>
                    <a:pt x="135" y="20248"/>
                    <a:pt x="847" y="21187"/>
                    <a:pt x="2746" y="21070"/>
                  </a:cubicBezTo>
                  <a:cubicBezTo>
                    <a:pt x="4645" y="20952"/>
                    <a:pt x="7731" y="19778"/>
                    <a:pt x="9630" y="18252"/>
                  </a:cubicBezTo>
                  <a:cubicBezTo>
                    <a:pt x="11529" y="16726"/>
                    <a:pt x="12241" y="14848"/>
                    <a:pt x="12716" y="13087"/>
                  </a:cubicBezTo>
                  <a:cubicBezTo>
                    <a:pt x="13190" y="11326"/>
                    <a:pt x="13428" y="9683"/>
                    <a:pt x="13546" y="9565"/>
                  </a:cubicBezTo>
                  <a:cubicBezTo>
                    <a:pt x="13665" y="9448"/>
                    <a:pt x="13665" y="10857"/>
                    <a:pt x="13665" y="12148"/>
                  </a:cubicBezTo>
                  <a:cubicBezTo>
                    <a:pt x="13665" y="13439"/>
                    <a:pt x="13665" y="14613"/>
                    <a:pt x="14021" y="15670"/>
                  </a:cubicBezTo>
                  <a:cubicBezTo>
                    <a:pt x="14377" y="16726"/>
                    <a:pt x="15089" y="17665"/>
                    <a:pt x="16395" y="17665"/>
                  </a:cubicBezTo>
                  <a:cubicBezTo>
                    <a:pt x="17700" y="17665"/>
                    <a:pt x="19599" y="16726"/>
                    <a:pt x="21498" y="15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5117305" y="3775670"/>
              <a:ext cx="165101" cy="12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3618"/>
                  </a:moveTo>
                  <a:cubicBezTo>
                    <a:pt x="831" y="7159"/>
                    <a:pt x="1662" y="10700"/>
                    <a:pt x="2215" y="13887"/>
                  </a:cubicBezTo>
                  <a:cubicBezTo>
                    <a:pt x="2769" y="17074"/>
                    <a:pt x="3046" y="19907"/>
                    <a:pt x="3323" y="20438"/>
                  </a:cubicBezTo>
                  <a:cubicBezTo>
                    <a:pt x="3600" y="20969"/>
                    <a:pt x="3877" y="19199"/>
                    <a:pt x="4154" y="16543"/>
                  </a:cubicBezTo>
                  <a:cubicBezTo>
                    <a:pt x="4431" y="13887"/>
                    <a:pt x="4708" y="10346"/>
                    <a:pt x="5123" y="7690"/>
                  </a:cubicBezTo>
                  <a:cubicBezTo>
                    <a:pt x="5538" y="5035"/>
                    <a:pt x="6092" y="3264"/>
                    <a:pt x="6923" y="3087"/>
                  </a:cubicBezTo>
                  <a:cubicBezTo>
                    <a:pt x="7754" y="2910"/>
                    <a:pt x="8862" y="4326"/>
                    <a:pt x="9415" y="6097"/>
                  </a:cubicBezTo>
                  <a:cubicBezTo>
                    <a:pt x="9969" y="7867"/>
                    <a:pt x="9969" y="9992"/>
                    <a:pt x="10385" y="10169"/>
                  </a:cubicBezTo>
                  <a:cubicBezTo>
                    <a:pt x="10800" y="10346"/>
                    <a:pt x="11631" y="8576"/>
                    <a:pt x="12462" y="6805"/>
                  </a:cubicBezTo>
                  <a:cubicBezTo>
                    <a:pt x="13292" y="5035"/>
                    <a:pt x="14123" y="3264"/>
                    <a:pt x="15231" y="1848"/>
                  </a:cubicBezTo>
                  <a:cubicBezTo>
                    <a:pt x="16338" y="431"/>
                    <a:pt x="17723" y="-631"/>
                    <a:pt x="18554" y="431"/>
                  </a:cubicBezTo>
                  <a:cubicBezTo>
                    <a:pt x="19385" y="1494"/>
                    <a:pt x="19662" y="4680"/>
                    <a:pt x="20077" y="7336"/>
                  </a:cubicBezTo>
                  <a:cubicBezTo>
                    <a:pt x="20492" y="9992"/>
                    <a:pt x="21046" y="12117"/>
                    <a:pt x="21600" y="14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5358605" y="3664897"/>
              <a:ext cx="91506" cy="36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0616" fill="norm" stroke="1" extrusionOk="0">
                  <a:moveTo>
                    <a:pt x="1440" y="8226"/>
                  </a:moveTo>
                  <a:cubicBezTo>
                    <a:pt x="1920" y="13026"/>
                    <a:pt x="2400" y="17826"/>
                    <a:pt x="2640" y="19686"/>
                  </a:cubicBezTo>
                  <a:cubicBezTo>
                    <a:pt x="2880" y="21546"/>
                    <a:pt x="2880" y="20466"/>
                    <a:pt x="2880" y="17766"/>
                  </a:cubicBezTo>
                  <a:cubicBezTo>
                    <a:pt x="2880" y="15066"/>
                    <a:pt x="2880" y="10746"/>
                    <a:pt x="3600" y="7626"/>
                  </a:cubicBezTo>
                  <a:cubicBezTo>
                    <a:pt x="4320" y="4506"/>
                    <a:pt x="5760" y="2586"/>
                    <a:pt x="7440" y="1446"/>
                  </a:cubicBezTo>
                  <a:cubicBezTo>
                    <a:pt x="9120" y="306"/>
                    <a:pt x="11040" y="-54"/>
                    <a:pt x="12960" y="6"/>
                  </a:cubicBezTo>
                  <a:cubicBezTo>
                    <a:pt x="14880" y="66"/>
                    <a:pt x="16800" y="546"/>
                    <a:pt x="18480" y="2166"/>
                  </a:cubicBezTo>
                  <a:cubicBezTo>
                    <a:pt x="20160" y="3786"/>
                    <a:pt x="21600" y="6546"/>
                    <a:pt x="20160" y="8586"/>
                  </a:cubicBezTo>
                  <a:cubicBezTo>
                    <a:pt x="18720" y="10626"/>
                    <a:pt x="14400" y="11946"/>
                    <a:pt x="10800" y="12666"/>
                  </a:cubicBezTo>
                  <a:cubicBezTo>
                    <a:pt x="7200" y="13386"/>
                    <a:pt x="4320" y="13506"/>
                    <a:pt x="2640" y="12726"/>
                  </a:cubicBezTo>
                  <a:cubicBezTo>
                    <a:pt x="960" y="11946"/>
                    <a:pt x="480" y="10266"/>
                    <a:pt x="0" y="8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5530967" y="3403600"/>
              <a:ext cx="306739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819" y="0"/>
                  </a:moveTo>
                  <a:cubicBezTo>
                    <a:pt x="1406" y="260"/>
                    <a:pt x="1994" y="520"/>
                    <a:pt x="2141" y="1475"/>
                  </a:cubicBezTo>
                  <a:cubicBezTo>
                    <a:pt x="2288" y="2429"/>
                    <a:pt x="1994" y="4077"/>
                    <a:pt x="1553" y="6246"/>
                  </a:cubicBezTo>
                  <a:cubicBezTo>
                    <a:pt x="1113" y="8414"/>
                    <a:pt x="525" y="11104"/>
                    <a:pt x="231" y="12752"/>
                  </a:cubicBezTo>
                  <a:cubicBezTo>
                    <a:pt x="-63" y="14400"/>
                    <a:pt x="-63" y="15007"/>
                    <a:pt x="157" y="15571"/>
                  </a:cubicBezTo>
                  <a:cubicBezTo>
                    <a:pt x="378" y="16135"/>
                    <a:pt x="819" y="16655"/>
                    <a:pt x="1406" y="16742"/>
                  </a:cubicBezTo>
                  <a:cubicBezTo>
                    <a:pt x="1994" y="16829"/>
                    <a:pt x="2729" y="16482"/>
                    <a:pt x="3464" y="15745"/>
                  </a:cubicBezTo>
                  <a:cubicBezTo>
                    <a:pt x="4198" y="15007"/>
                    <a:pt x="4933" y="13880"/>
                    <a:pt x="5374" y="13099"/>
                  </a:cubicBezTo>
                  <a:cubicBezTo>
                    <a:pt x="5815" y="12318"/>
                    <a:pt x="5961" y="11884"/>
                    <a:pt x="5815" y="11971"/>
                  </a:cubicBezTo>
                  <a:cubicBezTo>
                    <a:pt x="5668" y="12058"/>
                    <a:pt x="5227" y="12665"/>
                    <a:pt x="5080" y="13186"/>
                  </a:cubicBezTo>
                  <a:cubicBezTo>
                    <a:pt x="4933" y="13706"/>
                    <a:pt x="5080" y="14140"/>
                    <a:pt x="5521" y="14443"/>
                  </a:cubicBezTo>
                  <a:cubicBezTo>
                    <a:pt x="5961" y="14747"/>
                    <a:pt x="6696" y="14920"/>
                    <a:pt x="7945" y="14834"/>
                  </a:cubicBezTo>
                  <a:cubicBezTo>
                    <a:pt x="9194" y="14747"/>
                    <a:pt x="10957" y="14400"/>
                    <a:pt x="12647" y="13619"/>
                  </a:cubicBezTo>
                  <a:cubicBezTo>
                    <a:pt x="14337" y="12839"/>
                    <a:pt x="15953" y="11624"/>
                    <a:pt x="16835" y="10757"/>
                  </a:cubicBezTo>
                  <a:cubicBezTo>
                    <a:pt x="17717" y="9889"/>
                    <a:pt x="17864" y="9369"/>
                    <a:pt x="17570" y="9195"/>
                  </a:cubicBezTo>
                  <a:cubicBezTo>
                    <a:pt x="17276" y="9022"/>
                    <a:pt x="16541" y="9195"/>
                    <a:pt x="15880" y="9759"/>
                  </a:cubicBezTo>
                  <a:cubicBezTo>
                    <a:pt x="15219" y="10323"/>
                    <a:pt x="14631" y="11277"/>
                    <a:pt x="15439" y="12708"/>
                  </a:cubicBezTo>
                  <a:cubicBezTo>
                    <a:pt x="16247" y="14140"/>
                    <a:pt x="18451" y="16048"/>
                    <a:pt x="19774" y="17219"/>
                  </a:cubicBezTo>
                  <a:cubicBezTo>
                    <a:pt x="21096" y="18390"/>
                    <a:pt x="21537" y="18824"/>
                    <a:pt x="21170" y="19431"/>
                  </a:cubicBezTo>
                  <a:cubicBezTo>
                    <a:pt x="20802" y="20039"/>
                    <a:pt x="19627" y="20819"/>
                    <a:pt x="184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5961855" y="38989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5117305" y="4782875"/>
              <a:ext cx="127001" cy="52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2809"/>
                  </a:moveTo>
                  <a:cubicBezTo>
                    <a:pt x="21240" y="2115"/>
                    <a:pt x="20880" y="1421"/>
                    <a:pt x="19800" y="944"/>
                  </a:cubicBezTo>
                  <a:cubicBezTo>
                    <a:pt x="18720" y="466"/>
                    <a:pt x="16920" y="206"/>
                    <a:pt x="15120" y="76"/>
                  </a:cubicBezTo>
                  <a:cubicBezTo>
                    <a:pt x="13320" y="-54"/>
                    <a:pt x="11520" y="-54"/>
                    <a:pt x="9900" y="380"/>
                  </a:cubicBezTo>
                  <a:cubicBezTo>
                    <a:pt x="8280" y="813"/>
                    <a:pt x="6840" y="1681"/>
                    <a:pt x="5400" y="3763"/>
                  </a:cubicBezTo>
                  <a:cubicBezTo>
                    <a:pt x="3960" y="5845"/>
                    <a:pt x="2520" y="9141"/>
                    <a:pt x="1980" y="12091"/>
                  </a:cubicBezTo>
                  <a:cubicBezTo>
                    <a:pt x="1440" y="15040"/>
                    <a:pt x="1800" y="17642"/>
                    <a:pt x="1620" y="19160"/>
                  </a:cubicBezTo>
                  <a:cubicBezTo>
                    <a:pt x="1440" y="20679"/>
                    <a:pt x="720" y="21112"/>
                    <a:pt x="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5032862" y="5121456"/>
              <a:ext cx="274944" cy="9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12" fill="norm" stroke="1" extrusionOk="0">
                  <a:moveTo>
                    <a:pt x="148" y="21312"/>
                  </a:moveTo>
                  <a:cubicBezTo>
                    <a:pt x="-17" y="17876"/>
                    <a:pt x="-182" y="14439"/>
                    <a:pt x="478" y="11494"/>
                  </a:cubicBezTo>
                  <a:cubicBezTo>
                    <a:pt x="1137" y="8548"/>
                    <a:pt x="2621" y="6094"/>
                    <a:pt x="5754" y="4130"/>
                  </a:cubicBezTo>
                  <a:cubicBezTo>
                    <a:pt x="8887" y="2167"/>
                    <a:pt x="13668" y="694"/>
                    <a:pt x="16554" y="203"/>
                  </a:cubicBezTo>
                  <a:cubicBezTo>
                    <a:pt x="19439" y="-288"/>
                    <a:pt x="20429" y="203"/>
                    <a:pt x="21418" y="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5245527" y="5073649"/>
              <a:ext cx="208329" cy="16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68" fill="norm" stroke="1" extrusionOk="0">
                  <a:moveTo>
                    <a:pt x="10347" y="5049"/>
                  </a:moveTo>
                  <a:cubicBezTo>
                    <a:pt x="9256" y="4769"/>
                    <a:pt x="8165" y="4488"/>
                    <a:pt x="6747" y="4909"/>
                  </a:cubicBezTo>
                  <a:cubicBezTo>
                    <a:pt x="5329" y="5330"/>
                    <a:pt x="3583" y="6452"/>
                    <a:pt x="2383" y="7574"/>
                  </a:cubicBezTo>
                  <a:cubicBezTo>
                    <a:pt x="1183" y="8696"/>
                    <a:pt x="529" y="9818"/>
                    <a:pt x="201" y="11221"/>
                  </a:cubicBezTo>
                  <a:cubicBezTo>
                    <a:pt x="-126" y="12623"/>
                    <a:pt x="-126" y="14306"/>
                    <a:pt x="747" y="14447"/>
                  </a:cubicBezTo>
                  <a:cubicBezTo>
                    <a:pt x="1619" y="14587"/>
                    <a:pt x="3365" y="13184"/>
                    <a:pt x="4565" y="11782"/>
                  </a:cubicBezTo>
                  <a:cubicBezTo>
                    <a:pt x="5765" y="10379"/>
                    <a:pt x="6419" y="8977"/>
                    <a:pt x="6856" y="7434"/>
                  </a:cubicBezTo>
                  <a:cubicBezTo>
                    <a:pt x="7292" y="5891"/>
                    <a:pt x="7510" y="4208"/>
                    <a:pt x="8165" y="3506"/>
                  </a:cubicBezTo>
                  <a:cubicBezTo>
                    <a:pt x="8819" y="2805"/>
                    <a:pt x="9910" y="3086"/>
                    <a:pt x="11547" y="4909"/>
                  </a:cubicBezTo>
                  <a:cubicBezTo>
                    <a:pt x="13183" y="6732"/>
                    <a:pt x="15365" y="10099"/>
                    <a:pt x="16565" y="13044"/>
                  </a:cubicBezTo>
                  <a:cubicBezTo>
                    <a:pt x="17765" y="15990"/>
                    <a:pt x="17983" y="18514"/>
                    <a:pt x="17547" y="19917"/>
                  </a:cubicBezTo>
                  <a:cubicBezTo>
                    <a:pt x="17110" y="21319"/>
                    <a:pt x="16019" y="21600"/>
                    <a:pt x="15365" y="20899"/>
                  </a:cubicBezTo>
                  <a:cubicBezTo>
                    <a:pt x="14710" y="20197"/>
                    <a:pt x="14492" y="18514"/>
                    <a:pt x="15583" y="14868"/>
                  </a:cubicBezTo>
                  <a:cubicBezTo>
                    <a:pt x="16674" y="11221"/>
                    <a:pt x="19074" y="5610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6103257" y="4870182"/>
              <a:ext cx="185906" cy="40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01" fill="norm" stroke="1" extrusionOk="0">
                  <a:moveTo>
                    <a:pt x="1261" y="21501"/>
                  </a:moveTo>
                  <a:cubicBezTo>
                    <a:pt x="533" y="21046"/>
                    <a:pt x="-195" y="20592"/>
                    <a:pt x="48" y="19568"/>
                  </a:cubicBezTo>
                  <a:cubicBezTo>
                    <a:pt x="290" y="18545"/>
                    <a:pt x="1504" y="16954"/>
                    <a:pt x="3567" y="14509"/>
                  </a:cubicBezTo>
                  <a:cubicBezTo>
                    <a:pt x="5630" y="12065"/>
                    <a:pt x="8542" y="8768"/>
                    <a:pt x="10605" y="6381"/>
                  </a:cubicBezTo>
                  <a:cubicBezTo>
                    <a:pt x="12668" y="3994"/>
                    <a:pt x="13881" y="2516"/>
                    <a:pt x="15216" y="1493"/>
                  </a:cubicBezTo>
                  <a:cubicBezTo>
                    <a:pt x="16551" y="469"/>
                    <a:pt x="18007" y="-99"/>
                    <a:pt x="18857" y="15"/>
                  </a:cubicBezTo>
                  <a:cubicBezTo>
                    <a:pt x="19706" y="128"/>
                    <a:pt x="19949" y="924"/>
                    <a:pt x="20313" y="3539"/>
                  </a:cubicBezTo>
                  <a:cubicBezTo>
                    <a:pt x="20677" y="6154"/>
                    <a:pt x="21162" y="10587"/>
                    <a:pt x="21284" y="13884"/>
                  </a:cubicBezTo>
                  <a:cubicBezTo>
                    <a:pt x="21405" y="17181"/>
                    <a:pt x="21162" y="19341"/>
                    <a:pt x="20920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6146005" y="4901318"/>
              <a:ext cx="450851" cy="36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1596"/>
                  </a:moveTo>
                  <a:cubicBezTo>
                    <a:pt x="1014" y="10851"/>
                    <a:pt x="2028" y="10106"/>
                    <a:pt x="3651" y="9486"/>
                  </a:cubicBezTo>
                  <a:cubicBezTo>
                    <a:pt x="5273" y="8865"/>
                    <a:pt x="7504" y="8369"/>
                    <a:pt x="8924" y="8120"/>
                  </a:cubicBezTo>
                  <a:cubicBezTo>
                    <a:pt x="10344" y="7872"/>
                    <a:pt x="10952" y="7872"/>
                    <a:pt x="11611" y="7872"/>
                  </a:cubicBezTo>
                  <a:cubicBezTo>
                    <a:pt x="12270" y="7872"/>
                    <a:pt x="12980" y="7872"/>
                    <a:pt x="13335" y="8369"/>
                  </a:cubicBezTo>
                  <a:cubicBezTo>
                    <a:pt x="13690" y="8865"/>
                    <a:pt x="13690" y="9858"/>
                    <a:pt x="13741" y="11844"/>
                  </a:cubicBezTo>
                  <a:cubicBezTo>
                    <a:pt x="13792" y="13831"/>
                    <a:pt x="13893" y="16810"/>
                    <a:pt x="13893" y="18672"/>
                  </a:cubicBezTo>
                  <a:cubicBezTo>
                    <a:pt x="13893" y="20534"/>
                    <a:pt x="13792" y="21279"/>
                    <a:pt x="13690" y="21341"/>
                  </a:cubicBezTo>
                  <a:cubicBezTo>
                    <a:pt x="13589" y="21403"/>
                    <a:pt x="13487" y="20782"/>
                    <a:pt x="13639" y="18548"/>
                  </a:cubicBezTo>
                  <a:cubicBezTo>
                    <a:pt x="13792" y="16313"/>
                    <a:pt x="14197" y="12465"/>
                    <a:pt x="14552" y="9610"/>
                  </a:cubicBezTo>
                  <a:cubicBezTo>
                    <a:pt x="14907" y="6755"/>
                    <a:pt x="15211" y="4893"/>
                    <a:pt x="15515" y="3465"/>
                  </a:cubicBezTo>
                  <a:cubicBezTo>
                    <a:pt x="15820" y="2037"/>
                    <a:pt x="16124" y="1044"/>
                    <a:pt x="16530" y="486"/>
                  </a:cubicBezTo>
                  <a:cubicBezTo>
                    <a:pt x="16935" y="-73"/>
                    <a:pt x="17442" y="-197"/>
                    <a:pt x="18051" y="362"/>
                  </a:cubicBezTo>
                  <a:cubicBezTo>
                    <a:pt x="18659" y="920"/>
                    <a:pt x="19369" y="2162"/>
                    <a:pt x="19572" y="3589"/>
                  </a:cubicBezTo>
                  <a:cubicBezTo>
                    <a:pt x="19775" y="5017"/>
                    <a:pt x="19470" y="6631"/>
                    <a:pt x="18710" y="7872"/>
                  </a:cubicBezTo>
                  <a:cubicBezTo>
                    <a:pt x="17949" y="9113"/>
                    <a:pt x="16732" y="9982"/>
                    <a:pt x="15718" y="10603"/>
                  </a:cubicBezTo>
                  <a:cubicBezTo>
                    <a:pt x="14704" y="11224"/>
                    <a:pt x="13893" y="11596"/>
                    <a:pt x="13639" y="12031"/>
                  </a:cubicBezTo>
                  <a:cubicBezTo>
                    <a:pt x="13386" y="12465"/>
                    <a:pt x="13690" y="12962"/>
                    <a:pt x="15110" y="13955"/>
                  </a:cubicBezTo>
                  <a:cubicBezTo>
                    <a:pt x="16530" y="14948"/>
                    <a:pt x="19065" y="16437"/>
                    <a:pt x="21600" y="17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6685755" y="4914641"/>
              <a:ext cx="133351" cy="31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4400" y="2207"/>
                  </a:moveTo>
                  <a:cubicBezTo>
                    <a:pt x="12686" y="1186"/>
                    <a:pt x="10971" y="164"/>
                    <a:pt x="9257" y="18"/>
                  </a:cubicBezTo>
                  <a:cubicBezTo>
                    <a:pt x="7543" y="-128"/>
                    <a:pt x="5829" y="602"/>
                    <a:pt x="3943" y="3010"/>
                  </a:cubicBezTo>
                  <a:cubicBezTo>
                    <a:pt x="2057" y="5418"/>
                    <a:pt x="0" y="9504"/>
                    <a:pt x="0" y="12642"/>
                  </a:cubicBezTo>
                  <a:cubicBezTo>
                    <a:pt x="0" y="15780"/>
                    <a:pt x="2057" y="17969"/>
                    <a:pt x="6000" y="19283"/>
                  </a:cubicBezTo>
                  <a:cubicBezTo>
                    <a:pt x="9943" y="20596"/>
                    <a:pt x="15771" y="21034"/>
                    <a:pt x="2160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6864026" y="5003916"/>
              <a:ext cx="124809" cy="37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18" fill="norm" stroke="1" extrusionOk="0">
                  <a:moveTo>
                    <a:pt x="4170" y="6796"/>
                  </a:moveTo>
                  <a:cubicBezTo>
                    <a:pt x="2754" y="8466"/>
                    <a:pt x="1337" y="10137"/>
                    <a:pt x="629" y="12285"/>
                  </a:cubicBezTo>
                  <a:cubicBezTo>
                    <a:pt x="-79" y="14433"/>
                    <a:pt x="-79" y="17059"/>
                    <a:pt x="98" y="18789"/>
                  </a:cubicBezTo>
                  <a:cubicBezTo>
                    <a:pt x="275" y="20519"/>
                    <a:pt x="629" y="21355"/>
                    <a:pt x="983" y="21414"/>
                  </a:cubicBezTo>
                  <a:cubicBezTo>
                    <a:pt x="1337" y="21474"/>
                    <a:pt x="1691" y="20758"/>
                    <a:pt x="2400" y="18371"/>
                  </a:cubicBezTo>
                  <a:cubicBezTo>
                    <a:pt x="3108" y="15984"/>
                    <a:pt x="4170" y="11927"/>
                    <a:pt x="4878" y="8824"/>
                  </a:cubicBezTo>
                  <a:cubicBezTo>
                    <a:pt x="5587" y="5722"/>
                    <a:pt x="5941" y="3573"/>
                    <a:pt x="6295" y="2201"/>
                  </a:cubicBezTo>
                  <a:cubicBezTo>
                    <a:pt x="6649" y="829"/>
                    <a:pt x="7003" y="232"/>
                    <a:pt x="8065" y="53"/>
                  </a:cubicBezTo>
                  <a:cubicBezTo>
                    <a:pt x="9128" y="-126"/>
                    <a:pt x="10898" y="113"/>
                    <a:pt x="13377" y="1306"/>
                  </a:cubicBezTo>
                  <a:cubicBezTo>
                    <a:pt x="15855" y="2499"/>
                    <a:pt x="19042" y="4647"/>
                    <a:pt x="20282" y="6378"/>
                  </a:cubicBezTo>
                  <a:cubicBezTo>
                    <a:pt x="21521" y="8108"/>
                    <a:pt x="20813" y="9421"/>
                    <a:pt x="18334" y="10316"/>
                  </a:cubicBezTo>
                  <a:cubicBezTo>
                    <a:pt x="15855" y="11211"/>
                    <a:pt x="11606" y="11688"/>
                    <a:pt x="8951" y="11629"/>
                  </a:cubicBezTo>
                  <a:cubicBezTo>
                    <a:pt x="6295" y="11569"/>
                    <a:pt x="5232" y="10972"/>
                    <a:pt x="4170" y="10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7015955" y="4857749"/>
              <a:ext cx="11041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600" fill="norm" stroke="1" extrusionOk="0">
                  <a:moveTo>
                    <a:pt x="0" y="0"/>
                  </a:moveTo>
                  <a:cubicBezTo>
                    <a:pt x="5891" y="1062"/>
                    <a:pt x="11782" y="2125"/>
                    <a:pt x="15709" y="4426"/>
                  </a:cubicBezTo>
                  <a:cubicBezTo>
                    <a:pt x="19636" y="6728"/>
                    <a:pt x="21600" y="10269"/>
                    <a:pt x="19833" y="13338"/>
                  </a:cubicBezTo>
                  <a:cubicBezTo>
                    <a:pt x="18065" y="16407"/>
                    <a:pt x="12567" y="19003"/>
                    <a:pt x="70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7193755" y="5257800"/>
              <a:ext cx="25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7614015" y="5092699"/>
              <a:ext cx="166385" cy="11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59" fill="norm" stroke="1" extrusionOk="0">
                  <a:moveTo>
                    <a:pt x="2282" y="0"/>
                  </a:moveTo>
                  <a:cubicBezTo>
                    <a:pt x="1472" y="4075"/>
                    <a:pt x="662" y="8151"/>
                    <a:pt x="257" y="11615"/>
                  </a:cubicBezTo>
                  <a:cubicBezTo>
                    <a:pt x="-148" y="15079"/>
                    <a:pt x="-148" y="17932"/>
                    <a:pt x="797" y="19562"/>
                  </a:cubicBezTo>
                  <a:cubicBezTo>
                    <a:pt x="1742" y="21192"/>
                    <a:pt x="3632" y="21600"/>
                    <a:pt x="4982" y="20989"/>
                  </a:cubicBezTo>
                  <a:cubicBezTo>
                    <a:pt x="6332" y="20377"/>
                    <a:pt x="7142" y="18747"/>
                    <a:pt x="8087" y="16913"/>
                  </a:cubicBezTo>
                  <a:cubicBezTo>
                    <a:pt x="9032" y="15079"/>
                    <a:pt x="10112" y="13042"/>
                    <a:pt x="10922" y="13042"/>
                  </a:cubicBezTo>
                  <a:cubicBezTo>
                    <a:pt x="11732" y="13042"/>
                    <a:pt x="12272" y="15079"/>
                    <a:pt x="13352" y="16913"/>
                  </a:cubicBezTo>
                  <a:cubicBezTo>
                    <a:pt x="14432" y="18747"/>
                    <a:pt x="16052" y="20377"/>
                    <a:pt x="17537" y="19562"/>
                  </a:cubicBezTo>
                  <a:cubicBezTo>
                    <a:pt x="19022" y="18747"/>
                    <a:pt x="20372" y="15487"/>
                    <a:pt x="20912" y="11819"/>
                  </a:cubicBezTo>
                  <a:cubicBezTo>
                    <a:pt x="21452" y="8151"/>
                    <a:pt x="21182" y="4075"/>
                    <a:pt x="209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7841455" y="510539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7841455" y="50292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7898341" y="4883150"/>
              <a:ext cx="266965" cy="34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59" fill="norm" stroke="1" extrusionOk="0">
                  <a:moveTo>
                    <a:pt x="7164" y="0"/>
                  </a:moveTo>
                  <a:cubicBezTo>
                    <a:pt x="6144" y="3142"/>
                    <a:pt x="5123" y="6284"/>
                    <a:pt x="4103" y="9360"/>
                  </a:cubicBezTo>
                  <a:cubicBezTo>
                    <a:pt x="3082" y="12436"/>
                    <a:pt x="2062" y="15447"/>
                    <a:pt x="1467" y="17542"/>
                  </a:cubicBezTo>
                  <a:cubicBezTo>
                    <a:pt x="871" y="19636"/>
                    <a:pt x="701" y="20815"/>
                    <a:pt x="1042" y="21207"/>
                  </a:cubicBezTo>
                  <a:cubicBezTo>
                    <a:pt x="1382" y="21600"/>
                    <a:pt x="2232" y="21207"/>
                    <a:pt x="2912" y="20291"/>
                  </a:cubicBezTo>
                  <a:cubicBezTo>
                    <a:pt x="3593" y="19375"/>
                    <a:pt x="4103" y="17935"/>
                    <a:pt x="4018" y="16364"/>
                  </a:cubicBezTo>
                  <a:cubicBezTo>
                    <a:pt x="3933" y="14793"/>
                    <a:pt x="3253" y="13091"/>
                    <a:pt x="2317" y="11913"/>
                  </a:cubicBezTo>
                  <a:cubicBezTo>
                    <a:pt x="1382" y="10735"/>
                    <a:pt x="191" y="10080"/>
                    <a:pt x="21" y="9622"/>
                  </a:cubicBezTo>
                  <a:cubicBezTo>
                    <a:pt x="-149" y="9164"/>
                    <a:pt x="701" y="8902"/>
                    <a:pt x="2657" y="7855"/>
                  </a:cubicBezTo>
                  <a:cubicBezTo>
                    <a:pt x="4613" y="6807"/>
                    <a:pt x="7675" y="4975"/>
                    <a:pt x="9545" y="3862"/>
                  </a:cubicBezTo>
                  <a:cubicBezTo>
                    <a:pt x="11416" y="2749"/>
                    <a:pt x="12097" y="2356"/>
                    <a:pt x="12777" y="2356"/>
                  </a:cubicBezTo>
                  <a:cubicBezTo>
                    <a:pt x="13457" y="2356"/>
                    <a:pt x="14138" y="2749"/>
                    <a:pt x="14393" y="3338"/>
                  </a:cubicBezTo>
                  <a:cubicBezTo>
                    <a:pt x="14648" y="3927"/>
                    <a:pt x="14478" y="4713"/>
                    <a:pt x="13712" y="6807"/>
                  </a:cubicBezTo>
                  <a:cubicBezTo>
                    <a:pt x="12947" y="8902"/>
                    <a:pt x="11586" y="12305"/>
                    <a:pt x="10821" y="14531"/>
                  </a:cubicBezTo>
                  <a:cubicBezTo>
                    <a:pt x="10056" y="16756"/>
                    <a:pt x="9886" y="17804"/>
                    <a:pt x="9716" y="18720"/>
                  </a:cubicBezTo>
                  <a:cubicBezTo>
                    <a:pt x="9545" y="19636"/>
                    <a:pt x="9375" y="20422"/>
                    <a:pt x="9631" y="20618"/>
                  </a:cubicBezTo>
                  <a:cubicBezTo>
                    <a:pt x="9886" y="20815"/>
                    <a:pt x="10566" y="20422"/>
                    <a:pt x="11501" y="19636"/>
                  </a:cubicBezTo>
                  <a:cubicBezTo>
                    <a:pt x="12437" y="18851"/>
                    <a:pt x="13627" y="17673"/>
                    <a:pt x="14648" y="16953"/>
                  </a:cubicBezTo>
                  <a:cubicBezTo>
                    <a:pt x="15668" y="16233"/>
                    <a:pt x="16519" y="15971"/>
                    <a:pt x="17624" y="16756"/>
                  </a:cubicBezTo>
                  <a:cubicBezTo>
                    <a:pt x="18730" y="17542"/>
                    <a:pt x="20090" y="19375"/>
                    <a:pt x="21451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8793955" y="5128418"/>
              <a:ext cx="184151" cy="13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0" y="7241"/>
                  </a:moveTo>
                  <a:cubicBezTo>
                    <a:pt x="248" y="5604"/>
                    <a:pt x="497" y="3968"/>
                    <a:pt x="621" y="3968"/>
                  </a:cubicBezTo>
                  <a:cubicBezTo>
                    <a:pt x="745" y="3968"/>
                    <a:pt x="745" y="5604"/>
                    <a:pt x="745" y="7895"/>
                  </a:cubicBezTo>
                  <a:cubicBezTo>
                    <a:pt x="745" y="10186"/>
                    <a:pt x="745" y="13131"/>
                    <a:pt x="745" y="15422"/>
                  </a:cubicBezTo>
                  <a:cubicBezTo>
                    <a:pt x="745" y="17713"/>
                    <a:pt x="745" y="19350"/>
                    <a:pt x="621" y="19350"/>
                  </a:cubicBezTo>
                  <a:cubicBezTo>
                    <a:pt x="497" y="19350"/>
                    <a:pt x="248" y="17713"/>
                    <a:pt x="1241" y="14441"/>
                  </a:cubicBezTo>
                  <a:cubicBezTo>
                    <a:pt x="2234" y="11168"/>
                    <a:pt x="4469" y="6259"/>
                    <a:pt x="7076" y="3313"/>
                  </a:cubicBezTo>
                  <a:cubicBezTo>
                    <a:pt x="9683" y="368"/>
                    <a:pt x="12662" y="-614"/>
                    <a:pt x="15021" y="368"/>
                  </a:cubicBezTo>
                  <a:cubicBezTo>
                    <a:pt x="17379" y="1350"/>
                    <a:pt x="19117" y="4295"/>
                    <a:pt x="20110" y="8059"/>
                  </a:cubicBezTo>
                  <a:cubicBezTo>
                    <a:pt x="21103" y="11822"/>
                    <a:pt x="21352" y="16404"/>
                    <a:pt x="21600" y="20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9367876" y="4864621"/>
              <a:ext cx="734180" cy="43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31" fill="norm" stroke="1" extrusionOk="0">
                  <a:moveTo>
                    <a:pt x="6260" y="16566"/>
                  </a:moveTo>
                  <a:cubicBezTo>
                    <a:pt x="5577" y="16357"/>
                    <a:pt x="4895" y="16148"/>
                    <a:pt x="3901" y="16670"/>
                  </a:cubicBezTo>
                  <a:cubicBezTo>
                    <a:pt x="2908" y="17192"/>
                    <a:pt x="1605" y="18444"/>
                    <a:pt x="860" y="19383"/>
                  </a:cubicBezTo>
                  <a:cubicBezTo>
                    <a:pt x="115" y="20322"/>
                    <a:pt x="-71" y="20948"/>
                    <a:pt x="22" y="21209"/>
                  </a:cubicBezTo>
                  <a:cubicBezTo>
                    <a:pt x="115" y="21470"/>
                    <a:pt x="488" y="21366"/>
                    <a:pt x="1108" y="20374"/>
                  </a:cubicBezTo>
                  <a:cubicBezTo>
                    <a:pt x="1729" y="19383"/>
                    <a:pt x="2598" y="17505"/>
                    <a:pt x="3498" y="14583"/>
                  </a:cubicBezTo>
                  <a:cubicBezTo>
                    <a:pt x="4398" y="11661"/>
                    <a:pt x="5329" y="7696"/>
                    <a:pt x="5857" y="5400"/>
                  </a:cubicBezTo>
                  <a:cubicBezTo>
                    <a:pt x="6384" y="3105"/>
                    <a:pt x="6508" y="2479"/>
                    <a:pt x="6570" y="1800"/>
                  </a:cubicBezTo>
                  <a:cubicBezTo>
                    <a:pt x="6632" y="1122"/>
                    <a:pt x="6632" y="392"/>
                    <a:pt x="6477" y="131"/>
                  </a:cubicBezTo>
                  <a:cubicBezTo>
                    <a:pt x="6322" y="-130"/>
                    <a:pt x="6012" y="79"/>
                    <a:pt x="5639" y="1122"/>
                  </a:cubicBezTo>
                  <a:cubicBezTo>
                    <a:pt x="5267" y="2166"/>
                    <a:pt x="4832" y="4044"/>
                    <a:pt x="4553" y="6600"/>
                  </a:cubicBezTo>
                  <a:cubicBezTo>
                    <a:pt x="4274" y="9157"/>
                    <a:pt x="4150" y="12392"/>
                    <a:pt x="4243" y="14635"/>
                  </a:cubicBezTo>
                  <a:cubicBezTo>
                    <a:pt x="4336" y="16879"/>
                    <a:pt x="4646" y="18131"/>
                    <a:pt x="5205" y="18966"/>
                  </a:cubicBezTo>
                  <a:cubicBezTo>
                    <a:pt x="5763" y="19800"/>
                    <a:pt x="6570" y="20218"/>
                    <a:pt x="7222" y="20113"/>
                  </a:cubicBezTo>
                  <a:cubicBezTo>
                    <a:pt x="7874" y="20009"/>
                    <a:pt x="8370" y="19383"/>
                    <a:pt x="8650" y="18757"/>
                  </a:cubicBezTo>
                  <a:cubicBezTo>
                    <a:pt x="8929" y="18131"/>
                    <a:pt x="8991" y="17505"/>
                    <a:pt x="8991" y="16931"/>
                  </a:cubicBezTo>
                  <a:cubicBezTo>
                    <a:pt x="8991" y="16357"/>
                    <a:pt x="8929" y="15835"/>
                    <a:pt x="8743" y="15627"/>
                  </a:cubicBezTo>
                  <a:cubicBezTo>
                    <a:pt x="8557" y="15418"/>
                    <a:pt x="8246" y="15522"/>
                    <a:pt x="7874" y="16044"/>
                  </a:cubicBezTo>
                  <a:cubicBezTo>
                    <a:pt x="7501" y="16566"/>
                    <a:pt x="7067" y="17505"/>
                    <a:pt x="6819" y="18444"/>
                  </a:cubicBezTo>
                  <a:cubicBezTo>
                    <a:pt x="6570" y="19383"/>
                    <a:pt x="6508" y="20322"/>
                    <a:pt x="6695" y="20792"/>
                  </a:cubicBezTo>
                  <a:cubicBezTo>
                    <a:pt x="6881" y="21261"/>
                    <a:pt x="7315" y="21261"/>
                    <a:pt x="7657" y="21053"/>
                  </a:cubicBezTo>
                  <a:cubicBezTo>
                    <a:pt x="7998" y="20844"/>
                    <a:pt x="8246" y="20427"/>
                    <a:pt x="8463" y="20009"/>
                  </a:cubicBezTo>
                  <a:cubicBezTo>
                    <a:pt x="8681" y="19592"/>
                    <a:pt x="8867" y="19174"/>
                    <a:pt x="9084" y="19122"/>
                  </a:cubicBezTo>
                  <a:cubicBezTo>
                    <a:pt x="9301" y="19070"/>
                    <a:pt x="9550" y="19383"/>
                    <a:pt x="9798" y="19383"/>
                  </a:cubicBezTo>
                  <a:cubicBezTo>
                    <a:pt x="10046" y="19383"/>
                    <a:pt x="10295" y="19070"/>
                    <a:pt x="10977" y="17296"/>
                  </a:cubicBezTo>
                  <a:cubicBezTo>
                    <a:pt x="11660" y="15522"/>
                    <a:pt x="12777" y="12287"/>
                    <a:pt x="13646" y="9313"/>
                  </a:cubicBezTo>
                  <a:cubicBezTo>
                    <a:pt x="14515" y="6340"/>
                    <a:pt x="15136" y="3627"/>
                    <a:pt x="15477" y="2009"/>
                  </a:cubicBezTo>
                  <a:cubicBezTo>
                    <a:pt x="15819" y="392"/>
                    <a:pt x="15881" y="-130"/>
                    <a:pt x="15757" y="27"/>
                  </a:cubicBezTo>
                  <a:cubicBezTo>
                    <a:pt x="15632" y="183"/>
                    <a:pt x="15322" y="1018"/>
                    <a:pt x="14888" y="3053"/>
                  </a:cubicBezTo>
                  <a:cubicBezTo>
                    <a:pt x="14453" y="5087"/>
                    <a:pt x="13895" y="8322"/>
                    <a:pt x="13491" y="11244"/>
                  </a:cubicBezTo>
                  <a:cubicBezTo>
                    <a:pt x="13088" y="14166"/>
                    <a:pt x="12839" y="16774"/>
                    <a:pt x="12746" y="18392"/>
                  </a:cubicBezTo>
                  <a:cubicBezTo>
                    <a:pt x="12653" y="20009"/>
                    <a:pt x="12715" y="20635"/>
                    <a:pt x="12808" y="20687"/>
                  </a:cubicBezTo>
                  <a:cubicBezTo>
                    <a:pt x="12901" y="20740"/>
                    <a:pt x="13026" y="20218"/>
                    <a:pt x="13119" y="18913"/>
                  </a:cubicBezTo>
                  <a:cubicBezTo>
                    <a:pt x="13212" y="17609"/>
                    <a:pt x="13274" y="15522"/>
                    <a:pt x="13429" y="14270"/>
                  </a:cubicBezTo>
                  <a:cubicBezTo>
                    <a:pt x="13584" y="13018"/>
                    <a:pt x="13832" y="12600"/>
                    <a:pt x="14453" y="12392"/>
                  </a:cubicBezTo>
                  <a:cubicBezTo>
                    <a:pt x="15074" y="12183"/>
                    <a:pt x="16067" y="12183"/>
                    <a:pt x="16781" y="12287"/>
                  </a:cubicBezTo>
                  <a:cubicBezTo>
                    <a:pt x="17495" y="12392"/>
                    <a:pt x="17929" y="12600"/>
                    <a:pt x="18301" y="12705"/>
                  </a:cubicBezTo>
                  <a:cubicBezTo>
                    <a:pt x="18674" y="12809"/>
                    <a:pt x="18984" y="12809"/>
                    <a:pt x="18984" y="12861"/>
                  </a:cubicBezTo>
                  <a:cubicBezTo>
                    <a:pt x="18984" y="12913"/>
                    <a:pt x="18674" y="13018"/>
                    <a:pt x="18270" y="13383"/>
                  </a:cubicBezTo>
                  <a:cubicBezTo>
                    <a:pt x="17867" y="13748"/>
                    <a:pt x="17370" y="14374"/>
                    <a:pt x="17029" y="15053"/>
                  </a:cubicBezTo>
                  <a:cubicBezTo>
                    <a:pt x="16688" y="15731"/>
                    <a:pt x="16501" y="16461"/>
                    <a:pt x="16595" y="16670"/>
                  </a:cubicBezTo>
                  <a:cubicBezTo>
                    <a:pt x="16688" y="16879"/>
                    <a:pt x="17060" y="16566"/>
                    <a:pt x="17370" y="16253"/>
                  </a:cubicBezTo>
                  <a:cubicBezTo>
                    <a:pt x="17681" y="15940"/>
                    <a:pt x="17929" y="15627"/>
                    <a:pt x="18270" y="15366"/>
                  </a:cubicBezTo>
                  <a:cubicBezTo>
                    <a:pt x="18612" y="15105"/>
                    <a:pt x="19046" y="14896"/>
                    <a:pt x="19326" y="15261"/>
                  </a:cubicBezTo>
                  <a:cubicBezTo>
                    <a:pt x="19605" y="15627"/>
                    <a:pt x="19729" y="16566"/>
                    <a:pt x="20070" y="17400"/>
                  </a:cubicBezTo>
                  <a:cubicBezTo>
                    <a:pt x="20412" y="18235"/>
                    <a:pt x="20970" y="18966"/>
                    <a:pt x="21529" y="19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10419555" y="5066736"/>
              <a:ext cx="95251" cy="25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583"/>
                  </a:moveTo>
                  <a:cubicBezTo>
                    <a:pt x="15360" y="226"/>
                    <a:pt x="9120" y="-131"/>
                    <a:pt x="5280" y="48"/>
                  </a:cubicBezTo>
                  <a:cubicBezTo>
                    <a:pt x="1440" y="226"/>
                    <a:pt x="0" y="940"/>
                    <a:pt x="0" y="2547"/>
                  </a:cubicBezTo>
                  <a:cubicBezTo>
                    <a:pt x="0" y="4153"/>
                    <a:pt x="1440" y="6652"/>
                    <a:pt x="5040" y="9241"/>
                  </a:cubicBezTo>
                  <a:cubicBezTo>
                    <a:pt x="8640" y="11829"/>
                    <a:pt x="14400" y="14507"/>
                    <a:pt x="17280" y="16292"/>
                  </a:cubicBezTo>
                  <a:cubicBezTo>
                    <a:pt x="20160" y="18077"/>
                    <a:pt x="20160" y="18970"/>
                    <a:pt x="18960" y="19684"/>
                  </a:cubicBezTo>
                  <a:cubicBezTo>
                    <a:pt x="17760" y="20398"/>
                    <a:pt x="15360" y="20933"/>
                    <a:pt x="12960" y="21201"/>
                  </a:cubicBezTo>
                  <a:cubicBezTo>
                    <a:pt x="10560" y="21469"/>
                    <a:pt x="8160" y="21469"/>
                    <a:pt x="5760" y="21469"/>
                  </a:cubicBezTo>
                  <a:cubicBezTo>
                    <a:pt x="3360" y="21469"/>
                    <a:pt x="960" y="21469"/>
                    <a:pt x="1440" y="20041"/>
                  </a:cubicBezTo>
                  <a:cubicBezTo>
                    <a:pt x="1920" y="18613"/>
                    <a:pt x="5280" y="15757"/>
                    <a:pt x="8640" y="12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10490200" y="5116902"/>
              <a:ext cx="151606" cy="13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905" fill="norm" stroke="1" extrusionOk="0">
                  <a:moveTo>
                    <a:pt x="14287" y="4241"/>
                  </a:moveTo>
                  <a:cubicBezTo>
                    <a:pt x="15187" y="2891"/>
                    <a:pt x="16087" y="1541"/>
                    <a:pt x="15337" y="697"/>
                  </a:cubicBezTo>
                  <a:cubicBezTo>
                    <a:pt x="14587" y="-147"/>
                    <a:pt x="12187" y="-484"/>
                    <a:pt x="9637" y="1203"/>
                  </a:cubicBezTo>
                  <a:cubicBezTo>
                    <a:pt x="7087" y="2891"/>
                    <a:pt x="4387" y="6603"/>
                    <a:pt x="2737" y="9304"/>
                  </a:cubicBezTo>
                  <a:cubicBezTo>
                    <a:pt x="1087" y="12003"/>
                    <a:pt x="487" y="13691"/>
                    <a:pt x="187" y="15379"/>
                  </a:cubicBezTo>
                  <a:cubicBezTo>
                    <a:pt x="-113" y="17066"/>
                    <a:pt x="-113" y="18753"/>
                    <a:pt x="637" y="19766"/>
                  </a:cubicBezTo>
                  <a:cubicBezTo>
                    <a:pt x="1387" y="20778"/>
                    <a:pt x="2887" y="21116"/>
                    <a:pt x="4387" y="20778"/>
                  </a:cubicBezTo>
                  <a:cubicBezTo>
                    <a:pt x="5887" y="20441"/>
                    <a:pt x="7387" y="19429"/>
                    <a:pt x="9637" y="17066"/>
                  </a:cubicBezTo>
                  <a:cubicBezTo>
                    <a:pt x="11887" y="14704"/>
                    <a:pt x="14887" y="10991"/>
                    <a:pt x="16387" y="10316"/>
                  </a:cubicBezTo>
                  <a:cubicBezTo>
                    <a:pt x="17887" y="9641"/>
                    <a:pt x="17887" y="12003"/>
                    <a:pt x="18487" y="13691"/>
                  </a:cubicBezTo>
                  <a:cubicBezTo>
                    <a:pt x="19087" y="15379"/>
                    <a:pt x="20287" y="16391"/>
                    <a:pt x="21487" y="17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10710436" y="5124450"/>
              <a:ext cx="166320" cy="12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88" fill="norm" stroke="1" extrusionOk="0">
                  <a:moveTo>
                    <a:pt x="3438" y="0"/>
                  </a:moveTo>
                  <a:cubicBezTo>
                    <a:pt x="2892" y="6224"/>
                    <a:pt x="2345" y="12447"/>
                    <a:pt x="1661" y="16292"/>
                  </a:cubicBezTo>
                  <a:cubicBezTo>
                    <a:pt x="978" y="20136"/>
                    <a:pt x="157" y="21600"/>
                    <a:pt x="21" y="21234"/>
                  </a:cubicBezTo>
                  <a:cubicBezTo>
                    <a:pt x="-116" y="20868"/>
                    <a:pt x="431" y="18671"/>
                    <a:pt x="1388" y="15925"/>
                  </a:cubicBezTo>
                  <a:cubicBezTo>
                    <a:pt x="2345" y="13180"/>
                    <a:pt x="3712" y="9885"/>
                    <a:pt x="4806" y="7505"/>
                  </a:cubicBezTo>
                  <a:cubicBezTo>
                    <a:pt x="5899" y="5125"/>
                    <a:pt x="6719" y="3661"/>
                    <a:pt x="7676" y="3478"/>
                  </a:cubicBezTo>
                  <a:cubicBezTo>
                    <a:pt x="8633" y="3295"/>
                    <a:pt x="9727" y="4393"/>
                    <a:pt x="10274" y="6407"/>
                  </a:cubicBezTo>
                  <a:cubicBezTo>
                    <a:pt x="10821" y="8420"/>
                    <a:pt x="10821" y="11349"/>
                    <a:pt x="10821" y="11715"/>
                  </a:cubicBezTo>
                  <a:cubicBezTo>
                    <a:pt x="10821" y="12081"/>
                    <a:pt x="10821" y="9885"/>
                    <a:pt x="11368" y="8237"/>
                  </a:cubicBezTo>
                  <a:cubicBezTo>
                    <a:pt x="11914" y="6590"/>
                    <a:pt x="13008" y="5492"/>
                    <a:pt x="14238" y="4759"/>
                  </a:cubicBezTo>
                  <a:cubicBezTo>
                    <a:pt x="15469" y="4027"/>
                    <a:pt x="16836" y="3661"/>
                    <a:pt x="18066" y="6041"/>
                  </a:cubicBezTo>
                  <a:cubicBezTo>
                    <a:pt x="19297" y="8420"/>
                    <a:pt x="20390" y="13546"/>
                    <a:pt x="21484" y="1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10868289" y="4839642"/>
              <a:ext cx="455895" cy="69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88" fill="norm" stroke="1" extrusionOk="0">
                  <a:moveTo>
                    <a:pt x="2800" y="11034"/>
                  </a:moveTo>
                  <a:cubicBezTo>
                    <a:pt x="3100" y="11364"/>
                    <a:pt x="3400" y="11693"/>
                    <a:pt x="3400" y="12351"/>
                  </a:cubicBezTo>
                  <a:cubicBezTo>
                    <a:pt x="3400" y="13010"/>
                    <a:pt x="3100" y="13998"/>
                    <a:pt x="2550" y="15480"/>
                  </a:cubicBezTo>
                  <a:cubicBezTo>
                    <a:pt x="2000" y="16961"/>
                    <a:pt x="1200" y="18937"/>
                    <a:pt x="700" y="20089"/>
                  </a:cubicBezTo>
                  <a:cubicBezTo>
                    <a:pt x="200" y="21242"/>
                    <a:pt x="0" y="21571"/>
                    <a:pt x="0" y="21472"/>
                  </a:cubicBezTo>
                  <a:cubicBezTo>
                    <a:pt x="0" y="21373"/>
                    <a:pt x="200" y="20847"/>
                    <a:pt x="650" y="19464"/>
                  </a:cubicBezTo>
                  <a:cubicBezTo>
                    <a:pt x="1100" y="18081"/>
                    <a:pt x="1800" y="15842"/>
                    <a:pt x="2550" y="13800"/>
                  </a:cubicBezTo>
                  <a:cubicBezTo>
                    <a:pt x="3300" y="11759"/>
                    <a:pt x="4100" y="9915"/>
                    <a:pt x="4650" y="8828"/>
                  </a:cubicBezTo>
                  <a:cubicBezTo>
                    <a:pt x="5200" y="7742"/>
                    <a:pt x="5500" y="7412"/>
                    <a:pt x="5900" y="7182"/>
                  </a:cubicBezTo>
                  <a:cubicBezTo>
                    <a:pt x="6300" y="6951"/>
                    <a:pt x="6800" y="6820"/>
                    <a:pt x="7050" y="7017"/>
                  </a:cubicBezTo>
                  <a:cubicBezTo>
                    <a:pt x="7300" y="7215"/>
                    <a:pt x="7300" y="7742"/>
                    <a:pt x="7100" y="8532"/>
                  </a:cubicBezTo>
                  <a:cubicBezTo>
                    <a:pt x="6900" y="9322"/>
                    <a:pt x="6500" y="10376"/>
                    <a:pt x="6050" y="11133"/>
                  </a:cubicBezTo>
                  <a:cubicBezTo>
                    <a:pt x="5600" y="11891"/>
                    <a:pt x="5100" y="12351"/>
                    <a:pt x="4500" y="12615"/>
                  </a:cubicBezTo>
                  <a:cubicBezTo>
                    <a:pt x="3900" y="12878"/>
                    <a:pt x="3200" y="12944"/>
                    <a:pt x="2850" y="12812"/>
                  </a:cubicBezTo>
                  <a:cubicBezTo>
                    <a:pt x="2500" y="12681"/>
                    <a:pt x="2500" y="12351"/>
                    <a:pt x="3200" y="11265"/>
                  </a:cubicBezTo>
                  <a:cubicBezTo>
                    <a:pt x="3900" y="10178"/>
                    <a:pt x="5300" y="8334"/>
                    <a:pt x="6850" y="6523"/>
                  </a:cubicBezTo>
                  <a:cubicBezTo>
                    <a:pt x="8400" y="4712"/>
                    <a:pt x="10100" y="2934"/>
                    <a:pt x="11150" y="1914"/>
                  </a:cubicBezTo>
                  <a:cubicBezTo>
                    <a:pt x="12200" y="893"/>
                    <a:pt x="12600" y="630"/>
                    <a:pt x="13000" y="399"/>
                  </a:cubicBezTo>
                  <a:cubicBezTo>
                    <a:pt x="13400" y="169"/>
                    <a:pt x="13800" y="-29"/>
                    <a:pt x="14150" y="4"/>
                  </a:cubicBezTo>
                  <a:cubicBezTo>
                    <a:pt x="14500" y="37"/>
                    <a:pt x="14800" y="300"/>
                    <a:pt x="14700" y="1091"/>
                  </a:cubicBezTo>
                  <a:cubicBezTo>
                    <a:pt x="14600" y="1881"/>
                    <a:pt x="14100" y="3198"/>
                    <a:pt x="13350" y="4910"/>
                  </a:cubicBezTo>
                  <a:cubicBezTo>
                    <a:pt x="12600" y="6622"/>
                    <a:pt x="11600" y="8730"/>
                    <a:pt x="11050" y="10014"/>
                  </a:cubicBezTo>
                  <a:cubicBezTo>
                    <a:pt x="10500" y="11298"/>
                    <a:pt x="10400" y="11759"/>
                    <a:pt x="10600" y="11956"/>
                  </a:cubicBezTo>
                  <a:cubicBezTo>
                    <a:pt x="10800" y="12154"/>
                    <a:pt x="11300" y="12088"/>
                    <a:pt x="12250" y="11561"/>
                  </a:cubicBezTo>
                  <a:cubicBezTo>
                    <a:pt x="13200" y="11034"/>
                    <a:pt x="14600" y="10047"/>
                    <a:pt x="15350" y="9388"/>
                  </a:cubicBezTo>
                  <a:cubicBezTo>
                    <a:pt x="16100" y="8730"/>
                    <a:pt x="16200" y="8400"/>
                    <a:pt x="15950" y="8269"/>
                  </a:cubicBezTo>
                  <a:cubicBezTo>
                    <a:pt x="15700" y="8137"/>
                    <a:pt x="15100" y="8203"/>
                    <a:pt x="14600" y="8565"/>
                  </a:cubicBezTo>
                  <a:cubicBezTo>
                    <a:pt x="14100" y="8927"/>
                    <a:pt x="13700" y="9586"/>
                    <a:pt x="13500" y="10178"/>
                  </a:cubicBezTo>
                  <a:cubicBezTo>
                    <a:pt x="13300" y="10771"/>
                    <a:pt x="13300" y="11298"/>
                    <a:pt x="13550" y="11594"/>
                  </a:cubicBezTo>
                  <a:cubicBezTo>
                    <a:pt x="13800" y="11891"/>
                    <a:pt x="14300" y="11956"/>
                    <a:pt x="15450" y="11627"/>
                  </a:cubicBezTo>
                  <a:cubicBezTo>
                    <a:pt x="16600" y="11298"/>
                    <a:pt x="18400" y="10573"/>
                    <a:pt x="19500" y="10014"/>
                  </a:cubicBezTo>
                  <a:cubicBezTo>
                    <a:pt x="20600" y="9454"/>
                    <a:pt x="21000" y="9059"/>
                    <a:pt x="21250" y="8697"/>
                  </a:cubicBezTo>
                  <a:cubicBezTo>
                    <a:pt x="21500" y="8334"/>
                    <a:pt x="21600" y="8005"/>
                    <a:pt x="21500" y="7709"/>
                  </a:cubicBezTo>
                  <a:cubicBezTo>
                    <a:pt x="21400" y="7412"/>
                    <a:pt x="21100" y="7149"/>
                    <a:pt x="20800" y="7149"/>
                  </a:cubicBezTo>
                  <a:cubicBezTo>
                    <a:pt x="20500" y="7149"/>
                    <a:pt x="20200" y="7412"/>
                    <a:pt x="20100" y="7709"/>
                  </a:cubicBezTo>
                  <a:cubicBezTo>
                    <a:pt x="20000" y="8005"/>
                    <a:pt x="20100" y="8334"/>
                    <a:pt x="20400" y="9026"/>
                  </a:cubicBezTo>
                  <a:cubicBezTo>
                    <a:pt x="20700" y="9717"/>
                    <a:pt x="21200" y="10771"/>
                    <a:pt x="21250" y="11397"/>
                  </a:cubicBezTo>
                  <a:cubicBezTo>
                    <a:pt x="21300" y="12022"/>
                    <a:pt x="20900" y="12220"/>
                    <a:pt x="20300" y="12351"/>
                  </a:cubicBezTo>
                  <a:cubicBezTo>
                    <a:pt x="19700" y="12483"/>
                    <a:pt x="18900" y="12549"/>
                    <a:pt x="18100" y="12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11321255" y="5257800"/>
              <a:ext cx="57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5149055" y="5772150"/>
              <a:ext cx="236052" cy="44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30" fill="norm" stroke="1" extrusionOk="0">
                  <a:moveTo>
                    <a:pt x="0" y="0"/>
                  </a:moveTo>
                  <a:cubicBezTo>
                    <a:pt x="765" y="1440"/>
                    <a:pt x="1529" y="2880"/>
                    <a:pt x="2963" y="3806"/>
                  </a:cubicBezTo>
                  <a:cubicBezTo>
                    <a:pt x="4396" y="4731"/>
                    <a:pt x="6499" y="5143"/>
                    <a:pt x="8219" y="4937"/>
                  </a:cubicBezTo>
                  <a:cubicBezTo>
                    <a:pt x="9940" y="4731"/>
                    <a:pt x="11278" y="3909"/>
                    <a:pt x="12329" y="3137"/>
                  </a:cubicBezTo>
                  <a:cubicBezTo>
                    <a:pt x="13381" y="2366"/>
                    <a:pt x="14145" y="1646"/>
                    <a:pt x="14623" y="1594"/>
                  </a:cubicBezTo>
                  <a:cubicBezTo>
                    <a:pt x="15101" y="1543"/>
                    <a:pt x="15292" y="2160"/>
                    <a:pt x="16152" y="4269"/>
                  </a:cubicBezTo>
                  <a:cubicBezTo>
                    <a:pt x="17012" y="6377"/>
                    <a:pt x="18542" y="9977"/>
                    <a:pt x="19688" y="12754"/>
                  </a:cubicBezTo>
                  <a:cubicBezTo>
                    <a:pt x="20835" y="15531"/>
                    <a:pt x="21600" y="17486"/>
                    <a:pt x="21218" y="18874"/>
                  </a:cubicBezTo>
                  <a:cubicBezTo>
                    <a:pt x="20835" y="20263"/>
                    <a:pt x="19306" y="21086"/>
                    <a:pt x="17586" y="21343"/>
                  </a:cubicBezTo>
                  <a:cubicBezTo>
                    <a:pt x="15865" y="21600"/>
                    <a:pt x="13954" y="21291"/>
                    <a:pt x="12520" y="20366"/>
                  </a:cubicBezTo>
                  <a:cubicBezTo>
                    <a:pt x="11087" y="19440"/>
                    <a:pt x="10131" y="17897"/>
                    <a:pt x="9175" y="16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5445818" y="5848349"/>
              <a:ext cx="86355" cy="12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268" fill="norm" stroke="1" extrusionOk="0">
                  <a:moveTo>
                    <a:pt x="15838" y="0"/>
                  </a:moveTo>
                  <a:cubicBezTo>
                    <a:pt x="13267" y="0"/>
                    <a:pt x="10695" y="0"/>
                    <a:pt x="7867" y="2700"/>
                  </a:cubicBezTo>
                  <a:cubicBezTo>
                    <a:pt x="5038" y="5400"/>
                    <a:pt x="1952" y="10800"/>
                    <a:pt x="667" y="14400"/>
                  </a:cubicBezTo>
                  <a:cubicBezTo>
                    <a:pt x="-619" y="18000"/>
                    <a:pt x="-105" y="19800"/>
                    <a:pt x="2724" y="20700"/>
                  </a:cubicBezTo>
                  <a:cubicBezTo>
                    <a:pt x="5552" y="21600"/>
                    <a:pt x="10695" y="21600"/>
                    <a:pt x="14552" y="19440"/>
                  </a:cubicBezTo>
                  <a:cubicBezTo>
                    <a:pt x="18410" y="17280"/>
                    <a:pt x="20981" y="12960"/>
                    <a:pt x="20981" y="10080"/>
                  </a:cubicBezTo>
                  <a:cubicBezTo>
                    <a:pt x="20981" y="7200"/>
                    <a:pt x="18410" y="5760"/>
                    <a:pt x="15838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5640920" y="5829300"/>
              <a:ext cx="155836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1349" y="0"/>
                  </a:moveTo>
                  <a:cubicBezTo>
                    <a:pt x="766" y="3600"/>
                    <a:pt x="182" y="7200"/>
                    <a:pt x="36" y="9818"/>
                  </a:cubicBezTo>
                  <a:cubicBezTo>
                    <a:pt x="-110" y="12436"/>
                    <a:pt x="182" y="14073"/>
                    <a:pt x="1058" y="14727"/>
                  </a:cubicBezTo>
                  <a:cubicBezTo>
                    <a:pt x="1933" y="15382"/>
                    <a:pt x="3393" y="15055"/>
                    <a:pt x="4560" y="14236"/>
                  </a:cubicBezTo>
                  <a:cubicBezTo>
                    <a:pt x="5728" y="13418"/>
                    <a:pt x="6604" y="12109"/>
                    <a:pt x="7625" y="10964"/>
                  </a:cubicBezTo>
                  <a:cubicBezTo>
                    <a:pt x="8647" y="9818"/>
                    <a:pt x="9814" y="8836"/>
                    <a:pt x="10544" y="9327"/>
                  </a:cubicBezTo>
                  <a:cubicBezTo>
                    <a:pt x="11274" y="9818"/>
                    <a:pt x="11566" y="11782"/>
                    <a:pt x="13317" y="14073"/>
                  </a:cubicBezTo>
                  <a:cubicBezTo>
                    <a:pt x="15068" y="16364"/>
                    <a:pt x="18279" y="18982"/>
                    <a:pt x="214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6111345" y="5839089"/>
              <a:ext cx="173418" cy="28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01" fill="norm" stroke="1" extrusionOk="0">
                  <a:moveTo>
                    <a:pt x="15191" y="5460"/>
                  </a:moveTo>
                  <a:cubicBezTo>
                    <a:pt x="13890" y="4030"/>
                    <a:pt x="12589" y="2601"/>
                    <a:pt x="10767" y="1648"/>
                  </a:cubicBezTo>
                  <a:cubicBezTo>
                    <a:pt x="8945" y="695"/>
                    <a:pt x="6603" y="219"/>
                    <a:pt x="4782" y="60"/>
                  </a:cubicBezTo>
                  <a:cubicBezTo>
                    <a:pt x="2960" y="-99"/>
                    <a:pt x="1659" y="60"/>
                    <a:pt x="878" y="536"/>
                  </a:cubicBezTo>
                  <a:cubicBezTo>
                    <a:pt x="97" y="1013"/>
                    <a:pt x="-163" y="1807"/>
                    <a:pt x="97" y="2522"/>
                  </a:cubicBezTo>
                  <a:cubicBezTo>
                    <a:pt x="357" y="3236"/>
                    <a:pt x="1138" y="3872"/>
                    <a:pt x="3090" y="3951"/>
                  </a:cubicBezTo>
                  <a:cubicBezTo>
                    <a:pt x="5042" y="4030"/>
                    <a:pt x="8165" y="3554"/>
                    <a:pt x="10377" y="3077"/>
                  </a:cubicBezTo>
                  <a:cubicBezTo>
                    <a:pt x="12589" y="2601"/>
                    <a:pt x="13890" y="2125"/>
                    <a:pt x="15191" y="1807"/>
                  </a:cubicBezTo>
                  <a:cubicBezTo>
                    <a:pt x="16492" y="1489"/>
                    <a:pt x="17794" y="1330"/>
                    <a:pt x="18965" y="2760"/>
                  </a:cubicBezTo>
                  <a:cubicBezTo>
                    <a:pt x="20136" y="4189"/>
                    <a:pt x="21177" y="7207"/>
                    <a:pt x="21307" y="10383"/>
                  </a:cubicBezTo>
                  <a:cubicBezTo>
                    <a:pt x="21437" y="13560"/>
                    <a:pt x="20656" y="16895"/>
                    <a:pt x="19485" y="18880"/>
                  </a:cubicBezTo>
                  <a:cubicBezTo>
                    <a:pt x="18314" y="20866"/>
                    <a:pt x="16753" y="21501"/>
                    <a:pt x="14801" y="21501"/>
                  </a:cubicBezTo>
                  <a:cubicBezTo>
                    <a:pt x="12849" y="21501"/>
                    <a:pt x="10507" y="20866"/>
                    <a:pt x="10247" y="19198"/>
                  </a:cubicBezTo>
                  <a:cubicBezTo>
                    <a:pt x="9986" y="17530"/>
                    <a:pt x="11808" y="14830"/>
                    <a:pt x="13630" y="12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6325088" y="5662505"/>
              <a:ext cx="290818" cy="31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09" fill="norm" stroke="1" extrusionOk="0">
                  <a:moveTo>
                    <a:pt x="1314" y="15772"/>
                  </a:moveTo>
                  <a:cubicBezTo>
                    <a:pt x="2096" y="16062"/>
                    <a:pt x="2879" y="16352"/>
                    <a:pt x="3505" y="16207"/>
                  </a:cubicBezTo>
                  <a:cubicBezTo>
                    <a:pt x="4131" y="16062"/>
                    <a:pt x="4601" y="15482"/>
                    <a:pt x="4835" y="14758"/>
                  </a:cubicBezTo>
                  <a:cubicBezTo>
                    <a:pt x="5070" y="14033"/>
                    <a:pt x="5070" y="13163"/>
                    <a:pt x="4679" y="12728"/>
                  </a:cubicBezTo>
                  <a:cubicBezTo>
                    <a:pt x="4288" y="12293"/>
                    <a:pt x="3505" y="12293"/>
                    <a:pt x="2644" y="12945"/>
                  </a:cubicBezTo>
                  <a:cubicBezTo>
                    <a:pt x="1783" y="13598"/>
                    <a:pt x="844" y="14903"/>
                    <a:pt x="375" y="16280"/>
                  </a:cubicBezTo>
                  <a:cubicBezTo>
                    <a:pt x="-95" y="17657"/>
                    <a:pt x="-95" y="19107"/>
                    <a:pt x="218" y="20049"/>
                  </a:cubicBezTo>
                  <a:cubicBezTo>
                    <a:pt x="531" y="20991"/>
                    <a:pt x="1157" y="21426"/>
                    <a:pt x="2801" y="21281"/>
                  </a:cubicBezTo>
                  <a:cubicBezTo>
                    <a:pt x="4444" y="21136"/>
                    <a:pt x="7105" y="20411"/>
                    <a:pt x="9766" y="18092"/>
                  </a:cubicBezTo>
                  <a:cubicBezTo>
                    <a:pt x="12427" y="15772"/>
                    <a:pt x="15088" y="11858"/>
                    <a:pt x="16888" y="8959"/>
                  </a:cubicBezTo>
                  <a:cubicBezTo>
                    <a:pt x="18688" y="6060"/>
                    <a:pt x="19627" y="4175"/>
                    <a:pt x="20175" y="2725"/>
                  </a:cubicBezTo>
                  <a:cubicBezTo>
                    <a:pt x="20722" y="1276"/>
                    <a:pt x="20879" y="261"/>
                    <a:pt x="20488" y="43"/>
                  </a:cubicBezTo>
                  <a:cubicBezTo>
                    <a:pt x="20096" y="-174"/>
                    <a:pt x="19157" y="406"/>
                    <a:pt x="18218" y="2145"/>
                  </a:cubicBezTo>
                  <a:cubicBezTo>
                    <a:pt x="17279" y="3885"/>
                    <a:pt x="16340" y="6784"/>
                    <a:pt x="15792" y="9539"/>
                  </a:cubicBezTo>
                  <a:cubicBezTo>
                    <a:pt x="15244" y="12293"/>
                    <a:pt x="15088" y="14903"/>
                    <a:pt x="15166" y="16570"/>
                  </a:cubicBezTo>
                  <a:cubicBezTo>
                    <a:pt x="15244" y="18237"/>
                    <a:pt x="15557" y="18962"/>
                    <a:pt x="16105" y="19396"/>
                  </a:cubicBezTo>
                  <a:cubicBezTo>
                    <a:pt x="16653" y="19831"/>
                    <a:pt x="17435" y="19976"/>
                    <a:pt x="18375" y="19831"/>
                  </a:cubicBezTo>
                  <a:cubicBezTo>
                    <a:pt x="19314" y="19686"/>
                    <a:pt x="20409" y="19252"/>
                    <a:pt x="21505" y="18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6527711" y="5816600"/>
              <a:ext cx="13899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860" y="21600"/>
                  </a:moveTo>
                  <a:cubicBezTo>
                    <a:pt x="215" y="18000"/>
                    <a:pt x="-430" y="14400"/>
                    <a:pt x="376" y="11520"/>
                  </a:cubicBezTo>
                  <a:cubicBezTo>
                    <a:pt x="1182" y="8640"/>
                    <a:pt x="3439" y="6480"/>
                    <a:pt x="7146" y="4680"/>
                  </a:cubicBezTo>
                  <a:cubicBezTo>
                    <a:pt x="10854" y="2880"/>
                    <a:pt x="16012" y="1440"/>
                    <a:pt x="211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7163146" y="5702663"/>
              <a:ext cx="132210" cy="3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45" fill="norm" stroke="1" extrusionOk="0">
                  <a:moveTo>
                    <a:pt x="15006" y="375"/>
                  </a:moveTo>
                  <a:cubicBezTo>
                    <a:pt x="13318" y="110"/>
                    <a:pt x="11631" y="-155"/>
                    <a:pt x="10112" y="110"/>
                  </a:cubicBezTo>
                  <a:cubicBezTo>
                    <a:pt x="8593" y="375"/>
                    <a:pt x="7243" y="1170"/>
                    <a:pt x="5387" y="3158"/>
                  </a:cubicBezTo>
                  <a:cubicBezTo>
                    <a:pt x="3531" y="5146"/>
                    <a:pt x="1168" y="8326"/>
                    <a:pt x="325" y="10976"/>
                  </a:cubicBezTo>
                  <a:cubicBezTo>
                    <a:pt x="-519" y="13627"/>
                    <a:pt x="156" y="15747"/>
                    <a:pt x="3868" y="17403"/>
                  </a:cubicBezTo>
                  <a:cubicBezTo>
                    <a:pt x="7581" y="19060"/>
                    <a:pt x="14331" y="20252"/>
                    <a:pt x="21081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7343187" y="5751246"/>
              <a:ext cx="155369" cy="21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63" fill="norm" stroke="1" extrusionOk="0">
                  <a:moveTo>
                    <a:pt x="2161" y="5268"/>
                  </a:moveTo>
                  <a:cubicBezTo>
                    <a:pt x="1285" y="9715"/>
                    <a:pt x="410" y="14162"/>
                    <a:pt x="118" y="17021"/>
                  </a:cubicBezTo>
                  <a:cubicBezTo>
                    <a:pt x="-174" y="19880"/>
                    <a:pt x="118" y="21150"/>
                    <a:pt x="556" y="21256"/>
                  </a:cubicBezTo>
                  <a:cubicBezTo>
                    <a:pt x="994" y="21362"/>
                    <a:pt x="1577" y="20303"/>
                    <a:pt x="2599" y="17021"/>
                  </a:cubicBezTo>
                  <a:cubicBezTo>
                    <a:pt x="3621" y="13738"/>
                    <a:pt x="5080" y="8233"/>
                    <a:pt x="6248" y="4950"/>
                  </a:cubicBezTo>
                  <a:cubicBezTo>
                    <a:pt x="7415" y="1668"/>
                    <a:pt x="8291" y="609"/>
                    <a:pt x="9458" y="186"/>
                  </a:cubicBezTo>
                  <a:cubicBezTo>
                    <a:pt x="10626" y="-238"/>
                    <a:pt x="12085" y="-26"/>
                    <a:pt x="13837" y="1774"/>
                  </a:cubicBezTo>
                  <a:cubicBezTo>
                    <a:pt x="15588" y="3574"/>
                    <a:pt x="17631" y="6962"/>
                    <a:pt x="18945" y="9927"/>
                  </a:cubicBezTo>
                  <a:cubicBezTo>
                    <a:pt x="20258" y="12891"/>
                    <a:pt x="20842" y="15433"/>
                    <a:pt x="21426" y="17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7619205" y="58610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7930997" y="5692536"/>
              <a:ext cx="118126" cy="42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142" fill="norm" stroke="1" extrusionOk="0">
                  <a:moveTo>
                    <a:pt x="6706" y="5490"/>
                  </a:moveTo>
                  <a:cubicBezTo>
                    <a:pt x="5948" y="9247"/>
                    <a:pt x="5190" y="13003"/>
                    <a:pt x="4622" y="15508"/>
                  </a:cubicBezTo>
                  <a:cubicBezTo>
                    <a:pt x="4053" y="18012"/>
                    <a:pt x="3674" y="19264"/>
                    <a:pt x="2917" y="20099"/>
                  </a:cubicBezTo>
                  <a:cubicBezTo>
                    <a:pt x="2159" y="20934"/>
                    <a:pt x="1022" y="21351"/>
                    <a:pt x="453" y="21038"/>
                  </a:cubicBezTo>
                  <a:cubicBezTo>
                    <a:pt x="-115" y="20725"/>
                    <a:pt x="-115" y="19681"/>
                    <a:pt x="264" y="17594"/>
                  </a:cubicBezTo>
                  <a:cubicBezTo>
                    <a:pt x="643" y="15508"/>
                    <a:pt x="1401" y="12377"/>
                    <a:pt x="2348" y="9716"/>
                  </a:cubicBezTo>
                  <a:cubicBezTo>
                    <a:pt x="3296" y="7055"/>
                    <a:pt x="4432" y="4864"/>
                    <a:pt x="5569" y="3351"/>
                  </a:cubicBezTo>
                  <a:cubicBezTo>
                    <a:pt x="6706" y="1838"/>
                    <a:pt x="7843" y="1003"/>
                    <a:pt x="9359" y="481"/>
                  </a:cubicBezTo>
                  <a:cubicBezTo>
                    <a:pt x="10874" y="-40"/>
                    <a:pt x="12769" y="-249"/>
                    <a:pt x="15232" y="429"/>
                  </a:cubicBezTo>
                  <a:cubicBezTo>
                    <a:pt x="17696" y="1108"/>
                    <a:pt x="20727" y="2673"/>
                    <a:pt x="21106" y="4394"/>
                  </a:cubicBezTo>
                  <a:cubicBezTo>
                    <a:pt x="21485" y="6116"/>
                    <a:pt x="19211" y="7994"/>
                    <a:pt x="17317" y="9090"/>
                  </a:cubicBezTo>
                  <a:cubicBezTo>
                    <a:pt x="15422" y="10186"/>
                    <a:pt x="13906" y="10499"/>
                    <a:pt x="11822" y="10655"/>
                  </a:cubicBezTo>
                  <a:cubicBezTo>
                    <a:pt x="9738" y="10812"/>
                    <a:pt x="7085" y="10812"/>
                    <a:pt x="5759" y="10551"/>
                  </a:cubicBezTo>
                  <a:cubicBezTo>
                    <a:pt x="4432" y="10290"/>
                    <a:pt x="4432" y="9768"/>
                    <a:pt x="4432" y="9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8133555" y="5568950"/>
              <a:ext cx="110998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600" fill="norm" stroke="1" extrusionOk="0">
                  <a:moveTo>
                    <a:pt x="7069" y="0"/>
                  </a:moveTo>
                  <a:cubicBezTo>
                    <a:pt x="9033" y="0"/>
                    <a:pt x="10996" y="0"/>
                    <a:pt x="13156" y="632"/>
                  </a:cubicBezTo>
                  <a:cubicBezTo>
                    <a:pt x="15316" y="1263"/>
                    <a:pt x="17673" y="2526"/>
                    <a:pt x="19244" y="4926"/>
                  </a:cubicBezTo>
                  <a:cubicBezTo>
                    <a:pt x="20815" y="7326"/>
                    <a:pt x="21600" y="10863"/>
                    <a:pt x="18262" y="13832"/>
                  </a:cubicBezTo>
                  <a:cubicBezTo>
                    <a:pt x="14924" y="16800"/>
                    <a:pt x="7462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8794750" y="5511800"/>
              <a:ext cx="75406" cy="46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4175" y="0"/>
                  </a:moveTo>
                  <a:cubicBezTo>
                    <a:pt x="12375" y="2651"/>
                    <a:pt x="10575" y="5302"/>
                    <a:pt x="8175" y="8444"/>
                  </a:cubicBezTo>
                  <a:cubicBezTo>
                    <a:pt x="5775" y="11585"/>
                    <a:pt x="2775" y="15218"/>
                    <a:pt x="1275" y="17329"/>
                  </a:cubicBezTo>
                  <a:cubicBezTo>
                    <a:pt x="-225" y="19440"/>
                    <a:pt x="-225" y="20029"/>
                    <a:pt x="375" y="20569"/>
                  </a:cubicBezTo>
                  <a:cubicBezTo>
                    <a:pt x="975" y="21109"/>
                    <a:pt x="2175" y="21600"/>
                    <a:pt x="5775" y="21600"/>
                  </a:cubicBezTo>
                  <a:cubicBezTo>
                    <a:pt x="9375" y="21600"/>
                    <a:pt x="15375" y="21109"/>
                    <a:pt x="21375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8755855" y="5736380"/>
              <a:ext cx="311151" cy="19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6784"/>
                  </a:moveTo>
                  <a:cubicBezTo>
                    <a:pt x="147" y="5611"/>
                    <a:pt x="294" y="4437"/>
                    <a:pt x="1322" y="3498"/>
                  </a:cubicBezTo>
                  <a:cubicBezTo>
                    <a:pt x="2351" y="2558"/>
                    <a:pt x="4261" y="1854"/>
                    <a:pt x="5951" y="1150"/>
                  </a:cubicBezTo>
                  <a:cubicBezTo>
                    <a:pt x="7641" y="445"/>
                    <a:pt x="9110" y="-259"/>
                    <a:pt x="10433" y="93"/>
                  </a:cubicBezTo>
                  <a:cubicBezTo>
                    <a:pt x="11755" y="445"/>
                    <a:pt x="12931" y="1854"/>
                    <a:pt x="13959" y="4789"/>
                  </a:cubicBezTo>
                  <a:cubicBezTo>
                    <a:pt x="14988" y="7724"/>
                    <a:pt x="15869" y="12184"/>
                    <a:pt x="16237" y="15119"/>
                  </a:cubicBezTo>
                  <a:cubicBezTo>
                    <a:pt x="16604" y="18054"/>
                    <a:pt x="16457" y="19463"/>
                    <a:pt x="16016" y="20284"/>
                  </a:cubicBezTo>
                  <a:cubicBezTo>
                    <a:pt x="15576" y="21106"/>
                    <a:pt x="14841" y="21341"/>
                    <a:pt x="14400" y="20754"/>
                  </a:cubicBezTo>
                  <a:cubicBezTo>
                    <a:pt x="13959" y="20167"/>
                    <a:pt x="13812" y="18758"/>
                    <a:pt x="13812" y="16645"/>
                  </a:cubicBezTo>
                  <a:cubicBezTo>
                    <a:pt x="13812" y="14532"/>
                    <a:pt x="13959" y="11715"/>
                    <a:pt x="15282" y="9250"/>
                  </a:cubicBezTo>
                  <a:cubicBezTo>
                    <a:pt x="16604" y="6784"/>
                    <a:pt x="19102" y="4671"/>
                    <a:pt x="21600" y="2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9036050" y="5782219"/>
              <a:ext cx="138906" cy="11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373" fill="norm" stroke="1" extrusionOk="0">
                  <a:moveTo>
                    <a:pt x="20495" y="1580"/>
                  </a:moveTo>
                  <a:cubicBezTo>
                    <a:pt x="18532" y="463"/>
                    <a:pt x="16568" y="-654"/>
                    <a:pt x="13459" y="463"/>
                  </a:cubicBezTo>
                  <a:cubicBezTo>
                    <a:pt x="10350" y="1580"/>
                    <a:pt x="6095" y="4932"/>
                    <a:pt x="3641" y="7539"/>
                  </a:cubicBezTo>
                  <a:cubicBezTo>
                    <a:pt x="1186" y="10146"/>
                    <a:pt x="532" y="12008"/>
                    <a:pt x="204" y="13870"/>
                  </a:cubicBezTo>
                  <a:cubicBezTo>
                    <a:pt x="-123" y="15732"/>
                    <a:pt x="-123" y="17594"/>
                    <a:pt x="695" y="18898"/>
                  </a:cubicBezTo>
                  <a:cubicBezTo>
                    <a:pt x="1513" y="20201"/>
                    <a:pt x="3150" y="20946"/>
                    <a:pt x="5277" y="19829"/>
                  </a:cubicBezTo>
                  <a:cubicBezTo>
                    <a:pt x="7404" y="18712"/>
                    <a:pt x="10022" y="15732"/>
                    <a:pt x="11495" y="13312"/>
                  </a:cubicBezTo>
                  <a:cubicBezTo>
                    <a:pt x="12968" y="10891"/>
                    <a:pt x="13295" y="9029"/>
                    <a:pt x="13786" y="9587"/>
                  </a:cubicBezTo>
                  <a:cubicBezTo>
                    <a:pt x="14277" y="10146"/>
                    <a:pt x="14932" y="13125"/>
                    <a:pt x="16241" y="14429"/>
                  </a:cubicBezTo>
                  <a:cubicBezTo>
                    <a:pt x="17550" y="15732"/>
                    <a:pt x="19513" y="15360"/>
                    <a:pt x="21477" y="14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9219405" y="5803900"/>
              <a:ext cx="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9206705" y="57023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9260411" y="5727700"/>
              <a:ext cx="10504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4591" y="0"/>
                  </a:moveTo>
                  <a:cubicBezTo>
                    <a:pt x="4591" y="5184"/>
                    <a:pt x="4591" y="10368"/>
                    <a:pt x="3943" y="13536"/>
                  </a:cubicBezTo>
                  <a:cubicBezTo>
                    <a:pt x="3295" y="16704"/>
                    <a:pt x="1999" y="17856"/>
                    <a:pt x="1135" y="17568"/>
                  </a:cubicBezTo>
                  <a:cubicBezTo>
                    <a:pt x="271" y="17280"/>
                    <a:pt x="-161" y="15552"/>
                    <a:pt x="55" y="13968"/>
                  </a:cubicBezTo>
                  <a:cubicBezTo>
                    <a:pt x="271" y="12384"/>
                    <a:pt x="1135" y="10944"/>
                    <a:pt x="3943" y="9504"/>
                  </a:cubicBezTo>
                  <a:cubicBezTo>
                    <a:pt x="6751" y="8064"/>
                    <a:pt x="11503" y="6624"/>
                    <a:pt x="14743" y="7200"/>
                  </a:cubicBezTo>
                  <a:cubicBezTo>
                    <a:pt x="17983" y="7776"/>
                    <a:pt x="19711" y="10368"/>
                    <a:pt x="20575" y="13104"/>
                  </a:cubicBezTo>
                  <a:cubicBezTo>
                    <a:pt x="21439" y="15840"/>
                    <a:pt x="21439" y="18720"/>
                    <a:pt x="214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9448005" y="57721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9435305" y="56896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9527105" y="5721350"/>
              <a:ext cx="92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273" y="0"/>
                  </a:moveTo>
                  <a:cubicBezTo>
                    <a:pt x="2273" y="3600"/>
                    <a:pt x="2273" y="7200"/>
                    <a:pt x="1782" y="9982"/>
                  </a:cubicBezTo>
                  <a:cubicBezTo>
                    <a:pt x="1291" y="12764"/>
                    <a:pt x="309" y="14727"/>
                    <a:pt x="63" y="14891"/>
                  </a:cubicBezTo>
                  <a:cubicBezTo>
                    <a:pt x="-182" y="15055"/>
                    <a:pt x="309" y="13418"/>
                    <a:pt x="1045" y="11618"/>
                  </a:cubicBezTo>
                  <a:cubicBezTo>
                    <a:pt x="1782" y="9818"/>
                    <a:pt x="2763" y="7855"/>
                    <a:pt x="3991" y="6218"/>
                  </a:cubicBezTo>
                  <a:cubicBezTo>
                    <a:pt x="5218" y="4582"/>
                    <a:pt x="6691" y="3273"/>
                    <a:pt x="8654" y="2782"/>
                  </a:cubicBezTo>
                  <a:cubicBezTo>
                    <a:pt x="10618" y="2291"/>
                    <a:pt x="13073" y="2618"/>
                    <a:pt x="15282" y="5891"/>
                  </a:cubicBezTo>
                  <a:cubicBezTo>
                    <a:pt x="17491" y="9164"/>
                    <a:pt x="19454" y="15382"/>
                    <a:pt x="21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9651205" y="5743822"/>
              <a:ext cx="132343" cy="40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10" fill="norm" stroke="1" extrusionOk="0">
                  <a:moveTo>
                    <a:pt x="16457" y="826"/>
                  </a:moveTo>
                  <a:cubicBezTo>
                    <a:pt x="15086" y="491"/>
                    <a:pt x="13714" y="155"/>
                    <a:pt x="12171" y="43"/>
                  </a:cubicBezTo>
                  <a:cubicBezTo>
                    <a:pt x="10629" y="-69"/>
                    <a:pt x="8914" y="43"/>
                    <a:pt x="7543" y="323"/>
                  </a:cubicBezTo>
                  <a:cubicBezTo>
                    <a:pt x="6171" y="603"/>
                    <a:pt x="5143" y="1050"/>
                    <a:pt x="4800" y="1554"/>
                  </a:cubicBezTo>
                  <a:cubicBezTo>
                    <a:pt x="4457" y="2057"/>
                    <a:pt x="4800" y="2617"/>
                    <a:pt x="6857" y="2785"/>
                  </a:cubicBezTo>
                  <a:cubicBezTo>
                    <a:pt x="8914" y="2953"/>
                    <a:pt x="12686" y="2729"/>
                    <a:pt x="15429" y="2449"/>
                  </a:cubicBezTo>
                  <a:cubicBezTo>
                    <a:pt x="18171" y="2169"/>
                    <a:pt x="19886" y="1834"/>
                    <a:pt x="20743" y="2001"/>
                  </a:cubicBezTo>
                  <a:cubicBezTo>
                    <a:pt x="21600" y="2169"/>
                    <a:pt x="21600" y="2841"/>
                    <a:pt x="21086" y="4687"/>
                  </a:cubicBezTo>
                  <a:cubicBezTo>
                    <a:pt x="20571" y="6534"/>
                    <a:pt x="19543" y="9556"/>
                    <a:pt x="18000" y="12242"/>
                  </a:cubicBezTo>
                  <a:cubicBezTo>
                    <a:pt x="16457" y="14928"/>
                    <a:pt x="14400" y="17278"/>
                    <a:pt x="12686" y="18733"/>
                  </a:cubicBezTo>
                  <a:cubicBezTo>
                    <a:pt x="10971" y="20188"/>
                    <a:pt x="9600" y="20748"/>
                    <a:pt x="7886" y="21083"/>
                  </a:cubicBezTo>
                  <a:cubicBezTo>
                    <a:pt x="6171" y="21419"/>
                    <a:pt x="4114" y="21531"/>
                    <a:pt x="2743" y="21251"/>
                  </a:cubicBezTo>
                  <a:cubicBezTo>
                    <a:pt x="1371" y="20971"/>
                    <a:pt x="686" y="20300"/>
                    <a:pt x="343" y="19237"/>
                  </a:cubicBezTo>
                  <a:cubicBezTo>
                    <a:pt x="0" y="18173"/>
                    <a:pt x="0" y="16719"/>
                    <a:pt x="0" y="15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10210005" y="5725583"/>
              <a:ext cx="116418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56" y="5313"/>
                  </a:moveTo>
                  <a:cubicBezTo>
                    <a:pt x="1571" y="8894"/>
                    <a:pt x="785" y="12475"/>
                    <a:pt x="393" y="14958"/>
                  </a:cubicBezTo>
                  <a:cubicBezTo>
                    <a:pt x="0" y="17442"/>
                    <a:pt x="0" y="18828"/>
                    <a:pt x="0" y="19867"/>
                  </a:cubicBezTo>
                  <a:cubicBezTo>
                    <a:pt x="0" y="20907"/>
                    <a:pt x="0" y="21600"/>
                    <a:pt x="0" y="21600"/>
                  </a:cubicBezTo>
                  <a:cubicBezTo>
                    <a:pt x="0" y="21600"/>
                    <a:pt x="0" y="20907"/>
                    <a:pt x="0" y="18308"/>
                  </a:cubicBezTo>
                  <a:cubicBezTo>
                    <a:pt x="0" y="15709"/>
                    <a:pt x="0" y="11204"/>
                    <a:pt x="1178" y="7912"/>
                  </a:cubicBezTo>
                  <a:cubicBezTo>
                    <a:pt x="2356" y="4620"/>
                    <a:pt x="4713" y="2541"/>
                    <a:pt x="6873" y="1386"/>
                  </a:cubicBezTo>
                  <a:cubicBezTo>
                    <a:pt x="9033" y="231"/>
                    <a:pt x="10996" y="0"/>
                    <a:pt x="13156" y="0"/>
                  </a:cubicBezTo>
                  <a:cubicBezTo>
                    <a:pt x="15316" y="0"/>
                    <a:pt x="17673" y="231"/>
                    <a:pt x="19244" y="635"/>
                  </a:cubicBezTo>
                  <a:cubicBezTo>
                    <a:pt x="20815" y="1040"/>
                    <a:pt x="21600" y="1617"/>
                    <a:pt x="21600" y="2657"/>
                  </a:cubicBezTo>
                  <a:cubicBezTo>
                    <a:pt x="21600" y="3696"/>
                    <a:pt x="20815" y="5198"/>
                    <a:pt x="18065" y="6353"/>
                  </a:cubicBezTo>
                  <a:cubicBezTo>
                    <a:pt x="15316" y="7508"/>
                    <a:pt x="10604" y="8317"/>
                    <a:pt x="7265" y="8779"/>
                  </a:cubicBezTo>
                  <a:cubicBezTo>
                    <a:pt x="3927" y="9241"/>
                    <a:pt x="1964" y="9356"/>
                    <a:pt x="1571" y="9125"/>
                  </a:cubicBezTo>
                  <a:cubicBezTo>
                    <a:pt x="1178" y="8894"/>
                    <a:pt x="2356" y="8317"/>
                    <a:pt x="3535" y="7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10357235" y="5779961"/>
              <a:ext cx="70389" cy="9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0206" fill="norm" stroke="1" extrusionOk="0">
                  <a:moveTo>
                    <a:pt x="16319" y="2294"/>
                  </a:moveTo>
                  <a:cubicBezTo>
                    <a:pt x="13233" y="2726"/>
                    <a:pt x="10147" y="3158"/>
                    <a:pt x="7370" y="4886"/>
                  </a:cubicBezTo>
                  <a:cubicBezTo>
                    <a:pt x="4593" y="6614"/>
                    <a:pt x="2125" y="9638"/>
                    <a:pt x="890" y="12230"/>
                  </a:cubicBezTo>
                  <a:cubicBezTo>
                    <a:pt x="-344" y="14822"/>
                    <a:pt x="-344" y="16982"/>
                    <a:pt x="1199" y="18494"/>
                  </a:cubicBezTo>
                  <a:cubicBezTo>
                    <a:pt x="2742" y="20006"/>
                    <a:pt x="5827" y="20870"/>
                    <a:pt x="9530" y="19574"/>
                  </a:cubicBezTo>
                  <a:cubicBezTo>
                    <a:pt x="13233" y="18278"/>
                    <a:pt x="17553" y="14822"/>
                    <a:pt x="19405" y="10934"/>
                  </a:cubicBezTo>
                  <a:cubicBezTo>
                    <a:pt x="21256" y="7046"/>
                    <a:pt x="20639" y="2726"/>
                    <a:pt x="18787" y="998"/>
                  </a:cubicBezTo>
                  <a:cubicBezTo>
                    <a:pt x="16936" y="-730"/>
                    <a:pt x="13850" y="134"/>
                    <a:pt x="10765" y="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10476705" y="5791200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10489405" y="5714999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10525498" y="5746750"/>
              <a:ext cx="9090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4884" y="0"/>
                  </a:moveTo>
                  <a:cubicBezTo>
                    <a:pt x="5375" y="3771"/>
                    <a:pt x="5866" y="7543"/>
                    <a:pt x="5129" y="10971"/>
                  </a:cubicBezTo>
                  <a:cubicBezTo>
                    <a:pt x="4393" y="14400"/>
                    <a:pt x="2429" y="17486"/>
                    <a:pt x="1202" y="18000"/>
                  </a:cubicBezTo>
                  <a:cubicBezTo>
                    <a:pt x="-25" y="18514"/>
                    <a:pt x="-516" y="16457"/>
                    <a:pt x="711" y="14057"/>
                  </a:cubicBezTo>
                  <a:cubicBezTo>
                    <a:pt x="1939" y="11657"/>
                    <a:pt x="4884" y="8914"/>
                    <a:pt x="7829" y="7200"/>
                  </a:cubicBezTo>
                  <a:cubicBezTo>
                    <a:pt x="10775" y="5486"/>
                    <a:pt x="13720" y="4800"/>
                    <a:pt x="15929" y="5657"/>
                  </a:cubicBezTo>
                  <a:cubicBezTo>
                    <a:pt x="18139" y="6514"/>
                    <a:pt x="19611" y="8914"/>
                    <a:pt x="20348" y="11829"/>
                  </a:cubicBezTo>
                  <a:cubicBezTo>
                    <a:pt x="21084" y="14743"/>
                    <a:pt x="21084" y="18171"/>
                    <a:pt x="210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10674552" y="5556250"/>
              <a:ext cx="203334" cy="37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04" fill="norm" stroke="1" extrusionOk="0">
                  <a:moveTo>
                    <a:pt x="8580" y="0"/>
                  </a:moveTo>
                  <a:cubicBezTo>
                    <a:pt x="7021" y="4103"/>
                    <a:pt x="5462" y="8206"/>
                    <a:pt x="4349" y="11102"/>
                  </a:cubicBezTo>
                  <a:cubicBezTo>
                    <a:pt x="3235" y="13998"/>
                    <a:pt x="2567" y="15687"/>
                    <a:pt x="2344" y="17135"/>
                  </a:cubicBezTo>
                  <a:cubicBezTo>
                    <a:pt x="2122" y="18583"/>
                    <a:pt x="2344" y="19790"/>
                    <a:pt x="3013" y="20333"/>
                  </a:cubicBezTo>
                  <a:cubicBezTo>
                    <a:pt x="3681" y="20876"/>
                    <a:pt x="4794" y="20755"/>
                    <a:pt x="5796" y="20152"/>
                  </a:cubicBezTo>
                  <a:cubicBezTo>
                    <a:pt x="6798" y="19549"/>
                    <a:pt x="7689" y="18463"/>
                    <a:pt x="7689" y="17316"/>
                  </a:cubicBezTo>
                  <a:cubicBezTo>
                    <a:pt x="7689" y="16170"/>
                    <a:pt x="6798" y="14963"/>
                    <a:pt x="5796" y="14179"/>
                  </a:cubicBezTo>
                  <a:cubicBezTo>
                    <a:pt x="4794" y="13394"/>
                    <a:pt x="3681" y="13032"/>
                    <a:pt x="2456" y="12610"/>
                  </a:cubicBezTo>
                  <a:cubicBezTo>
                    <a:pt x="1231" y="12188"/>
                    <a:pt x="-105" y="11705"/>
                    <a:pt x="6" y="11464"/>
                  </a:cubicBezTo>
                  <a:cubicBezTo>
                    <a:pt x="118" y="11222"/>
                    <a:pt x="1676" y="11222"/>
                    <a:pt x="5128" y="11343"/>
                  </a:cubicBezTo>
                  <a:cubicBezTo>
                    <a:pt x="8580" y="11464"/>
                    <a:pt x="13924" y="11705"/>
                    <a:pt x="17153" y="11826"/>
                  </a:cubicBezTo>
                  <a:cubicBezTo>
                    <a:pt x="20382" y="11946"/>
                    <a:pt x="21495" y="11946"/>
                    <a:pt x="21384" y="11826"/>
                  </a:cubicBezTo>
                  <a:cubicBezTo>
                    <a:pt x="21272" y="11705"/>
                    <a:pt x="19936" y="11464"/>
                    <a:pt x="18823" y="11524"/>
                  </a:cubicBezTo>
                  <a:cubicBezTo>
                    <a:pt x="17709" y="11584"/>
                    <a:pt x="16819" y="11946"/>
                    <a:pt x="16262" y="12429"/>
                  </a:cubicBezTo>
                  <a:cubicBezTo>
                    <a:pt x="15705" y="12912"/>
                    <a:pt x="15483" y="13515"/>
                    <a:pt x="16151" y="14541"/>
                  </a:cubicBezTo>
                  <a:cubicBezTo>
                    <a:pt x="16819" y="15566"/>
                    <a:pt x="18377" y="17015"/>
                    <a:pt x="19268" y="18040"/>
                  </a:cubicBezTo>
                  <a:cubicBezTo>
                    <a:pt x="20159" y="19066"/>
                    <a:pt x="20382" y="19669"/>
                    <a:pt x="20159" y="20212"/>
                  </a:cubicBezTo>
                  <a:cubicBezTo>
                    <a:pt x="19936" y="20755"/>
                    <a:pt x="19268" y="21238"/>
                    <a:pt x="18043" y="21419"/>
                  </a:cubicBezTo>
                  <a:cubicBezTo>
                    <a:pt x="16819" y="21600"/>
                    <a:pt x="15037" y="21479"/>
                    <a:pt x="13701" y="21178"/>
                  </a:cubicBezTo>
                  <a:cubicBezTo>
                    <a:pt x="12365" y="20876"/>
                    <a:pt x="11474" y="20393"/>
                    <a:pt x="10584" y="19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10972005" y="58420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259555" y="6159500"/>
              <a:ext cx="558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7673"/>
                    <a:pt x="5400" y="13745"/>
                    <a:pt x="8223" y="10145"/>
                  </a:cubicBezTo>
                  <a:cubicBezTo>
                    <a:pt x="11045" y="6545"/>
                    <a:pt x="13991" y="3273"/>
                    <a:pt x="16241" y="1636"/>
                  </a:cubicBezTo>
                  <a:cubicBezTo>
                    <a:pt x="18491" y="0"/>
                    <a:pt x="2004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392905" y="6261100"/>
              <a:ext cx="4826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3" y="19636"/>
                    <a:pt x="4926" y="17673"/>
                    <a:pt x="8526" y="14073"/>
                  </a:cubicBezTo>
                  <a:cubicBezTo>
                    <a:pt x="12126" y="10473"/>
                    <a:pt x="16863" y="52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1339055" y="6096000"/>
              <a:ext cx="304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7018"/>
                    <a:pt x="6300" y="12436"/>
                    <a:pt x="9900" y="8836"/>
                  </a:cubicBezTo>
                  <a:cubicBezTo>
                    <a:pt x="13500" y="5236"/>
                    <a:pt x="17550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2024855" y="6108700"/>
              <a:ext cx="228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0"/>
                    <a:pt x="9600" y="0"/>
                    <a:pt x="13200" y="3600"/>
                  </a:cubicBezTo>
                  <a:cubicBezTo>
                    <a:pt x="16800" y="7200"/>
                    <a:pt x="192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2583655" y="6143535"/>
              <a:ext cx="3810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3600" y="6957"/>
                    <a:pt x="7200" y="-898"/>
                    <a:pt x="10800" y="84"/>
                  </a:cubicBezTo>
                  <a:cubicBezTo>
                    <a:pt x="14400" y="1066"/>
                    <a:pt x="18000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4285455" y="914905"/>
              <a:ext cx="990601" cy="23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3965"/>
                  </a:moveTo>
                  <a:cubicBezTo>
                    <a:pt x="138" y="13186"/>
                    <a:pt x="277" y="12408"/>
                    <a:pt x="692" y="11922"/>
                  </a:cubicBezTo>
                  <a:cubicBezTo>
                    <a:pt x="1108" y="11435"/>
                    <a:pt x="1800" y="11240"/>
                    <a:pt x="2977" y="10657"/>
                  </a:cubicBezTo>
                  <a:cubicBezTo>
                    <a:pt x="4154" y="10073"/>
                    <a:pt x="5815" y="9100"/>
                    <a:pt x="7454" y="7932"/>
                  </a:cubicBezTo>
                  <a:cubicBezTo>
                    <a:pt x="9092" y="6765"/>
                    <a:pt x="10708" y="5403"/>
                    <a:pt x="12438" y="4138"/>
                  </a:cubicBezTo>
                  <a:cubicBezTo>
                    <a:pt x="14169" y="2873"/>
                    <a:pt x="16015" y="1705"/>
                    <a:pt x="17169" y="1024"/>
                  </a:cubicBezTo>
                  <a:cubicBezTo>
                    <a:pt x="18323" y="343"/>
                    <a:pt x="18785" y="149"/>
                    <a:pt x="19131" y="51"/>
                  </a:cubicBezTo>
                  <a:cubicBezTo>
                    <a:pt x="19477" y="-46"/>
                    <a:pt x="19708" y="-46"/>
                    <a:pt x="19638" y="440"/>
                  </a:cubicBezTo>
                  <a:cubicBezTo>
                    <a:pt x="19569" y="927"/>
                    <a:pt x="19200" y="1900"/>
                    <a:pt x="18138" y="3749"/>
                  </a:cubicBezTo>
                  <a:cubicBezTo>
                    <a:pt x="17077" y="5597"/>
                    <a:pt x="15323" y="8322"/>
                    <a:pt x="13615" y="10365"/>
                  </a:cubicBezTo>
                  <a:cubicBezTo>
                    <a:pt x="11908" y="12408"/>
                    <a:pt x="10246" y="13770"/>
                    <a:pt x="8723" y="14938"/>
                  </a:cubicBezTo>
                  <a:cubicBezTo>
                    <a:pt x="7200" y="16105"/>
                    <a:pt x="5815" y="17078"/>
                    <a:pt x="4962" y="17857"/>
                  </a:cubicBezTo>
                  <a:cubicBezTo>
                    <a:pt x="4108" y="18635"/>
                    <a:pt x="3785" y="19219"/>
                    <a:pt x="3531" y="19803"/>
                  </a:cubicBezTo>
                  <a:cubicBezTo>
                    <a:pt x="3277" y="20386"/>
                    <a:pt x="3092" y="20970"/>
                    <a:pt x="3185" y="21262"/>
                  </a:cubicBezTo>
                  <a:cubicBezTo>
                    <a:pt x="3277" y="21554"/>
                    <a:pt x="3646" y="21554"/>
                    <a:pt x="4615" y="20678"/>
                  </a:cubicBezTo>
                  <a:cubicBezTo>
                    <a:pt x="5585" y="19803"/>
                    <a:pt x="7154" y="18051"/>
                    <a:pt x="8746" y="16105"/>
                  </a:cubicBezTo>
                  <a:cubicBezTo>
                    <a:pt x="10338" y="14159"/>
                    <a:pt x="11954" y="12019"/>
                    <a:pt x="13685" y="10462"/>
                  </a:cubicBezTo>
                  <a:cubicBezTo>
                    <a:pt x="15415" y="8905"/>
                    <a:pt x="17262" y="7932"/>
                    <a:pt x="18600" y="8224"/>
                  </a:cubicBezTo>
                  <a:cubicBezTo>
                    <a:pt x="19938" y="8516"/>
                    <a:pt x="20769" y="10073"/>
                    <a:pt x="21600" y="11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3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076155" y="219987"/>
              <a:ext cx="272557" cy="643613"/>
            </a:xfrm>
            <a:prstGeom prst="rect">
              <a:avLst/>
            </a:prstGeom>
            <a:effectLst/>
          </p:spPr>
        </p:pic>
        <p:pic>
          <p:nvPicPr>
            <p:cNvPr id="323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666705" y="109171"/>
              <a:ext cx="222251" cy="659183"/>
            </a:xfrm>
            <a:prstGeom prst="rect">
              <a:avLst/>
            </a:prstGeom>
            <a:effectLst/>
          </p:spPr>
        </p:pic>
        <p:pic>
          <p:nvPicPr>
            <p:cNvPr id="323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685755" y="527050"/>
              <a:ext cx="209551" cy="107951"/>
            </a:xfrm>
            <a:prstGeom prst="rect">
              <a:avLst/>
            </a:prstGeom>
            <a:effectLst/>
          </p:spPr>
        </p:pic>
        <p:pic>
          <p:nvPicPr>
            <p:cNvPr id="323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917712" y="476250"/>
              <a:ext cx="237944" cy="184150"/>
            </a:xfrm>
            <a:prstGeom prst="rect">
              <a:avLst/>
            </a:prstGeom>
            <a:effectLst/>
          </p:spPr>
        </p:pic>
        <p:pic>
          <p:nvPicPr>
            <p:cNvPr id="324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120641" y="158750"/>
              <a:ext cx="174715" cy="484758"/>
            </a:xfrm>
            <a:prstGeom prst="rect">
              <a:avLst/>
            </a:prstGeom>
            <a:effectLst/>
          </p:spPr>
        </p:pic>
        <p:pic>
          <p:nvPicPr>
            <p:cNvPr id="3243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104855" y="400050"/>
              <a:ext cx="234951" cy="95250"/>
            </a:xfrm>
            <a:prstGeom prst="rect">
              <a:avLst/>
            </a:prstGeom>
            <a:effectLst/>
          </p:spPr>
        </p:pic>
        <p:pic>
          <p:nvPicPr>
            <p:cNvPr id="324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327062" y="353483"/>
              <a:ext cx="156168" cy="267288"/>
            </a:xfrm>
            <a:prstGeom prst="rect">
              <a:avLst/>
            </a:prstGeom>
            <a:effectLst/>
          </p:spPr>
        </p:pic>
        <p:pic>
          <p:nvPicPr>
            <p:cNvPr id="324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558793" y="347254"/>
              <a:ext cx="181063" cy="251540"/>
            </a:xfrm>
            <a:prstGeom prst="rect">
              <a:avLst/>
            </a:prstGeom>
            <a:effectLst/>
          </p:spPr>
        </p:pic>
        <p:pic>
          <p:nvPicPr>
            <p:cNvPr id="324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738118" y="388540"/>
              <a:ext cx="132728" cy="199651"/>
            </a:xfrm>
            <a:prstGeom prst="rect">
              <a:avLst/>
            </a:prstGeom>
            <a:effectLst/>
          </p:spPr>
        </p:pic>
        <p:pic>
          <p:nvPicPr>
            <p:cNvPr id="325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866855" y="311150"/>
              <a:ext cx="184151" cy="284801"/>
            </a:xfrm>
            <a:prstGeom prst="rect">
              <a:avLst/>
            </a:prstGeom>
            <a:effectLst/>
          </p:spPr>
        </p:pic>
        <p:pic>
          <p:nvPicPr>
            <p:cNvPr id="325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095455" y="319964"/>
              <a:ext cx="241301" cy="229552"/>
            </a:xfrm>
            <a:prstGeom prst="rect">
              <a:avLst/>
            </a:prstGeom>
            <a:effectLst/>
          </p:spPr>
        </p:pic>
        <p:pic>
          <p:nvPicPr>
            <p:cNvPr id="325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277514" y="95787"/>
              <a:ext cx="90992" cy="463013"/>
            </a:xfrm>
            <a:prstGeom prst="rect">
              <a:avLst/>
            </a:prstGeom>
            <a:effectLst/>
          </p:spPr>
        </p:pic>
        <p:pic>
          <p:nvPicPr>
            <p:cNvPr id="325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346039" y="-371"/>
              <a:ext cx="359017" cy="503739"/>
            </a:xfrm>
            <a:prstGeom prst="rect">
              <a:avLst/>
            </a:prstGeom>
            <a:effectLst/>
          </p:spPr>
        </p:pic>
        <p:pic>
          <p:nvPicPr>
            <p:cNvPr id="325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516886" y="222250"/>
              <a:ext cx="238970" cy="182261"/>
            </a:xfrm>
            <a:prstGeom prst="rect">
              <a:avLst/>
            </a:prstGeom>
            <a:effectLst/>
          </p:spPr>
        </p:pic>
        <p:pic>
          <p:nvPicPr>
            <p:cNvPr id="326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754575" y="194534"/>
              <a:ext cx="287031" cy="204987"/>
            </a:xfrm>
            <a:prstGeom prst="rect">
              <a:avLst/>
            </a:prstGeom>
            <a:effectLst/>
          </p:spPr>
        </p:pic>
        <p:pic>
          <p:nvPicPr>
            <p:cNvPr id="326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981155" y="266700"/>
              <a:ext cx="215901" cy="296725"/>
            </a:xfrm>
            <a:prstGeom prst="rect">
              <a:avLst/>
            </a:prstGeom>
            <a:effectLst/>
          </p:spPr>
        </p:pic>
        <p:pic>
          <p:nvPicPr>
            <p:cNvPr id="326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309116" y="173759"/>
              <a:ext cx="272240" cy="137392"/>
            </a:xfrm>
            <a:prstGeom prst="rect">
              <a:avLst/>
            </a:prstGeom>
            <a:effectLst/>
          </p:spPr>
        </p:pic>
        <p:pic>
          <p:nvPicPr>
            <p:cNvPr id="3267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365455" y="368300"/>
              <a:ext cx="228601" cy="63501"/>
            </a:xfrm>
            <a:prstGeom prst="rect">
              <a:avLst/>
            </a:prstGeom>
            <a:effectLst/>
          </p:spPr>
        </p:pic>
        <p:pic>
          <p:nvPicPr>
            <p:cNvPr id="326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416255" y="406400"/>
              <a:ext cx="266701" cy="152401"/>
            </a:xfrm>
            <a:prstGeom prst="rect">
              <a:avLst/>
            </a:prstGeom>
            <a:effectLst/>
          </p:spPr>
        </p:pic>
        <p:pic>
          <p:nvPicPr>
            <p:cNvPr id="327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812082" y="215468"/>
              <a:ext cx="188374" cy="290183"/>
            </a:xfrm>
            <a:prstGeom prst="rect">
              <a:avLst/>
            </a:prstGeom>
            <a:effectLst/>
          </p:spPr>
        </p:pic>
        <p:pic>
          <p:nvPicPr>
            <p:cNvPr id="327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982816" y="317500"/>
              <a:ext cx="164471" cy="163061"/>
            </a:xfrm>
            <a:prstGeom prst="rect">
              <a:avLst/>
            </a:prstGeom>
            <a:effectLst/>
          </p:spPr>
        </p:pic>
        <p:pic>
          <p:nvPicPr>
            <p:cNvPr id="327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095705" y="260350"/>
              <a:ext cx="228601" cy="237387"/>
            </a:xfrm>
            <a:prstGeom prst="rect">
              <a:avLst/>
            </a:prstGeom>
            <a:effectLst/>
          </p:spPr>
        </p:pic>
        <p:pic>
          <p:nvPicPr>
            <p:cNvPr id="327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408573" y="54690"/>
              <a:ext cx="195133" cy="452419"/>
            </a:xfrm>
            <a:prstGeom prst="rect">
              <a:avLst/>
            </a:prstGeom>
            <a:effectLst/>
          </p:spPr>
        </p:pic>
        <p:pic>
          <p:nvPicPr>
            <p:cNvPr id="327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576189" y="176669"/>
              <a:ext cx="242141" cy="502369"/>
            </a:xfrm>
            <a:prstGeom prst="rect">
              <a:avLst/>
            </a:prstGeom>
            <a:effectLst/>
          </p:spPr>
        </p:pic>
        <p:pic>
          <p:nvPicPr>
            <p:cNvPr id="328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864055" y="304800"/>
              <a:ext cx="152401" cy="243745"/>
            </a:xfrm>
            <a:prstGeom prst="rect">
              <a:avLst/>
            </a:prstGeom>
            <a:effectLst/>
          </p:spPr>
        </p:pic>
        <p:pic>
          <p:nvPicPr>
            <p:cNvPr id="328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819605" y="412750"/>
              <a:ext cx="196851" cy="82551"/>
            </a:xfrm>
            <a:prstGeom prst="rect">
              <a:avLst/>
            </a:prstGeom>
            <a:effectLst/>
          </p:spPr>
        </p:pic>
        <p:pic>
          <p:nvPicPr>
            <p:cNvPr id="3285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073605" y="355600"/>
              <a:ext cx="47908" cy="203201"/>
            </a:xfrm>
            <a:prstGeom prst="rect">
              <a:avLst/>
            </a:prstGeom>
            <a:effectLst/>
          </p:spPr>
        </p:pic>
        <p:pic>
          <p:nvPicPr>
            <p:cNvPr id="3287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1224010" y="200283"/>
              <a:ext cx="272930" cy="505112"/>
            </a:xfrm>
            <a:prstGeom prst="rect">
              <a:avLst/>
            </a:prstGeom>
            <a:effectLst/>
          </p:spPr>
        </p:pic>
        <p:pic>
          <p:nvPicPr>
            <p:cNvPr id="3289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528255" y="298450"/>
              <a:ext cx="135901" cy="192937"/>
            </a:xfrm>
            <a:prstGeom prst="rect">
              <a:avLst/>
            </a:prstGeom>
            <a:effectLst/>
          </p:spPr>
        </p:pic>
        <p:pic>
          <p:nvPicPr>
            <p:cNvPr id="3291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492705" y="381000"/>
              <a:ext cx="171451" cy="50801"/>
            </a:xfrm>
            <a:prstGeom prst="rect">
              <a:avLst/>
            </a:prstGeom>
            <a:effectLst/>
          </p:spPr>
        </p:pic>
        <p:pic>
          <p:nvPicPr>
            <p:cNvPr id="3293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683205" y="361950"/>
              <a:ext cx="165101" cy="82551"/>
            </a:xfrm>
            <a:prstGeom prst="rect">
              <a:avLst/>
            </a:prstGeom>
            <a:effectLst/>
          </p:spPr>
        </p:pic>
        <p:pic>
          <p:nvPicPr>
            <p:cNvPr id="3295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892755" y="241300"/>
              <a:ext cx="53795" cy="292101"/>
            </a:xfrm>
            <a:prstGeom prst="rect">
              <a:avLst/>
            </a:prstGeom>
            <a:effectLst/>
          </p:spPr>
        </p:pic>
        <p:pic>
          <p:nvPicPr>
            <p:cNvPr id="329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900516" y="292100"/>
              <a:ext cx="201790" cy="160867"/>
            </a:xfrm>
            <a:prstGeom prst="rect">
              <a:avLst/>
            </a:prstGeom>
            <a:effectLst/>
          </p:spPr>
        </p:pic>
        <p:pic>
          <p:nvPicPr>
            <p:cNvPr id="329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2038805" y="-19050"/>
              <a:ext cx="135468" cy="546100"/>
            </a:xfrm>
            <a:prstGeom prst="rect">
              <a:avLst/>
            </a:prstGeom>
            <a:effectLst/>
          </p:spPr>
        </p:pic>
        <p:pic>
          <p:nvPicPr>
            <p:cNvPr id="330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964905" y="806450"/>
              <a:ext cx="577851" cy="24957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9" name="Drawing"/>
          <p:cNvGrpSpPr/>
          <p:nvPr/>
        </p:nvGrpSpPr>
        <p:grpSpPr>
          <a:xfrm>
            <a:off x="173151" y="1327525"/>
            <a:ext cx="11955349" cy="7308476"/>
            <a:chOff x="-19050" y="0"/>
            <a:chExt cx="11955348" cy="7308474"/>
          </a:xfrm>
        </p:grpSpPr>
        <p:sp>
          <p:nvSpPr>
            <p:cNvPr id="3305" name="Line"/>
            <p:cNvSpPr/>
            <p:nvPr/>
          </p:nvSpPr>
          <p:spPr>
            <a:xfrm>
              <a:off x="3568371" y="463174"/>
              <a:ext cx="344941" cy="73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46" fill="norm" stroke="1" extrusionOk="0">
                  <a:moveTo>
                    <a:pt x="1486" y="0"/>
                  </a:moveTo>
                  <a:cubicBezTo>
                    <a:pt x="962" y="185"/>
                    <a:pt x="439" y="370"/>
                    <a:pt x="177" y="833"/>
                  </a:cubicBezTo>
                  <a:cubicBezTo>
                    <a:pt x="-85" y="1296"/>
                    <a:pt x="-85" y="2037"/>
                    <a:pt x="373" y="3024"/>
                  </a:cubicBezTo>
                  <a:cubicBezTo>
                    <a:pt x="831" y="4011"/>
                    <a:pt x="1748" y="5246"/>
                    <a:pt x="2860" y="5955"/>
                  </a:cubicBezTo>
                  <a:cubicBezTo>
                    <a:pt x="3973" y="6665"/>
                    <a:pt x="5282" y="6850"/>
                    <a:pt x="6788" y="6634"/>
                  </a:cubicBezTo>
                  <a:cubicBezTo>
                    <a:pt x="8293" y="6418"/>
                    <a:pt x="9995" y="5801"/>
                    <a:pt x="11239" y="4567"/>
                  </a:cubicBezTo>
                  <a:cubicBezTo>
                    <a:pt x="12482" y="3333"/>
                    <a:pt x="13268" y="1481"/>
                    <a:pt x="13857" y="1543"/>
                  </a:cubicBezTo>
                  <a:cubicBezTo>
                    <a:pt x="14446" y="1605"/>
                    <a:pt x="14839" y="3579"/>
                    <a:pt x="15690" y="5554"/>
                  </a:cubicBezTo>
                  <a:cubicBezTo>
                    <a:pt x="16540" y="7529"/>
                    <a:pt x="17850" y="9504"/>
                    <a:pt x="18962" y="11726"/>
                  </a:cubicBezTo>
                  <a:cubicBezTo>
                    <a:pt x="20075" y="13947"/>
                    <a:pt x="20991" y="16416"/>
                    <a:pt x="21253" y="18082"/>
                  </a:cubicBezTo>
                  <a:cubicBezTo>
                    <a:pt x="21515" y="19749"/>
                    <a:pt x="21122" y="20613"/>
                    <a:pt x="20271" y="21075"/>
                  </a:cubicBezTo>
                  <a:cubicBezTo>
                    <a:pt x="19420" y="21538"/>
                    <a:pt x="18111" y="21600"/>
                    <a:pt x="16606" y="21075"/>
                  </a:cubicBezTo>
                  <a:cubicBezTo>
                    <a:pt x="15100" y="20551"/>
                    <a:pt x="13399" y="19440"/>
                    <a:pt x="12548" y="18699"/>
                  </a:cubicBezTo>
                  <a:cubicBezTo>
                    <a:pt x="11697" y="17959"/>
                    <a:pt x="11697" y="17589"/>
                    <a:pt x="12090" y="17280"/>
                  </a:cubicBezTo>
                  <a:cubicBezTo>
                    <a:pt x="12482" y="16971"/>
                    <a:pt x="13268" y="16725"/>
                    <a:pt x="14053" y="16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4005148" y="767974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684"/>
                    <a:pt x="3600" y="11368"/>
                    <a:pt x="7200" y="14968"/>
                  </a:cubicBezTo>
                  <a:cubicBezTo>
                    <a:pt x="10800" y="18568"/>
                    <a:pt x="16200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4106748" y="736224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3656624" y="168311"/>
              <a:ext cx="164375" cy="18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90" fill="norm" stroke="1" extrusionOk="0">
                  <a:moveTo>
                    <a:pt x="2397" y="8143"/>
                  </a:moveTo>
                  <a:cubicBezTo>
                    <a:pt x="2120" y="11703"/>
                    <a:pt x="1843" y="15264"/>
                    <a:pt x="1428" y="17638"/>
                  </a:cubicBezTo>
                  <a:cubicBezTo>
                    <a:pt x="1013" y="20011"/>
                    <a:pt x="459" y="21198"/>
                    <a:pt x="182" y="20961"/>
                  </a:cubicBezTo>
                  <a:cubicBezTo>
                    <a:pt x="-95" y="20723"/>
                    <a:pt x="-95" y="19062"/>
                    <a:pt x="459" y="15501"/>
                  </a:cubicBezTo>
                  <a:cubicBezTo>
                    <a:pt x="1013" y="11941"/>
                    <a:pt x="2120" y="6482"/>
                    <a:pt x="3228" y="3396"/>
                  </a:cubicBezTo>
                  <a:cubicBezTo>
                    <a:pt x="4336" y="310"/>
                    <a:pt x="5443" y="-402"/>
                    <a:pt x="7659" y="191"/>
                  </a:cubicBezTo>
                  <a:cubicBezTo>
                    <a:pt x="9874" y="785"/>
                    <a:pt x="13197" y="2684"/>
                    <a:pt x="15690" y="5532"/>
                  </a:cubicBezTo>
                  <a:cubicBezTo>
                    <a:pt x="18182" y="8380"/>
                    <a:pt x="19843" y="12178"/>
                    <a:pt x="21505" y="15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4665548" y="596524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4717343" y="742574"/>
              <a:ext cx="227606" cy="5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873" fill="norm" stroke="1" extrusionOk="0">
                  <a:moveTo>
                    <a:pt x="502" y="7200"/>
                  </a:moveTo>
                  <a:cubicBezTo>
                    <a:pt x="105" y="12000"/>
                    <a:pt x="-291" y="16800"/>
                    <a:pt x="303" y="19200"/>
                  </a:cubicBezTo>
                  <a:cubicBezTo>
                    <a:pt x="898" y="21600"/>
                    <a:pt x="2483" y="21600"/>
                    <a:pt x="6149" y="18000"/>
                  </a:cubicBezTo>
                  <a:cubicBezTo>
                    <a:pt x="9815" y="14400"/>
                    <a:pt x="15562" y="7200"/>
                    <a:pt x="213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5441694" y="291724"/>
              <a:ext cx="224529" cy="82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3463" y="7955"/>
                  </a:moveTo>
                  <a:cubicBezTo>
                    <a:pt x="3263" y="9281"/>
                    <a:pt x="3063" y="10607"/>
                    <a:pt x="3263" y="12292"/>
                  </a:cubicBezTo>
                  <a:cubicBezTo>
                    <a:pt x="3463" y="13976"/>
                    <a:pt x="4063" y="16020"/>
                    <a:pt x="4763" y="17540"/>
                  </a:cubicBezTo>
                  <a:cubicBezTo>
                    <a:pt x="5463" y="19059"/>
                    <a:pt x="6263" y="20053"/>
                    <a:pt x="6863" y="20688"/>
                  </a:cubicBezTo>
                  <a:cubicBezTo>
                    <a:pt x="7463" y="21324"/>
                    <a:pt x="7863" y="21600"/>
                    <a:pt x="8063" y="21600"/>
                  </a:cubicBezTo>
                  <a:cubicBezTo>
                    <a:pt x="8263" y="21600"/>
                    <a:pt x="8263" y="21324"/>
                    <a:pt x="7363" y="20219"/>
                  </a:cubicBezTo>
                  <a:cubicBezTo>
                    <a:pt x="6463" y="19114"/>
                    <a:pt x="4663" y="17181"/>
                    <a:pt x="3263" y="15137"/>
                  </a:cubicBezTo>
                  <a:cubicBezTo>
                    <a:pt x="1863" y="13093"/>
                    <a:pt x="863" y="10938"/>
                    <a:pt x="363" y="8922"/>
                  </a:cubicBezTo>
                  <a:cubicBezTo>
                    <a:pt x="-137" y="6905"/>
                    <a:pt x="-137" y="5027"/>
                    <a:pt x="463" y="3618"/>
                  </a:cubicBezTo>
                  <a:cubicBezTo>
                    <a:pt x="1063" y="2210"/>
                    <a:pt x="2263" y="1271"/>
                    <a:pt x="3263" y="718"/>
                  </a:cubicBezTo>
                  <a:cubicBezTo>
                    <a:pt x="4263" y="166"/>
                    <a:pt x="5063" y="0"/>
                    <a:pt x="6463" y="0"/>
                  </a:cubicBezTo>
                  <a:cubicBezTo>
                    <a:pt x="7863" y="0"/>
                    <a:pt x="9863" y="166"/>
                    <a:pt x="11563" y="1022"/>
                  </a:cubicBezTo>
                  <a:cubicBezTo>
                    <a:pt x="13263" y="1878"/>
                    <a:pt x="14663" y="3425"/>
                    <a:pt x="14763" y="4723"/>
                  </a:cubicBezTo>
                  <a:cubicBezTo>
                    <a:pt x="14863" y="6021"/>
                    <a:pt x="13663" y="7071"/>
                    <a:pt x="12663" y="7734"/>
                  </a:cubicBezTo>
                  <a:cubicBezTo>
                    <a:pt x="11663" y="8397"/>
                    <a:pt x="10863" y="8673"/>
                    <a:pt x="11263" y="8784"/>
                  </a:cubicBezTo>
                  <a:cubicBezTo>
                    <a:pt x="11663" y="8894"/>
                    <a:pt x="13263" y="8839"/>
                    <a:pt x="15163" y="9115"/>
                  </a:cubicBezTo>
                  <a:cubicBezTo>
                    <a:pt x="17063" y="9391"/>
                    <a:pt x="19263" y="9999"/>
                    <a:pt x="20363" y="10579"/>
                  </a:cubicBezTo>
                  <a:cubicBezTo>
                    <a:pt x="21463" y="11159"/>
                    <a:pt x="21463" y="11712"/>
                    <a:pt x="20563" y="12153"/>
                  </a:cubicBezTo>
                  <a:cubicBezTo>
                    <a:pt x="19663" y="12595"/>
                    <a:pt x="17863" y="12927"/>
                    <a:pt x="16363" y="13065"/>
                  </a:cubicBezTo>
                  <a:cubicBezTo>
                    <a:pt x="14863" y="13203"/>
                    <a:pt x="13663" y="13148"/>
                    <a:pt x="12963" y="12954"/>
                  </a:cubicBezTo>
                  <a:cubicBezTo>
                    <a:pt x="12263" y="12761"/>
                    <a:pt x="12063" y="12430"/>
                    <a:pt x="12263" y="12153"/>
                  </a:cubicBezTo>
                  <a:cubicBezTo>
                    <a:pt x="12463" y="11877"/>
                    <a:pt x="13063" y="11656"/>
                    <a:pt x="13663" y="1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5749875" y="621924"/>
              <a:ext cx="77724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31" fill="norm" stroke="1" extrusionOk="0">
                  <a:moveTo>
                    <a:pt x="20872" y="7855"/>
                  </a:moveTo>
                  <a:cubicBezTo>
                    <a:pt x="18030" y="7527"/>
                    <a:pt x="15188" y="7200"/>
                    <a:pt x="11493" y="8673"/>
                  </a:cubicBezTo>
                  <a:cubicBezTo>
                    <a:pt x="7798" y="10145"/>
                    <a:pt x="3251" y="13418"/>
                    <a:pt x="1261" y="15873"/>
                  </a:cubicBezTo>
                  <a:cubicBezTo>
                    <a:pt x="-728" y="18327"/>
                    <a:pt x="-160" y="19964"/>
                    <a:pt x="1546" y="20782"/>
                  </a:cubicBezTo>
                  <a:cubicBezTo>
                    <a:pt x="3251" y="21600"/>
                    <a:pt x="6093" y="21600"/>
                    <a:pt x="9504" y="20127"/>
                  </a:cubicBezTo>
                  <a:cubicBezTo>
                    <a:pt x="12914" y="18655"/>
                    <a:pt x="16893" y="15709"/>
                    <a:pt x="18883" y="12927"/>
                  </a:cubicBezTo>
                  <a:cubicBezTo>
                    <a:pt x="20872" y="10145"/>
                    <a:pt x="20872" y="7527"/>
                    <a:pt x="17746" y="5400"/>
                  </a:cubicBezTo>
                  <a:cubicBezTo>
                    <a:pt x="14619" y="3273"/>
                    <a:pt x="8367" y="1636"/>
                    <a:pt x="21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5541848" y="88728"/>
              <a:ext cx="139701" cy="10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1" fill="norm" stroke="1" extrusionOk="0">
                  <a:moveTo>
                    <a:pt x="0" y="8361"/>
                  </a:moveTo>
                  <a:cubicBezTo>
                    <a:pt x="0" y="10361"/>
                    <a:pt x="0" y="12361"/>
                    <a:pt x="0" y="14961"/>
                  </a:cubicBezTo>
                  <a:cubicBezTo>
                    <a:pt x="0" y="17561"/>
                    <a:pt x="0" y="20761"/>
                    <a:pt x="0" y="20761"/>
                  </a:cubicBezTo>
                  <a:cubicBezTo>
                    <a:pt x="0" y="20761"/>
                    <a:pt x="0" y="17561"/>
                    <a:pt x="818" y="13561"/>
                  </a:cubicBezTo>
                  <a:cubicBezTo>
                    <a:pt x="1636" y="9561"/>
                    <a:pt x="3273" y="4761"/>
                    <a:pt x="4909" y="2161"/>
                  </a:cubicBezTo>
                  <a:cubicBezTo>
                    <a:pt x="6545" y="-439"/>
                    <a:pt x="8182" y="-839"/>
                    <a:pt x="10964" y="1761"/>
                  </a:cubicBezTo>
                  <a:cubicBezTo>
                    <a:pt x="13745" y="4361"/>
                    <a:pt x="17673" y="9961"/>
                    <a:pt x="21600" y="15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6270966" y="571124"/>
              <a:ext cx="22973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890" y="21600"/>
                  </a:moveTo>
                  <a:cubicBezTo>
                    <a:pt x="899" y="18514"/>
                    <a:pt x="-92" y="15429"/>
                    <a:pt x="7" y="13886"/>
                  </a:cubicBezTo>
                  <a:cubicBezTo>
                    <a:pt x="106" y="12343"/>
                    <a:pt x="1295" y="12343"/>
                    <a:pt x="5060" y="10286"/>
                  </a:cubicBezTo>
                  <a:cubicBezTo>
                    <a:pt x="8825" y="8229"/>
                    <a:pt x="15167" y="4114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6380048" y="469524"/>
              <a:ext cx="698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1532"/>
                    <a:pt x="6545" y="3064"/>
                    <a:pt x="8836" y="5591"/>
                  </a:cubicBezTo>
                  <a:cubicBezTo>
                    <a:pt x="11127" y="8119"/>
                    <a:pt x="12436" y="11643"/>
                    <a:pt x="14400" y="14477"/>
                  </a:cubicBezTo>
                  <a:cubicBezTo>
                    <a:pt x="16364" y="17311"/>
                    <a:pt x="18982" y="194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6636935" y="244453"/>
              <a:ext cx="185816" cy="79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62" fill="norm" stroke="1" extrusionOk="0">
                  <a:moveTo>
                    <a:pt x="397" y="21562"/>
                  </a:moveTo>
                  <a:cubicBezTo>
                    <a:pt x="397" y="20072"/>
                    <a:pt x="397" y="18583"/>
                    <a:pt x="276" y="16635"/>
                  </a:cubicBezTo>
                  <a:cubicBezTo>
                    <a:pt x="155" y="14687"/>
                    <a:pt x="-88" y="12280"/>
                    <a:pt x="33" y="10046"/>
                  </a:cubicBezTo>
                  <a:cubicBezTo>
                    <a:pt x="155" y="7811"/>
                    <a:pt x="640" y="5749"/>
                    <a:pt x="1732" y="4173"/>
                  </a:cubicBezTo>
                  <a:cubicBezTo>
                    <a:pt x="2824" y="2598"/>
                    <a:pt x="4523" y="1509"/>
                    <a:pt x="5858" y="879"/>
                  </a:cubicBezTo>
                  <a:cubicBezTo>
                    <a:pt x="7193" y="248"/>
                    <a:pt x="8164" y="77"/>
                    <a:pt x="9256" y="19"/>
                  </a:cubicBezTo>
                  <a:cubicBezTo>
                    <a:pt x="10348" y="-38"/>
                    <a:pt x="11561" y="19"/>
                    <a:pt x="12654" y="392"/>
                  </a:cubicBezTo>
                  <a:cubicBezTo>
                    <a:pt x="13746" y="764"/>
                    <a:pt x="14716" y="1452"/>
                    <a:pt x="14352" y="2598"/>
                  </a:cubicBezTo>
                  <a:cubicBezTo>
                    <a:pt x="13988" y="3743"/>
                    <a:pt x="12290" y="5348"/>
                    <a:pt x="10955" y="6264"/>
                  </a:cubicBezTo>
                  <a:cubicBezTo>
                    <a:pt x="9620" y="7181"/>
                    <a:pt x="8649" y="7410"/>
                    <a:pt x="7678" y="7611"/>
                  </a:cubicBezTo>
                  <a:cubicBezTo>
                    <a:pt x="6708" y="7811"/>
                    <a:pt x="5737" y="7983"/>
                    <a:pt x="5737" y="7983"/>
                  </a:cubicBezTo>
                  <a:cubicBezTo>
                    <a:pt x="5737" y="7983"/>
                    <a:pt x="6708" y="7811"/>
                    <a:pt x="8406" y="7697"/>
                  </a:cubicBezTo>
                  <a:cubicBezTo>
                    <a:pt x="10105" y="7582"/>
                    <a:pt x="12532" y="7525"/>
                    <a:pt x="14352" y="7496"/>
                  </a:cubicBezTo>
                  <a:cubicBezTo>
                    <a:pt x="16173" y="7468"/>
                    <a:pt x="17386" y="7468"/>
                    <a:pt x="18478" y="7554"/>
                  </a:cubicBezTo>
                  <a:cubicBezTo>
                    <a:pt x="19570" y="7639"/>
                    <a:pt x="20541" y="7811"/>
                    <a:pt x="21027" y="8126"/>
                  </a:cubicBezTo>
                  <a:cubicBezTo>
                    <a:pt x="21512" y="8442"/>
                    <a:pt x="21512" y="8900"/>
                    <a:pt x="19813" y="9444"/>
                  </a:cubicBezTo>
                  <a:cubicBezTo>
                    <a:pt x="18114" y="9989"/>
                    <a:pt x="14716" y="10619"/>
                    <a:pt x="12411" y="10905"/>
                  </a:cubicBezTo>
                  <a:cubicBezTo>
                    <a:pt x="10105" y="11192"/>
                    <a:pt x="8892" y="11134"/>
                    <a:pt x="7678" y="11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6913448" y="526674"/>
              <a:ext cx="196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926"/>
                    <a:pt x="21600" y="9853"/>
                    <a:pt x="19440" y="13453"/>
                  </a:cubicBezTo>
                  <a:cubicBezTo>
                    <a:pt x="17280" y="17053"/>
                    <a:pt x="8640" y="193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6678498" y="28499"/>
              <a:ext cx="165101" cy="9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2" fill="norm" stroke="1" extrusionOk="0">
                  <a:moveTo>
                    <a:pt x="5815" y="4972"/>
                  </a:moveTo>
                  <a:cubicBezTo>
                    <a:pt x="4431" y="5932"/>
                    <a:pt x="3046" y="6892"/>
                    <a:pt x="1938" y="9532"/>
                  </a:cubicBezTo>
                  <a:cubicBezTo>
                    <a:pt x="831" y="12172"/>
                    <a:pt x="0" y="16492"/>
                    <a:pt x="0" y="16732"/>
                  </a:cubicBezTo>
                  <a:cubicBezTo>
                    <a:pt x="0" y="16972"/>
                    <a:pt x="831" y="13132"/>
                    <a:pt x="2215" y="9292"/>
                  </a:cubicBezTo>
                  <a:cubicBezTo>
                    <a:pt x="3600" y="5452"/>
                    <a:pt x="5538" y="1612"/>
                    <a:pt x="8031" y="412"/>
                  </a:cubicBezTo>
                  <a:cubicBezTo>
                    <a:pt x="10523" y="-788"/>
                    <a:pt x="13569" y="652"/>
                    <a:pt x="15923" y="4492"/>
                  </a:cubicBezTo>
                  <a:cubicBezTo>
                    <a:pt x="18277" y="8332"/>
                    <a:pt x="19938" y="14572"/>
                    <a:pt x="21600" y="20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7298211" y="355224"/>
              <a:ext cx="183845" cy="57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36" fill="norm" stroke="1" extrusionOk="0">
                  <a:moveTo>
                    <a:pt x="2509" y="0"/>
                  </a:moveTo>
                  <a:cubicBezTo>
                    <a:pt x="1773" y="712"/>
                    <a:pt x="1036" y="1424"/>
                    <a:pt x="545" y="2571"/>
                  </a:cubicBezTo>
                  <a:cubicBezTo>
                    <a:pt x="54" y="3719"/>
                    <a:pt x="-191" y="5301"/>
                    <a:pt x="177" y="6369"/>
                  </a:cubicBezTo>
                  <a:cubicBezTo>
                    <a:pt x="545" y="7437"/>
                    <a:pt x="1527" y="7991"/>
                    <a:pt x="3614" y="8070"/>
                  </a:cubicBezTo>
                  <a:cubicBezTo>
                    <a:pt x="5700" y="8149"/>
                    <a:pt x="8891" y="7754"/>
                    <a:pt x="11714" y="6923"/>
                  </a:cubicBezTo>
                  <a:cubicBezTo>
                    <a:pt x="14536" y="6092"/>
                    <a:pt x="16991" y="4826"/>
                    <a:pt x="18341" y="3956"/>
                  </a:cubicBezTo>
                  <a:cubicBezTo>
                    <a:pt x="19691" y="3086"/>
                    <a:pt x="19936" y="2611"/>
                    <a:pt x="20059" y="2611"/>
                  </a:cubicBezTo>
                  <a:cubicBezTo>
                    <a:pt x="20182" y="2611"/>
                    <a:pt x="20182" y="3086"/>
                    <a:pt x="20304" y="4549"/>
                  </a:cubicBezTo>
                  <a:cubicBezTo>
                    <a:pt x="20427" y="6013"/>
                    <a:pt x="20673" y="8466"/>
                    <a:pt x="20918" y="10958"/>
                  </a:cubicBezTo>
                  <a:cubicBezTo>
                    <a:pt x="21164" y="13451"/>
                    <a:pt x="21409" y="15982"/>
                    <a:pt x="21286" y="17684"/>
                  </a:cubicBezTo>
                  <a:cubicBezTo>
                    <a:pt x="21164" y="19385"/>
                    <a:pt x="20673" y="20255"/>
                    <a:pt x="19936" y="20809"/>
                  </a:cubicBezTo>
                  <a:cubicBezTo>
                    <a:pt x="19200" y="21363"/>
                    <a:pt x="18218" y="21600"/>
                    <a:pt x="16745" y="21521"/>
                  </a:cubicBezTo>
                  <a:cubicBezTo>
                    <a:pt x="15273" y="21442"/>
                    <a:pt x="13309" y="21046"/>
                    <a:pt x="11591" y="20097"/>
                  </a:cubicBezTo>
                  <a:cubicBezTo>
                    <a:pt x="9873" y="19147"/>
                    <a:pt x="8400" y="17644"/>
                    <a:pt x="6927" y="16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7624648" y="571124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7683244" y="552074"/>
              <a:ext cx="63578" cy="12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4" h="21238" fill="norm" stroke="1" extrusionOk="0">
                  <a:moveTo>
                    <a:pt x="11689" y="1062"/>
                  </a:moveTo>
                  <a:cubicBezTo>
                    <a:pt x="7639" y="6374"/>
                    <a:pt x="3589" y="11685"/>
                    <a:pt x="1564" y="15226"/>
                  </a:cubicBezTo>
                  <a:cubicBezTo>
                    <a:pt x="-461" y="18767"/>
                    <a:pt x="-461" y="20538"/>
                    <a:pt x="1226" y="21069"/>
                  </a:cubicBezTo>
                  <a:cubicBezTo>
                    <a:pt x="2914" y="21600"/>
                    <a:pt x="6289" y="20892"/>
                    <a:pt x="9664" y="18767"/>
                  </a:cubicBezTo>
                  <a:cubicBezTo>
                    <a:pt x="13039" y="16643"/>
                    <a:pt x="16414" y="13102"/>
                    <a:pt x="18439" y="9915"/>
                  </a:cubicBezTo>
                  <a:cubicBezTo>
                    <a:pt x="20464" y="6728"/>
                    <a:pt x="21139" y="3895"/>
                    <a:pt x="18776" y="2302"/>
                  </a:cubicBezTo>
                  <a:cubicBezTo>
                    <a:pt x="16414" y="708"/>
                    <a:pt x="11014" y="354"/>
                    <a:pt x="56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7973898" y="533024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8040483" y="482224"/>
              <a:ext cx="3501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9584" y="0"/>
                  </a:moveTo>
                  <a:cubicBezTo>
                    <a:pt x="4501" y="2080"/>
                    <a:pt x="-581" y="4160"/>
                    <a:pt x="54" y="7200"/>
                  </a:cubicBezTo>
                  <a:cubicBezTo>
                    <a:pt x="690" y="10240"/>
                    <a:pt x="7043" y="14240"/>
                    <a:pt x="11490" y="16800"/>
                  </a:cubicBezTo>
                  <a:cubicBezTo>
                    <a:pt x="15937" y="19360"/>
                    <a:pt x="18478" y="20480"/>
                    <a:pt x="210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8227898" y="228224"/>
              <a:ext cx="207753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0" y="21600"/>
                  </a:moveTo>
                  <a:cubicBezTo>
                    <a:pt x="218" y="19366"/>
                    <a:pt x="436" y="17131"/>
                    <a:pt x="545" y="14803"/>
                  </a:cubicBezTo>
                  <a:cubicBezTo>
                    <a:pt x="655" y="12476"/>
                    <a:pt x="655" y="10055"/>
                    <a:pt x="1636" y="7790"/>
                  </a:cubicBezTo>
                  <a:cubicBezTo>
                    <a:pt x="2618" y="5524"/>
                    <a:pt x="4582" y="3414"/>
                    <a:pt x="6000" y="2203"/>
                  </a:cubicBezTo>
                  <a:cubicBezTo>
                    <a:pt x="7418" y="993"/>
                    <a:pt x="8291" y="683"/>
                    <a:pt x="9273" y="434"/>
                  </a:cubicBezTo>
                  <a:cubicBezTo>
                    <a:pt x="10255" y="186"/>
                    <a:pt x="11345" y="0"/>
                    <a:pt x="12327" y="0"/>
                  </a:cubicBezTo>
                  <a:cubicBezTo>
                    <a:pt x="13309" y="0"/>
                    <a:pt x="14182" y="186"/>
                    <a:pt x="14836" y="776"/>
                  </a:cubicBezTo>
                  <a:cubicBezTo>
                    <a:pt x="15491" y="1366"/>
                    <a:pt x="15927" y="2359"/>
                    <a:pt x="15818" y="3228"/>
                  </a:cubicBezTo>
                  <a:cubicBezTo>
                    <a:pt x="15709" y="4097"/>
                    <a:pt x="15055" y="4841"/>
                    <a:pt x="14400" y="5400"/>
                  </a:cubicBezTo>
                  <a:cubicBezTo>
                    <a:pt x="13745" y="5959"/>
                    <a:pt x="13091" y="6331"/>
                    <a:pt x="13091" y="6641"/>
                  </a:cubicBezTo>
                  <a:cubicBezTo>
                    <a:pt x="13091" y="6952"/>
                    <a:pt x="13745" y="7200"/>
                    <a:pt x="14836" y="7541"/>
                  </a:cubicBezTo>
                  <a:cubicBezTo>
                    <a:pt x="15927" y="7883"/>
                    <a:pt x="17455" y="8317"/>
                    <a:pt x="18655" y="8690"/>
                  </a:cubicBezTo>
                  <a:cubicBezTo>
                    <a:pt x="19855" y="9062"/>
                    <a:pt x="20727" y="9372"/>
                    <a:pt x="21164" y="9714"/>
                  </a:cubicBezTo>
                  <a:cubicBezTo>
                    <a:pt x="21600" y="10055"/>
                    <a:pt x="21600" y="10428"/>
                    <a:pt x="20073" y="10769"/>
                  </a:cubicBezTo>
                  <a:cubicBezTo>
                    <a:pt x="18545" y="11110"/>
                    <a:pt x="15491" y="11421"/>
                    <a:pt x="13418" y="11545"/>
                  </a:cubicBezTo>
                  <a:cubicBezTo>
                    <a:pt x="11345" y="11669"/>
                    <a:pt x="10255" y="11607"/>
                    <a:pt x="9818" y="11452"/>
                  </a:cubicBezTo>
                  <a:cubicBezTo>
                    <a:pt x="9382" y="11297"/>
                    <a:pt x="9600" y="11048"/>
                    <a:pt x="9818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8513648" y="521694"/>
              <a:ext cx="165101" cy="13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2776"/>
                  </a:moveTo>
                  <a:cubicBezTo>
                    <a:pt x="1108" y="1779"/>
                    <a:pt x="2215" y="782"/>
                    <a:pt x="3877" y="283"/>
                  </a:cubicBezTo>
                  <a:cubicBezTo>
                    <a:pt x="5538" y="-215"/>
                    <a:pt x="7754" y="-215"/>
                    <a:pt x="8862" y="1613"/>
                  </a:cubicBezTo>
                  <a:cubicBezTo>
                    <a:pt x="9969" y="3440"/>
                    <a:pt x="9969" y="7096"/>
                    <a:pt x="9554" y="9754"/>
                  </a:cubicBezTo>
                  <a:cubicBezTo>
                    <a:pt x="9138" y="12413"/>
                    <a:pt x="8308" y="14074"/>
                    <a:pt x="7200" y="15736"/>
                  </a:cubicBezTo>
                  <a:cubicBezTo>
                    <a:pt x="6092" y="17397"/>
                    <a:pt x="4708" y="19059"/>
                    <a:pt x="4846" y="20056"/>
                  </a:cubicBezTo>
                  <a:cubicBezTo>
                    <a:pt x="4985" y="21053"/>
                    <a:pt x="6646" y="21385"/>
                    <a:pt x="9692" y="20554"/>
                  </a:cubicBezTo>
                  <a:cubicBezTo>
                    <a:pt x="12738" y="19723"/>
                    <a:pt x="17169" y="17730"/>
                    <a:pt x="21600" y="15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8324240" y="0"/>
              <a:ext cx="214809" cy="13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876" fill="norm" stroke="1" extrusionOk="0">
                  <a:moveTo>
                    <a:pt x="3037" y="4925"/>
                  </a:moveTo>
                  <a:cubicBezTo>
                    <a:pt x="2199" y="6587"/>
                    <a:pt x="1360" y="8248"/>
                    <a:pt x="731" y="10076"/>
                  </a:cubicBezTo>
                  <a:cubicBezTo>
                    <a:pt x="101" y="11904"/>
                    <a:pt x="-318" y="13898"/>
                    <a:pt x="311" y="13399"/>
                  </a:cubicBezTo>
                  <a:cubicBezTo>
                    <a:pt x="940" y="12901"/>
                    <a:pt x="2618" y="9910"/>
                    <a:pt x="4296" y="7251"/>
                  </a:cubicBezTo>
                  <a:cubicBezTo>
                    <a:pt x="5973" y="4593"/>
                    <a:pt x="7651" y="2267"/>
                    <a:pt x="9119" y="938"/>
                  </a:cubicBezTo>
                  <a:cubicBezTo>
                    <a:pt x="10587" y="-392"/>
                    <a:pt x="11845" y="-724"/>
                    <a:pt x="13837" y="2765"/>
                  </a:cubicBezTo>
                  <a:cubicBezTo>
                    <a:pt x="15830" y="6254"/>
                    <a:pt x="18556" y="13565"/>
                    <a:pt x="21282" y="20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8855664" y="382741"/>
              <a:ext cx="194830" cy="52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35" fill="norm" stroke="1" extrusionOk="0">
                  <a:moveTo>
                    <a:pt x="2853" y="1219"/>
                  </a:moveTo>
                  <a:cubicBezTo>
                    <a:pt x="1934" y="1481"/>
                    <a:pt x="1015" y="1742"/>
                    <a:pt x="440" y="2569"/>
                  </a:cubicBezTo>
                  <a:cubicBezTo>
                    <a:pt x="-134" y="3397"/>
                    <a:pt x="-364" y="4790"/>
                    <a:pt x="1130" y="5705"/>
                  </a:cubicBezTo>
                  <a:cubicBezTo>
                    <a:pt x="2623" y="6619"/>
                    <a:pt x="5840" y="7055"/>
                    <a:pt x="9057" y="6619"/>
                  </a:cubicBezTo>
                  <a:cubicBezTo>
                    <a:pt x="12274" y="6184"/>
                    <a:pt x="15491" y="4877"/>
                    <a:pt x="17445" y="3832"/>
                  </a:cubicBezTo>
                  <a:cubicBezTo>
                    <a:pt x="19398" y="2787"/>
                    <a:pt x="20087" y="2003"/>
                    <a:pt x="20547" y="1306"/>
                  </a:cubicBezTo>
                  <a:cubicBezTo>
                    <a:pt x="21006" y="610"/>
                    <a:pt x="21236" y="0"/>
                    <a:pt x="21121" y="0"/>
                  </a:cubicBezTo>
                  <a:cubicBezTo>
                    <a:pt x="21006" y="0"/>
                    <a:pt x="20547" y="610"/>
                    <a:pt x="20087" y="2352"/>
                  </a:cubicBezTo>
                  <a:cubicBezTo>
                    <a:pt x="19627" y="4094"/>
                    <a:pt x="19168" y="6968"/>
                    <a:pt x="19168" y="9581"/>
                  </a:cubicBezTo>
                  <a:cubicBezTo>
                    <a:pt x="19168" y="12194"/>
                    <a:pt x="19627" y="14545"/>
                    <a:pt x="19513" y="16331"/>
                  </a:cubicBezTo>
                  <a:cubicBezTo>
                    <a:pt x="19398" y="18116"/>
                    <a:pt x="18708" y="19335"/>
                    <a:pt x="17789" y="20119"/>
                  </a:cubicBezTo>
                  <a:cubicBezTo>
                    <a:pt x="16870" y="20903"/>
                    <a:pt x="15721" y="21252"/>
                    <a:pt x="14572" y="21426"/>
                  </a:cubicBezTo>
                  <a:cubicBezTo>
                    <a:pt x="13423" y="21600"/>
                    <a:pt x="12274" y="21600"/>
                    <a:pt x="11010" y="21165"/>
                  </a:cubicBezTo>
                  <a:cubicBezTo>
                    <a:pt x="9747" y="20729"/>
                    <a:pt x="8368" y="19858"/>
                    <a:pt x="8138" y="18987"/>
                  </a:cubicBezTo>
                  <a:cubicBezTo>
                    <a:pt x="7908" y="18116"/>
                    <a:pt x="8827" y="17245"/>
                    <a:pt x="10436" y="16635"/>
                  </a:cubicBezTo>
                  <a:cubicBezTo>
                    <a:pt x="12045" y="16026"/>
                    <a:pt x="14342" y="15677"/>
                    <a:pt x="16640" y="15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9167153" y="596551"/>
              <a:ext cx="76746" cy="23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05" fill="norm" stroke="1" extrusionOk="0">
                  <a:moveTo>
                    <a:pt x="21166" y="5205"/>
                  </a:moveTo>
                  <a:cubicBezTo>
                    <a:pt x="17663" y="3662"/>
                    <a:pt x="14161" y="2119"/>
                    <a:pt x="10950" y="1155"/>
                  </a:cubicBezTo>
                  <a:cubicBezTo>
                    <a:pt x="7739" y="191"/>
                    <a:pt x="4820" y="-195"/>
                    <a:pt x="2777" y="94"/>
                  </a:cubicBezTo>
                  <a:cubicBezTo>
                    <a:pt x="734" y="384"/>
                    <a:pt x="-434" y="1348"/>
                    <a:pt x="150" y="2119"/>
                  </a:cubicBezTo>
                  <a:cubicBezTo>
                    <a:pt x="734" y="2891"/>
                    <a:pt x="3069" y="3469"/>
                    <a:pt x="5112" y="4916"/>
                  </a:cubicBezTo>
                  <a:cubicBezTo>
                    <a:pt x="7155" y="6362"/>
                    <a:pt x="8907" y="8676"/>
                    <a:pt x="10366" y="11569"/>
                  </a:cubicBezTo>
                  <a:cubicBezTo>
                    <a:pt x="11825" y="14462"/>
                    <a:pt x="12993" y="17934"/>
                    <a:pt x="14161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9574098" y="552074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9682048" y="469524"/>
              <a:ext cx="44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825"/>
                    <a:pt x="2057" y="7650"/>
                    <a:pt x="5657" y="11250"/>
                  </a:cubicBezTo>
                  <a:cubicBezTo>
                    <a:pt x="9257" y="14850"/>
                    <a:pt x="15429" y="182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9997346" y="260923"/>
              <a:ext cx="162894" cy="70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571" fill="norm" stroke="1" extrusionOk="0">
                  <a:moveTo>
                    <a:pt x="3566" y="21571"/>
                  </a:moveTo>
                  <a:cubicBezTo>
                    <a:pt x="2199" y="20793"/>
                    <a:pt x="832" y="20014"/>
                    <a:pt x="285" y="18425"/>
                  </a:cubicBezTo>
                  <a:cubicBezTo>
                    <a:pt x="-262" y="16836"/>
                    <a:pt x="11" y="14436"/>
                    <a:pt x="832" y="12003"/>
                  </a:cubicBezTo>
                  <a:cubicBezTo>
                    <a:pt x="1652" y="9571"/>
                    <a:pt x="3019" y="7106"/>
                    <a:pt x="4660" y="5193"/>
                  </a:cubicBezTo>
                  <a:cubicBezTo>
                    <a:pt x="6300" y="3279"/>
                    <a:pt x="8214" y="1917"/>
                    <a:pt x="9581" y="1106"/>
                  </a:cubicBezTo>
                  <a:cubicBezTo>
                    <a:pt x="10948" y="295"/>
                    <a:pt x="11768" y="36"/>
                    <a:pt x="12725" y="3"/>
                  </a:cubicBezTo>
                  <a:cubicBezTo>
                    <a:pt x="13682" y="-29"/>
                    <a:pt x="14776" y="166"/>
                    <a:pt x="16143" y="912"/>
                  </a:cubicBezTo>
                  <a:cubicBezTo>
                    <a:pt x="17510" y="1657"/>
                    <a:pt x="19151" y="2955"/>
                    <a:pt x="19424" y="3960"/>
                  </a:cubicBezTo>
                  <a:cubicBezTo>
                    <a:pt x="19697" y="4966"/>
                    <a:pt x="18604" y="5679"/>
                    <a:pt x="17373" y="6166"/>
                  </a:cubicBezTo>
                  <a:cubicBezTo>
                    <a:pt x="16143" y="6652"/>
                    <a:pt x="14776" y="6912"/>
                    <a:pt x="14639" y="7171"/>
                  </a:cubicBezTo>
                  <a:cubicBezTo>
                    <a:pt x="14503" y="7430"/>
                    <a:pt x="15596" y="7690"/>
                    <a:pt x="16827" y="7982"/>
                  </a:cubicBezTo>
                  <a:cubicBezTo>
                    <a:pt x="18057" y="8274"/>
                    <a:pt x="19424" y="8598"/>
                    <a:pt x="20244" y="8922"/>
                  </a:cubicBezTo>
                  <a:cubicBezTo>
                    <a:pt x="21065" y="9247"/>
                    <a:pt x="21338" y="9571"/>
                    <a:pt x="20654" y="9960"/>
                  </a:cubicBezTo>
                  <a:cubicBezTo>
                    <a:pt x="19971" y="10349"/>
                    <a:pt x="18330" y="10803"/>
                    <a:pt x="16827" y="10933"/>
                  </a:cubicBezTo>
                  <a:cubicBezTo>
                    <a:pt x="15323" y="11063"/>
                    <a:pt x="13956" y="10868"/>
                    <a:pt x="12589" y="10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0164648" y="519101"/>
              <a:ext cx="164093" cy="16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02" fill="norm" stroke="1" extrusionOk="0">
                  <a:moveTo>
                    <a:pt x="13292" y="991"/>
                  </a:moveTo>
                  <a:cubicBezTo>
                    <a:pt x="14677" y="437"/>
                    <a:pt x="16062" y="-117"/>
                    <a:pt x="17446" y="21"/>
                  </a:cubicBezTo>
                  <a:cubicBezTo>
                    <a:pt x="18831" y="160"/>
                    <a:pt x="20215" y="991"/>
                    <a:pt x="20908" y="2098"/>
                  </a:cubicBezTo>
                  <a:cubicBezTo>
                    <a:pt x="21600" y="3206"/>
                    <a:pt x="21600" y="4591"/>
                    <a:pt x="21185" y="5975"/>
                  </a:cubicBezTo>
                  <a:cubicBezTo>
                    <a:pt x="20769" y="7360"/>
                    <a:pt x="19938" y="8745"/>
                    <a:pt x="18692" y="9714"/>
                  </a:cubicBezTo>
                  <a:cubicBezTo>
                    <a:pt x="17446" y="10683"/>
                    <a:pt x="15785" y="11237"/>
                    <a:pt x="15646" y="11791"/>
                  </a:cubicBezTo>
                  <a:cubicBezTo>
                    <a:pt x="15508" y="12345"/>
                    <a:pt x="16892" y="12898"/>
                    <a:pt x="17862" y="14145"/>
                  </a:cubicBezTo>
                  <a:cubicBezTo>
                    <a:pt x="18831" y="15391"/>
                    <a:pt x="19385" y="17329"/>
                    <a:pt x="19108" y="18852"/>
                  </a:cubicBezTo>
                  <a:cubicBezTo>
                    <a:pt x="18831" y="20375"/>
                    <a:pt x="17723" y="21483"/>
                    <a:pt x="14400" y="20791"/>
                  </a:cubicBezTo>
                  <a:cubicBezTo>
                    <a:pt x="11077" y="20098"/>
                    <a:pt x="5538" y="17606"/>
                    <a:pt x="0" y="15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10057676" y="39100"/>
              <a:ext cx="195873" cy="18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95" fill="norm" stroke="1" extrusionOk="0">
                  <a:moveTo>
                    <a:pt x="4074" y="4995"/>
                  </a:moveTo>
                  <a:cubicBezTo>
                    <a:pt x="3145" y="5731"/>
                    <a:pt x="2216" y="6468"/>
                    <a:pt x="1519" y="7818"/>
                  </a:cubicBezTo>
                  <a:cubicBezTo>
                    <a:pt x="822" y="9168"/>
                    <a:pt x="358" y="11131"/>
                    <a:pt x="125" y="11500"/>
                  </a:cubicBezTo>
                  <a:cubicBezTo>
                    <a:pt x="-107" y="11868"/>
                    <a:pt x="-107" y="10640"/>
                    <a:pt x="938" y="8554"/>
                  </a:cubicBezTo>
                  <a:cubicBezTo>
                    <a:pt x="1983" y="6468"/>
                    <a:pt x="4074" y="3522"/>
                    <a:pt x="5699" y="1804"/>
                  </a:cubicBezTo>
                  <a:cubicBezTo>
                    <a:pt x="7325" y="86"/>
                    <a:pt x="8487" y="-405"/>
                    <a:pt x="9416" y="331"/>
                  </a:cubicBezTo>
                  <a:cubicBezTo>
                    <a:pt x="10345" y="1068"/>
                    <a:pt x="11041" y="3031"/>
                    <a:pt x="13016" y="6713"/>
                  </a:cubicBezTo>
                  <a:cubicBezTo>
                    <a:pt x="14990" y="10395"/>
                    <a:pt x="18241" y="15795"/>
                    <a:pt x="21493" y="21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10603740" y="399674"/>
              <a:ext cx="183760" cy="55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73" fill="norm" stroke="1" extrusionOk="0">
                  <a:moveTo>
                    <a:pt x="1364" y="0"/>
                  </a:moveTo>
                  <a:cubicBezTo>
                    <a:pt x="627" y="974"/>
                    <a:pt x="-109" y="1949"/>
                    <a:pt x="14" y="2802"/>
                  </a:cubicBezTo>
                  <a:cubicBezTo>
                    <a:pt x="136" y="3654"/>
                    <a:pt x="1118" y="4385"/>
                    <a:pt x="3941" y="4466"/>
                  </a:cubicBezTo>
                  <a:cubicBezTo>
                    <a:pt x="6764" y="4547"/>
                    <a:pt x="11427" y="3979"/>
                    <a:pt x="14250" y="3532"/>
                  </a:cubicBezTo>
                  <a:cubicBezTo>
                    <a:pt x="17073" y="3086"/>
                    <a:pt x="18055" y="2761"/>
                    <a:pt x="19036" y="2314"/>
                  </a:cubicBezTo>
                  <a:cubicBezTo>
                    <a:pt x="20018" y="1868"/>
                    <a:pt x="21000" y="1299"/>
                    <a:pt x="21246" y="1259"/>
                  </a:cubicBezTo>
                  <a:cubicBezTo>
                    <a:pt x="21491" y="1218"/>
                    <a:pt x="21000" y="1705"/>
                    <a:pt x="20264" y="3248"/>
                  </a:cubicBezTo>
                  <a:cubicBezTo>
                    <a:pt x="19527" y="4791"/>
                    <a:pt x="18546" y="7389"/>
                    <a:pt x="18546" y="9866"/>
                  </a:cubicBezTo>
                  <a:cubicBezTo>
                    <a:pt x="18546" y="12343"/>
                    <a:pt x="19527" y="14698"/>
                    <a:pt x="19896" y="16362"/>
                  </a:cubicBezTo>
                  <a:cubicBezTo>
                    <a:pt x="20264" y="18027"/>
                    <a:pt x="20018" y="19002"/>
                    <a:pt x="19159" y="19732"/>
                  </a:cubicBezTo>
                  <a:cubicBezTo>
                    <a:pt x="18300" y="20463"/>
                    <a:pt x="16827" y="20950"/>
                    <a:pt x="15232" y="21235"/>
                  </a:cubicBezTo>
                  <a:cubicBezTo>
                    <a:pt x="13636" y="21519"/>
                    <a:pt x="11918" y="21600"/>
                    <a:pt x="10077" y="21194"/>
                  </a:cubicBezTo>
                  <a:cubicBezTo>
                    <a:pt x="8236" y="20788"/>
                    <a:pt x="6273" y="19895"/>
                    <a:pt x="5905" y="18798"/>
                  </a:cubicBezTo>
                  <a:cubicBezTo>
                    <a:pt x="5536" y="17702"/>
                    <a:pt x="6764" y="16403"/>
                    <a:pt x="7991" y="15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10887978" y="628274"/>
              <a:ext cx="89471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3567"/>
                  </a:moveTo>
                  <a:cubicBezTo>
                    <a:pt x="18219" y="2576"/>
                    <a:pt x="15205" y="1585"/>
                    <a:pt x="12191" y="991"/>
                  </a:cubicBezTo>
                  <a:cubicBezTo>
                    <a:pt x="9177" y="396"/>
                    <a:pt x="6163" y="198"/>
                    <a:pt x="4154" y="1684"/>
                  </a:cubicBezTo>
                  <a:cubicBezTo>
                    <a:pt x="2145" y="3171"/>
                    <a:pt x="1140" y="6341"/>
                    <a:pt x="1140" y="9611"/>
                  </a:cubicBezTo>
                  <a:cubicBezTo>
                    <a:pt x="1140" y="12881"/>
                    <a:pt x="2145" y="16250"/>
                    <a:pt x="2396" y="18429"/>
                  </a:cubicBezTo>
                  <a:cubicBezTo>
                    <a:pt x="2647" y="20609"/>
                    <a:pt x="2145" y="21600"/>
                    <a:pt x="1391" y="21600"/>
                  </a:cubicBezTo>
                  <a:cubicBezTo>
                    <a:pt x="638" y="21600"/>
                    <a:pt x="-367" y="20609"/>
                    <a:pt x="135" y="17934"/>
                  </a:cubicBezTo>
                  <a:cubicBezTo>
                    <a:pt x="638" y="15259"/>
                    <a:pt x="2647" y="10899"/>
                    <a:pt x="5912" y="7629"/>
                  </a:cubicBezTo>
                  <a:cubicBezTo>
                    <a:pt x="9177" y="4360"/>
                    <a:pt x="13698" y="2180"/>
                    <a:pt x="182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3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827348" y="1290325"/>
              <a:ext cx="1690721" cy="1184099"/>
            </a:xfrm>
            <a:prstGeom prst="rect">
              <a:avLst/>
            </a:prstGeom>
            <a:effectLst/>
          </p:spPr>
        </p:pic>
        <p:pic>
          <p:nvPicPr>
            <p:cNvPr id="333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570298" y="1074507"/>
              <a:ext cx="1870166" cy="1306368"/>
            </a:xfrm>
            <a:prstGeom prst="rect">
              <a:avLst/>
            </a:prstGeom>
            <a:effectLst/>
          </p:spPr>
        </p:pic>
        <p:pic>
          <p:nvPicPr>
            <p:cNvPr id="334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735398" y="998691"/>
              <a:ext cx="3392794" cy="1426634"/>
            </a:xfrm>
            <a:prstGeom prst="rect">
              <a:avLst/>
            </a:prstGeom>
            <a:effectLst/>
          </p:spPr>
        </p:pic>
        <p:pic>
          <p:nvPicPr>
            <p:cNvPr id="334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178769" y="1030661"/>
              <a:ext cx="4474794" cy="1312114"/>
            </a:xfrm>
            <a:prstGeom prst="rect">
              <a:avLst/>
            </a:prstGeom>
            <a:effectLst/>
          </p:spPr>
        </p:pic>
        <p:pic>
          <p:nvPicPr>
            <p:cNvPr id="334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402696" y="2337700"/>
              <a:ext cx="253243" cy="398775"/>
            </a:xfrm>
            <a:prstGeom prst="rect">
              <a:avLst/>
            </a:prstGeom>
            <a:effectLst/>
          </p:spPr>
        </p:pic>
        <p:pic>
          <p:nvPicPr>
            <p:cNvPr id="334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716098" y="2317374"/>
              <a:ext cx="273051" cy="391237"/>
            </a:xfrm>
            <a:prstGeom prst="rect">
              <a:avLst/>
            </a:prstGeom>
            <a:effectLst/>
          </p:spPr>
        </p:pic>
        <p:pic>
          <p:nvPicPr>
            <p:cNvPr id="334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947677" y="2239472"/>
              <a:ext cx="212142" cy="528753"/>
            </a:xfrm>
            <a:prstGeom prst="rect">
              <a:avLst/>
            </a:prstGeom>
            <a:effectLst/>
          </p:spPr>
        </p:pic>
        <p:sp>
          <p:nvSpPr>
            <p:cNvPr id="3350" name="Line"/>
            <p:cNvSpPr/>
            <p:nvPr/>
          </p:nvSpPr>
          <p:spPr>
            <a:xfrm>
              <a:off x="4195648" y="538243"/>
              <a:ext cx="82551" cy="42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030"/>
                  </a:moveTo>
                  <a:cubicBezTo>
                    <a:pt x="554" y="490"/>
                    <a:pt x="1108" y="-50"/>
                    <a:pt x="1938" y="4"/>
                  </a:cubicBezTo>
                  <a:cubicBezTo>
                    <a:pt x="2769" y="58"/>
                    <a:pt x="3877" y="706"/>
                    <a:pt x="5815" y="3028"/>
                  </a:cubicBezTo>
                  <a:cubicBezTo>
                    <a:pt x="7754" y="5350"/>
                    <a:pt x="10523" y="9346"/>
                    <a:pt x="12185" y="12478"/>
                  </a:cubicBezTo>
                  <a:cubicBezTo>
                    <a:pt x="13846" y="15610"/>
                    <a:pt x="14400" y="17878"/>
                    <a:pt x="14954" y="19336"/>
                  </a:cubicBezTo>
                  <a:cubicBezTo>
                    <a:pt x="15508" y="20794"/>
                    <a:pt x="16062" y="21442"/>
                    <a:pt x="17169" y="21496"/>
                  </a:cubicBezTo>
                  <a:cubicBezTo>
                    <a:pt x="18277" y="21550"/>
                    <a:pt x="19938" y="21010"/>
                    <a:pt x="21600" y="20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4309948" y="717174"/>
              <a:ext cx="57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4386148" y="729874"/>
              <a:ext cx="81559" cy="8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0853" fill="norm" stroke="1" extrusionOk="0">
                  <a:moveTo>
                    <a:pt x="8100" y="4860"/>
                  </a:moveTo>
                  <a:cubicBezTo>
                    <a:pt x="6480" y="7020"/>
                    <a:pt x="4860" y="9180"/>
                    <a:pt x="4050" y="11610"/>
                  </a:cubicBezTo>
                  <a:cubicBezTo>
                    <a:pt x="3240" y="14040"/>
                    <a:pt x="3240" y="16740"/>
                    <a:pt x="4590" y="18630"/>
                  </a:cubicBezTo>
                  <a:cubicBezTo>
                    <a:pt x="5940" y="20520"/>
                    <a:pt x="8640" y="21600"/>
                    <a:pt x="11880" y="20250"/>
                  </a:cubicBezTo>
                  <a:cubicBezTo>
                    <a:pt x="15120" y="18900"/>
                    <a:pt x="18900" y="15120"/>
                    <a:pt x="20250" y="11880"/>
                  </a:cubicBezTo>
                  <a:cubicBezTo>
                    <a:pt x="21600" y="8640"/>
                    <a:pt x="20520" y="5940"/>
                    <a:pt x="16740" y="4050"/>
                  </a:cubicBezTo>
                  <a:cubicBezTo>
                    <a:pt x="12960" y="2160"/>
                    <a:pt x="6480" y="108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3795598" y="3673374"/>
              <a:ext cx="270670" cy="65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37" fill="norm" stroke="1" extrusionOk="0">
                  <a:moveTo>
                    <a:pt x="0" y="718"/>
                  </a:moveTo>
                  <a:cubicBezTo>
                    <a:pt x="670" y="2379"/>
                    <a:pt x="1340" y="4041"/>
                    <a:pt x="2428" y="5010"/>
                  </a:cubicBezTo>
                  <a:cubicBezTo>
                    <a:pt x="3516" y="5979"/>
                    <a:pt x="5023" y="6256"/>
                    <a:pt x="6447" y="6222"/>
                  </a:cubicBezTo>
                  <a:cubicBezTo>
                    <a:pt x="7870" y="6187"/>
                    <a:pt x="9209" y="5841"/>
                    <a:pt x="10465" y="5010"/>
                  </a:cubicBezTo>
                  <a:cubicBezTo>
                    <a:pt x="11721" y="4179"/>
                    <a:pt x="12893" y="2864"/>
                    <a:pt x="13479" y="1860"/>
                  </a:cubicBezTo>
                  <a:cubicBezTo>
                    <a:pt x="14065" y="856"/>
                    <a:pt x="14065" y="164"/>
                    <a:pt x="13814" y="25"/>
                  </a:cubicBezTo>
                  <a:cubicBezTo>
                    <a:pt x="13563" y="-113"/>
                    <a:pt x="13060" y="302"/>
                    <a:pt x="13144" y="1445"/>
                  </a:cubicBezTo>
                  <a:cubicBezTo>
                    <a:pt x="13228" y="2587"/>
                    <a:pt x="13898" y="4456"/>
                    <a:pt x="15237" y="6568"/>
                  </a:cubicBezTo>
                  <a:cubicBezTo>
                    <a:pt x="16577" y="8679"/>
                    <a:pt x="18586" y="11033"/>
                    <a:pt x="19842" y="13214"/>
                  </a:cubicBezTo>
                  <a:cubicBezTo>
                    <a:pt x="21098" y="15395"/>
                    <a:pt x="21600" y="17402"/>
                    <a:pt x="21349" y="18787"/>
                  </a:cubicBezTo>
                  <a:cubicBezTo>
                    <a:pt x="21098" y="20172"/>
                    <a:pt x="20093" y="20933"/>
                    <a:pt x="18335" y="21210"/>
                  </a:cubicBezTo>
                  <a:cubicBezTo>
                    <a:pt x="16577" y="21487"/>
                    <a:pt x="14065" y="21279"/>
                    <a:pt x="11805" y="20899"/>
                  </a:cubicBezTo>
                  <a:cubicBezTo>
                    <a:pt x="9544" y="20518"/>
                    <a:pt x="7535" y="19964"/>
                    <a:pt x="6447" y="19133"/>
                  </a:cubicBezTo>
                  <a:cubicBezTo>
                    <a:pt x="5358" y="18302"/>
                    <a:pt x="5191" y="17195"/>
                    <a:pt x="5274" y="16537"/>
                  </a:cubicBezTo>
                  <a:cubicBezTo>
                    <a:pt x="5358" y="15879"/>
                    <a:pt x="5693" y="15672"/>
                    <a:pt x="6028" y="15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3792670" y="3314700"/>
              <a:ext cx="187079" cy="2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25" fill="norm" stroke="1" extrusionOk="0">
                  <a:moveTo>
                    <a:pt x="3248" y="7816"/>
                  </a:moveTo>
                  <a:cubicBezTo>
                    <a:pt x="2277" y="11525"/>
                    <a:pt x="1306" y="15234"/>
                    <a:pt x="699" y="17634"/>
                  </a:cubicBezTo>
                  <a:cubicBezTo>
                    <a:pt x="93" y="20034"/>
                    <a:pt x="-150" y="21125"/>
                    <a:pt x="93" y="21125"/>
                  </a:cubicBezTo>
                  <a:cubicBezTo>
                    <a:pt x="335" y="21125"/>
                    <a:pt x="1063" y="20034"/>
                    <a:pt x="2641" y="17089"/>
                  </a:cubicBezTo>
                  <a:cubicBezTo>
                    <a:pt x="4219" y="14143"/>
                    <a:pt x="6646" y="9343"/>
                    <a:pt x="8223" y="6180"/>
                  </a:cubicBezTo>
                  <a:cubicBezTo>
                    <a:pt x="9801" y="3016"/>
                    <a:pt x="10529" y="1489"/>
                    <a:pt x="11499" y="616"/>
                  </a:cubicBezTo>
                  <a:cubicBezTo>
                    <a:pt x="12470" y="-257"/>
                    <a:pt x="13684" y="-475"/>
                    <a:pt x="15140" y="1816"/>
                  </a:cubicBezTo>
                  <a:cubicBezTo>
                    <a:pt x="16596" y="4107"/>
                    <a:pt x="18295" y="8907"/>
                    <a:pt x="19387" y="11852"/>
                  </a:cubicBezTo>
                  <a:cubicBezTo>
                    <a:pt x="20479" y="14798"/>
                    <a:pt x="20965" y="15889"/>
                    <a:pt x="21450" y="16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4106748" y="3835024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600"/>
                    <a:pt x="5760" y="11200"/>
                    <a:pt x="9360" y="14800"/>
                  </a:cubicBezTo>
                  <a:cubicBezTo>
                    <a:pt x="12960" y="18400"/>
                    <a:pt x="1728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4176598" y="3803780"/>
              <a:ext cx="158751" cy="15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5048"/>
                  </a:moveTo>
                  <a:cubicBezTo>
                    <a:pt x="0" y="3627"/>
                    <a:pt x="0" y="2206"/>
                    <a:pt x="720" y="1353"/>
                  </a:cubicBezTo>
                  <a:cubicBezTo>
                    <a:pt x="1440" y="500"/>
                    <a:pt x="2880" y="216"/>
                    <a:pt x="4608" y="74"/>
                  </a:cubicBezTo>
                  <a:cubicBezTo>
                    <a:pt x="6336" y="-68"/>
                    <a:pt x="8352" y="-68"/>
                    <a:pt x="9504" y="643"/>
                  </a:cubicBezTo>
                  <a:cubicBezTo>
                    <a:pt x="10656" y="1353"/>
                    <a:pt x="10944" y="2774"/>
                    <a:pt x="10224" y="5758"/>
                  </a:cubicBezTo>
                  <a:cubicBezTo>
                    <a:pt x="9504" y="8743"/>
                    <a:pt x="7776" y="13290"/>
                    <a:pt x="6624" y="16274"/>
                  </a:cubicBezTo>
                  <a:cubicBezTo>
                    <a:pt x="5472" y="19258"/>
                    <a:pt x="4896" y="20679"/>
                    <a:pt x="5616" y="21106"/>
                  </a:cubicBezTo>
                  <a:cubicBezTo>
                    <a:pt x="6336" y="21532"/>
                    <a:pt x="8352" y="20964"/>
                    <a:pt x="11232" y="19827"/>
                  </a:cubicBezTo>
                  <a:cubicBezTo>
                    <a:pt x="14112" y="18690"/>
                    <a:pt x="17856" y="16985"/>
                    <a:pt x="21600" y="15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4417898" y="3631824"/>
              <a:ext cx="444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252"/>
                    <a:pt x="8229" y="6503"/>
                    <a:pt x="10800" y="9813"/>
                  </a:cubicBezTo>
                  <a:cubicBezTo>
                    <a:pt x="13371" y="13123"/>
                    <a:pt x="14400" y="16490"/>
                    <a:pt x="15943" y="18465"/>
                  </a:cubicBezTo>
                  <a:cubicBezTo>
                    <a:pt x="17486" y="20439"/>
                    <a:pt x="19543" y="2101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4532198" y="3765174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4621098" y="3784224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5281498" y="3682624"/>
              <a:ext cx="311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5840"/>
                    <a:pt x="9404" y="10080"/>
                    <a:pt x="13004" y="6480"/>
                  </a:cubicBezTo>
                  <a:cubicBezTo>
                    <a:pt x="16604" y="2880"/>
                    <a:pt x="1910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5351348" y="3803274"/>
              <a:ext cx="292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200"/>
                    <a:pt x="11270" y="10800"/>
                    <a:pt x="14870" y="72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6189548" y="3363405"/>
              <a:ext cx="357064" cy="71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80" fill="norm" stroke="1" extrusionOk="0">
                  <a:moveTo>
                    <a:pt x="0" y="9415"/>
                  </a:moveTo>
                  <a:cubicBezTo>
                    <a:pt x="762" y="10414"/>
                    <a:pt x="1525" y="11413"/>
                    <a:pt x="2033" y="13223"/>
                  </a:cubicBezTo>
                  <a:cubicBezTo>
                    <a:pt x="2541" y="15034"/>
                    <a:pt x="2795" y="17655"/>
                    <a:pt x="2859" y="19279"/>
                  </a:cubicBezTo>
                  <a:cubicBezTo>
                    <a:pt x="2922" y="20902"/>
                    <a:pt x="2795" y="21526"/>
                    <a:pt x="2541" y="20746"/>
                  </a:cubicBezTo>
                  <a:cubicBezTo>
                    <a:pt x="2287" y="19965"/>
                    <a:pt x="1906" y="17780"/>
                    <a:pt x="1588" y="15595"/>
                  </a:cubicBezTo>
                  <a:cubicBezTo>
                    <a:pt x="1271" y="13410"/>
                    <a:pt x="1016" y="11225"/>
                    <a:pt x="826" y="9040"/>
                  </a:cubicBezTo>
                  <a:cubicBezTo>
                    <a:pt x="635" y="6855"/>
                    <a:pt x="508" y="4671"/>
                    <a:pt x="635" y="3235"/>
                  </a:cubicBezTo>
                  <a:cubicBezTo>
                    <a:pt x="762" y="1799"/>
                    <a:pt x="1144" y="1112"/>
                    <a:pt x="1969" y="644"/>
                  </a:cubicBezTo>
                  <a:cubicBezTo>
                    <a:pt x="2795" y="176"/>
                    <a:pt x="4066" y="-74"/>
                    <a:pt x="5209" y="20"/>
                  </a:cubicBezTo>
                  <a:cubicBezTo>
                    <a:pt x="6353" y="113"/>
                    <a:pt x="7369" y="550"/>
                    <a:pt x="7941" y="1487"/>
                  </a:cubicBezTo>
                  <a:cubicBezTo>
                    <a:pt x="8513" y="2423"/>
                    <a:pt x="8640" y="3859"/>
                    <a:pt x="8386" y="4889"/>
                  </a:cubicBezTo>
                  <a:cubicBezTo>
                    <a:pt x="8132" y="5919"/>
                    <a:pt x="7496" y="6543"/>
                    <a:pt x="6925" y="6949"/>
                  </a:cubicBezTo>
                  <a:cubicBezTo>
                    <a:pt x="6353" y="7355"/>
                    <a:pt x="5845" y="7542"/>
                    <a:pt x="5908" y="7636"/>
                  </a:cubicBezTo>
                  <a:cubicBezTo>
                    <a:pt x="5972" y="7729"/>
                    <a:pt x="6607" y="7729"/>
                    <a:pt x="7814" y="7886"/>
                  </a:cubicBezTo>
                  <a:cubicBezTo>
                    <a:pt x="9021" y="8042"/>
                    <a:pt x="10800" y="8354"/>
                    <a:pt x="11944" y="8635"/>
                  </a:cubicBezTo>
                  <a:cubicBezTo>
                    <a:pt x="13087" y="8916"/>
                    <a:pt x="13595" y="9165"/>
                    <a:pt x="13849" y="9509"/>
                  </a:cubicBezTo>
                  <a:cubicBezTo>
                    <a:pt x="14104" y="9852"/>
                    <a:pt x="14104" y="10289"/>
                    <a:pt x="13468" y="10788"/>
                  </a:cubicBezTo>
                  <a:cubicBezTo>
                    <a:pt x="12833" y="11288"/>
                    <a:pt x="11562" y="11850"/>
                    <a:pt x="10419" y="12162"/>
                  </a:cubicBezTo>
                  <a:cubicBezTo>
                    <a:pt x="9275" y="12474"/>
                    <a:pt x="8259" y="12536"/>
                    <a:pt x="7687" y="12412"/>
                  </a:cubicBezTo>
                  <a:cubicBezTo>
                    <a:pt x="7115" y="12287"/>
                    <a:pt x="6988" y="11975"/>
                    <a:pt x="7179" y="11725"/>
                  </a:cubicBezTo>
                  <a:cubicBezTo>
                    <a:pt x="7369" y="11475"/>
                    <a:pt x="7878" y="11288"/>
                    <a:pt x="9339" y="11007"/>
                  </a:cubicBezTo>
                  <a:cubicBezTo>
                    <a:pt x="10800" y="10726"/>
                    <a:pt x="13214" y="10351"/>
                    <a:pt x="14739" y="10071"/>
                  </a:cubicBezTo>
                  <a:cubicBezTo>
                    <a:pt x="16264" y="9790"/>
                    <a:pt x="16899" y="9602"/>
                    <a:pt x="17471" y="9415"/>
                  </a:cubicBezTo>
                  <a:cubicBezTo>
                    <a:pt x="18042" y="9228"/>
                    <a:pt x="18551" y="9040"/>
                    <a:pt x="18551" y="9072"/>
                  </a:cubicBezTo>
                  <a:cubicBezTo>
                    <a:pt x="18551" y="9103"/>
                    <a:pt x="18042" y="9353"/>
                    <a:pt x="17661" y="9634"/>
                  </a:cubicBezTo>
                  <a:cubicBezTo>
                    <a:pt x="17280" y="9914"/>
                    <a:pt x="17026" y="10227"/>
                    <a:pt x="16962" y="10539"/>
                  </a:cubicBezTo>
                  <a:cubicBezTo>
                    <a:pt x="16899" y="10851"/>
                    <a:pt x="17026" y="11163"/>
                    <a:pt x="17534" y="11319"/>
                  </a:cubicBezTo>
                  <a:cubicBezTo>
                    <a:pt x="18042" y="11475"/>
                    <a:pt x="18932" y="11475"/>
                    <a:pt x="19631" y="11319"/>
                  </a:cubicBezTo>
                  <a:cubicBezTo>
                    <a:pt x="20329" y="11163"/>
                    <a:pt x="20838" y="10851"/>
                    <a:pt x="21155" y="10383"/>
                  </a:cubicBezTo>
                  <a:cubicBezTo>
                    <a:pt x="21473" y="9914"/>
                    <a:pt x="21600" y="9290"/>
                    <a:pt x="21092" y="8822"/>
                  </a:cubicBezTo>
                  <a:cubicBezTo>
                    <a:pt x="20584" y="8354"/>
                    <a:pt x="19440" y="8042"/>
                    <a:pt x="18424" y="7886"/>
                  </a:cubicBezTo>
                  <a:cubicBezTo>
                    <a:pt x="17407" y="7729"/>
                    <a:pt x="16518" y="7729"/>
                    <a:pt x="15628" y="7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6246698" y="3062056"/>
              <a:ext cx="120651" cy="14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3634"/>
                  </a:moveTo>
                  <a:cubicBezTo>
                    <a:pt x="379" y="15177"/>
                    <a:pt x="758" y="16719"/>
                    <a:pt x="758" y="18262"/>
                  </a:cubicBezTo>
                  <a:cubicBezTo>
                    <a:pt x="758" y="19805"/>
                    <a:pt x="379" y="21348"/>
                    <a:pt x="189" y="21194"/>
                  </a:cubicBezTo>
                  <a:cubicBezTo>
                    <a:pt x="0" y="21039"/>
                    <a:pt x="0" y="19188"/>
                    <a:pt x="947" y="15639"/>
                  </a:cubicBezTo>
                  <a:cubicBezTo>
                    <a:pt x="1895" y="12091"/>
                    <a:pt x="3789" y="6845"/>
                    <a:pt x="5495" y="3759"/>
                  </a:cubicBezTo>
                  <a:cubicBezTo>
                    <a:pt x="7200" y="674"/>
                    <a:pt x="8716" y="-252"/>
                    <a:pt x="10421" y="57"/>
                  </a:cubicBezTo>
                  <a:cubicBezTo>
                    <a:pt x="12126" y="365"/>
                    <a:pt x="14021" y="1908"/>
                    <a:pt x="15916" y="4222"/>
                  </a:cubicBezTo>
                  <a:cubicBezTo>
                    <a:pt x="17811" y="6537"/>
                    <a:pt x="19705" y="9622"/>
                    <a:pt x="21600" y="12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6494348" y="3219074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6907098" y="3555624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800"/>
                    <a:pt x="11613" y="12000"/>
                    <a:pt x="15213" y="8400"/>
                  </a:cubicBezTo>
                  <a:cubicBezTo>
                    <a:pt x="18813" y="4800"/>
                    <a:pt x="2020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7040811" y="3479424"/>
              <a:ext cx="3138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032"/>
                    <a:pt x="-1582" y="8064"/>
                    <a:pt x="1118" y="11664"/>
                  </a:cubicBezTo>
                  <a:cubicBezTo>
                    <a:pt x="3818" y="15264"/>
                    <a:pt x="11918" y="18432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7256877" y="3211568"/>
              <a:ext cx="153813" cy="76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14" fill="norm" stroke="1" extrusionOk="0">
                  <a:moveTo>
                    <a:pt x="1678" y="21514"/>
                  </a:moveTo>
                  <a:cubicBezTo>
                    <a:pt x="1095" y="19384"/>
                    <a:pt x="511" y="17253"/>
                    <a:pt x="219" y="14916"/>
                  </a:cubicBezTo>
                  <a:cubicBezTo>
                    <a:pt x="-73" y="12578"/>
                    <a:pt x="-73" y="10033"/>
                    <a:pt x="219" y="7726"/>
                  </a:cubicBezTo>
                  <a:cubicBezTo>
                    <a:pt x="511" y="5418"/>
                    <a:pt x="1095" y="3346"/>
                    <a:pt x="1824" y="2104"/>
                  </a:cubicBezTo>
                  <a:cubicBezTo>
                    <a:pt x="2554" y="861"/>
                    <a:pt x="3430" y="447"/>
                    <a:pt x="4597" y="210"/>
                  </a:cubicBezTo>
                  <a:cubicBezTo>
                    <a:pt x="5765" y="-27"/>
                    <a:pt x="7224" y="-86"/>
                    <a:pt x="8830" y="151"/>
                  </a:cubicBezTo>
                  <a:cubicBezTo>
                    <a:pt x="10435" y="387"/>
                    <a:pt x="12186" y="920"/>
                    <a:pt x="13500" y="1956"/>
                  </a:cubicBezTo>
                  <a:cubicBezTo>
                    <a:pt x="14813" y="2991"/>
                    <a:pt x="15689" y="4530"/>
                    <a:pt x="15689" y="5566"/>
                  </a:cubicBezTo>
                  <a:cubicBezTo>
                    <a:pt x="15689" y="6601"/>
                    <a:pt x="14813" y="7134"/>
                    <a:pt x="13938" y="7518"/>
                  </a:cubicBezTo>
                  <a:cubicBezTo>
                    <a:pt x="13062" y="7903"/>
                    <a:pt x="12186" y="8140"/>
                    <a:pt x="12624" y="8229"/>
                  </a:cubicBezTo>
                  <a:cubicBezTo>
                    <a:pt x="13062" y="8317"/>
                    <a:pt x="14813" y="8258"/>
                    <a:pt x="16419" y="8258"/>
                  </a:cubicBezTo>
                  <a:cubicBezTo>
                    <a:pt x="18024" y="8258"/>
                    <a:pt x="19484" y="8317"/>
                    <a:pt x="20359" y="8495"/>
                  </a:cubicBezTo>
                  <a:cubicBezTo>
                    <a:pt x="21235" y="8672"/>
                    <a:pt x="21527" y="8968"/>
                    <a:pt x="20797" y="9382"/>
                  </a:cubicBezTo>
                  <a:cubicBezTo>
                    <a:pt x="20068" y="9797"/>
                    <a:pt x="18316" y="10329"/>
                    <a:pt x="16857" y="10684"/>
                  </a:cubicBezTo>
                  <a:cubicBezTo>
                    <a:pt x="15397" y="11039"/>
                    <a:pt x="14230" y="11217"/>
                    <a:pt x="13062" y="11217"/>
                  </a:cubicBezTo>
                  <a:cubicBezTo>
                    <a:pt x="11895" y="11217"/>
                    <a:pt x="10727" y="11039"/>
                    <a:pt x="9559" y="10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7503998" y="3466724"/>
              <a:ext cx="1569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400"/>
                    <a:pt x="21600" y="10800"/>
                    <a:pt x="18900" y="14400"/>
                  </a:cubicBezTo>
                  <a:cubicBezTo>
                    <a:pt x="16200" y="18000"/>
                    <a:pt x="81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7280530" y="2912555"/>
              <a:ext cx="115519" cy="11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939" fill="norm" stroke="1" extrusionOk="0">
                  <a:moveTo>
                    <a:pt x="4938" y="17125"/>
                  </a:moveTo>
                  <a:cubicBezTo>
                    <a:pt x="4938" y="15125"/>
                    <a:pt x="4938" y="13125"/>
                    <a:pt x="4546" y="13125"/>
                  </a:cubicBezTo>
                  <a:cubicBezTo>
                    <a:pt x="4153" y="13125"/>
                    <a:pt x="3368" y="15125"/>
                    <a:pt x="2386" y="17125"/>
                  </a:cubicBezTo>
                  <a:cubicBezTo>
                    <a:pt x="1404" y="19125"/>
                    <a:pt x="226" y="21125"/>
                    <a:pt x="29" y="20925"/>
                  </a:cubicBezTo>
                  <a:cubicBezTo>
                    <a:pt x="-167" y="20725"/>
                    <a:pt x="618" y="18325"/>
                    <a:pt x="2189" y="14925"/>
                  </a:cubicBezTo>
                  <a:cubicBezTo>
                    <a:pt x="3760" y="11525"/>
                    <a:pt x="6117" y="7125"/>
                    <a:pt x="8277" y="4125"/>
                  </a:cubicBezTo>
                  <a:cubicBezTo>
                    <a:pt x="10437" y="1125"/>
                    <a:pt x="12400" y="-475"/>
                    <a:pt x="13775" y="125"/>
                  </a:cubicBezTo>
                  <a:cubicBezTo>
                    <a:pt x="15149" y="725"/>
                    <a:pt x="15935" y="3525"/>
                    <a:pt x="17113" y="6325"/>
                  </a:cubicBezTo>
                  <a:cubicBezTo>
                    <a:pt x="18291" y="9125"/>
                    <a:pt x="19862" y="11925"/>
                    <a:pt x="21433" y="14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7510348" y="3117474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029"/>
                    <a:pt x="12600" y="2057"/>
                    <a:pt x="9000" y="5657"/>
                  </a:cubicBezTo>
                  <a:cubicBezTo>
                    <a:pt x="5400" y="9257"/>
                    <a:pt x="2700" y="15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7853248" y="3346074"/>
              <a:ext cx="202731" cy="49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08" fill="norm" stroke="1" extrusionOk="0">
                  <a:moveTo>
                    <a:pt x="0" y="0"/>
                  </a:moveTo>
                  <a:cubicBezTo>
                    <a:pt x="0" y="2096"/>
                    <a:pt x="0" y="4192"/>
                    <a:pt x="675" y="5605"/>
                  </a:cubicBezTo>
                  <a:cubicBezTo>
                    <a:pt x="1350" y="7018"/>
                    <a:pt x="2700" y="7747"/>
                    <a:pt x="4388" y="7975"/>
                  </a:cubicBezTo>
                  <a:cubicBezTo>
                    <a:pt x="6075" y="8203"/>
                    <a:pt x="8100" y="7929"/>
                    <a:pt x="9900" y="6881"/>
                  </a:cubicBezTo>
                  <a:cubicBezTo>
                    <a:pt x="11700" y="5833"/>
                    <a:pt x="13275" y="4010"/>
                    <a:pt x="14175" y="2871"/>
                  </a:cubicBezTo>
                  <a:cubicBezTo>
                    <a:pt x="15075" y="1732"/>
                    <a:pt x="15300" y="1276"/>
                    <a:pt x="15300" y="1322"/>
                  </a:cubicBezTo>
                  <a:cubicBezTo>
                    <a:pt x="15300" y="1367"/>
                    <a:pt x="15075" y="1914"/>
                    <a:pt x="15637" y="3554"/>
                  </a:cubicBezTo>
                  <a:cubicBezTo>
                    <a:pt x="16200" y="5195"/>
                    <a:pt x="17550" y="7929"/>
                    <a:pt x="18675" y="10663"/>
                  </a:cubicBezTo>
                  <a:cubicBezTo>
                    <a:pt x="19800" y="13397"/>
                    <a:pt x="20700" y="16132"/>
                    <a:pt x="21150" y="17727"/>
                  </a:cubicBezTo>
                  <a:cubicBezTo>
                    <a:pt x="21600" y="19322"/>
                    <a:pt x="21600" y="19777"/>
                    <a:pt x="21488" y="20233"/>
                  </a:cubicBezTo>
                  <a:cubicBezTo>
                    <a:pt x="21375" y="20689"/>
                    <a:pt x="21150" y="21144"/>
                    <a:pt x="20475" y="21372"/>
                  </a:cubicBezTo>
                  <a:cubicBezTo>
                    <a:pt x="19800" y="21600"/>
                    <a:pt x="18675" y="21600"/>
                    <a:pt x="17212" y="20916"/>
                  </a:cubicBezTo>
                  <a:cubicBezTo>
                    <a:pt x="15750" y="20233"/>
                    <a:pt x="13950" y="18866"/>
                    <a:pt x="12937" y="17590"/>
                  </a:cubicBezTo>
                  <a:cubicBezTo>
                    <a:pt x="11925" y="16314"/>
                    <a:pt x="11700" y="15129"/>
                    <a:pt x="11475" y="13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8138998" y="3644524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0"/>
                    <a:pt x="12000" y="0"/>
                    <a:pt x="15600" y="1543"/>
                  </a:cubicBezTo>
                  <a:cubicBezTo>
                    <a:pt x="19200" y="3086"/>
                    <a:pt x="20400" y="6171"/>
                    <a:pt x="21000" y="9771"/>
                  </a:cubicBezTo>
                  <a:cubicBezTo>
                    <a:pt x="21600" y="13371"/>
                    <a:pt x="21600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8240598" y="3619124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8564448" y="3396874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9800"/>
                    <a:pt x="12065" y="18000"/>
                    <a:pt x="15665" y="14400"/>
                  </a:cubicBezTo>
                  <a:cubicBezTo>
                    <a:pt x="19265" y="10800"/>
                    <a:pt x="20432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8669134" y="3307974"/>
              <a:ext cx="7311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6506" y="0"/>
                  </a:moveTo>
                  <a:cubicBezTo>
                    <a:pt x="3420" y="679"/>
                    <a:pt x="334" y="1358"/>
                    <a:pt x="26" y="3260"/>
                  </a:cubicBezTo>
                  <a:cubicBezTo>
                    <a:pt x="-283" y="5162"/>
                    <a:pt x="2186" y="8287"/>
                    <a:pt x="6197" y="11547"/>
                  </a:cubicBezTo>
                  <a:cubicBezTo>
                    <a:pt x="10208" y="14808"/>
                    <a:pt x="15763" y="18204"/>
                    <a:pt x="213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8907348" y="3101959"/>
              <a:ext cx="214254" cy="78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03" fill="norm" stroke="1" extrusionOk="0">
                  <a:moveTo>
                    <a:pt x="0" y="21503"/>
                  </a:moveTo>
                  <a:cubicBezTo>
                    <a:pt x="1059" y="21329"/>
                    <a:pt x="2118" y="21155"/>
                    <a:pt x="2753" y="20342"/>
                  </a:cubicBezTo>
                  <a:cubicBezTo>
                    <a:pt x="3388" y="19529"/>
                    <a:pt x="3600" y="18077"/>
                    <a:pt x="3812" y="16277"/>
                  </a:cubicBezTo>
                  <a:cubicBezTo>
                    <a:pt x="4024" y="14477"/>
                    <a:pt x="4235" y="12329"/>
                    <a:pt x="4553" y="10151"/>
                  </a:cubicBezTo>
                  <a:cubicBezTo>
                    <a:pt x="4871" y="7974"/>
                    <a:pt x="5294" y="5768"/>
                    <a:pt x="5718" y="4258"/>
                  </a:cubicBezTo>
                  <a:cubicBezTo>
                    <a:pt x="6141" y="2748"/>
                    <a:pt x="6565" y="1935"/>
                    <a:pt x="7200" y="1297"/>
                  </a:cubicBezTo>
                  <a:cubicBezTo>
                    <a:pt x="7835" y="658"/>
                    <a:pt x="8682" y="193"/>
                    <a:pt x="9529" y="48"/>
                  </a:cubicBezTo>
                  <a:cubicBezTo>
                    <a:pt x="10376" y="-97"/>
                    <a:pt x="11224" y="77"/>
                    <a:pt x="12388" y="687"/>
                  </a:cubicBezTo>
                  <a:cubicBezTo>
                    <a:pt x="13553" y="1297"/>
                    <a:pt x="15035" y="2342"/>
                    <a:pt x="15353" y="3329"/>
                  </a:cubicBezTo>
                  <a:cubicBezTo>
                    <a:pt x="15671" y="4316"/>
                    <a:pt x="14824" y="5245"/>
                    <a:pt x="13976" y="5826"/>
                  </a:cubicBezTo>
                  <a:cubicBezTo>
                    <a:pt x="13129" y="6406"/>
                    <a:pt x="12282" y="6638"/>
                    <a:pt x="12388" y="6842"/>
                  </a:cubicBezTo>
                  <a:cubicBezTo>
                    <a:pt x="12494" y="7045"/>
                    <a:pt x="13553" y="7219"/>
                    <a:pt x="15247" y="7655"/>
                  </a:cubicBezTo>
                  <a:cubicBezTo>
                    <a:pt x="16941" y="8090"/>
                    <a:pt x="19271" y="8787"/>
                    <a:pt x="20435" y="9309"/>
                  </a:cubicBezTo>
                  <a:cubicBezTo>
                    <a:pt x="21600" y="9832"/>
                    <a:pt x="21600" y="10180"/>
                    <a:pt x="21176" y="10442"/>
                  </a:cubicBezTo>
                  <a:cubicBezTo>
                    <a:pt x="20753" y="10703"/>
                    <a:pt x="19906" y="10877"/>
                    <a:pt x="18424" y="10848"/>
                  </a:cubicBezTo>
                  <a:cubicBezTo>
                    <a:pt x="16941" y="10819"/>
                    <a:pt x="14824" y="10587"/>
                    <a:pt x="13659" y="10297"/>
                  </a:cubicBezTo>
                  <a:cubicBezTo>
                    <a:pt x="12494" y="10006"/>
                    <a:pt x="12282" y="9658"/>
                    <a:pt x="12071" y="9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9224848" y="3377824"/>
              <a:ext cx="171451" cy="10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0"/>
                  </a:moveTo>
                  <a:cubicBezTo>
                    <a:pt x="533" y="4235"/>
                    <a:pt x="1067" y="8471"/>
                    <a:pt x="933" y="12071"/>
                  </a:cubicBezTo>
                  <a:cubicBezTo>
                    <a:pt x="800" y="15671"/>
                    <a:pt x="0" y="18635"/>
                    <a:pt x="533" y="20118"/>
                  </a:cubicBezTo>
                  <a:cubicBezTo>
                    <a:pt x="1067" y="21600"/>
                    <a:pt x="2933" y="21600"/>
                    <a:pt x="6667" y="19906"/>
                  </a:cubicBezTo>
                  <a:cubicBezTo>
                    <a:pt x="10400" y="18212"/>
                    <a:pt x="16000" y="14824"/>
                    <a:pt x="21600" y="1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8907348" y="2776965"/>
              <a:ext cx="158751" cy="9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0" fill="norm" stroke="1" extrusionOk="0">
                  <a:moveTo>
                    <a:pt x="0" y="20600"/>
                  </a:moveTo>
                  <a:cubicBezTo>
                    <a:pt x="576" y="18253"/>
                    <a:pt x="1152" y="15905"/>
                    <a:pt x="1872" y="15670"/>
                  </a:cubicBezTo>
                  <a:cubicBezTo>
                    <a:pt x="2592" y="15435"/>
                    <a:pt x="3456" y="17313"/>
                    <a:pt x="3888" y="18722"/>
                  </a:cubicBezTo>
                  <a:cubicBezTo>
                    <a:pt x="4320" y="20131"/>
                    <a:pt x="4320" y="21070"/>
                    <a:pt x="5184" y="18253"/>
                  </a:cubicBezTo>
                  <a:cubicBezTo>
                    <a:pt x="6048" y="15435"/>
                    <a:pt x="7776" y="8861"/>
                    <a:pt x="9216" y="4870"/>
                  </a:cubicBezTo>
                  <a:cubicBezTo>
                    <a:pt x="10656" y="879"/>
                    <a:pt x="11808" y="-530"/>
                    <a:pt x="12960" y="174"/>
                  </a:cubicBezTo>
                  <a:cubicBezTo>
                    <a:pt x="14112" y="879"/>
                    <a:pt x="15264" y="3696"/>
                    <a:pt x="16704" y="7218"/>
                  </a:cubicBezTo>
                  <a:cubicBezTo>
                    <a:pt x="18144" y="10740"/>
                    <a:pt x="19872" y="14966"/>
                    <a:pt x="21600" y="19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9167698" y="2984124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9669348" y="3191558"/>
              <a:ext cx="207434" cy="54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824"/>
                  </a:moveTo>
                  <a:cubicBezTo>
                    <a:pt x="0" y="412"/>
                    <a:pt x="0" y="0"/>
                    <a:pt x="0" y="0"/>
                  </a:cubicBezTo>
                  <a:cubicBezTo>
                    <a:pt x="0" y="0"/>
                    <a:pt x="0" y="412"/>
                    <a:pt x="110" y="1566"/>
                  </a:cubicBezTo>
                  <a:cubicBezTo>
                    <a:pt x="220" y="2721"/>
                    <a:pt x="441" y="4617"/>
                    <a:pt x="771" y="5771"/>
                  </a:cubicBezTo>
                  <a:cubicBezTo>
                    <a:pt x="1102" y="6925"/>
                    <a:pt x="1543" y="7337"/>
                    <a:pt x="4078" y="7049"/>
                  </a:cubicBezTo>
                  <a:cubicBezTo>
                    <a:pt x="6612" y="6760"/>
                    <a:pt x="11241" y="5771"/>
                    <a:pt x="14106" y="4823"/>
                  </a:cubicBezTo>
                  <a:cubicBezTo>
                    <a:pt x="16971" y="3875"/>
                    <a:pt x="18073" y="2968"/>
                    <a:pt x="19065" y="2144"/>
                  </a:cubicBezTo>
                  <a:cubicBezTo>
                    <a:pt x="20057" y="1319"/>
                    <a:pt x="20939" y="577"/>
                    <a:pt x="21159" y="412"/>
                  </a:cubicBezTo>
                  <a:cubicBezTo>
                    <a:pt x="21380" y="247"/>
                    <a:pt x="20939" y="660"/>
                    <a:pt x="20608" y="2102"/>
                  </a:cubicBezTo>
                  <a:cubicBezTo>
                    <a:pt x="20278" y="3545"/>
                    <a:pt x="20057" y="6018"/>
                    <a:pt x="20388" y="8863"/>
                  </a:cubicBezTo>
                  <a:cubicBezTo>
                    <a:pt x="20718" y="11707"/>
                    <a:pt x="21600" y="14922"/>
                    <a:pt x="21600" y="17024"/>
                  </a:cubicBezTo>
                  <a:cubicBezTo>
                    <a:pt x="21600" y="19127"/>
                    <a:pt x="20718" y="20116"/>
                    <a:pt x="19176" y="20734"/>
                  </a:cubicBezTo>
                  <a:cubicBezTo>
                    <a:pt x="17633" y="21353"/>
                    <a:pt x="15429" y="21600"/>
                    <a:pt x="13665" y="20611"/>
                  </a:cubicBezTo>
                  <a:cubicBezTo>
                    <a:pt x="11902" y="19621"/>
                    <a:pt x="10580" y="17395"/>
                    <a:pt x="9257" y="15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9980498" y="3371474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1516"/>
                    <a:pt x="8229" y="3032"/>
                    <a:pt x="10286" y="5874"/>
                  </a:cubicBezTo>
                  <a:cubicBezTo>
                    <a:pt x="12343" y="8716"/>
                    <a:pt x="12343" y="12884"/>
                    <a:pt x="13886" y="15726"/>
                  </a:cubicBezTo>
                  <a:cubicBezTo>
                    <a:pt x="15429" y="18568"/>
                    <a:pt x="18514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10064699" y="3358774"/>
              <a:ext cx="85513" cy="14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126" fill="norm" stroke="1" extrusionOk="0">
                  <a:moveTo>
                    <a:pt x="11942" y="4629"/>
                  </a:moveTo>
                  <a:cubicBezTo>
                    <a:pt x="7828" y="8331"/>
                    <a:pt x="3713" y="12034"/>
                    <a:pt x="1656" y="14657"/>
                  </a:cubicBezTo>
                  <a:cubicBezTo>
                    <a:pt x="-401" y="17280"/>
                    <a:pt x="-401" y="18823"/>
                    <a:pt x="885" y="19903"/>
                  </a:cubicBezTo>
                  <a:cubicBezTo>
                    <a:pt x="2170" y="20983"/>
                    <a:pt x="4742" y="21600"/>
                    <a:pt x="8342" y="20674"/>
                  </a:cubicBezTo>
                  <a:cubicBezTo>
                    <a:pt x="11942" y="19749"/>
                    <a:pt x="16570" y="17280"/>
                    <a:pt x="18885" y="13886"/>
                  </a:cubicBezTo>
                  <a:cubicBezTo>
                    <a:pt x="21199" y="10491"/>
                    <a:pt x="21199" y="6171"/>
                    <a:pt x="19913" y="3703"/>
                  </a:cubicBezTo>
                  <a:cubicBezTo>
                    <a:pt x="18628" y="1234"/>
                    <a:pt x="16056" y="617"/>
                    <a:pt x="134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10361498" y="3377824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800"/>
                    <a:pt x="9257" y="12000"/>
                    <a:pt x="12857" y="8400"/>
                  </a:cubicBezTo>
                  <a:cubicBezTo>
                    <a:pt x="16457" y="4800"/>
                    <a:pt x="1902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10444991" y="3314324"/>
              <a:ext cx="4985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7699" y="0"/>
                  </a:moveTo>
                  <a:cubicBezTo>
                    <a:pt x="4099" y="502"/>
                    <a:pt x="499" y="1005"/>
                    <a:pt x="49" y="2512"/>
                  </a:cubicBezTo>
                  <a:cubicBezTo>
                    <a:pt x="-401" y="4019"/>
                    <a:pt x="2299" y="6530"/>
                    <a:pt x="6349" y="9879"/>
                  </a:cubicBezTo>
                  <a:cubicBezTo>
                    <a:pt x="10399" y="13228"/>
                    <a:pt x="15799" y="17414"/>
                    <a:pt x="211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10876318" y="2996882"/>
              <a:ext cx="197603" cy="80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44" fill="norm" stroke="1" extrusionOk="0">
                  <a:moveTo>
                    <a:pt x="2706" y="21205"/>
                  </a:moveTo>
                  <a:cubicBezTo>
                    <a:pt x="1787" y="21374"/>
                    <a:pt x="868" y="21542"/>
                    <a:pt x="409" y="21374"/>
                  </a:cubicBezTo>
                  <a:cubicBezTo>
                    <a:pt x="-51" y="21205"/>
                    <a:pt x="-51" y="20700"/>
                    <a:pt x="64" y="19326"/>
                  </a:cubicBezTo>
                  <a:cubicBezTo>
                    <a:pt x="179" y="17951"/>
                    <a:pt x="409" y="15707"/>
                    <a:pt x="983" y="13519"/>
                  </a:cubicBezTo>
                  <a:cubicBezTo>
                    <a:pt x="1558" y="11331"/>
                    <a:pt x="2477" y="9199"/>
                    <a:pt x="3626" y="7264"/>
                  </a:cubicBezTo>
                  <a:cubicBezTo>
                    <a:pt x="4775" y="5328"/>
                    <a:pt x="6153" y="3589"/>
                    <a:pt x="7072" y="2523"/>
                  </a:cubicBezTo>
                  <a:cubicBezTo>
                    <a:pt x="7992" y="1457"/>
                    <a:pt x="8451" y="1064"/>
                    <a:pt x="8911" y="727"/>
                  </a:cubicBezTo>
                  <a:cubicBezTo>
                    <a:pt x="9370" y="391"/>
                    <a:pt x="9830" y="110"/>
                    <a:pt x="10634" y="26"/>
                  </a:cubicBezTo>
                  <a:cubicBezTo>
                    <a:pt x="11438" y="-58"/>
                    <a:pt x="12587" y="54"/>
                    <a:pt x="13621" y="419"/>
                  </a:cubicBezTo>
                  <a:cubicBezTo>
                    <a:pt x="14655" y="784"/>
                    <a:pt x="15575" y="1401"/>
                    <a:pt x="15345" y="2270"/>
                  </a:cubicBezTo>
                  <a:cubicBezTo>
                    <a:pt x="15115" y="3140"/>
                    <a:pt x="13736" y="4262"/>
                    <a:pt x="12587" y="4963"/>
                  </a:cubicBezTo>
                  <a:cubicBezTo>
                    <a:pt x="11438" y="5665"/>
                    <a:pt x="10519" y="5945"/>
                    <a:pt x="9715" y="6198"/>
                  </a:cubicBezTo>
                  <a:cubicBezTo>
                    <a:pt x="8911" y="6450"/>
                    <a:pt x="8221" y="6674"/>
                    <a:pt x="8451" y="6815"/>
                  </a:cubicBezTo>
                  <a:cubicBezTo>
                    <a:pt x="8681" y="6955"/>
                    <a:pt x="9830" y="7011"/>
                    <a:pt x="11668" y="7123"/>
                  </a:cubicBezTo>
                  <a:cubicBezTo>
                    <a:pt x="13506" y="7236"/>
                    <a:pt x="16034" y="7404"/>
                    <a:pt x="17643" y="7600"/>
                  </a:cubicBezTo>
                  <a:cubicBezTo>
                    <a:pt x="19251" y="7797"/>
                    <a:pt x="19940" y="8021"/>
                    <a:pt x="20515" y="8273"/>
                  </a:cubicBezTo>
                  <a:cubicBezTo>
                    <a:pt x="21089" y="8526"/>
                    <a:pt x="21549" y="8806"/>
                    <a:pt x="21434" y="9059"/>
                  </a:cubicBezTo>
                  <a:cubicBezTo>
                    <a:pt x="21319" y="9311"/>
                    <a:pt x="20630" y="9536"/>
                    <a:pt x="18677" y="9732"/>
                  </a:cubicBezTo>
                  <a:cubicBezTo>
                    <a:pt x="16723" y="9928"/>
                    <a:pt x="13506" y="10097"/>
                    <a:pt x="11438" y="10097"/>
                  </a:cubicBezTo>
                  <a:cubicBezTo>
                    <a:pt x="9370" y="10097"/>
                    <a:pt x="8451" y="9928"/>
                    <a:pt x="7532" y="9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11085398" y="3286407"/>
              <a:ext cx="167613" cy="19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129" fill="norm" stroke="1" extrusionOk="0">
                  <a:moveTo>
                    <a:pt x="8000" y="3720"/>
                  </a:moveTo>
                  <a:cubicBezTo>
                    <a:pt x="8533" y="2571"/>
                    <a:pt x="9067" y="1423"/>
                    <a:pt x="10000" y="733"/>
                  </a:cubicBezTo>
                  <a:cubicBezTo>
                    <a:pt x="10933" y="44"/>
                    <a:pt x="12267" y="-186"/>
                    <a:pt x="13333" y="159"/>
                  </a:cubicBezTo>
                  <a:cubicBezTo>
                    <a:pt x="14400" y="503"/>
                    <a:pt x="15200" y="1423"/>
                    <a:pt x="15600" y="2457"/>
                  </a:cubicBezTo>
                  <a:cubicBezTo>
                    <a:pt x="16000" y="3491"/>
                    <a:pt x="16000" y="4640"/>
                    <a:pt x="15467" y="5674"/>
                  </a:cubicBezTo>
                  <a:cubicBezTo>
                    <a:pt x="14933" y="6708"/>
                    <a:pt x="13867" y="7627"/>
                    <a:pt x="12800" y="8431"/>
                  </a:cubicBezTo>
                  <a:cubicBezTo>
                    <a:pt x="11733" y="9235"/>
                    <a:pt x="10667" y="9925"/>
                    <a:pt x="10800" y="10154"/>
                  </a:cubicBezTo>
                  <a:cubicBezTo>
                    <a:pt x="10933" y="10384"/>
                    <a:pt x="12267" y="10154"/>
                    <a:pt x="14000" y="10040"/>
                  </a:cubicBezTo>
                  <a:cubicBezTo>
                    <a:pt x="15733" y="9925"/>
                    <a:pt x="17867" y="9925"/>
                    <a:pt x="19333" y="10384"/>
                  </a:cubicBezTo>
                  <a:cubicBezTo>
                    <a:pt x="20800" y="10844"/>
                    <a:pt x="21600" y="11763"/>
                    <a:pt x="20800" y="13601"/>
                  </a:cubicBezTo>
                  <a:cubicBezTo>
                    <a:pt x="20000" y="15440"/>
                    <a:pt x="17600" y="18197"/>
                    <a:pt x="14667" y="19691"/>
                  </a:cubicBezTo>
                  <a:cubicBezTo>
                    <a:pt x="11733" y="21184"/>
                    <a:pt x="8267" y="21414"/>
                    <a:pt x="5733" y="20840"/>
                  </a:cubicBezTo>
                  <a:cubicBezTo>
                    <a:pt x="3200" y="20265"/>
                    <a:pt x="1600" y="18886"/>
                    <a:pt x="0" y="17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10950824" y="2768721"/>
              <a:ext cx="121875" cy="10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83" fill="norm" stroke="1" extrusionOk="0">
                  <a:moveTo>
                    <a:pt x="215" y="16418"/>
                  </a:moveTo>
                  <a:cubicBezTo>
                    <a:pt x="960" y="14301"/>
                    <a:pt x="1705" y="12183"/>
                    <a:pt x="1891" y="12183"/>
                  </a:cubicBezTo>
                  <a:cubicBezTo>
                    <a:pt x="2077" y="12183"/>
                    <a:pt x="1705" y="14301"/>
                    <a:pt x="1146" y="16418"/>
                  </a:cubicBezTo>
                  <a:cubicBezTo>
                    <a:pt x="588" y="18536"/>
                    <a:pt x="-157" y="20653"/>
                    <a:pt x="29" y="20865"/>
                  </a:cubicBezTo>
                  <a:cubicBezTo>
                    <a:pt x="215" y="21077"/>
                    <a:pt x="1333" y="19383"/>
                    <a:pt x="3009" y="16206"/>
                  </a:cubicBezTo>
                  <a:cubicBezTo>
                    <a:pt x="4684" y="13030"/>
                    <a:pt x="6919" y="8371"/>
                    <a:pt x="9153" y="4983"/>
                  </a:cubicBezTo>
                  <a:cubicBezTo>
                    <a:pt x="11388" y="1595"/>
                    <a:pt x="13622" y="-523"/>
                    <a:pt x="14740" y="112"/>
                  </a:cubicBezTo>
                  <a:cubicBezTo>
                    <a:pt x="15857" y="748"/>
                    <a:pt x="15857" y="4136"/>
                    <a:pt x="16788" y="7736"/>
                  </a:cubicBezTo>
                  <a:cubicBezTo>
                    <a:pt x="17719" y="11336"/>
                    <a:pt x="19581" y="15148"/>
                    <a:pt x="21443" y="18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11072698" y="2952374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057"/>
                    <a:pt x="9600" y="4114"/>
                    <a:pt x="6000" y="7714"/>
                  </a:cubicBezTo>
                  <a:cubicBezTo>
                    <a:pt x="2400" y="11314"/>
                    <a:pt x="1200" y="164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11533804" y="3171363"/>
              <a:ext cx="176482" cy="58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04" fill="norm" stroke="1" extrusionOk="0">
                  <a:moveTo>
                    <a:pt x="293" y="121"/>
                  </a:moveTo>
                  <a:cubicBezTo>
                    <a:pt x="39" y="1686"/>
                    <a:pt x="-215" y="3251"/>
                    <a:pt x="293" y="4307"/>
                  </a:cubicBezTo>
                  <a:cubicBezTo>
                    <a:pt x="801" y="5364"/>
                    <a:pt x="2072" y="5912"/>
                    <a:pt x="4486" y="5912"/>
                  </a:cubicBezTo>
                  <a:cubicBezTo>
                    <a:pt x="6900" y="5912"/>
                    <a:pt x="10458" y="5364"/>
                    <a:pt x="13126" y="4425"/>
                  </a:cubicBezTo>
                  <a:cubicBezTo>
                    <a:pt x="15794" y="3486"/>
                    <a:pt x="17573" y="2155"/>
                    <a:pt x="18336" y="1294"/>
                  </a:cubicBezTo>
                  <a:cubicBezTo>
                    <a:pt x="19098" y="434"/>
                    <a:pt x="18844" y="42"/>
                    <a:pt x="18336" y="3"/>
                  </a:cubicBezTo>
                  <a:cubicBezTo>
                    <a:pt x="17827" y="-36"/>
                    <a:pt x="17065" y="277"/>
                    <a:pt x="17065" y="1490"/>
                  </a:cubicBezTo>
                  <a:cubicBezTo>
                    <a:pt x="17065" y="2703"/>
                    <a:pt x="17827" y="4816"/>
                    <a:pt x="18717" y="7242"/>
                  </a:cubicBezTo>
                  <a:cubicBezTo>
                    <a:pt x="19606" y="9668"/>
                    <a:pt x="20623" y="12407"/>
                    <a:pt x="21004" y="14716"/>
                  </a:cubicBezTo>
                  <a:cubicBezTo>
                    <a:pt x="21385" y="17025"/>
                    <a:pt x="21131" y="18903"/>
                    <a:pt x="20623" y="19999"/>
                  </a:cubicBezTo>
                  <a:cubicBezTo>
                    <a:pt x="20114" y="21094"/>
                    <a:pt x="19352" y="21407"/>
                    <a:pt x="18336" y="21486"/>
                  </a:cubicBezTo>
                  <a:cubicBezTo>
                    <a:pt x="17319" y="21564"/>
                    <a:pt x="16049" y="21407"/>
                    <a:pt x="14778" y="20664"/>
                  </a:cubicBezTo>
                  <a:cubicBezTo>
                    <a:pt x="13507" y="19921"/>
                    <a:pt x="12237" y="18590"/>
                    <a:pt x="12237" y="17260"/>
                  </a:cubicBezTo>
                  <a:cubicBezTo>
                    <a:pt x="12237" y="15929"/>
                    <a:pt x="13507" y="14599"/>
                    <a:pt x="14778" y="13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11847436" y="3346074"/>
              <a:ext cx="8886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13554" y="5515"/>
                  </a:moveTo>
                  <a:cubicBezTo>
                    <a:pt x="15061" y="4902"/>
                    <a:pt x="16568" y="4289"/>
                    <a:pt x="17824" y="3523"/>
                  </a:cubicBezTo>
                  <a:cubicBezTo>
                    <a:pt x="19080" y="2757"/>
                    <a:pt x="20084" y="1838"/>
                    <a:pt x="19582" y="1149"/>
                  </a:cubicBezTo>
                  <a:cubicBezTo>
                    <a:pt x="19080" y="460"/>
                    <a:pt x="17070" y="0"/>
                    <a:pt x="13805" y="0"/>
                  </a:cubicBezTo>
                  <a:cubicBezTo>
                    <a:pt x="10540" y="0"/>
                    <a:pt x="6019" y="460"/>
                    <a:pt x="3256" y="1072"/>
                  </a:cubicBezTo>
                  <a:cubicBezTo>
                    <a:pt x="494" y="1685"/>
                    <a:pt x="-511" y="2451"/>
                    <a:pt x="242" y="2911"/>
                  </a:cubicBezTo>
                  <a:cubicBezTo>
                    <a:pt x="996" y="3370"/>
                    <a:pt x="3508" y="3523"/>
                    <a:pt x="6019" y="3447"/>
                  </a:cubicBezTo>
                  <a:cubicBezTo>
                    <a:pt x="8531" y="3370"/>
                    <a:pt x="11042" y="3064"/>
                    <a:pt x="13554" y="2834"/>
                  </a:cubicBezTo>
                  <a:cubicBezTo>
                    <a:pt x="16066" y="2604"/>
                    <a:pt x="18577" y="2451"/>
                    <a:pt x="19833" y="2757"/>
                  </a:cubicBezTo>
                  <a:cubicBezTo>
                    <a:pt x="21089" y="3064"/>
                    <a:pt x="21089" y="3830"/>
                    <a:pt x="21089" y="7047"/>
                  </a:cubicBezTo>
                  <a:cubicBezTo>
                    <a:pt x="21089" y="10264"/>
                    <a:pt x="21089" y="15932"/>
                    <a:pt x="210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1885815" y="1942544"/>
              <a:ext cx="334984" cy="125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22" fill="norm" stroke="1" extrusionOk="0">
                  <a:moveTo>
                    <a:pt x="18817" y="546"/>
                  </a:moveTo>
                  <a:cubicBezTo>
                    <a:pt x="16671" y="256"/>
                    <a:pt x="14524" y="-33"/>
                    <a:pt x="12109" y="3"/>
                  </a:cubicBezTo>
                  <a:cubicBezTo>
                    <a:pt x="9694" y="39"/>
                    <a:pt x="7011" y="401"/>
                    <a:pt x="4797" y="1034"/>
                  </a:cubicBezTo>
                  <a:cubicBezTo>
                    <a:pt x="2584" y="1668"/>
                    <a:pt x="839" y="2572"/>
                    <a:pt x="236" y="3567"/>
                  </a:cubicBezTo>
                  <a:cubicBezTo>
                    <a:pt x="-368" y="4562"/>
                    <a:pt x="169" y="5647"/>
                    <a:pt x="2047" y="6552"/>
                  </a:cubicBezTo>
                  <a:cubicBezTo>
                    <a:pt x="3925" y="7456"/>
                    <a:pt x="7145" y="8180"/>
                    <a:pt x="9426" y="8831"/>
                  </a:cubicBezTo>
                  <a:cubicBezTo>
                    <a:pt x="11707" y="9483"/>
                    <a:pt x="13048" y="10061"/>
                    <a:pt x="13518" y="10857"/>
                  </a:cubicBezTo>
                  <a:cubicBezTo>
                    <a:pt x="13987" y="11653"/>
                    <a:pt x="13585" y="12666"/>
                    <a:pt x="12981" y="13734"/>
                  </a:cubicBezTo>
                  <a:cubicBezTo>
                    <a:pt x="12377" y="14801"/>
                    <a:pt x="11572" y="15923"/>
                    <a:pt x="11371" y="17008"/>
                  </a:cubicBezTo>
                  <a:cubicBezTo>
                    <a:pt x="11170" y="18094"/>
                    <a:pt x="11572" y="19143"/>
                    <a:pt x="12444" y="19903"/>
                  </a:cubicBezTo>
                  <a:cubicBezTo>
                    <a:pt x="13316" y="20662"/>
                    <a:pt x="14658" y="21133"/>
                    <a:pt x="16201" y="21350"/>
                  </a:cubicBezTo>
                  <a:cubicBezTo>
                    <a:pt x="17744" y="21567"/>
                    <a:pt x="19488" y="21531"/>
                    <a:pt x="21232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96634" y="1766626"/>
              <a:ext cx="206465" cy="43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70" fill="norm" stroke="1" extrusionOk="0">
                  <a:moveTo>
                    <a:pt x="11581" y="1168"/>
                  </a:moveTo>
                  <a:cubicBezTo>
                    <a:pt x="9597" y="751"/>
                    <a:pt x="7613" y="333"/>
                    <a:pt x="6070" y="125"/>
                  </a:cubicBezTo>
                  <a:cubicBezTo>
                    <a:pt x="4528" y="-84"/>
                    <a:pt x="3426" y="-84"/>
                    <a:pt x="2323" y="542"/>
                  </a:cubicBezTo>
                  <a:cubicBezTo>
                    <a:pt x="1221" y="1168"/>
                    <a:pt x="119" y="2420"/>
                    <a:pt x="9" y="3516"/>
                  </a:cubicBezTo>
                  <a:cubicBezTo>
                    <a:pt x="-101" y="4612"/>
                    <a:pt x="781" y="5551"/>
                    <a:pt x="2434" y="6229"/>
                  </a:cubicBezTo>
                  <a:cubicBezTo>
                    <a:pt x="4087" y="6907"/>
                    <a:pt x="6511" y="7325"/>
                    <a:pt x="8385" y="7742"/>
                  </a:cubicBezTo>
                  <a:cubicBezTo>
                    <a:pt x="10258" y="8159"/>
                    <a:pt x="11581" y="8577"/>
                    <a:pt x="12242" y="9046"/>
                  </a:cubicBezTo>
                  <a:cubicBezTo>
                    <a:pt x="12903" y="9516"/>
                    <a:pt x="12903" y="10038"/>
                    <a:pt x="12793" y="10559"/>
                  </a:cubicBezTo>
                  <a:cubicBezTo>
                    <a:pt x="12683" y="11081"/>
                    <a:pt x="12462" y="11603"/>
                    <a:pt x="11801" y="12020"/>
                  </a:cubicBezTo>
                  <a:cubicBezTo>
                    <a:pt x="11140" y="12438"/>
                    <a:pt x="10038" y="12751"/>
                    <a:pt x="8936" y="12959"/>
                  </a:cubicBezTo>
                  <a:cubicBezTo>
                    <a:pt x="7834" y="13168"/>
                    <a:pt x="6732" y="13273"/>
                    <a:pt x="6732" y="13377"/>
                  </a:cubicBezTo>
                  <a:cubicBezTo>
                    <a:pt x="6732" y="13481"/>
                    <a:pt x="7834" y="13586"/>
                    <a:pt x="8495" y="13951"/>
                  </a:cubicBezTo>
                  <a:cubicBezTo>
                    <a:pt x="9156" y="14316"/>
                    <a:pt x="9377" y="14942"/>
                    <a:pt x="9707" y="15777"/>
                  </a:cubicBezTo>
                  <a:cubicBezTo>
                    <a:pt x="10038" y="16612"/>
                    <a:pt x="10479" y="17655"/>
                    <a:pt x="10809" y="18490"/>
                  </a:cubicBezTo>
                  <a:cubicBezTo>
                    <a:pt x="11140" y="19325"/>
                    <a:pt x="11360" y="19951"/>
                    <a:pt x="11801" y="20473"/>
                  </a:cubicBezTo>
                  <a:cubicBezTo>
                    <a:pt x="12242" y="20994"/>
                    <a:pt x="12903" y="21412"/>
                    <a:pt x="14556" y="21464"/>
                  </a:cubicBezTo>
                  <a:cubicBezTo>
                    <a:pt x="16209" y="21516"/>
                    <a:pt x="18854" y="21203"/>
                    <a:pt x="21499" y="20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340669" y="1860174"/>
              <a:ext cx="291541" cy="39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26" fill="norm" stroke="1" extrusionOk="0">
                  <a:moveTo>
                    <a:pt x="1437" y="0"/>
                  </a:moveTo>
                  <a:cubicBezTo>
                    <a:pt x="815" y="350"/>
                    <a:pt x="194" y="701"/>
                    <a:pt x="38" y="1459"/>
                  </a:cubicBezTo>
                  <a:cubicBezTo>
                    <a:pt x="-117" y="2218"/>
                    <a:pt x="194" y="3386"/>
                    <a:pt x="971" y="4378"/>
                  </a:cubicBezTo>
                  <a:cubicBezTo>
                    <a:pt x="1748" y="5371"/>
                    <a:pt x="2991" y="6188"/>
                    <a:pt x="4001" y="6597"/>
                  </a:cubicBezTo>
                  <a:cubicBezTo>
                    <a:pt x="5011" y="7005"/>
                    <a:pt x="5788" y="7005"/>
                    <a:pt x="6487" y="6363"/>
                  </a:cubicBezTo>
                  <a:cubicBezTo>
                    <a:pt x="7187" y="5721"/>
                    <a:pt x="7808" y="4437"/>
                    <a:pt x="8197" y="3211"/>
                  </a:cubicBezTo>
                  <a:cubicBezTo>
                    <a:pt x="8585" y="1985"/>
                    <a:pt x="8741" y="817"/>
                    <a:pt x="8741" y="525"/>
                  </a:cubicBezTo>
                  <a:cubicBezTo>
                    <a:pt x="8741" y="234"/>
                    <a:pt x="8585" y="817"/>
                    <a:pt x="8974" y="2160"/>
                  </a:cubicBezTo>
                  <a:cubicBezTo>
                    <a:pt x="9362" y="3503"/>
                    <a:pt x="10295" y="5604"/>
                    <a:pt x="12237" y="8231"/>
                  </a:cubicBezTo>
                  <a:cubicBezTo>
                    <a:pt x="14179" y="10858"/>
                    <a:pt x="17132" y="14011"/>
                    <a:pt x="18841" y="15937"/>
                  </a:cubicBezTo>
                  <a:cubicBezTo>
                    <a:pt x="20551" y="17864"/>
                    <a:pt x="21017" y="18564"/>
                    <a:pt x="21250" y="19265"/>
                  </a:cubicBezTo>
                  <a:cubicBezTo>
                    <a:pt x="21483" y="19965"/>
                    <a:pt x="21483" y="20666"/>
                    <a:pt x="21017" y="21075"/>
                  </a:cubicBezTo>
                  <a:cubicBezTo>
                    <a:pt x="20551" y="21483"/>
                    <a:pt x="19618" y="21600"/>
                    <a:pt x="17987" y="21483"/>
                  </a:cubicBezTo>
                  <a:cubicBezTo>
                    <a:pt x="16355" y="21366"/>
                    <a:pt x="14024" y="21016"/>
                    <a:pt x="12470" y="20316"/>
                  </a:cubicBezTo>
                  <a:cubicBezTo>
                    <a:pt x="10916" y="19615"/>
                    <a:pt x="10139" y="18564"/>
                    <a:pt x="10061" y="17747"/>
                  </a:cubicBezTo>
                  <a:cubicBezTo>
                    <a:pt x="9984" y="16930"/>
                    <a:pt x="10605" y="16346"/>
                    <a:pt x="11227" y="15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652348" y="1917324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82"/>
                    <a:pt x="0" y="10165"/>
                    <a:pt x="3600" y="13765"/>
                  </a:cubicBezTo>
                  <a:cubicBezTo>
                    <a:pt x="7200" y="17365"/>
                    <a:pt x="14400" y="194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697806" y="1908772"/>
              <a:ext cx="79426" cy="8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723" fill="norm" stroke="1" extrusionOk="0">
                  <a:moveTo>
                    <a:pt x="8255" y="536"/>
                  </a:moveTo>
                  <a:cubicBezTo>
                    <a:pt x="5413" y="1050"/>
                    <a:pt x="2571" y="1564"/>
                    <a:pt x="1150" y="3107"/>
                  </a:cubicBezTo>
                  <a:cubicBezTo>
                    <a:pt x="-271" y="4650"/>
                    <a:pt x="-271" y="7221"/>
                    <a:pt x="582" y="10050"/>
                  </a:cubicBezTo>
                  <a:cubicBezTo>
                    <a:pt x="1434" y="12878"/>
                    <a:pt x="3140" y="15964"/>
                    <a:pt x="5413" y="18021"/>
                  </a:cubicBezTo>
                  <a:cubicBezTo>
                    <a:pt x="7687" y="20078"/>
                    <a:pt x="10529" y="21107"/>
                    <a:pt x="13087" y="20593"/>
                  </a:cubicBezTo>
                  <a:cubicBezTo>
                    <a:pt x="15645" y="20078"/>
                    <a:pt x="17918" y="18021"/>
                    <a:pt x="19340" y="15707"/>
                  </a:cubicBezTo>
                  <a:cubicBezTo>
                    <a:pt x="20761" y="13393"/>
                    <a:pt x="21329" y="10821"/>
                    <a:pt x="21329" y="8250"/>
                  </a:cubicBezTo>
                  <a:cubicBezTo>
                    <a:pt x="21329" y="5678"/>
                    <a:pt x="20761" y="3107"/>
                    <a:pt x="18771" y="1564"/>
                  </a:cubicBezTo>
                  <a:cubicBezTo>
                    <a:pt x="16782" y="21"/>
                    <a:pt x="13371" y="-493"/>
                    <a:pt x="11666" y="536"/>
                  </a:cubicBezTo>
                  <a:cubicBezTo>
                    <a:pt x="9961" y="1564"/>
                    <a:pt x="9961" y="4136"/>
                    <a:pt x="9961" y="6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887298" y="1949074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849198" y="184112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1094331" y="1728526"/>
              <a:ext cx="232337" cy="28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40" fill="norm" stroke="1" extrusionOk="0">
                  <a:moveTo>
                    <a:pt x="1983" y="831"/>
                  </a:moveTo>
                  <a:cubicBezTo>
                    <a:pt x="1204" y="351"/>
                    <a:pt x="426" y="-129"/>
                    <a:pt x="134" y="31"/>
                  </a:cubicBezTo>
                  <a:cubicBezTo>
                    <a:pt x="-158" y="191"/>
                    <a:pt x="37" y="991"/>
                    <a:pt x="620" y="2111"/>
                  </a:cubicBezTo>
                  <a:cubicBezTo>
                    <a:pt x="1204" y="3231"/>
                    <a:pt x="2177" y="4671"/>
                    <a:pt x="3247" y="5711"/>
                  </a:cubicBezTo>
                  <a:cubicBezTo>
                    <a:pt x="4318" y="6751"/>
                    <a:pt x="5485" y="7391"/>
                    <a:pt x="6847" y="6671"/>
                  </a:cubicBezTo>
                  <a:cubicBezTo>
                    <a:pt x="8210" y="5951"/>
                    <a:pt x="9766" y="3871"/>
                    <a:pt x="10545" y="2351"/>
                  </a:cubicBezTo>
                  <a:cubicBezTo>
                    <a:pt x="11323" y="831"/>
                    <a:pt x="11323" y="-129"/>
                    <a:pt x="11712" y="511"/>
                  </a:cubicBezTo>
                  <a:cubicBezTo>
                    <a:pt x="12101" y="1151"/>
                    <a:pt x="12880" y="3391"/>
                    <a:pt x="14339" y="5711"/>
                  </a:cubicBezTo>
                  <a:cubicBezTo>
                    <a:pt x="15799" y="8031"/>
                    <a:pt x="17939" y="10431"/>
                    <a:pt x="19301" y="12671"/>
                  </a:cubicBezTo>
                  <a:cubicBezTo>
                    <a:pt x="20664" y="14911"/>
                    <a:pt x="21247" y="16991"/>
                    <a:pt x="21345" y="18431"/>
                  </a:cubicBezTo>
                  <a:cubicBezTo>
                    <a:pt x="21442" y="19871"/>
                    <a:pt x="21053" y="20671"/>
                    <a:pt x="20372" y="21071"/>
                  </a:cubicBezTo>
                  <a:cubicBezTo>
                    <a:pt x="19691" y="21471"/>
                    <a:pt x="18718" y="21471"/>
                    <a:pt x="17842" y="20751"/>
                  </a:cubicBezTo>
                  <a:cubicBezTo>
                    <a:pt x="16966" y="20031"/>
                    <a:pt x="16188" y="18591"/>
                    <a:pt x="15410" y="17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1346200" y="1729267"/>
              <a:ext cx="99899" cy="16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80" fill="norm" stroke="1" extrusionOk="0">
                  <a:moveTo>
                    <a:pt x="2338" y="7988"/>
                  </a:moveTo>
                  <a:cubicBezTo>
                    <a:pt x="988" y="6880"/>
                    <a:pt x="-362" y="5772"/>
                    <a:pt x="88" y="4388"/>
                  </a:cubicBezTo>
                  <a:cubicBezTo>
                    <a:pt x="538" y="3003"/>
                    <a:pt x="2788" y="1342"/>
                    <a:pt x="5488" y="511"/>
                  </a:cubicBezTo>
                  <a:cubicBezTo>
                    <a:pt x="8188" y="-320"/>
                    <a:pt x="11338" y="-320"/>
                    <a:pt x="13813" y="1895"/>
                  </a:cubicBezTo>
                  <a:cubicBezTo>
                    <a:pt x="16288" y="4111"/>
                    <a:pt x="18088" y="8542"/>
                    <a:pt x="19213" y="12142"/>
                  </a:cubicBezTo>
                  <a:cubicBezTo>
                    <a:pt x="20338" y="15742"/>
                    <a:pt x="20788" y="18511"/>
                    <a:pt x="21238" y="21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1393035" y="1783974"/>
              <a:ext cx="12291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391" y="21600"/>
                  </a:moveTo>
                  <a:cubicBezTo>
                    <a:pt x="25" y="18831"/>
                    <a:pt x="-341" y="16062"/>
                    <a:pt x="574" y="13846"/>
                  </a:cubicBezTo>
                  <a:cubicBezTo>
                    <a:pt x="1490" y="11631"/>
                    <a:pt x="3686" y="9969"/>
                    <a:pt x="7347" y="7754"/>
                  </a:cubicBezTo>
                  <a:cubicBezTo>
                    <a:pt x="11008" y="5538"/>
                    <a:pt x="16134" y="2769"/>
                    <a:pt x="212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1585798" y="175857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1598498" y="1601533"/>
              <a:ext cx="210773" cy="23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8" fill="norm" stroke="1" extrusionOk="0">
                  <a:moveTo>
                    <a:pt x="0" y="993"/>
                  </a:moveTo>
                  <a:cubicBezTo>
                    <a:pt x="2160" y="1758"/>
                    <a:pt x="4320" y="2522"/>
                    <a:pt x="6480" y="2713"/>
                  </a:cubicBezTo>
                  <a:cubicBezTo>
                    <a:pt x="8640" y="2904"/>
                    <a:pt x="10800" y="2522"/>
                    <a:pt x="12096" y="1853"/>
                  </a:cubicBezTo>
                  <a:cubicBezTo>
                    <a:pt x="13392" y="1184"/>
                    <a:pt x="13824" y="228"/>
                    <a:pt x="13608" y="37"/>
                  </a:cubicBezTo>
                  <a:cubicBezTo>
                    <a:pt x="13392" y="-154"/>
                    <a:pt x="12528" y="419"/>
                    <a:pt x="12096" y="1280"/>
                  </a:cubicBezTo>
                  <a:cubicBezTo>
                    <a:pt x="11664" y="2140"/>
                    <a:pt x="11664" y="3287"/>
                    <a:pt x="12852" y="5485"/>
                  </a:cubicBezTo>
                  <a:cubicBezTo>
                    <a:pt x="14040" y="7683"/>
                    <a:pt x="16416" y="10933"/>
                    <a:pt x="17928" y="13035"/>
                  </a:cubicBezTo>
                  <a:cubicBezTo>
                    <a:pt x="19440" y="15138"/>
                    <a:pt x="20088" y="16094"/>
                    <a:pt x="20628" y="17050"/>
                  </a:cubicBezTo>
                  <a:cubicBezTo>
                    <a:pt x="21168" y="18005"/>
                    <a:pt x="21600" y="18961"/>
                    <a:pt x="21492" y="19821"/>
                  </a:cubicBezTo>
                  <a:cubicBezTo>
                    <a:pt x="21384" y="20681"/>
                    <a:pt x="20736" y="21446"/>
                    <a:pt x="19872" y="21350"/>
                  </a:cubicBezTo>
                  <a:cubicBezTo>
                    <a:pt x="19008" y="21255"/>
                    <a:pt x="17928" y="20299"/>
                    <a:pt x="16848" y="19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1844031" y="1598693"/>
              <a:ext cx="55035" cy="13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291" fill="norm" stroke="1" extrusionOk="0">
                  <a:moveTo>
                    <a:pt x="8000" y="5162"/>
                  </a:moveTo>
                  <a:cubicBezTo>
                    <a:pt x="8800" y="3500"/>
                    <a:pt x="9600" y="1839"/>
                    <a:pt x="8000" y="1507"/>
                  </a:cubicBezTo>
                  <a:cubicBezTo>
                    <a:pt x="6400" y="1174"/>
                    <a:pt x="2400" y="2171"/>
                    <a:pt x="800" y="3500"/>
                  </a:cubicBezTo>
                  <a:cubicBezTo>
                    <a:pt x="-800" y="4830"/>
                    <a:pt x="0" y="6491"/>
                    <a:pt x="3200" y="8817"/>
                  </a:cubicBezTo>
                  <a:cubicBezTo>
                    <a:pt x="6400" y="11143"/>
                    <a:pt x="12000" y="14134"/>
                    <a:pt x="14400" y="16627"/>
                  </a:cubicBezTo>
                  <a:cubicBezTo>
                    <a:pt x="16800" y="19119"/>
                    <a:pt x="16000" y="21113"/>
                    <a:pt x="15200" y="21279"/>
                  </a:cubicBezTo>
                  <a:cubicBezTo>
                    <a:pt x="14400" y="21445"/>
                    <a:pt x="13600" y="19783"/>
                    <a:pt x="12800" y="17291"/>
                  </a:cubicBezTo>
                  <a:cubicBezTo>
                    <a:pt x="12000" y="14799"/>
                    <a:pt x="11200" y="11476"/>
                    <a:pt x="12000" y="9150"/>
                  </a:cubicBezTo>
                  <a:cubicBezTo>
                    <a:pt x="12800" y="6823"/>
                    <a:pt x="15200" y="5494"/>
                    <a:pt x="17200" y="3833"/>
                  </a:cubicBezTo>
                  <a:cubicBezTo>
                    <a:pt x="19200" y="2171"/>
                    <a:pt x="20800" y="177"/>
                    <a:pt x="20800" y="11"/>
                  </a:cubicBezTo>
                  <a:cubicBezTo>
                    <a:pt x="20800" y="-155"/>
                    <a:pt x="19200" y="1507"/>
                    <a:pt x="17600" y="3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2011248" y="1625224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2042998" y="1452644"/>
              <a:ext cx="198792" cy="21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98" fill="norm" stroke="1" extrusionOk="0">
                  <a:moveTo>
                    <a:pt x="0" y="113"/>
                  </a:moveTo>
                  <a:cubicBezTo>
                    <a:pt x="227" y="1172"/>
                    <a:pt x="455" y="2230"/>
                    <a:pt x="909" y="3183"/>
                  </a:cubicBezTo>
                  <a:cubicBezTo>
                    <a:pt x="1364" y="4136"/>
                    <a:pt x="2046" y="4983"/>
                    <a:pt x="3524" y="4877"/>
                  </a:cubicBezTo>
                  <a:cubicBezTo>
                    <a:pt x="5002" y="4772"/>
                    <a:pt x="7276" y="3713"/>
                    <a:pt x="8526" y="2548"/>
                  </a:cubicBezTo>
                  <a:cubicBezTo>
                    <a:pt x="9777" y="1383"/>
                    <a:pt x="10004" y="113"/>
                    <a:pt x="10232" y="7"/>
                  </a:cubicBezTo>
                  <a:cubicBezTo>
                    <a:pt x="10459" y="-99"/>
                    <a:pt x="10686" y="960"/>
                    <a:pt x="11937" y="2972"/>
                  </a:cubicBezTo>
                  <a:cubicBezTo>
                    <a:pt x="13187" y="4983"/>
                    <a:pt x="15461" y="7948"/>
                    <a:pt x="17280" y="10595"/>
                  </a:cubicBezTo>
                  <a:cubicBezTo>
                    <a:pt x="19099" y="13242"/>
                    <a:pt x="20463" y="15572"/>
                    <a:pt x="21032" y="17266"/>
                  </a:cubicBezTo>
                  <a:cubicBezTo>
                    <a:pt x="21600" y="18960"/>
                    <a:pt x="21373" y="20019"/>
                    <a:pt x="20691" y="20654"/>
                  </a:cubicBezTo>
                  <a:cubicBezTo>
                    <a:pt x="20008" y="21289"/>
                    <a:pt x="18872" y="21501"/>
                    <a:pt x="18076" y="21077"/>
                  </a:cubicBezTo>
                  <a:cubicBezTo>
                    <a:pt x="17280" y="20654"/>
                    <a:pt x="16825" y="19595"/>
                    <a:pt x="16598" y="18536"/>
                  </a:cubicBezTo>
                  <a:cubicBezTo>
                    <a:pt x="16371" y="17477"/>
                    <a:pt x="16371" y="16419"/>
                    <a:pt x="16371" y="15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2250607" y="1478629"/>
              <a:ext cx="122592" cy="14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71" fill="norm" stroke="1" extrusionOk="0">
                  <a:moveTo>
                    <a:pt x="9122" y="2857"/>
                  </a:moveTo>
                  <a:cubicBezTo>
                    <a:pt x="8023" y="1622"/>
                    <a:pt x="6925" y="388"/>
                    <a:pt x="5461" y="80"/>
                  </a:cubicBezTo>
                  <a:cubicBezTo>
                    <a:pt x="3996" y="-229"/>
                    <a:pt x="2166" y="388"/>
                    <a:pt x="1067" y="1468"/>
                  </a:cubicBezTo>
                  <a:cubicBezTo>
                    <a:pt x="-31" y="2548"/>
                    <a:pt x="-397" y="4091"/>
                    <a:pt x="518" y="4862"/>
                  </a:cubicBezTo>
                  <a:cubicBezTo>
                    <a:pt x="1434" y="5634"/>
                    <a:pt x="3630" y="5634"/>
                    <a:pt x="5644" y="5634"/>
                  </a:cubicBezTo>
                  <a:cubicBezTo>
                    <a:pt x="7657" y="5634"/>
                    <a:pt x="9488" y="5634"/>
                    <a:pt x="11501" y="7485"/>
                  </a:cubicBezTo>
                  <a:cubicBezTo>
                    <a:pt x="13515" y="9337"/>
                    <a:pt x="15711" y="13040"/>
                    <a:pt x="17359" y="15662"/>
                  </a:cubicBezTo>
                  <a:cubicBezTo>
                    <a:pt x="19006" y="18285"/>
                    <a:pt x="20105" y="19828"/>
                    <a:pt x="21203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2341448" y="1252311"/>
              <a:ext cx="139653" cy="41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09" fill="norm" stroke="1" extrusionOk="0">
                  <a:moveTo>
                    <a:pt x="0" y="1571"/>
                  </a:moveTo>
                  <a:cubicBezTo>
                    <a:pt x="322" y="1017"/>
                    <a:pt x="645" y="463"/>
                    <a:pt x="1934" y="186"/>
                  </a:cubicBezTo>
                  <a:cubicBezTo>
                    <a:pt x="3224" y="-91"/>
                    <a:pt x="5481" y="-91"/>
                    <a:pt x="7576" y="407"/>
                  </a:cubicBezTo>
                  <a:cubicBezTo>
                    <a:pt x="9672" y="906"/>
                    <a:pt x="11606" y="1903"/>
                    <a:pt x="12090" y="3398"/>
                  </a:cubicBezTo>
                  <a:cubicBezTo>
                    <a:pt x="12573" y="4894"/>
                    <a:pt x="11606" y="6887"/>
                    <a:pt x="11122" y="8161"/>
                  </a:cubicBezTo>
                  <a:cubicBezTo>
                    <a:pt x="10639" y="9435"/>
                    <a:pt x="10639" y="9989"/>
                    <a:pt x="12251" y="10820"/>
                  </a:cubicBezTo>
                  <a:cubicBezTo>
                    <a:pt x="13863" y="11651"/>
                    <a:pt x="17087" y="12758"/>
                    <a:pt x="19021" y="14032"/>
                  </a:cubicBezTo>
                  <a:cubicBezTo>
                    <a:pt x="20955" y="15306"/>
                    <a:pt x="21600" y="16746"/>
                    <a:pt x="21116" y="18020"/>
                  </a:cubicBezTo>
                  <a:cubicBezTo>
                    <a:pt x="20633" y="19294"/>
                    <a:pt x="19021" y="20401"/>
                    <a:pt x="17409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995248" y="2393574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1166698" y="2723774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335837" y="3152311"/>
              <a:ext cx="246662" cy="49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80" fill="norm" stroke="1" extrusionOk="0">
                  <a:moveTo>
                    <a:pt x="15162" y="969"/>
                  </a:moveTo>
                  <a:cubicBezTo>
                    <a:pt x="13347" y="509"/>
                    <a:pt x="11532" y="50"/>
                    <a:pt x="9172" y="4"/>
                  </a:cubicBezTo>
                  <a:cubicBezTo>
                    <a:pt x="6813" y="-42"/>
                    <a:pt x="3908" y="326"/>
                    <a:pt x="2093" y="1015"/>
                  </a:cubicBezTo>
                  <a:cubicBezTo>
                    <a:pt x="278" y="1704"/>
                    <a:pt x="-448" y="2715"/>
                    <a:pt x="278" y="3818"/>
                  </a:cubicBezTo>
                  <a:cubicBezTo>
                    <a:pt x="1004" y="4921"/>
                    <a:pt x="3182" y="6116"/>
                    <a:pt x="5542" y="6989"/>
                  </a:cubicBezTo>
                  <a:cubicBezTo>
                    <a:pt x="7902" y="7863"/>
                    <a:pt x="10443" y="8414"/>
                    <a:pt x="12076" y="8874"/>
                  </a:cubicBezTo>
                  <a:cubicBezTo>
                    <a:pt x="13710" y="9333"/>
                    <a:pt x="14436" y="9701"/>
                    <a:pt x="14799" y="10115"/>
                  </a:cubicBezTo>
                  <a:cubicBezTo>
                    <a:pt x="15162" y="10528"/>
                    <a:pt x="15162" y="10988"/>
                    <a:pt x="14527" y="11585"/>
                  </a:cubicBezTo>
                  <a:cubicBezTo>
                    <a:pt x="13891" y="12183"/>
                    <a:pt x="12621" y="12918"/>
                    <a:pt x="11260" y="13240"/>
                  </a:cubicBezTo>
                  <a:cubicBezTo>
                    <a:pt x="9898" y="13561"/>
                    <a:pt x="8446" y="13469"/>
                    <a:pt x="8174" y="13561"/>
                  </a:cubicBezTo>
                  <a:cubicBezTo>
                    <a:pt x="7902" y="13653"/>
                    <a:pt x="8809" y="13929"/>
                    <a:pt x="9535" y="14618"/>
                  </a:cubicBezTo>
                  <a:cubicBezTo>
                    <a:pt x="10261" y="15308"/>
                    <a:pt x="10806" y="16411"/>
                    <a:pt x="11441" y="17514"/>
                  </a:cubicBezTo>
                  <a:cubicBezTo>
                    <a:pt x="12076" y="18617"/>
                    <a:pt x="12802" y="19720"/>
                    <a:pt x="13619" y="20455"/>
                  </a:cubicBezTo>
                  <a:cubicBezTo>
                    <a:pt x="14436" y="21190"/>
                    <a:pt x="15344" y="21558"/>
                    <a:pt x="16614" y="21466"/>
                  </a:cubicBezTo>
                  <a:cubicBezTo>
                    <a:pt x="17885" y="21374"/>
                    <a:pt x="19518" y="20823"/>
                    <a:pt x="21152" y="20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539785" y="3276174"/>
              <a:ext cx="232034" cy="42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97" fill="norm" stroke="1" extrusionOk="0">
                  <a:moveTo>
                    <a:pt x="2759" y="325"/>
                  </a:moveTo>
                  <a:cubicBezTo>
                    <a:pt x="1786" y="110"/>
                    <a:pt x="813" y="-105"/>
                    <a:pt x="326" y="56"/>
                  </a:cubicBezTo>
                  <a:cubicBezTo>
                    <a:pt x="-160" y="217"/>
                    <a:pt x="-160" y="755"/>
                    <a:pt x="716" y="1937"/>
                  </a:cubicBezTo>
                  <a:cubicBezTo>
                    <a:pt x="1591" y="3119"/>
                    <a:pt x="3343" y="4946"/>
                    <a:pt x="4608" y="6020"/>
                  </a:cubicBezTo>
                  <a:cubicBezTo>
                    <a:pt x="5872" y="7095"/>
                    <a:pt x="6651" y="7417"/>
                    <a:pt x="7721" y="7256"/>
                  </a:cubicBezTo>
                  <a:cubicBezTo>
                    <a:pt x="8791" y="7095"/>
                    <a:pt x="10154" y="6450"/>
                    <a:pt x="10932" y="5537"/>
                  </a:cubicBezTo>
                  <a:cubicBezTo>
                    <a:pt x="11710" y="4623"/>
                    <a:pt x="11905" y="3441"/>
                    <a:pt x="11905" y="2582"/>
                  </a:cubicBezTo>
                  <a:cubicBezTo>
                    <a:pt x="11905" y="1722"/>
                    <a:pt x="11710" y="1185"/>
                    <a:pt x="11710" y="1238"/>
                  </a:cubicBezTo>
                  <a:cubicBezTo>
                    <a:pt x="11710" y="1292"/>
                    <a:pt x="11905" y="1937"/>
                    <a:pt x="13072" y="3710"/>
                  </a:cubicBezTo>
                  <a:cubicBezTo>
                    <a:pt x="14240" y="5483"/>
                    <a:pt x="16381" y="8385"/>
                    <a:pt x="17937" y="11071"/>
                  </a:cubicBezTo>
                  <a:cubicBezTo>
                    <a:pt x="19494" y="13758"/>
                    <a:pt x="20467" y="16229"/>
                    <a:pt x="20954" y="17734"/>
                  </a:cubicBezTo>
                  <a:cubicBezTo>
                    <a:pt x="21440" y="19238"/>
                    <a:pt x="21440" y="19776"/>
                    <a:pt x="21051" y="20259"/>
                  </a:cubicBezTo>
                  <a:cubicBezTo>
                    <a:pt x="20662" y="20743"/>
                    <a:pt x="19883" y="21173"/>
                    <a:pt x="19008" y="21334"/>
                  </a:cubicBezTo>
                  <a:cubicBezTo>
                    <a:pt x="18132" y="21495"/>
                    <a:pt x="17159" y="21388"/>
                    <a:pt x="16381" y="20528"/>
                  </a:cubicBezTo>
                  <a:cubicBezTo>
                    <a:pt x="15602" y="19668"/>
                    <a:pt x="15018" y="18056"/>
                    <a:pt x="14435" y="16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764061" y="3346074"/>
              <a:ext cx="10418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4416" y="0"/>
                  </a:moveTo>
                  <a:cubicBezTo>
                    <a:pt x="3120" y="1200"/>
                    <a:pt x="1824" y="2400"/>
                    <a:pt x="960" y="3900"/>
                  </a:cubicBezTo>
                  <a:cubicBezTo>
                    <a:pt x="96" y="5400"/>
                    <a:pt x="-336" y="7200"/>
                    <a:pt x="312" y="8550"/>
                  </a:cubicBezTo>
                  <a:cubicBezTo>
                    <a:pt x="960" y="9900"/>
                    <a:pt x="2688" y="10800"/>
                    <a:pt x="4416" y="9600"/>
                  </a:cubicBezTo>
                  <a:cubicBezTo>
                    <a:pt x="6144" y="8400"/>
                    <a:pt x="7872" y="5100"/>
                    <a:pt x="9384" y="4200"/>
                  </a:cubicBezTo>
                  <a:cubicBezTo>
                    <a:pt x="10896" y="3300"/>
                    <a:pt x="12192" y="4800"/>
                    <a:pt x="14136" y="8100"/>
                  </a:cubicBezTo>
                  <a:cubicBezTo>
                    <a:pt x="16080" y="11400"/>
                    <a:pt x="18672" y="16500"/>
                    <a:pt x="212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906348" y="328257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925398" y="3428624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5143"/>
                    <a:pt x="17486" y="10286"/>
                    <a:pt x="13886" y="13886"/>
                  </a:cubicBezTo>
                  <a:cubicBezTo>
                    <a:pt x="10286" y="17486"/>
                    <a:pt x="5143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999591" y="3229329"/>
              <a:ext cx="184041" cy="25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72" fill="norm" stroke="1" extrusionOk="0">
                  <a:moveTo>
                    <a:pt x="3915" y="1288"/>
                  </a:moveTo>
                  <a:cubicBezTo>
                    <a:pt x="2442" y="568"/>
                    <a:pt x="969" y="-152"/>
                    <a:pt x="356" y="28"/>
                  </a:cubicBezTo>
                  <a:cubicBezTo>
                    <a:pt x="-258" y="208"/>
                    <a:pt x="-13" y="1288"/>
                    <a:pt x="601" y="2728"/>
                  </a:cubicBezTo>
                  <a:cubicBezTo>
                    <a:pt x="1215" y="4168"/>
                    <a:pt x="2197" y="5968"/>
                    <a:pt x="3301" y="7048"/>
                  </a:cubicBezTo>
                  <a:cubicBezTo>
                    <a:pt x="4406" y="8128"/>
                    <a:pt x="5633" y="8488"/>
                    <a:pt x="6983" y="7768"/>
                  </a:cubicBezTo>
                  <a:cubicBezTo>
                    <a:pt x="8333" y="7048"/>
                    <a:pt x="9806" y="5248"/>
                    <a:pt x="10665" y="3808"/>
                  </a:cubicBezTo>
                  <a:cubicBezTo>
                    <a:pt x="11524" y="2368"/>
                    <a:pt x="11769" y="1288"/>
                    <a:pt x="13365" y="3268"/>
                  </a:cubicBezTo>
                  <a:cubicBezTo>
                    <a:pt x="14960" y="5248"/>
                    <a:pt x="17906" y="10288"/>
                    <a:pt x="19501" y="13438"/>
                  </a:cubicBezTo>
                  <a:cubicBezTo>
                    <a:pt x="21097" y="16588"/>
                    <a:pt x="21342" y="17848"/>
                    <a:pt x="21342" y="18928"/>
                  </a:cubicBezTo>
                  <a:cubicBezTo>
                    <a:pt x="21342" y="20008"/>
                    <a:pt x="21097" y="20908"/>
                    <a:pt x="20360" y="21178"/>
                  </a:cubicBezTo>
                  <a:cubicBezTo>
                    <a:pt x="19624" y="21448"/>
                    <a:pt x="18397" y="21088"/>
                    <a:pt x="17169" y="20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1179398" y="3248307"/>
              <a:ext cx="132881" cy="13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31" fill="norm" stroke="1" extrusionOk="0">
                  <a:moveTo>
                    <a:pt x="0" y="5380"/>
                  </a:moveTo>
                  <a:cubicBezTo>
                    <a:pt x="1029" y="3719"/>
                    <a:pt x="2057" y="2057"/>
                    <a:pt x="3429" y="1060"/>
                  </a:cubicBezTo>
                  <a:cubicBezTo>
                    <a:pt x="4800" y="63"/>
                    <a:pt x="6514" y="-269"/>
                    <a:pt x="7886" y="229"/>
                  </a:cubicBezTo>
                  <a:cubicBezTo>
                    <a:pt x="9257" y="728"/>
                    <a:pt x="10286" y="2057"/>
                    <a:pt x="10800" y="3553"/>
                  </a:cubicBezTo>
                  <a:cubicBezTo>
                    <a:pt x="11314" y="5048"/>
                    <a:pt x="11314" y="6709"/>
                    <a:pt x="10457" y="7873"/>
                  </a:cubicBezTo>
                  <a:cubicBezTo>
                    <a:pt x="9600" y="9036"/>
                    <a:pt x="7886" y="9700"/>
                    <a:pt x="7886" y="9700"/>
                  </a:cubicBezTo>
                  <a:cubicBezTo>
                    <a:pt x="7886" y="9700"/>
                    <a:pt x="9600" y="9036"/>
                    <a:pt x="12000" y="8537"/>
                  </a:cubicBezTo>
                  <a:cubicBezTo>
                    <a:pt x="14400" y="8039"/>
                    <a:pt x="17486" y="7706"/>
                    <a:pt x="19200" y="8371"/>
                  </a:cubicBezTo>
                  <a:cubicBezTo>
                    <a:pt x="20914" y="9036"/>
                    <a:pt x="21257" y="10697"/>
                    <a:pt x="21429" y="12359"/>
                  </a:cubicBezTo>
                  <a:cubicBezTo>
                    <a:pt x="21600" y="14020"/>
                    <a:pt x="21600" y="15682"/>
                    <a:pt x="20914" y="17177"/>
                  </a:cubicBezTo>
                  <a:cubicBezTo>
                    <a:pt x="20229" y="18673"/>
                    <a:pt x="18857" y="20002"/>
                    <a:pt x="17486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1363548" y="3282574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1198448" y="3244474"/>
              <a:ext cx="133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1920"/>
                    <a:pt x="5486" y="3840"/>
                    <a:pt x="7886" y="6600"/>
                  </a:cubicBezTo>
                  <a:cubicBezTo>
                    <a:pt x="10286" y="9360"/>
                    <a:pt x="12343" y="12960"/>
                    <a:pt x="13543" y="15720"/>
                  </a:cubicBezTo>
                  <a:cubicBezTo>
                    <a:pt x="14743" y="18480"/>
                    <a:pt x="15086" y="20400"/>
                    <a:pt x="15257" y="20760"/>
                  </a:cubicBezTo>
                  <a:cubicBezTo>
                    <a:pt x="15429" y="21120"/>
                    <a:pt x="15429" y="19920"/>
                    <a:pt x="14914" y="17520"/>
                  </a:cubicBezTo>
                  <a:cubicBezTo>
                    <a:pt x="14400" y="15120"/>
                    <a:pt x="13371" y="11520"/>
                    <a:pt x="12857" y="9000"/>
                  </a:cubicBezTo>
                  <a:cubicBezTo>
                    <a:pt x="12343" y="6480"/>
                    <a:pt x="12343" y="5040"/>
                    <a:pt x="12514" y="4920"/>
                  </a:cubicBezTo>
                  <a:cubicBezTo>
                    <a:pt x="12686" y="4800"/>
                    <a:pt x="13029" y="6000"/>
                    <a:pt x="13886" y="8520"/>
                  </a:cubicBezTo>
                  <a:cubicBezTo>
                    <a:pt x="14743" y="11040"/>
                    <a:pt x="16114" y="14880"/>
                    <a:pt x="17486" y="17280"/>
                  </a:cubicBezTo>
                  <a:cubicBezTo>
                    <a:pt x="18857" y="19680"/>
                    <a:pt x="20229" y="20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1414348" y="3092074"/>
              <a:ext cx="166689" cy="26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30" fill="norm" stroke="1" extrusionOk="0">
                  <a:moveTo>
                    <a:pt x="0" y="0"/>
                  </a:moveTo>
                  <a:cubicBezTo>
                    <a:pt x="0" y="1701"/>
                    <a:pt x="0" y="3402"/>
                    <a:pt x="405" y="4762"/>
                  </a:cubicBezTo>
                  <a:cubicBezTo>
                    <a:pt x="810" y="6123"/>
                    <a:pt x="1620" y="7143"/>
                    <a:pt x="2565" y="7909"/>
                  </a:cubicBezTo>
                  <a:cubicBezTo>
                    <a:pt x="3510" y="8674"/>
                    <a:pt x="4590" y="9184"/>
                    <a:pt x="5535" y="9099"/>
                  </a:cubicBezTo>
                  <a:cubicBezTo>
                    <a:pt x="6480" y="9014"/>
                    <a:pt x="7290" y="8334"/>
                    <a:pt x="7830" y="7398"/>
                  </a:cubicBezTo>
                  <a:cubicBezTo>
                    <a:pt x="8370" y="6463"/>
                    <a:pt x="8640" y="5272"/>
                    <a:pt x="8640" y="3912"/>
                  </a:cubicBezTo>
                  <a:cubicBezTo>
                    <a:pt x="8640" y="2551"/>
                    <a:pt x="8370" y="1020"/>
                    <a:pt x="8235" y="1020"/>
                  </a:cubicBezTo>
                  <a:cubicBezTo>
                    <a:pt x="8100" y="1020"/>
                    <a:pt x="8100" y="2551"/>
                    <a:pt x="9855" y="5017"/>
                  </a:cubicBezTo>
                  <a:cubicBezTo>
                    <a:pt x="11610" y="7483"/>
                    <a:pt x="15120" y="10885"/>
                    <a:pt x="17280" y="13096"/>
                  </a:cubicBezTo>
                  <a:cubicBezTo>
                    <a:pt x="19440" y="15307"/>
                    <a:pt x="20250" y="16328"/>
                    <a:pt x="20790" y="17603"/>
                  </a:cubicBezTo>
                  <a:cubicBezTo>
                    <a:pt x="21330" y="18879"/>
                    <a:pt x="21600" y="20409"/>
                    <a:pt x="20520" y="21005"/>
                  </a:cubicBezTo>
                  <a:cubicBezTo>
                    <a:pt x="19440" y="21600"/>
                    <a:pt x="17010" y="21260"/>
                    <a:pt x="14580" y="20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1560398" y="3184647"/>
              <a:ext cx="133351" cy="5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32" fill="norm" stroke="1" extrusionOk="0">
                  <a:moveTo>
                    <a:pt x="0" y="1012"/>
                  </a:moveTo>
                  <a:cubicBezTo>
                    <a:pt x="1714" y="212"/>
                    <a:pt x="3429" y="-588"/>
                    <a:pt x="4800" y="612"/>
                  </a:cubicBezTo>
                  <a:cubicBezTo>
                    <a:pt x="6171" y="1812"/>
                    <a:pt x="7200" y="5012"/>
                    <a:pt x="7371" y="9012"/>
                  </a:cubicBezTo>
                  <a:cubicBezTo>
                    <a:pt x="7543" y="13012"/>
                    <a:pt x="6857" y="17812"/>
                    <a:pt x="7371" y="19412"/>
                  </a:cubicBezTo>
                  <a:cubicBezTo>
                    <a:pt x="7886" y="21012"/>
                    <a:pt x="9600" y="19412"/>
                    <a:pt x="12171" y="15812"/>
                  </a:cubicBezTo>
                  <a:cubicBezTo>
                    <a:pt x="14743" y="12212"/>
                    <a:pt x="18171" y="6612"/>
                    <a:pt x="21600" y="1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1725498" y="3130174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1731848" y="2996824"/>
              <a:ext cx="170600" cy="27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37" fill="norm" stroke="1" extrusionOk="0">
                  <a:moveTo>
                    <a:pt x="0" y="0"/>
                  </a:moveTo>
                  <a:cubicBezTo>
                    <a:pt x="0" y="1636"/>
                    <a:pt x="0" y="3273"/>
                    <a:pt x="667" y="4500"/>
                  </a:cubicBezTo>
                  <a:cubicBezTo>
                    <a:pt x="1333" y="5727"/>
                    <a:pt x="2667" y="6545"/>
                    <a:pt x="4000" y="6955"/>
                  </a:cubicBezTo>
                  <a:cubicBezTo>
                    <a:pt x="5333" y="7364"/>
                    <a:pt x="6667" y="7364"/>
                    <a:pt x="8000" y="6627"/>
                  </a:cubicBezTo>
                  <a:cubicBezTo>
                    <a:pt x="9333" y="5891"/>
                    <a:pt x="10667" y="4418"/>
                    <a:pt x="11200" y="3191"/>
                  </a:cubicBezTo>
                  <a:cubicBezTo>
                    <a:pt x="11733" y="1964"/>
                    <a:pt x="11467" y="982"/>
                    <a:pt x="11333" y="1064"/>
                  </a:cubicBezTo>
                  <a:cubicBezTo>
                    <a:pt x="11200" y="1145"/>
                    <a:pt x="11200" y="2291"/>
                    <a:pt x="12667" y="4664"/>
                  </a:cubicBezTo>
                  <a:cubicBezTo>
                    <a:pt x="14133" y="7036"/>
                    <a:pt x="17067" y="10636"/>
                    <a:pt x="18800" y="12845"/>
                  </a:cubicBezTo>
                  <a:cubicBezTo>
                    <a:pt x="20533" y="15055"/>
                    <a:pt x="21067" y="15873"/>
                    <a:pt x="21333" y="16936"/>
                  </a:cubicBezTo>
                  <a:cubicBezTo>
                    <a:pt x="21600" y="18000"/>
                    <a:pt x="21600" y="19309"/>
                    <a:pt x="20800" y="20209"/>
                  </a:cubicBezTo>
                  <a:cubicBezTo>
                    <a:pt x="20000" y="21109"/>
                    <a:pt x="18400" y="21600"/>
                    <a:pt x="17067" y="21191"/>
                  </a:cubicBezTo>
                  <a:cubicBezTo>
                    <a:pt x="15733" y="20782"/>
                    <a:pt x="14667" y="19473"/>
                    <a:pt x="14267" y="18409"/>
                  </a:cubicBezTo>
                  <a:cubicBezTo>
                    <a:pt x="13867" y="17345"/>
                    <a:pt x="14133" y="16527"/>
                    <a:pt x="14400" y="15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1871548" y="3105286"/>
              <a:ext cx="124082" cy="14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866" fill="norm" stroke="1" extrusionOk="0">
                  <a:moveTo>
                    <a:pt x="0" y="9053"/>
                  </a:moveTo>
                  <a:cubicBezTo>
                    <a:pt x="2197" y="6315"/>
                    <a:pt x="4393" y="3577"/>
                    <a:pt x="6407" y="1904"/>
                  </a:cubicBezTo>
                  <a:cubicBezTo>
                    <a:pt x="8420" y="230"/>
                    <a:pt x="10251" y="-378"/>
                    <a:pt x="11166" y="230"/>
                  </a:cubicBezTo>
                  <a:cubicBezTo>
                    <a:pt x="12081" y="839"/>
                    <a:pt x="12081" y="2664"/>
                    <a:pt x="11349" y="4794"/>
                  </a:cubicBezTo>
                  <a:cubicBezTo>
                    <a:pt x="10617" y="6923"/>
                    <a:pt x="9153" y="9357"/>
                    <a:pt x="9336" y="10574"/>
                  </a:cubicBezTo>
                  <a:cubicBezTo>
                    <a:pt x="9519" y="11791"/>
                    <a:pt x="11349" y="11791"/>
                    <a:pt x="13363" y="11791"/>
                  </a:cubicBezTo>
                  <a:cubicBezTo>
                    <a:pt x="15376" y="11791"/>
                    <a:pt x="17573" y="11791"/>
                    <a:pt x="19037" y="12552"/>
                  </a:cubicBezTo>
                  <a:cubicBezTo>
                    <a:pt x="20502" y="13312"/>
                    <a:pt x="21234" y="14833"/>
                    <a:pt x="21417" y="16507"/>
                  </a:cubicBezTo>
                  <a:cubicBezTo>
                    <a:pt x="21600" y="18180"/>
                    <a:pt x="21234" y="20005"/>
                    <a:pt x="19953" y="20614"/>
                  </a:cubicBezTo>
                  <a:cubicBezTo>
                    <a:pt x="18671" y="21222"/>
                    <a:pt x="16475" y="20614"/>
                    <a:pt x="14278" y="20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1915998" y="2876174"/>
              <a:ext cx="13629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600" fill="norm" stroke="1" extrusionOk="0">
                  <a:moveTo>
                    <a:pt x="0" y="0"/>
                  </a:moveTo>
                  <a:cubicBezTo>
                    <a:pt x="2945" y="1011"/>
                    <a:pt x="5891" y="2021"/>
                    <a:pt x="7527" y="2842"/>
                  </a:cubicBezTo>
                  <a:cubicBezTo>
                    <a:pt x="9164" y="3663"/>
                    <a:pt x="9491" y="4295"/>
                    <a:pt x="9327" y="4926"/>
                  </a:cubicBezTo>
                  <a:cubicBezTo>
                    <a:pt x="9164" y="5558"/>
                    <a:pt x="8509" y="6189"/>
                    <a:pt x="8836" y="6758"/>
                  </a:cubicBezTo>
                  <a:cubicBezTo>
                    <a:pt x="9164" y="7326"/>
                    <a:pt x="10473" y="7832"/>
                    <a:pt x="12109" y="8653"/>
                  </a:cubicBezTo>
                  <a:cubicBezTo>
                    <a:pt x="13745" y="9474"/>
                    <a:pt x="15709" y="10611"/>
                    <a:pt x="17673" y="12568"/>
                  </a:cubicBezTo>
                  <a:cubicBezTo>
                    <a:pt x="19636" y="14526"/>
                    <a:pt x="21600" y="17305"/>
                    <a:pt x="20945" y="18947"/>
                  </a:cubicBezTo>
                  <a:cubicBezTo>
                    <a:pt x="20291" y="20589"/>
                    <a:pt x="17018" y="21095"/>
                    <a:pt x="137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42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177268" y="4158874"/>
              <a:ext cx="1026392" cy="1161950"/>
            </a:xfrm>
            <a:prstGeom prst="rect">
              <a:avLst/>
            </a:prstGeom>
            <a:effectLst/>
          </p:spPr>
        </p:pic>
        <p:pic>
          <p:nvPicPr>
            <p:cNvPr id="342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913233" y="4116790"/>
              <a:ext cx="416016" cy="311103"/>
            </a:xfrm>
            <a:prstGeom prst="rect">
              <a:avLst/>
            </a:prstGeom>
            <a:effectLst/>
          </p:spPr>
        </p:pic>
        <p:pic>
          <p:nvPicPr>
            <p:cNvPr id="342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986348" y="3926904"/>
              <a:ext cx="1221464" cy="943171"/>
            </a:xfrm>
            <a:prstGeom prst="rect">
              <a:avLst/>
            </a:prstGeom>
            <a:effectLst/>
          </p:spPr>
        </p:pic>
        <p:pic>
          <p:nvPicPr>
            <p:cNvPr id="343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132398" y="3738069"/>
              <a:ext cx="2929774" cy="1132006"/>
            </a:xfrm>
            <a:prstGeom prst="rect">
              <a:avLst/>
            </a:prstGeom>
            <a:effectLst/>
          </p:spPr>
        </p:pic>
        <p:pic>
          <p:nvPicPr>
            <p:cNvPr id="343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405448" y="3775605"/>
              <a:ext cx="4377901" cy="1157970"/>
            </a:xfrm>
            <a:prstGeom prst="rect">
              <a:avLst/>
            </a:prstGeom>
            <a:effectLst/>
          </p:spPr>
        </p:pic>
        <p:pic>
          <p:nvPicPr>
            <p:cNvPr id="343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696393" y="5265097"/>
              <a:ext cx="283396" cy="363439"/>
            </a:xfrm>
            <a:prstGeom prst="rect">
              <a:avLst/>
            </a:prstGeom>
            <a:effectLst/>
          </p:spPr>
        </p:pic>
        <p:pic>
          <p:nvPicPr>
            <p:cNvPr id="343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053192" y="5225674"/>
              <a:ext cx="250407" cy="345796"/>
            </a:xfrm>
            <a:prstGeom prst="rect">
              <a:avLst/>
            </a:prstGeom>
            <a:effectLst/>
          </p:spPr>
        </p:pic>
        <p:pic>
          <p:nvPicPr>
            <p:cNvPr id="343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344070" y="5213059"/>
              <a:ext cx="270679" cy="469816"/>
            </a:xfrm>
            <a:prstGeom prst="rect">
              <a:avLst/>
            </a:prstGeom>
            <a:effectLst/>
          </p:spPr>
        </p:pic>
        <p:sp>
          <p:nvSpPr>
            <p:cNvPr id="3441" name="Line"/>
            <p:cNvSpPr/>
            <p:nvPr/>
          </p:nvSpPr>
          <p:spPr>
            <a:xfrm>
              <a:off x="472832" y="5163228"/>
              <a:ext cx="185867" cy="48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43" fill="norm" stroke="1" extrusionOk="0">
                  <a:moveTo>
                    <a:pt x="13302" y="4461"/>
                  </a:moveTo>
                  <a:cubicBezTo>
                    <a:pt x="13545" y="3052"/>
                    <a:pt x="13787" y="1643"/>
                    <a:pt x="13302" y="845"/>
                  </a:cubicBezTo>
                  <a:cubicBezTo>
                    <a:pt x="12817" y="47"/>
                    <a:pt x="11603" y="-141"/>
                    <a:pt x="9540" y="94"/>
                  </a:cubicBezTo>
                  <a:cubicBezTo>
                    <a:pt x="7477" y="329"/>
                    <a:pt x="4565" y="986"/>
                    <a:pt x="2623" y="1784"/>
                  </a:cubicBezTo>
                  <a:cubicBezTo>
                    <a:pt x="682" y="2582"/>
                    <a:pt x="-289" y="3522"/>
                    <a:pt x="75" y="4367"/>
                  </a:cubicBezTo>
                  <a:cubicBezTo>
                    <a:pt x="439" y="5212"/>
                    <a:pt x="2138" y="5963"/>
                    <a:pt x="4565" y="6762"/>
                  </a:cubicBezTo>
                  <a:cubicBezTo>
                    <a:pt x="6992" y="7560"/>
                    <a:pt x="10147" y="8405"/>
                    <a:pt x="11360" y="9297"/>
                  </a:cubicBezTo>
                  <a:cubicBezTo>
                    <a:pt x="12574" y="10189"/>
                    <a:pt x="11846" y="11129"/>
                    <a:pt x="10875" y="11645"/>
                  </a:cubicBezTo>
                  <a:cubicBezTo>
                    <a:pt x="9904" y="12162"/>
                    <a:pt x="8691" y="12256"/>
                    <a:pt x="7477" y="12162"/>
                  </a:cubicBezTo>
                  <a:cubicBezTo>
                    <a:pt x="6264" y="12068"/>
                    <a:pt x="5050" y="11786"/>
                    <a:pt x="4686" y="11880"/>
                  </a:cubicBezTo>
                  <a:cubicBezTo>
                    <a:pt x="4322" y="11974"/>
                    <a:pt x="4808" y="12443"/>
                    <a:pt x="5172" y="13617"/>
                  </a:cubicBezTo>
                  <a:cubicBezTo>
                    <a:pt x="5536" y="14791"/>
                    <a:pt x="5778" y="16669"/>
                    <a:pt x="5657" y="18031"/>
                  </a:cubicBezTo>
                  <a:cubicBezTo>
                    <a:pt x="5536" y="19393"/>
                    <a:pt x="5050" y="20238"/>
                    <a:pt x="5414" y="20755"/>
                  </a:cubicBezTo>
                  <a:cubicBezTo>
                    <a:pt x="5778" y="21271"/>
                    <a:pt x="6992" y="21459"/>
                    <a:pt x="9783" y="21271"/>
                  </a:cubicBezTo>
                  <a:cubicBezTo>
                    <a:pt x="12574" y="21083"/>
                    <a:pt x="16942" y="20520"/>
                    <a:pt x="21311" y="19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739046" y="5333624"/>
              <a:ext cx="177088" cy="44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57" fill="norm" stroke="1" extrusionOk="0">
                  <a:moveTo>
                    <a:pt x="3314" y="0"/>
                  </a:moveTo>
                  <a:cubicBezTo>
                    <a:pt x="2043" y="1740"/>
                    <a:pt x="772" y="3481"/>
                    <a:pt x="264" y="4658"/>
                  </a:cubicBezTo>
                  <a:cubicBezTo>
                    <a:pt x="-244" y="5835"/>
                    <a:pt x="10" y="6449"/>
                    <a:pt x="772" y="6756"/>
                  </a:cubicBezTo>
                  <a:cubicBezTo>
                    <a:pt x="1535" y="7064"/>
                    <a:pt x="2805" y="7064"/>
                    <a:pt x="4838" y="6449"/>
                  </a:cubicBezTo>
                  <a:cubicBezTo>
                    <a:pt x="6871" y="5835"/>
                    <a:pt x="9667" y="4607"/>
                    <a:pt x="11318" y="3736"/>
                  </a:cubicBezTo>
                  <a:cubicBezTo>
                    <a:pt x="12970" y="2866"/>
                    <a:pt x="13478" y="2355"/>
                    <a:pt x="14114" y="1791"/>
                  </a:cubicBezTo>
                  <a:cubicBezTo>
                    <a:pt x="14749" y="1228"/>
                    <a:pt x="15511" y="614"/>
                    <a:pt x="15892" y="563"/>
                  </a:cubicBezTo>
                  <a:cubicBezTo>
                    <a:pt x="16274" y="512"/>
                    <a:pt x="16274" y="1024"/>
                    <a:pt x="16909" y="2918"/>
                  </a:cubicBezTo>
                  <a:cubicBezTo>
                    <a:pt x="17544" y="4811"/>
                    <a:pt x="18815" y="8087"/>
                    <a:pt x="19704" y="11056"/>
                  </a:cubicBezTo>
                  <a:cubicBezTo>
                    <a:pt x="20594" y="14025"/>
                    <a:pt x="21102" y="16686"/>
                    <a:pt x="21229" y="18324"/>
                  </a:cubicBezTo>
                  <a:cubicBezTo>
                    <a:pt x="21356" y="19962"/>
                    <a:pt x="21102" y="20576"/>
                    <a:pt x="20340" y="20986"/>
                  </a:cubicBezTo>
                  <a:cubicBezTo>
                    <a:pt x="19577" y="21395"/>
                    <a:pt x="18307" y="21600"/>
                    <a:pt x="17163" y="21549"/>
                  </a:cubicBezTo>
                  <a:cubicBezTo>
                    <a:pt x="16020" y="21498"/>
                    <a:pt x="15003" y="21191"/>
                    <a:pt x="13860" y="20269"/>
                  </a:cubicBezTo>
                  <a:cubicBezTo>
                    <a:pt x="12716" y="19348"/>
                    <a:pt x="11445" y="17812"/>
                    <a:pt x="11064" y="16737"/>
                  </a:cubicBezTo>
                  <a:cubicBezTo>
                    <a:pt x="10683" y="15663"/>
                    <a:pt x="11191" y="15048"/>
                    <a:pt x="11700" y="14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982548" y="5479674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1052398" y="5473324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1306398" y="5346324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1236548" y="5466974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4500"/>
                    <a:pt x="15055" y="9000"/>
                    <a:pt x="11455" y="12600"/>
                  </a:cubicBezTo>
                  <a:cubicBezTo>
                    <a:pt x="7855" y="16200"/>
                    <a:pt x="3927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1563332" y="5252936"/>
              <a:ext cx="231368" cy="41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89" fill="norm" stroke="1" extrusionOk="0">
                  <a:moveTo>
                    <a:pt x="906" y="229"/>
                  </a:moveTo>
                  <a:cubicBezTo>
                    <a:pt x="513" y="1741"/>
                    <a:pt x="120" y="3253"/>
                    <a:pt x="22" y="4279"/>
                  </a:cubicBezTo>
                  <a:cubicBezTo>
                    <a:pt x="-76" y="5305"/>
                    <a:pt x="120" y="5845"/>
                    <a:pt x="1200" y="6169"/>
                  </a:cubicBezTo>
                  <a:cubicBezTo>
                    <a:pt x="2280" y="6493"/>
                    <a:pt x="4244" y="6601"/>
                    <a:pt x="6208" y="5953"/>
                  </a:cubicBezTo>
                  <a:cubicBezTo>
                    <a:pt x="8171" y="5305"/>
                    <a:pt x="10135" y="3901"/>
                    <a:pt x="11411" y="2659"/>
                  </a:cubicBezTo>
                  <a:cubicBezTo>
                    <a:pt x="12688" y="1417"/>
                    <a:pt x="13277" y="337"/>
                    <a:pt x="13375" y="67"/>
                  </a:cubicBezTo>
                  <a:cubicBezTo>
                    <a:pt x="13473" y="-203"/>
                    <a:pt x="13080" y="337"/>
                    <a:pt x="13080" y="1795"/>
                  </a:cubicBezTo>
                  <a:cubicBezTo>
                    <a:pt x="13080" y="3253"/>
                    <a:pt x="13473" y="5629"/>
                    <a:pt x="14946" y="8383"/>
                  </a:cubicBezTo>
                  <a:cubicBezTo>
                    <a:pt x="16419" y="11137"/>
                    <a:pt x="18971" y="14269"/>
                    <a:pt x="20248" y="16159"/>
                  </a:cubicBezTo>
                  <a:cubicBezTo>
                    <a:pt x="21524" y="18049"/>
                    <a:pt x="21524" y="18697"/>
                    <a:pt x="21426" y="19291"/>
                  </a:cubicBezTo>
                  <a:cubicBezTo>
                    <a:pt x="21328" y="19885"/>
                    <a:pt x="21131" y="20425"/>
                    <a:pt x="20444" y="20803"/>
                  </a:cubicBezTo>
                  <a:cubicBezTo>
                    <a:pt x="19757" y="21181"/>
                    <a:pt x="18579" y="21397"/>
                    <a:pt x="16811" y="21235"/>
                  </a:cubicBezTo>
                  <a:cubicBezTo>
                    <a:pt x="15044" y="21073"/>
                    <a:pt x="12688" y="20533"/>
                    <a:pt x="11019" y="19615"/>
                  </a:cubicBezTo>
                  <a:cubicBezTo>
                    <a:pt x="9349" y="18697"/>
                    <a:pt x="8368" y="17401"/>
                    <a:pt x="7386" y="16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1808048" y="5388658"/>
              <a:ext cx="144199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73" fill="norm" stroke="1" extrusionOk="0">
                  <a:moveTo>
                    <a:pt x="0" y="5002"/>
                  </a:moveTo>
                  <a:cubicBezTo>
                    <a:pt x="5009" y="3411"/>
                    <a:pt x="10017" y="1819"/>
                    <a:pt x="13617" y="910"/>
                  </a:cubicBezTo>
                  <a:cubicBezTo>
                    <a:pt x="17217" y="0"/>
                    <a:pt x="19409" y="-227"/>
                    <a:pt x="20504" y="228"/>
                  </a:cubicBezTo>
                  <a:cubicBezTo>
                    <a:pt x="21600" y="682"/>
                    <a:pt x="21600" y="1819"/>
                    <a:pt x="20504" y="5457"/>
                  </a:cubicBezTo>
                  <a:cubicBezTo>
                    <a:pt x="19409" y="9095"/>
                    <a:pt x="17217" y="15234"/>
                    <a:pt x="15026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1846148" y="553682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1777949" y="5402251"/>
              <a:ext cx="179414" cy="21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71" fill="norm" stroke="1" extrusionOk="0">
                  <a:moveTo>
                    <a:pt x="13367" y="3822"/>
                  </a:moveTo>
                  <a:cubicBezTo>
                    <a:pt x="14120" y="2999"/>
                    <a:pt x="14874" y="2176"/>
                    <a:pt x="14748" y="1456"/>
                  </a:cubicBezTo>
                  <a:cubicBezTo>
                    <a:pt x="14623" y="736"/>
                    <a:pt x="13618" y="119"/>
                    <a:pt x="11609" y="16"/>
                  </a:cubicBezTo>
                  <a:cubicBezTo>
                    <a:pt x="9599" y="-87"/>
                    <a:pt x="6585" y="324"/>
                    <a:pt x="4451" y="736"/>
                  </a:cubicBezTo>
                  <a:cubicBezTo>
                    <a:pt x="2316" y="1147"/>
                    <a:pt x="1060" y="1559"/>
                    <a:pt x="432" y="2279"/>
                  </a:cubicBezTo>
                  <a:cubicBezTo>
                    <a:pt x="-196" y="2999"/>
                    <a:pt x="-196" y="4027"/>
                    <a:pt x="809" y="5159"/>
                  </a:cubicBezTo>
                  <a:cubicBezTo>
                    <a:pt x="1813" y="6290"/>
                    <a:pt x="3823" y="7524"/>
                    <a:pt x="6962" y="8964"/>
                  </a:cubicBezTo>
                  <a:cubicBezTo>
                    <a:pt x="10102" y="10404"/>
                    <a:pt x="14371" y="12050"/>
                    <a:pt x="17134" y="13284"/>
                  </a:cubicBezTo>
                  <a:cubicBezTo>
                    <a:pt x="19897" y="14519"/>
                    <a:pt x="21153" y="15342"/>
                    <a:pt x="21278" y="16576"/>
                  </a:cubicBezTo>
                  <a:cubicBezTo>
                    <a:pt x="21404" y="17810"/>
                    <a:pt x="20399" y="19456"/>
                    <a:pt x="18892" y="20382"/>
                  </a:cubicBezTo>
                  <a:cubicBezTo>
                    <a:pt x="17385" y="21307"/>
                    <a:pt x="15376" y="21513"/>
                    <a:pt x="13618" y="20484"/>
                  </a:cubicBezTo>
                  <a:cubicBezTo>
                    <a:pt x="11860" y="19456"/>
                    <a:pt x="10353" y="17193"/>
                    <a:pt x="10730" y="14519"/>
                  </a:cubicBezTo>
                  <a:cubicBezTo>
                    <a:pt x="11106" y="11844"/>
                    <a:pt x="13367" y="8759"/>
                    <a:pt x="14874" y="6804"/>
                  </a:cubicBezTo>
                  <a:cubicBezTo>
                    <a:pt x="16381" y="4850"/>
                    <a:pt x="17134" y="4027"/>
                    <a:pt x="17637" y="3102"/>
                  </a:cubicBezTo>
                  <a:cubicBezTo>
                    <a:pt x="18139" y="2176"/>
                    <a:pt x="18390" y="1147"/>
                    <a:pt x="17762" y="736"/>
                  </a:cubicBezTo>
                  <a:cubicBezTo>
                    <a:pt x="17134" y="324"/>
                    <a:pt x="15627" y="530"/>
                    <a:pt x="14623" y="1456"/>
                  </a:cubicBezTo>
                  <a:cubicBezTo>
                    <a:pt x="13618" y="2382"/>
                    <a:pt x="13116" y="4027"/>
                    <a:pt x="12613" y="5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2049348" y="5524124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2182698" y="5232024"/>
              <a:ext cx="199746" cy="38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26" fill="norm" stroke="1" extrusionOk="0">
                  <a:moveTo>
                    <a:pt x="0" y="0"/>
                  </a:moveTo>
                  <a:cubicBezTo>
                    <a:pt x="227" y="2018"/>
                    <a:pt x="455" y="4035"/>
                    <a:pt x="1137" y="5519"/>
                  </a:cubicBezTo>
                  <a:cubicBezTo>
                    <a:pt x="1819" y="7002"/>
                    <a:pt x="2956" y="7952"/>
                    <a:pt x="4093" y="8486"/>
                  </a:cubicBezTo>
                  <a:cubicBezTo>
                    <a:pt x="5229" y="9020"/>
                    <a:pt x="6366" y="9138"/>
                    <a:pt x="7503" y="8545"/>
                  </a:cubicBezTo>
                  <a:cubicBezTo>
                    <a:pt x="8640" y="7952"/>
                    <a:pt x="9777" y="6646"/>
                    <a:pt x="10573" y="5697"/>
                  </a:cubicBezTo>
                  <a:cubicBezTo>
                    <a:pt x="11368" y="4747"/>
                    <a:pt x="11823" y="4154"/>
                    <a:pt x="12164" y="3264"/>
                  </a:cubicBezTo>
                  <a:cubicBezTo>
                    <a:pt x="12505" y="2374"/>
                    <a:pt x="12733" y="1187"/>
                    <a:pt x="12846" y="890"/>
                  </a:cubicBezTo>
                  <a:cubicBezTo>
                    <a:pt x="12960" y="593"/>
                    <a:pt x="12960" y="1187"/>
                    <a:pt x="14097" y="3026"/>
                  </a:cubicBezTo>
                  <a:cubicBezTo>
                    <a:pt x="15234" y="4866"/>
                    <a:pt x="17507" y="7952"/>
                    <a:pt x="18985" y="10919"/>
                  </a:cubicBezTo>
                  <a:cubicBezTo>
                    <a:pt x="20463" y="13886"/>
                    <a:pt x="21145" y="16734"/>
                    <a:pt x="21373" y="18455"/>
                  </a:cubicBezTo>
                  <a:cubicBezTo>
                    <a:pt x="21600" y="20176"/>
                    <a:pt x="21373" y="20769"/>
                    <a:pt x="20577" y="21125"/>
                  </a:cubicBezTo>
                  <a:cubicBezTo>
                    <a:pt x="19781" y="21481"/>
                    <a:pt x="18417" y="21600"/>
                    <a:pt x="17280" y="21481"/>
                  </a:cubicBezTo>
                  <a:cubicBezTo>
                    <a:pt x="16143" y="21363"/>
                    <a:pt x="15234" y="21007"/>
                    <a:pt x="15234" y="20116"/>
                  </a:cubicBezTo>
                  <a:cubicBezTo>
                    <a:pt x="15234" y="19226"/>
                    <a:pt x="16143" y="17802"/>
                    <a:pt x="17053" y="16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2462102" y="5330189"/>
              <a:ext cx="114297" cy="15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90" fill="norm" stroke="1" extrusionOk="0">
                  <a:moveTo>
                    <a:pt x="15315" y="5728"/>
                  </a:moveTo>
                  <a:cubicBezTo>
                    <a:pt x="14922" y="4268"/>
                    <a:pt x="14530" y="2809"/>
                    <a:pt x="13351" y="1787"/>
                  </a:cubicBezTo>
                  <a:cubicBezTo>
                    <a:pt x="12173" y="766"/>
                    <a:pt x="10210" y="182"/>
                    <a:pt x="8050" y="36"/>
                  </a:cubicBezTo>
                  <a:cubicBezTo>
                    <a:pt x="5890" y="-110"/>
                    <a:pt x="3533" y="182"/>
                    <a:pt x="1962" y="1058"/>
                  </a:cubicBezTo>
                  <a:cubicBezTo>
                    <a:pt x="391" y="1933"/>
                    <a:pt x="-394" y="3393"/>
                    <a:pt x="195" y="4268"/>
                  </a:cubicBezTo>
                  <a:cubicBezTo>
                    <a:pt x="784" y="5144"/>
                    <a:pt x="2748" y="5436"/>
                    <a:pt x="4711" y="5436"/>
                  </a:cubicBezTo>
                  <a:cubicBezTo>
                    <a:pt x="6675" y="5436"/>
                    <a:pt x="8639" y="5144"/>
                    <a:pt x="10602" y="5144"/>
                  </a:cubicBezTo>
                  <a:cubicBezTo>
                    <a:pt x="12566" y="5144"/>
                    <a:pt x="14530" y="5436"/>
                    <a:pt x="15708" y="7625"/>
                  </a:cubicBezTo>
                  <a:cubicBezTo>
                    <a:pt x="16886" y="9814"/>
                    <a:pt x="17279" y="13901"/>
                    <a:pt x="18064" y="16528"/>
                  </a:cubicBezTo>
                  <a:cubicBezTo>
                    <a:pt x="18850" y="19155"/>
                    <a:pt x="20028" y="20322"/>
                    <a:pt x="21206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2614498" y="5441574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00"/>
                    <a:pt x="21600" y="9600"/>
                    <a:pt x="18000" y="1320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2794415" y="5174874"/>
              <a:ext cx="200185" cy="39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76" fill="norm" stroke="1" extrusionOk="0">
                  <a:moveTo>
                    <a:pt x="1819" y="0"/>
                  </a:moveTo>
                  <a:cubicBezTo>
                    <a:pt x="909" y="460"/>
                    <a:pt x="0" y="919"/>
                    <a:pt x="0" y="1896"/>
                  </a:cubicBezTo>
                  <a:cubicBezTo>
                    <a:pt x="0" y="2872"/>
                    <a:pt x="909" y="4366"/>
                    <a:pt x="2728" y="4998"/>
                  </a:cubicBezTo>
                  <a:cubicBezTo>
                    <a:pt x="4547" y="5630"/>
                    <a:pt x="7276" y="5400"/>
                    <a:pt x="9208" y="4998"/>
                  </a:cubicBezTo>
                  <a:cubicBezTo>
                    <a:pt x="11141" y="4596"/>
                    <a:pt x="12278" y="4021"/>
                    <a:pt x="13187" y="3217"/>
                  </a:cubicBezTo>
                  <a:cubicBezTo>
                    <a:pt x="14097" y="2413"/>
                    <a:pt x="14779" y="1379"/>
                    <a:pt x="14893" y="1149"/>
                  </a:cubicBezTo>
                  <a:cubicBezTo>
                    <a:pt x="15006" y="919"/>
                    <a:pt x="14552" y="1494"/>
                    <a:pt x="14779" y="2930"/>
                  </a:cubicBezTo>
                  <a:cubicBezTo>
                    <a:pt x="15006" y="4366"/>
                    <a:pt x="15916" y="6664"/>
                    <a:pt x="17166" y="9249"/>
                  </a:cubicBezTo>
                  <a:cubicBezTo>
                    <a:pt x="18417" y="11834"/>
                    <a:pt x="20008" y="14706"/>
                    <a:pt x="20804" y="16487"/>
                  </a:cubicBezTo>
                  <a:cubicBezTo>
                    <a:pt x="21600" y="18268"/>
                    <a:pt x="21600" y="18957"/>
                    <a:pt x="21373" y="19589"/>
                  </a:cubicBezTo>
                  <a:cubicBezTo>
                    <a:pt x="21145" y="20221"/>
                    <a:pt x="20691" y="20796"/>
                    <a:pt x="19895" y="21140"/>
                  </a:cubicBezTo>
                  <a:cubicBezTo>
                    <a:pt x="19099" y="21485"/>
                    <a:pt x="17962" y="21600"/>
                    <a:pt x="17053" y="21313"/>
                  </a:cubicBezTo>
                  <a:cubicBezTo>
                    <a:pt x="16143" y="21026"/>
                    <a:pt x="15461" y="20336"/>
                    <a:pt x="15234" y="19072"/>
                  </a:cubicBezTo>
                  <a:cubicBezTo>
                    <a:pt x="15006" y="17809"/>
                    <a:pt x="15234" y="15970"/>
                    <a:pt x="15461" y="14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3052648" y="5333624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3110856" y="5320924"/>
              <a:ext cx="59528" cy="8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086" fill="norm" stroke="1" extrusionOk="0">
                  <a:moveTo>
                    <a:pt x="8566" y="3014"/>
                  </a:moveTo>
                  <a:cubicBezTo>
                    <a:pt x="5587" y="4521"/>
                    <a:pt x="2607" y="6028"/>
                    <a:pt x="1118" y="8037"/>
                  </a:cubicBezTo>
                  <a:cubicBezTo>
                    <a:pt x="-372" y="10047"/>
                    <a:pt x="-372" y="12558"/>
                    <a:pt x="1118" y="15070"/>
                  </a:cubicBezTo>
                  <a:cubicBezTo>
                    <a:pt x="2607" y="17581"/>
                    <a:pt x="5587" y="20093"/>
                    <a:pt x="8938" y="20847"/>
                  </a:cubicBezTo>
                  <a:cubicBezTo>
                    <a:pt x="12290" y="21600"/>
                    <a:pt x="16014" y="20595"/>
                    <a:pt x="18249" y="17581"/>
                  </a:cubicBezTo>
                  <a:cubicBezTo>
                    <a:pt x="20483" y="14567"/>
                    <a:pt x="21228" y="9544"/>
                    <a:pt x="20856" y="6279"/>
                  </a:cubicBezTo>
                  <a:cubicBezTo>
                    <a:pt x="20483" y="3014"/>
                    <a:pt x="18994" y="1507"/>
                    <a:pt x="175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3211398" y="5004747"/>
              <a:ext cx="97227" cy="48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542" fill="norm" stroke="1" extrusionOk="0">
                  <a:moveTo>
                    <a:pt x="4050" y="2747"/>
                  </a:moveTo>
                  <a:cubicBezTo>
                    <a:pt x="4050" y="2280"/>
                    <a:pt x="4050" y="1812"/>
                    <a:pt x="4725" y="1345"/>
                  </a:cubicBezTo>
                  <a:cubicBezTo>
                    <a:pt x="5400" y="877"/>
                    <a:pt x="6750" y="410"/>
                    <a:pt x="9000" y="176"/>
                  </a:cubicBezTo>
                  <a:cubicBezTo>
                    <a:pt x="11250" y="-58"/>
                    <a:pt x="14400" y="-58"/>
                    <a:pt x="16425" y="176"/>
                  </a:cubicBezTo>
                  <a:cubicBezTo>
                    <a:pt x="18450" y="410"/>
                    <a:pt x="19350" y="877"/>
                    <a:pt x="19125" y="2280"/>
                  </a:cubicBezTo>
                  <a:cubicBezTo>
                    <a:pt x="18900" y="3682"/>
                    <a:pt x="17550" y="6020"/>
                    <a:pt x="15525" y="7563"/>
                  </a:cubicBezTo>
                  <a:cubicBezTo>
                    <a:pt x="13500" y="9106"/>
                    <a:pt x="10800" y="9854"/>
                    <a:pt x="9000" y="10461"/>
                  </a:cubicBezTo>
                  <a:cubicBezTo>
                    <a:pt x="7200" y="11069"/>
                    <a:pt x="6300" y="11537"/>
                    <a:pt x="6525" y="11958"/>
                  </a:cubicBezTo>
                  <a:cubicBezTo>
                    <a:pt x="6750" y="12378"/>
                    <a:pt x="8100" y="12752"/>
                    <a:pt x="11025" y="13641"/>
                  </a:cubicBezTo>
                  <a:cubicBezTo>
                    <a:pt x="13950" y="14529"/>
                    <a:pt x="18450" y="15932"/>
                    <a:pt x="20025" y="17054"/>
                  </a:cubicBezTo>
                  <a:cubicBezTo>
                    <a:pt x="21600" y="18176"/>
                    <a:pt x="20250" y="19017"/>
                    <a:pt x="16425" y="19719"/>
                  </a:cubicBezTo>
                  <a:cubicBezTo>
                    <a:pt x="12600" y="20420"/>
                    <a:pt x="6300" y="20981"/>
                    <a:pt x="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1179398" y="6106583"/>
              <a:ext cx="6350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8669"/>
                  </a:moveTo>
                  <a:cubicBezTo>
                    <a:pt x="2880" y="3586"/>
                    <a:pt x="5760" y="-1496"/>
                    <a:pt x="9360" y="410"/>
                  </a:cubicBezTo>
                  <a:cubicBezTo>
                    <a:pt x="12960" y="2316"/>
                    <a:pt x="17280" y="11210"/>
                    <a:pt x="21600" y="20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1274648" y="637502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839336" y="6726742"/>
              <a:ext cx="131107" cy="52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413" fill="norm" stroke="1" extrusionOk="0">
                  <a:moveTo>
                    <a:pt x="19197" y="1455"/>
                  </a:moveTo>
                  <a:cubicBezTo>
                    <a:pt x="18543" y="1023"/>
                    <a:pt x="17888" y="591"/>
                    <a:pt x="16743" y="288"/>
                  </a:cubicBezTo>
                  <a:cubicBezTo>
                    <a:pt x="15597" y="-14"/>
                    <a:pt x="13961" y="-187"/>
                    <a:pt x="11016" y="331"/>
                  </a:cubicBezTo>
                  <a:cubicBezTo>
                    <a:pt x="8070" y="850"/>
                    <a:pt x="3816" y="2059"/>
                    <a:pt x="1688" y="2880"/>
                  </a:cubicBezTo>
                  <a:cubicBezTo>
                    <a:pt x="-439" y="3701"/>
                    <a:pt x="-439" y="4133"/>
                    <a:pt x="1034" y="4608"/>
                  </a:cubicBezTo>
                  <a:cubicBezTo>
                    <a:pt x="2506" y="5083"/>
                    <a:pt x="5452" y="5602"/>
                    <a:pt x="9216" y="6336"/>
                  </a:cubicBezTo>
                  <a:cubicBezTo>
                    <a:pt x="12979" y="7071"/>
                    <a:pt x="17561" y="8021"/>
                    <a:pt x="19361" y="9015"/>
                  </a:cubicBezTo>
                  <a:cubicBezTo>
                    <a:pt x="21161" y="10008"/>
                    <a:pt x="20179" y="11045"/>
                    <a:pt x="17397" y="12082"/>
                  </a:cubicBezTo>
                  <a:cubicBezTo>
                    <a:pt x="14616" y="13119"/>
                    <a:pt x="10034" y="14155"/>
                    <a:pt x="7252" y="14847"/>
                  </a:cubicBezTo>
                  <a:cubicBezTo>
                    <a:pt x="4470" y="15538"/>
                    <a:pt x="3488" y="15883"/>
                    <a:pt x="2834" y="16272"/>
                  </a:cubicBezTo>
                  <a:cubicBezTo>
                    <a:pt x="2179" y="16661"/>
                    <a:pt x="1852" y="17093"/>
                    <a:pt x="2343" y="17439"/>
                  </a:cubicBezTo>
                  <a:cubicBezTo>
                    <a:pt x="2834" y="17784"/>
                    <a:pt x="4143" y="18043"/>
                    <a:pt x="6434" y="18691"/>
                  </a:cubicBezTo>
                  <a:cubicBezTo>
                    <a:pt x="8725" y="19339"/>
                    <a:pt x="11997" y="20376"/>
                    <a:pt x="1527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1059756" y="6908424"/>
              <a:ext cx="179703" cy="38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99" fill="norm" stroke="1" extrusionOk="0">
                  <a:moveTo>
                    <a:pt x="3647" y="0"/>
                  </a:moveTo>
                  <a:cubicBezTo>
                    <a:pt x="2392" y="118"/>
                    <a:pt x="1136" y="236"/>
                    <a:pt x="508" y="708"/>
                  </a:cubicBezTo>
                  <a:cubicBezTo>
                    <a:pt x="-120" y="1180"/>
                    <a:pt x="-120" y="2007"/>
                    <a:pt x="257" y="3010"/>
                  </a:cubicBezTo>
                  <a:cubicBezTo>
                    <a:pt x="633" y="4013"/>
                    <a:pt x="1387" y="5193"/>
                    <a:pt x="2894" y="6079"/>
                  </a:cubicBezTo>
                  <a:cubicBezTo>
                    <a:pt x="4401" y="6964"/>
                    <a:pt x="6661" y="7554"/>
                    <a:pt x="8796" y="7318"/>
                  </a:cubicBezTo>
                  <a:cubicBezTo>
                    <a:pt x="10931" y="7082"/>
                    <a:pt x="12940" y="6020"/>
                    <a:pt x="14196" y="4898"/>
                  </a:cubicBezTo>
                  <a:cubicBezTo>
                    <a:pt x="15452" y="3777"/>
                    <a:pt x="15954" y="2597"/>
                    <a:pt x="16206" y="1711"/>
                  </a:cubicBezTo>
                  <a:cubicBezTo>
                    <a:pt x="16457" y="826"/>
                    <a:pt x="16457" y="236"/>
                    <a:pt x="16582" y="295"/>
                  </a:cubicBezTo>
                  <a:cubicBezTo>
                    <a:pt x="16708" y="354"/>
                    <a:pt x="16959" y="1062"/>
                    <a:pt x="17713" y="3128"/>
                  </a:cubicBezTo>
                  <a:cubicBezTo>
                    <a:pt x="18466" y="5193"/>
                    <a:pt x="19722" y="8616"/>
                    <a:pt x="20475" y="11626"/>
                  </a:cubicBezTo>
                  <a:cubicBezTo>
                    <a:pt x="21229" y="14636"/>
                    <a:pt x="21480" y="17233"/>
                    <a:pt x="21229" y="18826"/>
                  </a:cubicBezTo>
                  <a:cubicBezTo>
                    <a:pt x="20978" y="20420"/>
                    <a:pt x="20224" y="21010"/>
                    <a:pt x="19220" y="21305"/>
                  </a:cubicBezTo>
                  <a:cubicBezTo>
                    <a:pt x="18215" y="21600"/>
                    <a:pt x="16959" y="21600"/>
                    <a:pt x="15452" y="21010"/>
                  </a:cubicBezTo>
                  <a:cubicBezTo>
                    <a:pt x="13945" y="20420"/>
                    <a:pt x="12187" y="19239"/>
                    <a:pt x="11308" y="18354"/>
                  </a:cubicBezTo>
                  <a:cubicBezTo>
                    <a:pt x="10429" y="17469"/>
                    <a:pt x="10429" y="16879"/>
                    <a:pt x="10931" y="16348"/>
                  </a:cubicBezTo>
                  <a:cubicBezTo>
                    <a:pt x="11433" y="15816"/>
                    <a:pt x="12438" y="15344"/>
                    <a:pt x="13443" y="14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1319892" y="7003674"/>
              <a:ext cx="107157" cy="14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88" fill="norm" stroke="1" extrusionOk="0">
                  <a:moveTo>
                    <a:pt x="7465" y="0"/>
                  </a:moveTo>
                  <a:cubicBezTo>
                    <a:pt x="5770" y="2859"/>
                    <a:pt x="4076" y="5718"/>
                    <a:pt x="2806" y="8576"/>
                  </a:cubicBezTo>
                  <a:cubicBezTo>
                    <a:pt x="1535" y="11435"/>
                    <a:pt x="688" y="14294"/>
                    <a:pt x="265" y="16518"/>
                  </a:cubicBezTo>
                  <a:cubicBezTo>
                    <a:pt x="-159" y="18741"/>
                    <a:pt x="-159" y="20329"/>
                    <a:pt x="900" y="20965"/>
                  </a:cubicBezTo>
                  <a:cubicBezTo>
                    <a:pt x="1959" y="21600"/>
                    <a:pt x="4076" y="21282"/>
                    <a:pt x="7253" y="20171"/>
                  </a:cubicBezTo>
                  <a:cubicBezTo>
                    <a:pt x="10429" y="19059"/>
                    <a:pt x="14665" y="17153"/>
                    <a:pt x="17206" y="15247"/>
                  </a:cubicBezTo>
                  <a:cubicBezTo>
                    <a:pt x="19747" y="13341"/>
                    <a:pt x="20594" y="11435"/>
                    <a:pt x="21441" y="9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1409700" y="7060824"/>
              <a:ext cx="2369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1309"/>
                    <a:pt x="-1447" y="2618"/>
                    <a:pt x="353" y="6218"/>
                  </a:cubicBezTo>
                  <a:cubicBezTo>
                    <a:pt x="2153" y="9818"/>
                    <a:pt x="11153" y="15709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1554048" y="695922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1509598" y="7105274"/>
              <a:ext cx="1016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933"/>
                    <a:pt x="21600" y="5867"/>
                    <a:pt x="18000" y="9467"/>
                  </a:cubicBezTo>
                  <a:cubicBezTo>
                    <a:pt x="14400" y="13067"/>
                    <a:pt x="7200" y="173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1810165" y="6883024"/>
              <a:ext cx="162980" cy="35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44" fill="norm" stroke="1" extrusionOk="0">
                  <a:moveTo>
                    <a:pt x="2215" y="0"/>
                  </a:moveTo>
                  <a:cubicBezTo>
                    <a:pt x="1108" y="1144"/>
                    <a:pt x="0" y="2287"/>
                    <a:pt x="0" y="3558"/>
                  </a:cubicBezTo>
                  <a:cubicBezTo>
                    <a:pt x="0" y="4828"/>
                    <a:pt x="1108" y="6226"/>
                    <a:pt x="2354" y="6925"/>
                  </a:cubicBezTo>
                  <a:cubicBezTo>
                    <a:pt x="3600" y="7624"/>
                    <a:pt x="4985" y="7624"/>
                    <a:pt x="6785" y="7052"/>
                  </a:cubicBezTo>
                  <a:cubicBezTo>
                    <a:pt x="8585" y="6480"/>
                    <a:pt x="10800" y="5336"/>
                    <a:pt x="12323" y="4193"/>
                  </a:cubicBezTo>
                  <a:cubicBezTo>
                    <a:pt x="13846" y="3049"/>
                    <a:pt x="14677" y="1906"/>
                    <a:pt x="14954" y="1652"/>
                  </a:cubicBezTo>
                  <a:cubicBezTo>
                    <a:pt x="15231" y="1398"/>
                    <a:pt x="14954" y="2033"/>
                    <a:pt x="15369" y="3558"/>
                  </a:cubicBezTo>
                  <a:cubicBezTo>
                    <a:pt x="15785" y="5082"/>
                    <a:pt x="16892" y="7496"/>
                    <a:pt x="18138" y="9847"/>
                  </a:cubicBezTo>
                  <a:cubicBezTo>
                    <a:pt x="19385" y="12198"/>
                    <a:pt x="20769" y="14485"/>
                    <a:pt x="21185" y="16391"/>
                  </a:cubicBezTo>
                  <a:cubicBezTo>
                    <a:pt x="21600" y="18296"/>
                    <a:pt x="21046" y="19821"/>
                    <a:pt x="19938" y="20647"/>
                  </a:cubicBezTo>
                  <a:cubicBezTo>
                    <a:pt x="18831" y="21473"/>
                    <a:pt x="17169" y="21600"/>
                    <a:pt x="15646" y="20838"/>
                  </a:cubicBezTo>
                  <a:cubicBezTo>
                    <a:pt x="14123" y="20075"/>
                    <a:pt x="12738" y="18424"/>
                    <a:pt x="11354" y="16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2017598" y="7022724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1920"/>
                    <a:pt x="10286" y="3840"/>
                    <a:pt x="13886" y="7440"/>
                  </a:cubicBezTo>
                  <a:cubicBezTo>
                    <a:pt x="17486" y="11040"/>
                    <a:pt x="19543" y="163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2150948" y="7029074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2277948" y="6895724"/>
              <a:ext cx="130446" cy="32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70" fill="norm" stroke="1" extrusionOk="0">
                  <a:moveTo>
                    <a:pt x="0" y="0"/>
                  </a:moveTo>
                  <a:cubicBezTo>
                    <a:pt x="697" y="1553"/>
                    <a:pt x="1394" y="3106"/>
                    <a:pt x="2439" y="4165"/>
                  </a:cubicBezTo>
                  <a:cubicBezTo>
                    <a:pt x="3484" y="5224"/>
                    <a:pt x="4877" y="5788"/>
                    <a:pt x="7142" y="5788"/>
                  </a:cubicBezTo>
                  <a:cubicBezTo>
                    <a:pt x="9406" y="5788"/>
                    <a:pt x="12542" y="5224"/>
                    <a:pt x="14632" y="4659"/>
                  </a:cubicBezTo>
                  <a:cubicBezTo>
                    <a:pt x="16723" y="4094"/>
                    <a:pt x="17768" y="3529"/>
                    <a:pt x="18116" y="2682"/>
                  </a:cubicBezTo>
                  <a:cubicBezTo>
                    <a:pt x="18465" y="1835"/>
                    <a:pt x="18116" y="706"/>
                    <a:pt x="17942" y="635"/>
                  </a:cubicBezTo>
                  <a:cubicBezTo>
                    <a:pt x="17768" y="565"/>
                    <a:pt x="17768" y="1553"/>
                    <a:pt x="18290" y="3953"/>
                  </a:cubicBezTo>
                  <a:cubicBezTo>
                    <a:pt x="18813" y="6353"/>
                    <a:pt x="19858" y="10165"/>
                    <a:pt x="20555" y="12988"/>
                  </a:cubicBezTo>
                  <a:cubicBezTo>
                    <a:pt x="21252" y="15812"/>
                    <a:pt x="21600" y="17647"/>
                    <a:pt x="21426" y="18918"/>
                  </a:cubicBezTo>
                  <a:cubicBezTo>
                    <a:pt x="21252" y="20188"/>
                    <a:pt x="20555" y="20894"/>
                    <a:pt x="19161" y="21247"/>
                  </a:cubicBezTo>
                  <a:cubicBezTo>
                    <a:pt x="17768" y="21600"/>
                    <a:pt x="15677" y="21600"/>
                    <a:pt x="14110" y="20753"/>
                  </a:cubicBezTo>
                  <a:cubicBezTo>
                    <a:pt x="12542" y="19906"/>
                    <a:pt x="11497" y="18212"/>
                    <a:pt x="10452" y="16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2481148" y="7022724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2700"/>
                    <a:pt x="3032" y="5400"/>
                    <a:pt x="3789" y="9000"/>
                  </a:cubicBezTo>
                  <a:cubicBezTo>
                    <a:pt x="4547" y="12600"/>
                    <a:pt x="4547" y="17100"/>
                    <a:pt x="7389" y="19350"/>
                  </a:cubicBezTo>
                  <a:cubicBezTo>
                    <a:pt x="10232" y="21600"/>
                    <a:pt x="1591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2652598" y="7054474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543"/>
                    <a:pt x="12600" y="3086"/>
                    <a:pt x="9000" y="6686"/>
                  </a:cubicBezTo>
                  <a:cubicBezTo>
                    <a:pt x="5400" y="10286"/>
                    <a:pt x="2700" y="159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2764781" y="6895724"/>
              <a:ext cx="140638" cy="32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05" fill="norm" stroke="1" extrusionOk="0">
                  <a:moveTo>
                    <a:pt x="317" y="0"/>
                  </a:moveTo>
                  <a:cubicBezTo>
                    <a:pt x="0" y="836"/>
                    <a:pt x="-318" y="1672"/>
                    <a:pt x="635" y="2578"/>
                  </a:cubicBezTo>
                  <a:cubicBezTo>
                    <a:pt x="1588" y="3484"/>
                    <a:pt x="3811" y="4459"/>
                    <a:pt x="6353" y="4738"/>
                  </a:cubicBezTo>
                  <a:cubicBezTo>
                    <a:pt x="8894" y="5017"/>
                    <a:pt x="11753" y="4599"/>
                    <a:pt x="13658" y="4111"/>
                  </a:cubicBezTo>
                  <a:cubicBezTo>
                    <a:pt x="15564" y="3623"/>
                    <a:pt x="16517" y="3066"/>
                    <a:pt x="17153" y="2439"/>
                  </a:cubicBezTo>
                  <a:cubicBezTo>
                    <a:pt x="17788" y="1812"/>
                    <a:pt x="18106" y="1115"/>
                    <a:pt x="17947" y="1254"/>
                  </a:cubicBezTo>
                  <a:cubicBezTo>
                    <a:pt x="17788" y="1394"/>
                    <a:pt x="17153" y="2369"/>
                    <a:pt x="17629" y="4808"/>
                  </a:cubicBezTo>
                  <a:cubicBezTo>
                    <a:pt x="18106" y="7246"/>
                    <a:pt x="19694" y="11148"/>
                    <a:pt x="20488" y="14005"/>
                  </a:cubicBezTo>
                  <a:cubicBezTo>
                    <a:pt x="21282" y="16862"/>
                    <a:pt x="21282" y="18674"/>
                    <a:pt x="20647" y="19788"/>
                  </a:cubicBezTo>
                  <a:cubicBezTo>
                    <a:pt x="20011" y="20903"/>
                    <a:pt x="18741" y="21321"/>
                    <a:pt x="17311" y="21461"/>
                  </a:cubicBezTo>
                  <a:cubicBezTo>
                    <a:pt x="15882" y="21600"/>
                    <a:pt x="14294" y="21461"/>
                    <a:pt x="12864" y="20346"/>
                  </a:cubicBezTo>
                  <a:cubicBezTo>
                    <a:pt x="11435" y="19231"/>
                    <a:pt x="10164" y="17141"/>
                    <a:pt x="8894" y="15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3008198" y="6979216"/>
              <a:ext cx="83066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77" fill="norm" stroke="1" extrusionOk="0">
                  <a:moveTo>
                    <a:pt x="0" y="1539"/>
                  </a:moveTo>
                  <a:cubicBezTo>
                    <a:pt x="2160" y="708"/>
                    <a:pt x="4320" y="-123"/>
                    <a:pt x="6210" y="15"/>
                  </a:cubicBezTo>
                  <a:cubicBezTo>
                    <a:pt x="8100" y="154"/>
                    <a:pt x="9720" y="1262"/>
                    <a:pt x="9990" y="2923"/>
                  </a:cubicBezTo>
                  <a:cubicBezTo>
                    <a:pt x="10260" y="4585"/>
                    <a:pt x="9180" y="6800"/>
                    <a:pt x="9990" y="8323"/>
                  </a:cubicBezTo>
                  <a:cubicBezTo>
                    <a:pt x="10800" y="9846"/>
                    <a:pt x="13500" y="10677"/>
                    <a:pt x="15930" y="11508"/>
                  </a:cubicBezTo>
                  <a:cubicBezTo>
                    <a:pt x="18360" y="12339"/>
                    <a:pt x="20520" y="13169"/>
                    <a:pt x="21060" y="14831"/>
                  </a:cubicBezTo>
                  <a:cubicBezTo>
                    <a:pt x="21600" y="16492"/>
                    <a:pt x="20520" y="18985"/>
                    <a:pt x="17010" y="20231"/>
                  </a:cubicBezTo>
                  <a:cubicBezTo>
                    <a:pt x="13500" y="21477"/>
                    <a:pt x="7560" y="21477"/>
                    <a:pt x="162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3116148" y="6713905"/>
              <a:ext cx="166823" cy="53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06" fill="norm" stroke="1" extrusionOk="0">
                  <a:moveTo>
                    <a:pt x="0" y="420"/>
                  </a:moveTo>
                  <a:cubicBezTo>
                    <a:pt x="1080" y="163"/>
                    <a:pt x="2160" y="-94"/>
                    <a:pt x="4050" y="35"/>
                  </a:cubicBezTo>
                  <a:cubicBezTo>
                    <a:pt x="5940" y="163"/>
                    <a:pt x="8640" y="677"/>
                    <a:pt x="9990" y="1620"/>
                  </a:cubicBezTo>
                  <a:cubicBezTo>
                    <a:pt x="11340" y="2563"/>
                    <a:pt x="11340" y="3935"/>
                    <a:pt x="10665" y="5349"/>
                  </a:cubicBezTo>
                  <a:cubicBezTo>
                    <a:pt x="9990" y="6763"/>
                    <a:pt x="8640" y="8220"/>
                    <a:pt x="7965" y="9163"/>
                  </a:cubicBezTo>
                  <a:cubicBezTo>
                    <a:pt x="7290" y="10106"/>
                    <a:pt x="7290" y="10535"/>
                    <a:pt x="8910" y="11349"/>
                  </a:cubicBezTo>
                  <a:cubicBezTo>
                    <a:pt x="10530" y="12163"/>
                    <a:pt x="13770" y="13363"/>
                    <a:pt x="16335" y="14520"/>
                  </a:cubicBezTo>
                  <a:cubicBezTo>
                    <a:pt x="18900" y="15677"/>
                    <a:pt x="20790" y="16792"/>
                    <a:pt x="21195" y="17820"/>
                  </a:cubicBezTo>
                  <a:cubicBezTo>
                    <a:pt x="21600" y="18849"/>
                    <a:pt x="20520" y="19792"/>
                    <a:pt x="18630" y="20392"/>
                  </a:cubicBezTo>
                  <a:cubicBezTo>
                    <a:pt x="16740" y="20992"/>
                    <a:pt x="14040" y="21249"/>
                    <a:pt x="1134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1396306" y="498014"/>
              <a:ext cx="373643" cy="60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00" fill="norm" stroke="1" extrusionOk="0">
                  <a:moveTo>
                    <a:pt x="2871" y="7091"/>
                  </a:moveTo>
                  <a:cubicBezTo>
                    <a:pt x="2261" y="6641"/>
                    <a:pt x="1650" y="6191"/>
                    <a:pt x="1589" y="6229"/>
                  </a:cubicBezTo>
                  <a:cubicBezTo>
                    <a:pt x="1528" y="6266"/>
                    <a:pt x="2017" y="6791"/>
                    <a:pt x="3176" y="8366"/>
                  </a:cubicBezTo>
                  <a:cubicBezTo>
                    <a:pt x="4335" y="9941"/>
                    <a:pt x="6166" y="12566"/>
                    <a:pt x="7569" y="14816"/>
                  </a:cubicBezTo>
                  <a:cubicBezTo>
                    <a:pt x="8973" y="17066"/>
                    <a:pt x="9949" y="18941"/>
                    <a:pt x="10437" y="20066"/>
                  </a:cubicBezTo>
                  <a:cubicBezTo>
                    <a:pt x="10925" y="21191"/>
                    <a:pt x="10925" y="21566"/>
                    <a:pt x="10620" y="21491"/>
                  </a:cubicBezTo>
                  <a:cubicBezTo>
                    <a:pt x="10315" y="21416"/>
                    <a:pt x="9705" y="20891"/>
                    <a:pt x="8545" y="19241"/>
                  </a:cubicBezTo>
                  <a:cubicBezTo>
                    <a:pt x="7386" y="17591"/>
                    <a:pt x="5678" y="14816"/>
                    <a:pt x="4335" y="12228"/>
                  </a:cubicBezTo>
                  <a:cubicBezTo>
                    <a:pt x="2993" y="9641"/>
                    <a:pt x="2017" y="7241"/>
                    <a:pt x="1345" y="5366"/>
                  </a:cubicBezTo>
                  <a:cubicBezTo>
                    <a:pt x="674" y="3491"/>
                    <a:pt x="308" y="2141"/>
                    <a:pt x="125" y="1279"/>
                  </a:cubicBezTo>
                  <a:cubicBezTo>
                    <a:pt x="-58" y="416"/>
                    <a:pt x="-58" y="41"/>
                    <a:pt x="247" y="4"/>
                  </a:cubicBezTo>
                  <a:cubicBezTo>
                    <a:pt x="552" y="-34"/>
                    <a:pt x="1162" y="266"/>
                    <a:pt x="2688" y="1504"/>
                  </a:cubicBezTo>
                  <a:cubicBezTo>
                    <a:pt x="4213" y="2741"/>
                    <a:pt x="6654" y="4916"/>
                    <a:pt x="9034" y="7054"/>
                  </a:cubicBezTo>
                  <a:cubicBezTo>
                    <a:pt x="11413" y="9191"/>
                    <a:pt x="13732" y="11291"/>
                    <a:pt x="15806" y="13128"/>
                  </a:cubicBezTo>
                  <a:cubicBezTo>
                    <a:pt x="17881" y="14966"/>
                    <a:pt x="19711" y="16541"/>
                    <a:pt x="21542" y="18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1496898" y="710824"/>
              <a:ext cx="1905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9265"/>
                    <a:pt x="2400" y="16930"/>
                    <a:pt x="5760" y="13622"/>
                  </a:cubicBezTo>
                  <a:cubicBezTo>
                    <a:pt x="9120" y="10314"/>
                    <a:pt x="14640" y="6032"/>
                    <a:pt x="17640" y="3600"/>
                  </a:cubicBezTo>
                  <a:cubicBezTo>
                    <a:pt x="20640" y="1168"/>
                    <a:pt x="21120" y="5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1564896" y="443988"/>
              <a:ext cx="401903" cy="47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69" fill="norm" stroke="1" extrusionOk="0">
                  <a:moveTo>
                    <a:pt x="6885" y="7174"/>
                  </a:moveTo>
                  <a:cubicBezTo>
                    <a:pt x="7789" y="9659"/>
                    <a:pt x="8694" y="12144"/>
                    <a:pt x="9712" y="14199"/>
                  </a:cubicBezTo>
                  <a:cubicBezTo>
                    <a:pt x="10730" y="16254"/>
                    <a:pt x="11860" y="17879"/>
                    <a:pt x="12652" y="19073"/>
                  </a:cubicBezTo>
                  <a:cubicBezTo>
                    <a:pt x="13444" y="20268"/>
                    <a:pt x="13896" y="21033"/>
                    <a:pt x="13953" y="21224"/>
                  </a:cubicBezTo>
                  <a:cubicBezTo>
                    <a:pt x="14009" y="21415"/>
                    <a:pt x="13670" y="21033"/>
                    <a:pt x="12369" y="19456"/>
                  </a:cubicBezTo>
                  <a:cubicBezTo>
                    <a:pt x="11069" y="17879"/>
                    <a:pt x="8807" y="15107"/>
                    <a:pt x="6715" y="12383"/>
                  </a:cubicBezTo>
                  <a:cubicBezTo>
                    <a:pt x="4623" y="9659"/>
                    <a:pt x="2700" y="6983"/>
                    <a:pt x="1626" y="5311"/>
                  </a:cubicBezTo>
                  <a:cubicBezTo>
                    <a:pt x="552" y="3638"/>
                    <a:pt x="325" y="2969"/>
                    <a:pt x="156" y="2252"/>
                  </a:cubicBezTo>
                  <a:cubicBezTo>
                    <a:pt x="-14" y="1535"/>
                    <a:pt x="-127" y="771"/>
                    <a:pt x="269" y="341"/>
                  </a:cubicBezTo>
                  <a:cubicBezTo>
                    <a:pt x="665" y="-89"/>
                    <a:pt x="1569" y="-185"/>
                    <a:pt x="2813" y="484"/>
                  </a:cubicBezTo>
                  <a:cubicBezTo>
                    <a:pt x="4057" y="1153"/>
                    <a:pt x="5641" y="2587"/>
                    <a:pt x="6715" y="4642"/>
                  </a:cubicBezTo>
                  <a:cubicBezTo>
                    <a:pt x="7789" y="6696"/>
                    <a:pt x="8355" y="9373"/>
                    <a:pt x="8468" y="11188"/>
                  </a:cubicBezTo>
                  <a:cubicBezTo>
                    <a:pt x="8581" y="13004"/>
                    <a:pt x="8242" y="13960"/>
                    <a:pt x="8750" y="14581"/>
                  </a:cubicBezTo>
                  <a:cubicBezTo>
                    <a:pt x="9259" y="15203"/>
                    <a:pt x="10616" y="15489"/>
                    <a:pt x="12200" y="15680"/>
                  </a:cubicBezTo>
                  <a:cubicBezTo>
                    <a:pt x="13783" y="15872"/>
                    <a:pt x="15592" y="15967"/>
                    <a:pt x="17176" y="15776"/>
                  </a:cubicBezTo>
                  <a:cubicBezTo>
                    <a:pt x="18759" y="15585"/>
                    <a:pt x="20116" y="15107"/>
                    <a:pt x="21473" y="14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1794137" y="350576"/>
              <a:ext cx="261562" cy="33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62" fill="norm" stroke="1" extrusionOk="0">
                  <a:moveTo>
                    <a:pt x="4764" y="697"/>
                  </a:moveTo>
                  <a:cubicBezTo>
                    <a:pt x="3209" y="294"/>
                    <a:pt x="1654" y="-108"/>
                    <a:pt x="790" y="26"/>
                  </a:cubicBezTo>
                  <a:cubicBezTo>
                    <a:pt x="-74" y="160"/>
                    <a:pt x="-247" y="831"/>
                    <a:pt x="358" y="3313"/>
                  </a:cubicBezTo>
                  <a:cubicBezTo>
                    <a:pt x="963" y="5795"/>
                    <a:pt x="2345" y="10088"/>
                    <a:pt x="4505" y="13509"/>
                  </a:cubicBezTo>
                  <a:cubicBezTo>
                    <a:pt x="6665" y="16931"/>
                    <a:pt x="9603" y="19480"/>
                    <a:pt x="12367" y="20486"/>
                  </a:cubicBezTo>
                  <a:cubicBezTo>
                    <a:pt x="15132" y="21492"/>
                    <a:pt x="17724" y="20955"/>
                    <a:pt x="19193" y="20553"/>
                  </a:cubicBezTo>
                  <a:cubicBezTo>
                    <a:pt x="20662" y="20150"/>
                    <a:pt x="21007" y="19882"/>
                    <a:pt x="21353" y="19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1914057" y="343318"/>
              <a:ext cx="302191" cy="27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57" fill="norm" stroke="1" extrusionOk="0">
                  <a:moveTo>
                    <a:pt x="2371" y="2951"/>
                  </a:moveTo>
                  <a:cubicBezTo>
                    <a:pt x="1478" y="2784"/>
                    <a:pt x="584" y="2616"/>
                    <a:pt x="211" y="2114"/>
                  </a:cubicBezTo>
                  <a:cubicBezTo>
                    <a:pt x="-161" y="1611"/>
                    <a:pt x="-12" y="774"/>
                    <a:pt x="435" y="356"/>
                  </a:cubicBezTo>
                  <a:cubicBezTo>
                    <a:pt x="882" y="-63"/>
                    <a:pt x="1627" y="-63"/>
                    <a:pt x="3116" y="104"/>
                  </a:cubicBezTo>
                  <a:cubicBezTo>
                    <a:pt x="4606" y="272"/>
                    <a:pt x="6840" y="607"/>
                    <a:pt x="8256" y="1528"/>
                  </a:cubicBezTo>
                  <a:cubicBezTo>
                    <a:pt x="9671" y="2449"/>
                    <a:pt x="10267" y="3956"/>
                    <a:pt x="10565" y="5128"/>
                  </a:cubicBezTo>
                  <a:cubicBezTo>
                    <a:pt x="10862" y="6300"/>
                    <a:pt x="10862" y="7137"/>
                    <a:pt x="10639" y="8225"/>
                  </a:cubicBezTo>
                  <a:cubicBezTo>
                    <a:pt x="10416" y="9314"/>
                    <a:pt x="9969" y="10653"/>
                    <a:pt x="10118" y="11323"/>
                  </a:cubicBezTo>
                  <a:cubicBezTo>
                    <a:pt x="10267" y="11993"/>
                    <a:pt x="11011" y="11993"/>
                    <a:pt x="12650" y="11909"/>
                  </a:cubicBezTo>
                  <a:cubicBezTo>
                    <a:pt x="14289" y="11825"/>
                    <a:pt x="16821" y="11658"/>
                    <a:pt x="18385" y="11825"/>
                  </a:cubicBezTo>
                  <a:cubicBezTo>
                    <a:pt x="19949" y="11993"/>
                    <a:pt x="20545" y="12495"/>
                    <a:pt x="20918" y="13667"/>
                  </a:cubicBezTo>
                  <a:cubicBezTo>
                    <a:pt x="21290" y="14839"/>
                    <a:pt x="21439" y="16681"/>
                    <a:pt x="20992" y="18356"/>
                  </a:cubicBezTo>
                  <a:cubicBezTo>
                    <a:pt x="20545" y="20030"/>
                    <a:pt x="19502" y="21537"/>
                    <a:pt x="17566" y="21453"/>
                  </a:cubicBezTo>
                  <a:cubicBezTo>
                    <a:pt x="15629" y="21370"/>
                    <a:pt x="12799" y="19695"/>
                    <a:pt x="9969" y="18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2131898" y="161114"/>
              <a:ext cx="211515" cy="44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68" fill="norm" stroke="1" extrusionOk="0">
                  <a:moveTo>
                    <a:pt x="0" y="172"/>
                  </a:moveTo>
                  <a:cubicBezTo>
                    <a:pt x="1271" y="-30"/>
                    <a:pt x="2541" y="-232"/>
                    <a:pt x="5082" y="676"/>
                  </a:cubicBezTo>
                  <a:cubicBezTo>
                    <a:pt x="7624" y="1585"/>
                    <a:pt x="11435" y="3604"/>
                    <a:pt x="14506" y="6278"/>
                  </a:cubicBezTo>
                  <a:cubicBezTo>
                    <a:pt x="17576" y="8953"/>
                    <a:pt x="19906" y="12284"/>
                    <a:pt x="20753" y="14908"/>
                  </a:cubicBezTo>
                  <a:cubicBezTo>
                    <a:pt x="21600" y="17532"/>
                    <a:pt x="20965" y="19450"/>
                    <a:pt x="20329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1649298" y="467713"/>
              <a:ext cx="954109" cy="700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26" fill="norm" stroke="1" extrusionOk="0">
                  <a:moveTo>
                    <a:pt x="0" y="21526"/>
                  </a:moveTo>
                  <a:cubicBezTo>
                    <a:pt x="1338" y="20225"/>
                    <a:pt x="2676" y="18924"/>
                    <a:pt x="4062" y="17460"/>
                  </a:cubicBezTo>
                  <a:cubicBezTo>
                    <a:pt x="5448" y="15996"/>
                    <a:pt x="6881" y="14369"/>
                    <a:pt x="8267" y="12840"/>
                  </a:cubicBezTo>
                  <a:cubicBezTo>
                    <a:pt x="9653" y="11312"/>
                    <a:pt x="10991" y="9880"/>
                    <a:pt x="12449" y="8351"/>
                  </a:cubicBezTo>
                  <a:cubicBezTo>
                    <a:pt x="13906" y="6822"/>
                    <a:pt x="15483" y="5196"/>
                    <a:pt x="16893" y="3797"/>
                  </a:cubicBezTo>
                  <a:cubicBezTo>
                    <a:pt x="18303" y="2398"/>
                    <a:pt x="19545" y="1227"/>
                    <a:pt x="20310" y="609"/>
                  </a:cubicBezTo>
                  <a:cubicBezTo>
                    <a:pt x="21074" y="-9"/>
                    <a:pt x="21361" y="-74"/>
                    <a:pt x="21481" y="56"/>
                  </a:cubicBezTo>
                  <a:cubicBezTo>
                    <a:pt x="21600" y="186"/>
                    <a:pt x="21552" y="512"/>
                    <a:pt x="21242" y="1097"/>
                  </a:cubicBezTo>
                  <a:cubicBezTo>
                    <a:pt x="20931" y="1683"/>
                    <a:pt x="20358" y="2528"/>
                    <a:pt x="19784" y="3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1785091" y="393324"/>
              <a:ext cx="924658" cy="72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52" fill="norm" stroke="1" extrusionOk="0">
                  <a:moveTo>
                    <a:pt x="12962" y="9824"/>
                  </a:moveTo>
                  <a:cubicBezTo>
                    <a:pt x="11384" y="11398"/>
                    <a:pt x="9806" y="12973"/>
                    <a:pt x="8179" y="14547"/>
                  </a:cubicBezTo>
                  <a:cubicBezTo>
                    <a:pt x="6551" y="16121"/>
                    <a:pt x="4875" y="17696"/>
                    <a:pt x="3617" y="18829"/>
                  </a:cubicBezTo>
                  <a:cubicBezTo>
                    <a:pt x="2359" y="19963"/>
                    <a:pt x="1521" y="20655"/>
                    <a:pt x="954" y="21065"/>
                  </a:cubicBezTo>
                  <a:cubicBezTo>
                    <a:pt x="387" y="21474"/>
                    <a:pt x="91" y="21600"/>
                    <a:pt x="17" y="21537"/>
                  </a:cubicBezTo>
                  <a:cubicBezTo>
                    <a:pt x="-57" y="21474"/>
                    <a:pt x="91" y="21222"/>
                    <a:pt x="831" y="20246"/>
                  </a:cubicBezTo>
                  <a:cubicBezTo>
                    <a:pt x="1570" y="19270"/>
                    <a:pt x="2902" y="17570"/>
                    <a:pt x="4258" y="15932"/>
                  </a:cubicBezTo>
                  <a:cubicBezTo>
                    <a:pt x="5614" y="14295"/>
                    <a:pt x="6995" y="12721"/>
                    <a:pt x="8475" y="11115"/>
                  </a:cubicBezTo>
                  <a:cubicBezTo>
                    <a:pt x="9954" y="9509"/>
                    <a:pt x="11532" y="7872"/>
                    <a:pt x="13085" y="6392"/>
                  </a:cubicBezTo>
                  <a:cubicBezTo>
                    <a:pt x="14639" y="4912"/>
                    <a:pt x="16168" y="3590"/>
                    <a:pt x="17573" y="2550"/>
                  </a:cubicBezTo>
                  <a:cubicBezTo>
                    <a:pt x="18979" y="1511"/>
                    <a:pt x="20261" y="756"/>
                    <a:pt x="215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3020898" y="2466287"/>
              <a:ext cx="7296151" cy="63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21504"/>
                  </a:moveTo>
                  <a:cubicBezTo>
                    <a:pt x="0" y="21148"/>
                    <a:pt x="0" y="20791"/>
                    <a:pt x="34" y="20399"/>
                  </a:cubicBezTo>
                  <a:cubicBezTo>
                    <a:pt x="69" y="20007"/>
                    <a:pt x="138" y="19579"/>
                    <a:pt x="276" y="19294"/>
                  </a:cubicBezTo>
                  <a:cubicBezTo>
                    <a:pt x="414" y="19009"/>
                    <a:pt x="620" y="18866"/>
                    <a:pt x="833" y="18653"/>
                  </a:cubicBezTo>
                  <a:cubicBezTo>
                    <a:pt x="1046" y="18439"/>
                    <a:pt x="1266" y="18154"/>
                    <a:pt x="1498" y="17761"/>
                  </a:cubicBezTo>
                  <a:cubicBezTo>
                    <a:pt x="1730" y="17369"/>
                    <a:pt x="1974" y="16870"/>
                    <a:pt x="2203" y="16443"/>
                  </a:cubicBezTo>
                  <a:cubicBezTo>
                    <a:pt x="2431" y="16015"/>
                    <a:pt x="2644" y="15658"/>
                    <a:pt x="2864" y="15338"/>
                  </a:cubicBezTo>
                  <a:cubicBezTo>
                    <a:pt x="3083" y="15017"/>
                    <a:pt x="3309" y="14732"/>
                    <a:pt x="3547" y="14518"/>
                  </a:cubicBezTo>
                  <a:cubicBezTo>
                    <a:pt x="3785" y="14304"/>
                    <a:pt x="4036" y="14161"/>
                    <a:pt x="4289" y="14054"/>
                  </a:cubicBezTo>
                  <a:cubicBezTo>
                    <a:pt x="4543" y="13948"/>
                    <a:pt x="4800" y="13876"/>
                    <a:pt x="5026" y="13805"/>
                  </a:cubicBezTo>
                  <a:cubicBezTo>
                    <a:pt x="5251" y="13734"/>
                    <a:pt x="5445" y="13662"/>
                    <a:pt x="5662" y="13591"/>
                  </a:cubicBezTo>
                  <a:cubicBezTo>
                    <a:pt x="5878" y="13520"/>
                    <a:pt x="6116" y="13449"/>
                    <a:pt x="6357" y="13342"/>
                  </a:cubicBezTo>
                  <a:cubicBezTo>
                    <a:pt x="6598" y="13235"/>
                    <a:pt x="6843" y="13092"/>
                    <a:pt x="7059" y="12914"/>
                  </a:cubicBezTo>
                  <a:cubicBezTo>
                    <a:pt x="7275" y="12736"/>
                    <a:pt x="7463" y="12522"/>
                    <a:pt x="7654" y="12272"/>
                  </a:cubicBezTo>
                  <a:cubicBezTo>
                    <a:pt x="7845" y="12023"/>
                    <a:pt x="8040" y="11738"/>
                    <a:pt x="8240" y="11453"/>
                  </a:cubicBezTo>
                  <a:cubicBezTo>
                    <a:pt x="8441" y="11167"/>
                    <a:pt x="8648" y="10882"/>
                    <a:pt x="8873" y="10597"/>
                  </a:cubicBezTo>
                  <a:cubicBezTo>
                    <a:pt x="9099" y="10312"/>
                    <a:pt x="9343" y="10027"/>
                    <a:pt x="9584" y="9742"/>
                  </a:cubicBezTo>
                  <a:cubicBezTo>
                    <a:pt x="9826" y="9456"/>
                    <a:pt x="10064" y="9171"/>
                    <a:pt x="10308" y="8851"/>
                  </a:cubicBezTo>
                  <a:cubicBezTo>
                    <a:pt x="10552" y="8530"/>
                    <a:pt x="10803" y="8173"/>
                    <a:pt x="11054" y="7888"/>
                  </a:cubicBezTo>
                  <a:cubicBezTo>
                    <a:pt x="11304" y="7603"/>
                    <a:pt x="11555" y="7389"/>
                    <a:pt x="11809" y="7175"/>
                  </a:cubicBezTo>
                  <a:cubicBezTo>
                    <a:pt x="12063" y="6961"/>
                    <a:pt x="12320" y="6748"/>
                    <a:pt x="12573" y="6534"/>
                  </a:cubicBezTo>
                  <a:cubicBezTo>
                    <a:pt x="12827" y="6320"/>
                    <a:pt x="13078" y="6106"/>
                    <a:pt x="13335" y="5928"/>
                  </a:cubicBezTo>
                  <a:cubicBezTo>
                    <a:pt x="13592" y="5750"/>
                    <a:pt x="13855" y="5607"/>
                    <a:pt x="14118" y="5429"/>
                  </a:cubicBezTo>
                  <a:cubicBezTo>
                    <a:pt x="14381" y="5251"/>
                    <a:pt x="14644" y="5037"/>
                    <a:pt x="14908" y="4823"/>
                  </a:cubicBezTo>
                  <a:cubicBezTo>
                    <a:pt x="15171" y="4609"/>
                    <a:pt x="15434" y="4395"/>
                    <a:pt x="15694" y="4181"/>
                  </a:cubicBezTo>
                  <a:cubicBezTo>
                    <a:pt x="15954" y="3967"/>
                    <a:pt x="16211" y="3754"/>
                    <a:pt x="16465" y="3540"/>
                  </a:cubicBezTo>
                  <a:cubicBezTo>
                    <a:pt x="16719" y="3326"/>
                    <a:pt x="16969" y="3112"/>
                    <a:pt x="17217" y="2898"/>
                  </a:cubicBezTo>
                  <a:cubicBezTo>
                    <a:pt x="17464" y="2684"/>
                    <a:pt x="17709" y="2470"/>
                    <a:pt x="17947" y="2256"/>
                  </a:cubicBezTo>
                  <a:cubicBezTo>
                    <a:pt x="18185" y="2043"/>
                    <a:pt x="18417" y="1829"/>
                    <a:pt x="18636" y="1615"/>
                  </a:cubicBezTo>
                  <a:cubicBezTo>
                    <a:pt x="18855" y="1401"/>
                    <a:pt x="19062" y="1187"/>
                    <a:pt x="19266" y="973"/>
                  </a:cubicBezTo>
                  <a:cubicBezTo>
                    <a:pt x="19469" y="759"/>
                    <a:pt x="19670" y="546"/>
                    <a:pt x="19930" y="332"/>
                  </a:cubicBezTo>
                  <a:cubicBezTo>
                    <a:pt x="20190" y="118"/>
                    <a:pt x="20510" y="-96"/>
                    <a:pt x="20798" y="47"/>
                  </a:cubicBezTo>
                  <a:cubicBezTo>
                    <a:pt x="21086" y="189"/>
                    <a:pt x="21343" y="688"/>
                    <a:pt x="21600" y="1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3798684" y="4267618"/>
              <a:ext cx="835369" cy="19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12" fill="norm" stroke="1" extrusionOk="0">
                  <a:moveTo>
                    <a:pt x="1393" y="16112"/>
                  </a:moveTo>
                  <a:cubicBezTo>
                    <a:pt x="1066" y="16816"/>
                    <a:pt x="739" y="17521"/>
                    <a:pt x="466" y="18342"/>
                  </a:cubicBezTo>
                  <a:cubicBezTo>
                    <a:pt x="193" y="19164"/>
                    <a:pt x="-25" y="20103"/>
                    <a:pt x="2" y="20573"/>
                  </a:cubicBezTo>
                  <a:cubicBezTo>
                    <a:pt x="30" y="21042"/>
                    <a:pt x="302" y="21042"/>
                    <a:pt x="1393" y="19751"/>
                  </a:cubicBezTo>
                  <a:cubicBezTo>
                    <a:pt x="2484" y="18460"/>
                    <a:pt x="4393" y="15877"/>
                    <a:pt x="6357" y="13412"/>
                  </a:cubicBezTo>
                  <a:cubicBezTo>
                    <a:pt x="8320" y="10947"/>
                    <a:pt x="10339" y="8599"/>
                    <a:pt x="12275" y="6721"/>
                  </a:cubicBezTo>
                  <a:cubicBezTo>
                    <a:pt x="14211" y="4842"/>
                    <a:pt x="16066" y="3434"/>
                    <a:pt x="17457" y="2377"/>
                  </a:cubicBezTo>
                  <a:cubicBezTo>
                    <a:pt x="18848" y="1321"/>
                    <a:pt x="19775" y="616"/>
                    <a:pt x="20430" y="264"/>
                  </a:cubicBezTo>
                  <a:cubicBezTo>
                    <a:pt x="21084" y="-88"/>
                    <a:pt x="21466" y="-88"/>
                    <a:pt x="21520" y="264"/>
                  </a:cubicBezTo>
                  <a:cubicBezTo>
                    <a:pt x="21575" y="616"/>
                    <a:pt x="21302" y="1321"/>
                    <a:pt x="20184" y="2729"/>
                  </a:cubicBezTo>
                  <a:cubicBezTo>
                    <a:pt x="19066" y="4138"/>
                    <a:pt x="17102" y="6251"/>
                    <a:pt x="15166" y="8364"/>
                  </a:cubicBezTo>
                  <a:cubicBezTo>
                    <a:pt x="13230" y="10477"/>
                    <a:pt x="11320" y="12590"/>
                    <a:pt x="9384" y="14703"/>
                  </a:cubicBezTo>
                  <a:cubicBezTo>
                    <a:pt x="7448" y="16816"/>
                    <a:pt x="5484" y="18929"/>
                    <a:pt x="4339" y="20103"/>
                  </a:cubicBezTo>
                  <a:cubicBezTo>
                    <a:pt x="3193" y="21277"/>
                    <a:pt x="2866" y="21512"/>
                    <a:pt x="2893" y="21512"/>
                  </a:cubicBezTo>
                  <a:cubicBezTo>
                    <a:pt x="2920" y="21512"/>
                    <a:pt x="3302" y="21277"/>
                    <a:pt x="4393" y="20221"/>
                  </a:cubicBezTo>
                  <a:cubicBezTo>
                    <a:pt x="5484" y="19164"/>
                    <a:pt x="7284" y="17286"/>
                    <a:pt x="9030" y="15525"/>
                  </a:cubicBezTo>
                  <a:cubicBezTo>
                    <a:pt x="10775" y="13764"/>
                    <a:pt x="12466" y="12121"/>
                    <a:pt x="14157" y="10595"/>
                  </a:cubicBezTo>
                  <a:cubicBezTo>
                    <a:pt x="15848" y="9069"/>
                    <a:pt x="17539" y="7660"/>
                    <a:pt x="18520" y="6838"/>
                  </a:cubicBezTo>
                  <a:cubicBezTo>
                    <a:pt x="19502" y="6016"/>
                    <a:pt x="19775" y="5782"/>
                    <a:pt x="19666" y="5664"/>
                  </a:cubicBezTo>
                  <a:cubicBezTo>
                    <a:pt x="19557" y="5547"/>
                    <a:pt x="19066" y="5547"/>
                    <a:pt x="18657" y="5664"/>
                  </a:cubicBezTo>
                  <a:cubicBezTo>
                    <a:pt x="18248" y="5782"/>
                    <a:pt x="17920" y="6016"/>
                    <a:pt x="17620" y="6486"/>
                  </a:cubicBezTo>
                  <a:cubicBezTo>
                    <a:pt x="17320" y="6955"/>
                    <a:pt x="17048" y="7660"/>
                    <a:pt x="16993" y="8716"/>
                  </a:cubicBezTo>
                  <a:cubicBezTo>
                    <a:pt x="16939" y="9773"/>
                    <a:pt x="17102" y="11182"/>
                    <a:pt x="17266" y="12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6068898" y="3975884"/>
              <a:ext cx="647163" cy="13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21" fill="norm" stroke="1" extrusionOk="0">
                  <a:moveTo>
                    <a:pt x="0" y="21421"/>
                  </a:moveTo>
                  <a:cubicBezTo>
                    <a:pt x="2251" y="18803"/>
                    <a:pt x="4503" y="16185"/>
                    <a:pt x="6649" y="13730"/>
                  </a:cubicBezTo>
                  <a:cubicBezTo>
                    <a:pt x="8795" y="11276"/>
                    <a:pt x="10835" y="8985"/>
                    <a:pt x="13087" y="6694"/>
                  </a:cubicBezTo>
                  <a:cubicBezTo>
                    <a:pt x="15338" y="4403"/>
                    <a:pt x="17801" y="2112"/>
                    <a:pt x="19313" y="966"/>
                  </a:cubicBezTo>
                  <a:cubicBezTo>
                    <a:pt x="20826" y="-179"/>
                    <a:pt x="21389" y="-179"/>
                    <a:pt x="21494" y="312"/>
                  </a:cubicBezTo>
                  <a:cubicBezTo>
                    <a:pt x="21600" y="803"/>
                    <a:pt x="21248" y="1785"/>
                    <a:pt x="19736" y="3748"/>
                  </a:cubicBezTo>
                  <a:cubicBezTo>
                    <a:pt x="18223" y="5712"/>
                    <a:pt x="15549" y="8657"/>
                    <a:pt x="13122" y="11112"/>
                  </a:cubicBezTo>
                  <a:cubicBezTo>
                    <a:pt x="10694" y="13566"/>
                    <a:pt x="8513" y="15530"/>
                    <a:pt x="7106" y="16676"/>
                  </a:cubicBezTo>
                  <a:cubicBezTo>
                    <a:pt x="5699" y="17821"/>
                    <a:pt x="5066" y="18148"/>
                    <a:pt x="4960" y="17657"/>
                  </a:cubicBezTo>
                  <a:cubicBezTo>
                    <a:pt x="4855" y="17166"/>
                    <a:pt x="5277" y="15857"/>
                    <a:pt x="6719" y="13894"/>
                  </a:cubicBezTo>
                  <a:cubicBezTo>
                    <a:pt x="8162" y="11930"/>
                    <a:pt x="10624" y="9312"/>
                    <a:pt x="12664" y="7348"/>
                  </a:cubicBezTo>
                  <a:cubicBezTo>
                    <a:pt x="14705" y="5385"/>
                    <a:pt x="16323" y="4076"/>
                    <a:pt x="17414" y="3421"/>
                  </a:cubicBezTo>
                  <a:cubicBezTo>
                    <a:pt x="18504" y="2766"/>
                    <a:pt x="19067" y="2766"/>
                    <a:pt x="19243" y="3421"/>
                  </a:cubicBezTo>
                  <a:cubicBezTo>
                    <a:pt x="19419" y="4076"/>
                    <a:pt x="19208" y="5385"/>
                    <a:pt x="18328" y="7512"/>
                  </a:cubicBezTo>
                  <a:cubicBezTo>
                    <a:pt x="17449" y="9639"/>
                    <a:pt x="15901" y="12585"/>
                    <a:pt x="14670" y="14712"/>
                  </a:cubicBezTo>
                  <a:cubicBezTo>
                    <a:pt x="13438" y="16839"/>
                    <a:pt x="12524" y="18148"/>
                    <a:pt x="12278" y="18148"/>
                  </a:cubicBezTo>
                  <a:cubicBezTo>
                    <a:pt x="12031" y="18148"/>
                    <a:pt x="12453" y="16839"/>
                    <a:pt x="13298" y="16185"/>
                  </a:cubicBezTo>
                  <a:cubicBezTo>
                    <a:pt x="14142" y="15530"/>
                    <a:pt x="15408" y="15530"/>
                    <a:pt x="16675" y="15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48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430766" y="1180724"/>
              <a:ext cx="676233" cy="95251"/>
            </a:xfrm>
            <a:prstGeom prst="rect">
              <a:avLst/>
            </a:prstGeom>
            <a:effectLst/>
          </p:spPr>
        </p:pic>
        <p:pic>
          <p:nvPicPr>
            <p:cNvPr id="348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478348" y="1193424"/>
              <a:ext cx="768351" cy="209551"/>
            </a:xfrm>
            <a:prstGeom prst="rect">
              <a:avLst/>
            </a:prstGeom>
            <a:effectLst/>
          </p:spPr>
        </p:pic>
        <p:pic>
          <p:nvPicPr>
            <p:cNvPr id="3491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576898" y="3276224"/>
              <a:ext cx="101601" cy="120651"/>
            </a:xfrm>
            <a:prstGeom prst="rect">
              <a:avLst/>
            </a:prstGeom>
            <a:effectLst/>
          </p:spPr>
        </p:pic>
        <p:pic>
          <p:nvPicPr>
            <p:cNvPr id="349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735046" y="2937819"/>
              <a:ext cx="1109430" cy="1250690"/>
            </a:xfrm>
            <a:prstGeom prst="rect">
              <a:avLst/>
            </a:prstGeom>
            <a:effectLst/>
          </p:spPr>
        </p:pic>
        <p:pic>
          <p:nvPicPr>
            <p:cNvPr id="349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320324" y="1371224"/>
              <a:ext cx="545375" cy="1943658"/>
            </a:xfrm>
            <a:prstGeom prst="rect">
              <a:avLst/>
            </a:prstGeom>
            <a:effectLst/>
          </p:spPr>
        </p:pic>
        <p:pic>
          <p:nvPicPr>
            <p:cNvPr id="349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490998" y="3106953"/>
              <a:ext cx="244261" cy="378822"/>
            </a:xfrm>
            <a:prstGeom prst="rect">
              <a:avLst/>
            </a:prstGeom>
            <a:effectLst/>
          </p:spPr>
        </p:pic>
        <p:pic>
          <p:nvPicPr>
            <p:cNvPr id="349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719648" y="2513690"/>
              <a:ext cx="393701" cy="89435"/>
            </a:xfrm>
            <a:prstGeom prst="rect">
              <a:avLst/>
            </a:prstGeom>
            <a:effectLst/>
          </p:spPr>
        </p:pic>
        <p:pic>
          <p:nvPicPr>
            <p:cNvPr id="350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786271" y="2558674"/>
              <a:ext cx="422328" cy="158751"/>
            </a:xfrm>
            <a:prstGeom prst="rect">
              <a:avLst/>
            </a:prstGeom>
            <a:effectLst/>
          </p:spPr>
        </p:pic>
        <p:pic>
          <p:nvPicPr>
            <p:cNvPr id="350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745048" y="2349124"/>
              <a:ext cx="209551" cy="704851"/>
            </a:xfrm>
            <a:prstGeom prst="rect">
              <a:avLst/>
            </a:prstGeom>
            <a:effectLst/>
          </p:spPr>
        </p:pic>
        <p:pic>
          <p:nvPicPr>
            <p:cNvPr id="350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-19050" y="1137983"/>
              <a:ext cx="2662407" cy="2774058"/>
            </a:xfrm>
            <a:prstGeom prst="rect">
              <a:avLst/>
            </a:prstGeom>
            <a:effectLst/>
          </p:spPr>
        </p:pic>
        <p:pic>
          <p:nvPicPr>
            <p:cNvPr id="350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33248" y="4674018"/>
              <a:ext cx="3360291" cy="263445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6" name="Drawing"/>
          <p:cNvGrpSpPr/>
          <p:nvPr/>
        </p:nvGrpSpPr>
        <p:grpSpPr>
          <a:xfrm>
            <a:off x="1916818" y="1426873"/>
            <a:ext cx="10630783" cy="6967186"/>
            <a:chOff x="0" y="0"/>
            <a:chExt cx="10630781" cy="6967185"/>
          </a:xfrm>
        </p:grpSpPr>
        <p:sp>
          <p:nvSpPr>
            <p:cNvPr id="3511" name="Line"/>
            <p:cNvSpPr/>
            <p:nvPr/>
          </p:nvSpPr>
          <p:spPr>
            <a:xfrm>
              <a:off x="0" y="291544"/>
              <a:ext cx="249678" cy="46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295" fill="norm" stroke="1" extrusionOk="0">
                  <a:moveTo>
                    <a:pt x="14298" y="2155"/>
                  </a:moveTo>
                  <a:cubicBezTo>
                    <a:pt x="13946" y="1669"/>
                    <a:pt x="13595" y="1182"/>
                    <a:pt x="12893" y="890"/>
                  </a:cubicBezTo>
                  <a:cubicBezTo>
                    <a:pt x="12190" y="598"/>
                    <a:pt x="11137" y="501"/>
                    <a:pt x="9732" y="890"/>
                  </a:cubicBezTo>
                  <a:cubicBezTo>
                    <a:pt x="8327" y="1279"/>
                    <a:pt x="6571" y="2155"/>
                    <a:pt x="4815" y="4247"/>
                  </a:cubicBezTo>
                  <a:cubicBezTo>
                    <a:pt x="3059" y="6339"/>
                    <a:pt x="1302" y="9647"/>
                    <a:pt x="512" y="12371"/>
                  </a:cubicBezTo>
                  <a:cubicBezTo>
                    <a:pt x="-278" y="15096"/>
                    <a:pt x="-102" y="17236"/>
                    <a:pt x="688" y="18744"/>
                  </a:cubicBezTo>
                  <a:cubicBezTo>
                    <a:pt x="1478" y="20252"/>
                    <a:pt x="2883" y="21128"/>
                    <a:pt x="5078" y="21274"/>
                  </a:cubicBezTo>
                  <a:cubicBezTo>
                    <a:pt x="7273" y="21420"/>
                    <a:pt x="10259" y="20836"/>
                    <a:pt x="13332" y="19134"/>
                  </a:cubicBezTo>
                  <a:cubicBezTo>
                    <a:pt x="16405" y="17431"/>
                    <a:pt x="19566" y="14609"/>
                    <a:pt x="20444" y="11739"/>
                  </a:cubicBezTo>
                  <a:cubicBezTo>
                    <a:pt x="21322" y="8869"/>
                    <a:pt x="19917" y="5950"/>
                    <a:pt x="18337" y="3955"/>
                  </a:cubicBezTo>
                  <a:cubicBezTo>
                    <a:pt x="16756" y="1961"/>
                    <a:pt x="15000" y="890"/>
                    <a:pt x="13595" y="355"/>
                  </a:cubicBezTo>
                  <a:cubicBezTo>
                    <a:pt x="12190" y="-180"/>
                    <a:pt x="11137" y="-180"/>
                    <a:pt x="10171" y="842"/>
                  </a:cubicBezTo>
                  <a:cubicBezTo>
                    <a:pt x="9205" y="1863"/>
                    <a:pt x="8327" y="3906"/>
                    <a:pt x="8239" y="5220"/>
                  </a:cubicBezTo>
                  <a:cubicBezTo>
                    <a:pt x="8151" y="6534"/>
                    <a:pt x="8854" y="7117"/>
                    <a:pt x="9556" y="7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305681" y="444332"/>
              <a:ext cx="99246" cy="52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37" fill="norm" stroke="1" extrusionOk="0">
                  <a:moveTo>
                    <a:pt x="14850" y="7601"/>
                  </a:moveTo>
                  <a:cubicBezTo>
                    <a:pt x="13500" y="10279"/>
                    <a:pt x="12150" y="12957"/>
                    <a:pt x="11700" y="14858"/>
                  </a:cubicBezTo>
                  <a:cubicBezTo>
                    <a:pt x="11250" y="16759"/>
                    <a:pt x="11700" y="17882"/>
                    <a:pt x="12600" y="18962"/>
                  </a:cubicBezTo>
                  <a:cubicBezTo>
                    <a:pt x="13500" y="20042"/>
                    <a:pt x="14850" y="21079"/>
                    <a:pt x="15525" y="21295"/>
                  </a:cubicBezTo>
                  <a:cubicBezTo>
                    <a:pt x="16200" y="21511"/>
                    <a:pt x="16200" y="20906"/>
                    <a:pt x="15075" y="19135"/>
                  </a:cubicBezTo>
                  <a:cubicBezTo>
                    <a:pt x="13950" y="17364"/>
                    <a:pt x="11700" y="14426"/>
                    <a:pt x="9900" y="11445"/>
                  </a:cubicBezTo>
                  <a:cubicBezTo>
                    <a:pt x="8100" y="8465"/>
                    <a:pt x="6750" y="5441"/>
                    <a:pt x="6075" y="3713"/>
                  </a:cubicBezTo>
                  <a:cubicBezTo>
                    <a:pt x="5400" y="1985"/>
                    <a:pt x="5400" y="1553"/>
                    <a:pt x="5850" y="1121"/>
                  </a:cubicBezTo>
                  <a:cubicBezTo>
                    <a:pt x="6300" y="689"/>
                    <a:pt x="7200" y="257"/>
                    <a:pt x="8775" y="84"/>
                  </a:cubicBezTo>
                  <a:cubicBezTo>
                    <a:pt x="10350" y="-89"/>
                    <a:pt x="12600" y="-3"/>
                    <a:pt x="15075" y="429"/>
                  </a:cubicBezTo>
                  <a:cubicBezTo>
                    <a:pt x="17550" y="861"/>
                    <a:pt x="20250" y="1639"/>
                    <a:pt x="20925" y="2676"/>
                  </a:cubicBezTo>
                  <a:cubicBezTo>
                    <a:pt x="21600" y="3713"/>
                    <a:pt x="20250" y="5009"/>
                    <a:pt x="18000" y="5916"/>
                  </a:cubicBezTo>
                  <a:cubicBezTo>
                    <a:pt x="15750" y="6823"/>
                    <a:pt x="12600" y="7341"/>
                    <a:pt x="9675" y="7687"/>
                  </a:cubicBezTo>
                  <a:cubicBezTo>
                    <a:pt x="6750" y="8033"/>
                    <a:pt x="4050" y="8205"/>
                    <a:pt x="2475" y="8076"/>
                  </a:cubicBezTo>
                  <a:cubicBezTo>
                    <a:pt x="900" y="7946"/>
                    <a:pt x="450" y="7514"/>
                    <a:pt x="0" y="7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499664" y="173326"/>
              <a:ext cx="87534" cy="43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428" fill="norm" stroke="1" extrusionOk="0">
                  <a:moveTo>
                    <a:pt x="12736" y="0"/>
                  </a:moveTo>
                  <a:cubicBezTo>
                    <a:pt x="8718" y="2584"/>
                    <a:pt x="4699" y="5167"/>
                    <a:pt x="2439" y="8061"/>
                  </a:cubicBezTo>
                  <a:cubicBezTo>
                    <a:pt x="178" y="10955"/>
                    <a:pt x="-324" y="14159"/>
                    <a:pt x="178" y="16433"/>
                  </a:cubicBezTo>
                  <a:cubicBezTo>
                    <a:pt x="681" y="18706"/>
                    <a:pt x="2188" y="20050"/>
                    <a:pt x="4197" y="20773"/>
                  </a:cubicBezTo>
                  <a:cubicBezTo>
                    <a:pt x="6206" y="21497"/>
                    <a:pt x="8718" y="21600"/>
                    <a:pt x="11732" y="21187"/>
                  </a:cubicBezTo>
                  <a:cubicBezTo>
                    <a:pt x="14746" y="20773"/>
                    <a:pt x="18262" y="19843"/>
                    <a:pt x="19769" y="19016"/>
                  </a:cubicBezTo>
                  <a:cubicBezTo>
                    <a:pt x="21276" y="18189"/>
                    <a:pt x="20774" y="17466"/>
                    <a:pt x="20271" y="16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425225" y="408276"/>
              <a:ext cx="166207" cy="5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012" fill="norm" stroke="1" extrusionOk="0">
                  <a:moveTo>
                    <a:pt x="8345" y="19938"/>
                  </a:moveTo>
                  <a:cubicBezTo>
                    <a:pt x="6978" y="19938"/>
                    <a:pt x="5611" y="19938"/>
                    <a:pt x="3834" y="20354"/>
                  </a:cubicBezTo>
                  <a:cubicBezTo>
                    <a:pt x="2056" y="20769"/>
                    <a:pt x="-131" y="21600"/>
                    <a:pt x="6" y="20354"/>
                  </a:cubicBezTo>
                  <a:cubicBezTo>
                    <a:pt x="142" y="19108"/>
                    <a:pt x="2603" y="15785"/>
                    <a:pt x="6568" y="12046"/>
                  </a:cubicBezTo>
                  <a:cubicBezTo>
                    <a:pt x="10532" y="8308"/>
                    <a:pt x="16001" y="4154"/>
                    <a:pt x="214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626508" y="323609"/>
              <a:ext cx="22074" cy="20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0958" fill="norm" stroke="1" extrusionOk="0">
                  <a:moveTo>
                    <a:pt x="14586" y="10139"/>
                  </a:moveTo>
                  <a:cubicBezTo>
                    <a:pt x="14586" y="11241"/>
                    <a:pt x="14586" y="12343"/>
                    <a:pt x="11641" y="14437"/>
                  </a:cubicBezTo>
                  <a:cubicBezTo>
                    <a:pt x="8695" y="16531"/>
                    <a:pt x="2804" y="19616"/>
                    <a:pt x="841" y="20608"/>
                  </a:cubicBezTo>
                  <a:cubicBezTo>
                    <a:pt x="-1123" y="21600"/>
                    <a:pt x="841" y="20498"/>
                    <a:pt x="1822" y="17082"/>
                  </a:cubicBezTo>
                  <a:cubicBezTo>
                    <a:pt x="2804" y="13665"/>
                    <a:pt x="2804" y="7935"/>
                    <a:pt x="1822" y="4518"/>
                  </a:cubicBezTo>
                  <a:cubicBezTo>
                    <a:pt x="841" y="1102"/>
                    <a:pt x="-1123" y="0"/>
                    <a:pt x="1822" y="0"/>
                  </a:cubicBezTo>
                  <a:cubicBezTo>
                    <a:pt x="4768" y="0"/>
                    <a:pt x="12622" y="1102"/>
                    <a:pt x="20477" y="2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Shape"/>
            <p:cNvSpPr/>
            <p:nvPr/>
          </p:nvSpPr>
          <p:spPr>
            <a:xfrm>
              <a:off x="707183" y="370176"/>
              <a:ext cx="80102" cy="13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19" fill="norm" stroke="1" extrusionOk="0">
                  <a:moveTo>
                    <a:pt x="14574" y="0"/>
                  </a:moveTo>
                  <a:cubicBezTo>
                    <a:pt x="11805" y="0"/>
                    <a:pt x="9035" y="0"/>
                    <a:pt x="6543" y="1934"/>
                  </a:cubicBezTo>
                  <a:cubicBezTo>
                    <a:pt x="4051" y="3869"/>
                    <a:pt x="1835" y="7737"/>
                    <a:pt x="728" y="10800"/>
                  </a:cubicBezTo>
                  <a:cubicBezTo>
                    <a:pt x="-380" y="13863"/>
                    <a:pt x="-380" y="16119"/>
                    <a:pt x="1835" y="18054"/>
                  </a:cubicBezTo>
                  <a:cubicBezTo>
                    <a:pt x="4051" y="19988"/>
                    <a:pt x="8482" y="21600"/>
                    <a:pt x="12635" y="21278"/>
                  </a:cubicBezTo>
                  <a:cubicBezTo>
                    <a:pt x="16789" y="20955"/>
                    <a:pt x="20666" y="18699"/>
                    <a:pt x="20943" y="14830"/>
                  </a:cubicBezTo>
                  <a:cubicBezTo>
                    <a:pt x="21220" y="10961"/>
                    <a:pt x="17897" y="5481"/>
                    <a:pt x="145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807331" y="349009"/>
              <a:ext cx="152401" cy="14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304"/>
                  </a:moveTo>
                  <a:cubicBezTo>
                    <a:pt x="1200" y="1217"/>
                    <a:pt x="2400" y="2130"/>
                    <a:pt x="3300" y="5172"/>
                  </a:cubicBezTo>
                  <a:cubicBezTo>
                    <a:pt x="4200" y="8214"/>
                    <a:pt x="4800" y="13386"/>
                    <a:pt x="5100" y="16732"/>
                  </a:cubicBezTo>
                  <a:cubicBezTo>
                    <a:pt x="5400" y="20079"/>
                    <a:pt x="5400" y="21600"/>
                    <a:pt x="5550" y="21448"/>
                  </a:cubicBezTo>
                  <a:cubicBezTo>
                    <a:pt x="5700" y="21296"/>
                    <a:pt x="6000" y="19470"/>
                    <a:pt x="6600" y="16124"/>
                  </a:cubicBezTo>
                  <a:cubicBezTo>
                    <a:pt x="7200" y="12777"/>
                    <a:pt x="8100" y="7910"/>
                    <a:pt x="8850" y="4715"/>
                  </a:cubicBezTo>
                  <a:cubicBezTo>
                    <a:pt x="9600" y="1521"/>
                    <a:pt x="10200" y="0"/>
                    <a:pt x="10800" y="0"/>
                  </a:cubicBezTo>
                  <a:cubicBezTo>
                    <a:pt x="11400" y="0"/>
                    <a:pt x="12000" y="1521"/>
                    <a:pt x="13050" y="3955"/>
                  </a:cubicBezTo>
                  <a:cubicBezTo>
                    <a:pt x="14100" y="6389"/>
                    <a:pt x="15600" y="9735"/>
                    <a:pt x="16950" y="11865"/>
                  </a:cubicBezTo>
                  <a:cubicBezTo>
                    <a:pt x="18300" y="13994"/>
                    <a:pt x="19500" y="14907"/>
                    <a:pt x="20250" y="15363"/>
                  </a:cubicBezTo>
                  <a:cubicBezTo>
                    <a:pt x="21000" y="15820"/>
                    <a:pt x="21300" y="15820"/>
                    <a:pt x="21600" y="15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995628" y="0"/>
              <a:ext cx="256204" cy="43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40" fill="norm" stroke="1" extrusionOk="0">
                  <a:moveTo>
                    <a:pt x="4964" y="18562"/>
                  </a:moveTo>
                  <a:cubicBezTo>
                    <a:pt x="4964" y="17936"/>
                    <a:pt x="4964" y="17310"/>
                    <a:pt x="4964" y="16684"/>
                  </a:cubicBezTo>
                  <a:cubicBezTo>
                    <a:pt x="4964" y="16058"/>
                    <a:pt x="4964" y="15432"/>
                    <a:pt x="4522" y="15223"/>
                  </a:cubicBezTo>
                  <a:cubicBezTo>
                    <a:pt x="4079" y="15014"/>
                    <a:pt x="3194" y="15223"/>
                    <a:pt x="2309" y="16006"/>
                  </a:cubicBezTo>
                  <a:cubicBezTo>
                    <a:pt x="1423" y="16788"/>
                    <a:pt x="538" y="18145"/>
                    <a:pt x="184" y="19084"/>
                  </a:cubicBezTo>
                  <a:cubicBezTo>
                    <a:pt x="-170" y="20023"/>
                    <a:pt x="7" y="20545"/>
                    <a:pt x="538" y="20910"/>
                  </a:cubicBezTo>
                  <a:cubicBezTo>
                    <a:pt x="1069" y="21275"/>
                    <a:pt x="1955" y="21484"/>
                    <a:pt x="3105" y="21223"/>
                  </a:cubicBezTo>
                  <a:cubicBezTo>
                    <a:pt x="4256" y="20962"/>
                    <a:pt x="5673" y="20232"/>
                    <a:pt x="6381" y="19501"/>
                  </a:cubicBezTo>
                  <a:cubicBezTo>
                    <a:pt x="7089" y="18771"/>
                    <a:pt x="7089" y="18041"/>
                    <a:pt x="7000" y="17988"/>
                  </a:cubicBezTo>
                  <a:cubicBezTo>
                    <a:pt x="6912" y="17936"/>
                    <a:pt x="6735" y="18562"/>
                    <a:pt x="6912" y="19084"/>
                  </a:cubicBezTo>
                  <a:cubicBezTo>
                    <a:pt x="7089" y="19606"/>
                    <a:pt x="7620" y="20023"/>
                    <a:pt x="8328" y="20232"/>
                  </a:cubicBezTo>
                  <a:cubicBezTo>
                    <a:pt x="9037" y="20441"/>
                    <a:pt x="9922" y="20441"/>
                    <a:pt x="10719" y="20180"/>
                  </a:cubicBezTo>
                  <a:cubicBezTo>
                    <a:pt x="11515" y="19919"/>
                    <a:pt x="12223" y="19397"/>
                    <a:pt x="13374" y="17519"/>
                  </a:cubicBezTo>
                  <a:cubicBezTo>
                    <a:pt x="14525" y="15641"/>
                    <a:pt x="16119" y="12406"/>
                    <a:pt x="17092" y="9484"/>
                  </a:cubicBezTo>
                  <a:cubicBezTo>
                    <a:pt x="18066" y="6562"/>
                    <a:pt x="18420" y="3954"/>
                    <a:pt x="18597" y="2388"/>
                  </a:cubicBezTo>
                  <a:cubicBezTo>
                    <a:pt x="18774" y="823"/>
                    <a:pt x="18774" y="301"/>
                    <a:pt x="18243" y="93"/>
                  </a:cubicBezTo>
                  <a:cubicBezTo>
                    <a:pt x="17712" y="-116"/>
                    <a:pt x="16650" y="-12"/>
                    <a:pt x="15587" y="823"/>
                  </a:cubicBezTo>
                  <a:cubicBezTo>
                    <a:pt x="14525" y="1658"/>
                    <a:pt x="13463" y="3223"/>
                    <a:pt x="12932" y="5780"/>
                  </a:cubicBezTo>
                  <a:cubicBezTo>
                    <a:pt x="12400" y="8336"/>
                    <a:pt x="12400" y="11884"/>
                    <a:pt x="13374" y="14493"/>
                  </a:cubicBezTo>
                  <a:cubicBezTo>
                    <a:pt x="14348" y="17101"/>
                    <a:pt x="16296" y="18771"/>
                    <a:pt x="17800" y="19606"/>
                  </a:cubicBezTo>
                  <a:cubicBezTo>
                    <a:pt x="19305" y="20441"/>
                    <a:pt x="20368" y="20441"/>
                    <a:pt x="21430" y="20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7231" y="547976"/>
              <a:ext cx="11430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0" y="19964"/>
                    <a:pt x="2480" y="18327"/>
                    <a:pt x="3860" y="16691"/>
                  </a:cubicBezTo>
                  <a:cubicBezTo>
                    <a:pt x="5240" y="15055"/>
                    <a:pt x="6760" y="13418"/>
                    <a:pt x="8320" y="11700"/>
                  </a:cubicBezTo>
                  <a:cubicBezTo>
                    <a:pt x="9880" y="9982"/>
                    <a:pt x="11480" y="8182"/>
                    <a:pt x="13040" y="6791"/>
                  </a:cubicBezTo>
                  <a:cubicBezTo>
                    <a:pt x="14600" y="5400"/>
                    <a:pt x="16120" y="4418"/>
                    <a:pt x="17540" y="3355"/>
                  </a:cubicBezTo>
                  <a:cubicBezTo>
                    <a:pt x="18960" y="2291"/>
                    <a:pt x="20280" y="11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269475" y="624176"/>
              <a:ext cx="823607" cy="18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69" fill="norm" stroke="1" extrusionOk="0">
                  <a:moveTo>
                    <a:pt x="947" y="19440"/>
                  </a:moveTo>
                  <a:cubicBezTo>
                    <a:pt x="504" y="20160"/>
                    <a:pt x="61" y="20880"/>
                    <a:pt x="5" y="21240"/>
                  </a:cubicBezTo>
                  <a:cubicBezTo>
                    <a:pt x="-50" y="21600"/>
                    <a:pt x="282" y="21600"/>
                    <a:pt x="1362" y="20760"/>
                  </a:cubicBezTo>
                  <a:cubicBezTo>
                    <a:pt x="2442" y="19920"/>
                    <a:pt x="4270" y="18240"/>
                    <a:pt x="6181" y="16200"/>
                  </a:cubicBezTo>
                  <a:cubicBezTo>
                    <a:pt x="8092" y="14160"/>
                    <a:pt x="10085" y="11760"/>
                    <a:pt x="12245" y="9360"/>
                  </a:cubicBezTo>
                  <a:cubicBezTo>
                    <a:pt x="14405" y="6960"/>
                    <a:pt x="16732" y="4560"/>
                    <a:pt x="18310" y="3000"/>
                  </a:cubicBezTo>
                  <a:cubicBezTo>
                    <a:pt x="19888" y="1440"/>
                    <a:pt x="20719" y="720"/>
                    <a:pt x="215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630854" y="1061198"/>
              <a:ext cx="379678" cy="50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81" fill="norm" stroke="1" extrusionOk="0">
                  <a:moveTo>
                    <a:pt x="1725" y="12738"/>
                  </a:moveTo>
                  <a:cubicBezTo>
                    <a:pt x="1725" y="14808"/>
                    <a:pt x="1725" y="16878"/>
                    <a:pt x="1725" y="18138"/>
                  </a:cubicBezTo>
                  <a:cubicBezTo>
                    <a:pt x="1725" y="19398"/>
                    <a:pt x="1725" y="19848"/>
                    <a:pt x="1725" y="20343"/>
                  </a:cubicBezTo>
                  <a:cubicBezTo>
                    <a:pt x="1725" y="20838"/>
                    <a:pt x="1725" y="21378"/>
                    <a:pt x="1425" y="21468"/>
                  </a:cubicBezTo>
                  <a:cubicBezTo>
                    <a:pt x="1125" y="21558"/>
                    <a:pt x="525" y="21198"/>
                    <a:pt x="225" y="19803"/>
                  </a:cubicBezTo>
                  <a:cubicBezTo>
                    <a:pt x="-75" y="18408"/>
                    <a:pt x="-75" y="15978"/>
                    <a:pt x="225" y="13548"/>
                  </a:cubicBezTo>
                  <a:cubicBezTo>
                    <a:pt x="525" y="11118"/>
                    <a:pt x="1125" y="8688"/>
                    <a:pt x="1965" y="6618"/>
                  </a:cubicBezTo>
                  <a:cubicBezTo>
                    <a:pt x="2805" y="4548"/>
                    <a:pt x="3885" y="2838"/>
                    <a:pt x="4725" y="1803"/>
                  </a:cubicBezTo>
                  <a:cubicBezTo>
                    <a:pt x="5565" y="768"/>
                    <a:pt x="6165" y="408"/>
                    <a:pt x="6585" y="453"/>
                  </a:cubicBezTo>
                  <a:cubicBezTo>
                    <a:pt x="7005" y="498"/>
                    <a:pt x="7245" y="948"/>
                    <a:pt x="7725" y="2343"/>
                  </a:cubicBezTo>
                  <a:cubicBezTo>
                    <a:pt x="8205" y="3738"/>
                    <a:pt x="8925" y="6078"/>
                    <a:pt x="9525" y="7473"/>
                  </a:cubicBezTo>
                  <a:cubicBezTo>
                    <a:pt x="10125" y="8868"/>
                    <a:pt x="10605" y="9318"/>
                    <a:pt x="11145" y="9453"/>
                  </a:cubicBezTo>
                  <a:cubicBezTo>
                    <a:pt x="11685" y="9588"/>
                    <a:pt x="12285" y="9408"/>
                    <a:pt x="13065" y="8328"/>
                  </a:cubicBezTo>
                  <a:cubicBezTo>
                    <a:pt x="13845" y="7248"/>
                    <a:pt x="14805" y="5268"/>
                    <a:pt x="15465" y="3918"/>
                  </a:cubicBezTo>
                  <a:cubicBezTo>
                    <a:pt x="16125" y="2568"/>
                    <a:pt x="16485" y="1848"/>
                    <a:pt x="17025" y="1218"/>
                  </a:cubicBezTo>
                  <a:cubicBezTo>
                    <a:pt x="17565" y="588"/>
                    <a:pt x="18285" y="48"/>
                    <a:pt x="18705" y="3"/>
                  </a:cubicBezTo>
                  <a:cubicBezTo>
                    <a:pt x="19125" y="-42"/>
                    <a:pt x="19245" y="408"/>
                    <a:pt x="19305" y="2343"/>
                  </a:cubicBezTo>
                  <a:cubicBezTo>
                    <a:pt x="19365" y="4278"/>
                    <a:pt x="19365" y="7698"/>
                    <a:pt x="19725" y="10578"/>
                  </a:cubicBezTo>
                  <a:cubicBezTo>
                    <a:pt x="20085" y="13458"/>
                    <a:pt x="20805" y="15798"/>
                    <a:pt x="21525" y="18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1072899" y="1296713"/>
              <a:ext cx="97448" cy="16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008" fill="norm" stroke="1" extrusionOk="0">
                  <a:moveTo>
                    <a:pt x="14783" y="871"/>
                  </a:moveTo>
                  <a:cubicBezTo>
                    <a:pt x="12579" y="337"/>
                    <a:pt x="10375" y="-196"/>
                    <a:pt x="8611" y="71"/>
                  </a:cubicBezTo>
                  <a:cubicBezTo>
                    <a:pt x="6848" y="337"/>
                    <a:pt x="5526" y="1404"/>
                    <a:pt x="3762" y="4204"/>
                  </a:cubicBezTo>
                  <a:cubicBezTo>
                    <a:pt x="1999" y="7004"/>
                    <a:pt x="-205" y="11537"/>
                    <a:pt x="15" y="14871"/>
                  </a:cubicBezTo>
                  <a:cubicBezTo>
                    <a:pt x="236" y="18204"/>
                    <a:pt x="2881" y="20337"/>
                    <a:pt x="6407" y="20871"/>
                  </a:cubicBezTo>
                  <a:cubicBezTo>
                    <a:pt x="9934" y="21404"/>
                    <a:pt x="14342" y="20337"/>
                    <a:pt x="17207" y="18471"/>
                  </a:cubicBezTo>
                  <a:cubicBezTo>
                    <a:pt x="20073" y="16604"/>
                    <a:pt x="21395" y="13937"/>
                    <a:pt x="19191" y="11537"/>
                  </a:cubicBezTo>
                  <a:cubicBezTo>
                    <a:pt x="16987" y="9137"/>
                    <a:pt x="11256" y="7004"/>
                    <a:pt x="5526" y="4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1226431" y="1240126"/>
              <a:ext cx="165101" cy="27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989"/>
                  </a:moveTo>
                  <a:cubicBezTo>
                    <a:pt x="1385" y="3792"/>
                    <a:pt x="2769" y="6595"/>
                    <a:pt x="4015" y="9646"/>
                  </a:cubicBezTo>
                  <a:cubicBezTo>
                    <a:pt x="5262" y="12696"/>
                    <a:pt x="6369" y="15994"/>
                    <a:pt x="7477" y="18137"/>
                  </a:cubicBezTo>
                  <a:cubicBezTo>
                    <a:pt x="8585" y="20281"/>
                    <a:pt x="9692" y="21270"/>
                    <a:pt x="10800" y="21435"/>
                  </a:cubicBezTo>
                  <a:cubicBezTo>
                    <a:pt x="11908" y="21600"/>
                    <a:pt x="13015" y="20940"/>
                    <a:pt x="14262" y="18467"/>
                  </a:cubicBezTo>
                  <a:cubicBezTo>
                    <a:pt x="15508" y="15994"/>
                    <a:pt x="16892" y="11707"/>
                    <a:pt x="18138" y="8327"/>
                  </a:cubicBezTo>
                  <a:cubicBezTo>
                    <a:pt x="19385" y="4947"/>
                    <a:pt x="20492" y="24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1480431" y="1290926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1512181" y="1157576"/>
              <a:ext cx="1" cy="889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1585794" y="1214726"/>
              <a:ext cx="40403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808" y="0"/>
                  </a:moveTo>
                  <a:cubicBezTo>
                    <a:pt x="920" y="2643"/>
                    <a:pt x="1032" y="5286"/>
                    <a:pt x="1088" y="6835"/>
                  </a:cubicBezTo>
                  <a:cubicBezTo>
                    <a:pt x="1144" y="8385"/>
                    <a:pt x="1144" y="8841"/>
                    <a:pt x="976" y="9251"/>
                  </a:cubicBezTo>
                  <a:cubicBezTo>
                    <a:pt x="808" y="9661"/>
                    <a:pt x="473" y="10025"/>
                    <a:pt x="249" y="9797"/>
                  </a:cubicBezTo>
                  <a:cubicBezTo>
                    <a:pt x="25" y="9570"/>
                    <a:pt x="-87" y="8749"/>
                    <a:pt x="81" y="7382"/>
                  </a:cubicBezTo>
                  <a:cubicBezTo>
                    <a:pt x="249" y="6015"/>
                    <a:pt x="696" y="4101"/>
                    <a:pt x="1088" y="2916"/>
                  </a:cubicBezTo>
                  <a:cubicBezTo>
                    <a:pt x="1480" y="1732"/>
                    <a:pt x="1816" y="1276"/>
                    <a:pt x="2263" y="957"/>
                  </a:cubicBezTo>
                  <a:cubicBezTo>
                    <a:pt x="2711" y="638"/>
                    <a:pt x="3271" y="456"/>
                    <a:pt x="3774" y="547"/>
                  </a:cubicBezTo>
                  <a:cubicBezTo>
                    <a:pt x="4278" y="638"/>
                    <a:pt x="4725" y="1003"/>
                    <a:pt x="5229" y="1823"/>
                  </a:cubicBezTo>
                  <a:cubicBezTo>
                    <a:pt x="5733" y="2643"/>
                    <a:pt x="6292" y="3919"/>
                    <a:pt x="6740" y="4876"/>
                  </a:cubicBezTo>
                  <a:cubicBezTo>
                    <a:pt x="7188" y="5833"/>
                    <a:pt x="7523" y="6471"/>
                    <a:pt x="7971" y="6835"/>
                  </a:cubicBezTo>
                  <a:cubicBezTo>
                    <a:pt x="8419" y="7200"/>
                    <a:pt x="8978" y="7291"/>
                    <a:pt x="9986" y="6927"/>
                  </a:cubicBezTo>
                  <a:cubicBezTo>
                    <a:pt x="10993" y="6562"/>
                    <a:pt x="12448" y="5742"/>
                    <a:pt x="13511" y="4785"/>
                  </a:cubicBezTo>
                  <a:cubicBezTo>
                    <a:pt x="14574" y="3828"/>
                    <a:pt x="15246" y="2734"/>
                    <a:pt x="15414" y="2005"/>
                  </a:cubicBezTo>
                  <a:cubicBezTo>
                    <a:pt x="15581" y="1276"/>
                    <a:pt x="15246" y="911"/>
                    <a:pt x="14854" y="866"/>
                  </a:cubicBezTo>
                  <a:cubicBezTo>
                    <a:pt x="14462" y="820"/>
                    <a:pt x="14015" y="1094"/>
                    <a:pt x="13399" y="1686"/>
                  </a:cubicBezTo>
                  <a:cubicBezTo>
                    <a:pt x="12783" y="2278"/>
                    <a:pt x="12000" y="3190"/>
                    <a:pt x="11608" y="3919"/>
                  </a:cubicBezTo>
                  <a:cubicBezTo>
                    <a:pt x="11217" y="4648"/>
                    <a:pt x="11217" y="5195"/>
                    <a:pt x="11496" y="5514"/>
                  </a:cubicBezTo>
                  <a:cubicBezTo>
                    <a:pt x="11776" y="5833"/>
                    <a:pt x="12336" y="5924"/>
                    <a:pt x="13063" y="5696"/>
                  </a:cubicBezTo>
                  <a:cubicBezTo>
                    <a:pt x="13791" y="5468"/>
                    <a:pt x="14686" y="4922"/>
                    <a:pt x="15414" y="4420"/>
                  </a:cubicBezTo>
                  <a:cubicBezTo>
                    <a:pt x="16141" y="3919"/>
                    <a:pt x="16701" y="3463"/>
                    <a:pt x="16924" y="3646"/>
                  </a:cubicBezTo>
                  <a:cubicBezTo>
                    <a:pt x="17148" y="3828"/>
                    <a:pt x="17036" y="4648"/>
                    <a:pt x="17428" y="6471"/>
                  </a:cubicBezTo>
                  <a:cubicBezTo>
                    <a:pt x="17820" y="8294"/>
                    <a:pt x="18715" y="11119"/>
                    <a:pt x="19498" y="13443"/>
                  </a:cubicBezTo>
                  <a:cubicBezTo>
                    <a:pt x="20282" y="15767"/>
                    <a:pt x="20953" y="17590"/>
                    <a:pt x="21233" y="18729"/>
                  </a:cubicBezTo>
                  <a:cubicBezTo>
                    <a:pt x="21513" y="19868"/>
                    <a:pt x="21401" y="20324"/>
                    <a:pt x="20282" y="20689"/>
                  </a:cubicBezTo>
                  <a:cubicBezTo>
                    <a:pt x="19163" y="21053"/>
                    <a:pt x="17036" y="21327"/>
                    <a:pt x="149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2403377" y="942674"/>
              <a:ext cx="209799" cy="48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76" fill="norm" stroke="1" extrusionOk="0">
                  <a:moveTo>
                    <a:pt x="4269" y="20805"/>
                  </a:moveTo>
                  <a:cubicBezTo>
                    <a:pt x="2772" y="21180"/>
                    <a:pt x="1275" y="21556"/>
                    <a:pt x="527" y="21462"/>
                  </a:cubicBezTo>
                  <a:cubicBezTo>
                    <a:pt x="-222" y="21368"/>
                    <a:pt x="-222" y="20805"/>
                    <a:pt x="847" y="18973"/>
                  </a:cubicBezTo>
                  <a:cubicBezTo>
                    <a:pt x="1917" y="17142"/>
                    <a:pt x="4055" y="14043"/>
                    <a:pt x="6301" y="10897"/>
                  </a:cubicBezTo>
                  <a:cubicBezTo>
                    <a:pt x="8546" y="7751"/>
                    <a:pt x="10899" y="4558"/>
                    <a:pt x="12396" y="2633"/>
                  </a:cubicBezTo>
                  <a:cubicBezTo>
                    <a:pt x="13893" y="707"/>
                    <a:pt x="14534" y="50"/>
                    <a:pt x="14962" y="3"/>
                  </a:cubicBezTo>
                  <a:cubicBezTo>
                    <a:pt x="15390" y="-44"/>
                    <a:pt x="15604" y="519"/>
                    <a:pt x="16138" y="2445"/>
                  </a:cubicBezTo>
                  <a:cubicBezTo>
                    <a:pt x="16673" y="4370"/>
                    <a:pt x="17528" y="7657"/>
                    <a:pt x="18491" y="10756"/>
                  </a:cubicBezTo>
                  <a:cubicBezTo>
                    <a:pt x="19453" y="13855"/>
                    <a:pt x="20523" y="16766"/>
                    <a:pt x="20950" y="18457"/>
                  </a:cubicBezTo>
                  <a:cubicBezTo>
                    <a:pt x="21378" y="20147"/>
                    <a:pt x="21164" y="20617"/>
                    <a:pt x="20950" y="21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2451981" y="1221076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2667881" y="1176626"/>
              <a:ext cx="139701" cy="19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1364"/>
                  </a:moveTo>
                  <a:cubicBezTo>
                    <a:pt x="1964" y="6821"/>
                    <a:pt x="3927" y="12278"/>
                    <a:pt x="5564" y="15688"/>
                  </a:cubicBezTo>
                  <a:cubicBezTo>
                    <a:pt x="7200" y="19099"/>
                    <a:pt x="8509" y="20463"/>
                    <a:pt x="9982" y="21032"/>
                  </a:cubicBezTo>
                  <a:cubicBezTo>
                    <a:pt x="11455" y="21600"/>
                    <a:pt x="13091" y="21373"/>
                    <a:pt x="14564" y="18985"/>
                  </a:cubicBezTo>
                  <a:cubicBezTo>
                    <a:pt x="16036" y="16598"/>
                    <a:pt x="17345" y="12051"/>
                    <a:pt x="18491" y="8526"/>
                  </a:cubicBezTo>
                  <a:cubicBezTo>
                    <a:pt x="19636" y="5002"/>
                    <a:pt x="20618" y="250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2852031" y="1150070"/>
              <a:ext cx="139701" cy="19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8581"/>
                  </a:moveTo>
                  <a:cubicBezTo>
                    <a:pt x="327" y="9755"/>
                    <a:pt x="655" y="10929"/>
                    <a:pt x="1800" y="11633"/>
                  </a:cubicBezTo>
                  <a:cubicBezTo>
                    <a:pt x="2945" y="12337"/>
                    <a:pt x="4909" y="12572"/>
                    <a:pt x="7200" y="11398"/>
                  </a:cubicBezTo>
                  <a:cubicBezTo>
                    <a:pt x="9491" y="10224"/>
                    <a:pt x="12109" y="7642"/>
                    <a:pt x="13418" y="5529"/>
                  </a:cubicBezTo>
                  <a:cubicBezTo>
                    <a:pt x="14727" y="3416"/>
                    <a:pt x="14727" y="1772"/>
                    <a:pt x="13745" y="833"/>
                  </a:cubicBezTo>
                  <a:cubicBezTo>
                    <a:pt x="12764" y="-106"/>
                    <a:pt x="10800" y="-341"/>
                    <a:pt x="8673" y="598"/>
                  </a:cubicBezTo>
                  <a:cubicBezTo>
                    <a:pt x="6545" y="1537"/>
                    <a:pt x="4255" y="3650"/>
                    <a:pt x="3600" y="6468"/>
                  </a:cubicBezTo>
                  <a:cubicBezTo>
                    <a:pt x="2945" y="9285"/>
                    <a:pt x="3927" y="12807"/>
                    <a:pt x="7200" y="15389"/>
                  </a:cubicBezTo>
                  <a:cubicBezTo>
                    <a:pt x="10473" y="17972"/>
                    <a:pt x="16036" y="19616"/>
                    <a:pt x="21600" y="21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2997808" y="1138526"/>
              <a:ext cx="127274" cy="17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20" fill="norm" stroke="1" extrusionOk="0">
                  <a:moveTo>
                    <a:pt x="3232" y="6322"/>
                  </a:moveTo>
                  <a:cubicBezTo>
                    <a:pt x="1461" y="4478"/>
                    <a:pt x="-309" y="2634"/>
                    <a:pt x="45" y="2766"/>
                  </a:cubicBezTo>
                  <a:cubicBezTo>
                    <a:pt x="399" y="2898"/>
                    <a:pt x="2878" y="5005"/>
                    <a:pt x="5888" y="7902"/>
                  </a:cubicBezTo>
                  <a:cubicBezTo>
                    <a:pt x="8898" y="10800"/>
                    <a:pt x="12439" y="14488"/>
                    <a:pt x="14563" y="16990"/>
                  </a:cubicBezTo>
                  <a:cubicBezTo>
                    <a:pt x="16688" y="19493"/>
                    <a:pt x="17396" y="20810"/>
                    <a:pt x="16865" y="21205"/>
                  </a:cubicBezTo>
                  <a:cubicBezTo>
                    <a:pt x="16334" y="21600"/>
                    <a:pt x="14563" y="21073"/>
                    <a:pt x="13501" y="18176"/>
                  </a:cubicBezTo>
                  <a:cubicBezTo>
                    <a:pt x="12439" y="15278"/>
                    <a:pt x="12084" y="10010"/>
                    <a:pt x="13501" y="6585"/>
                  </a:cubicBezTo>
                  <a:cubicBezTo>
                    <a:pt x="14917" y="3161"/>
                    <a:pt x="18104" y="1580"/>
                    <a:pt x="212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3101006" y="1137317"/>
              <a:ext cx="582876" cy="46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24" fill="norm" stroke="1" extrusionOk="0">
                  <a:moveTo>
                    <a:pt x="5116" y="1823"/>
                  </a:moveTo>
                  <a:cubicBezTo>
                    <a:pt x="4177" y="1823"/>
                    <a:pt x="3238" y="1823"/>
                    <a:pt x="2377" y="2462"/>
                  </a:cubicBezTo>
                  <a:cubicBezTo>
                    <a:pt x="1516" y="3100"/>
                    <a:pt x="734" y="4376"/>
                    <a:pt x="342" y="5309"/>
                  </a:cubicBezTo>
                  <a:cubicBezTo>
                    <a:pt x="-49" y="6242"/>
                    <a:pt x="-49" y="6831"/>
                    <a:pt x="68" y="7322"/>
                  </a:cubicBezTo>
                  <a:cubicBezTo>
                    <a:pt x="186" y="7813"/>
                    <a:pt x="421" y="8205"/>
                    <a:pt x="929" y="8107"/>
                  </a:cubicBezTo>
                  <a:cubicBezTo>
                    <a:pt x="1438" y="8009"/>
                    <a:pt x="2221" y="7420"/>
                    <a:pt x="2925" y="6634"/>
                  </a:cubicBezTo>
                  <a:cubicBezTo>
                    <a:pt x="3629" y="5849"/>
                    <a:pt x="4255" y="4867"/>
                    <a:pt x="4451" y="4573"/>
                  </a:cubicBezTo>
                  <a:cubicBezTo>
                    <a:pt x="4647" y="4278"/>
                    <a:pt x="4412" y="4671"/>
                    <a:pt x="4334" y="5113"/>
                  </a:cubicBezTo>
                  <a:cubicBezTo>
                    <a:pt x="4255" y="5554"/>
                    <a:pt x="4334" y="6045"/>
                    <a:pt x="4608" y="6340"/>
                  </a:cubicBezTo>
                  <a:cubicBezTo>
                    <a:pt x="4881" y="6634"/>
                    <a:pt x="5351" y="6733"/>
                    <a:pt x="6212" y="6340"/>
                  </a:cubicBezTo>
                  <a:cubicBezTo>
                    <a:pt x="7073" y="5947"/>
                    <a:pt x="8325" y="5063"/>
                    <a:pt x="9068" y="4425"/>
                  </a:cubicBezTo>
                  <a:cubicBezTo>
                    <a:pt x="9812" y="3787"/>
                    <a:pt x="10047" y="3394"/>
                    <a:pt x="10203" y="2903"/>
                  </a:cubicBezTo>
                  <a:cubicBezTo>
                    <a:pt x="10360" y="2413"/>
                    <a:pt x="10438" y="1823"/>
                    <a:pt x="10281" y="1480"/>
                  </a:cubicBezTo>
                  <a:cubicBezTo>
                    <a:pt x="10125" y="1136"/>
                    <a:pt x="9734" y="1038"/>
                    <a:pt x="9381" y="1136"/>
                  </a:cubicBezTo>
                  <a:cubicBezTo>
                    <a:pt x="9029" y="1234"/>
                    <a:pt x="8716" y="1529"/>
                    <a:pt x="8442" y="1873"/>
                  </a:cubicBezTo>
                  <a:cubicBezTo>
                    <a:pt x="8168" y="2216"/>
                    <a:pt x="7934" y="2609"/>
                    <a:pt x="7816" y="3051"/>
                  </a:cubicBezTo>
                  <a:cubicBezTo>
                    <a:pt x="7699" y="3493"/>
                    <a:pt x="7699" y="3983"/>
                    <a:pt x="7973" y="4327"/>
                  </a:cubicBezTo>
                  <a:cubicBezTo>
                    <a:pt x="8247" y="4671"/>
                    <a:pt x="8794" y="4867"/>
                    <a:pt x="9225" y="4818"/>
                  </a:cubicBezTo>
                  <a:cubicBezTo>
                    <a:pt x="9655" y="4769"/>
                    <a:pt x="9968" y="4474"/>
                    <a:pt x="10321" y="4278"/>
                  </a:cubicBezTo>
                  <a:cubicBezTo>
                    <a:pt x="10673" y="4082"/>
                    <a:pt x="11064" y="3983"/>
                    <a:pt x="11299" y="4229"/>
                  </a:cubicBezTo>
                  <a:cubicBezTo>
                    <a:pt x="11534" y="4474"/>
                    <a:pt x="11612" y="5063"/>
                    <a:pt x="11768" y="6782"/>
                  </a:cubicBezTo>
                  <a:cubicBezTo>
                    <a:pt x="11925" y="8500"/>
                    <a:pt x="12160" y="11347"/>
                    <a:pt x="12238" y="13605"/>
                  </a:cubicBezTo>
                  <a:cubicBezTo>
                    <a:pt x="12316" y="15863"/>
                    <a:pt x="12238" y="17533"/>
                    <a:pt x="12081" y="18662"/>
                  </a:cubicBezTo>
                  <a:cubicBezTo>
                    <a:pt x="11925" y="19791"/>
                    <a:pt x="11690" y="20380"/>
                    <a:pt x="11299" y="20822"/>
                  </a:cubicBezTo>
                  <a:cubicBezTo>
                    <a:pt x="10908" y="21263"/>
                    <a:pt x="10360" y="21558"/>
                    <a:pt x="9968" y="21362"/>
                  </a:cubicBezTo>
                  <a:cubicBezTo>
                    <a:pt x="9577" y="21165"/>
                    <a:pt x="9342" y="20478"/>
                    <a:pt x="9381" y="18711"/>
                  </a:cubicBezTo>
                  <a:cubicBezTo>
                    <a:pt x="9421" y="16943"/>
                    <a:pt x="9734" y="14096"/>
                    <a:pt x="10751" y="11347"/>
                  </a:cubicBezTo>
                  <a:cubicBezTo>
                    <a:pt x="11768" y="8598"/>
                    <a:pt x="13490" y="5947"/>
                    <a:pt x="14742" y="4180"/>
                  </a:cubicBezTo>
                  <a:cubicBezTo>
                    <a:pt x="15994" y="2413"/>
                    <a:pt x="16777" y="1529"/>
                    <a:pt x="17325" y="940"/>
                  </a:cubicBezTo>
                  <a:cubicBezTo>
                    <a:pt x="17873" y="351"/>
                    <a:pt x="18186" y="56"/>
                    <a:pt x="18108" y="7"/>
                  </a:cubicBezTo>
                  <a:cubicBezTo>
                    <a:pt x="18029" y="-42"/>
                    <a:pt x="17560" y="154"/>
                    <a:pt x="16660" y="989"/>
                  </a:cubicBezTo>
                  <a:cubicBezTo>
                    <a:pt x="15760" y="1823"/>
                    <a:pt x="14429" y="3296"/>
                    <a:pt x="13803" y="4425"/>
                  </a:cubicBezTo>
                  <a:cubicBezTo>
                    <a:pt x="13177" y="5554"/>
                    <a:pt x="13255" y="6340"/>
                    <a:pt x="14664" y="6929"/>
                  </a:cubicBezTo>
                  <a:cubicBezTo>
                    <a:pt x="16073" y="7518"/>
                    <a:pt x="18812" y="7911"/>
                    <a:pt x="21551" y="8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673981" y="1557626"/>
              <a:ext cx="287835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0" y="21600"/>
                  </a:moveTo>
                  <a:cubicBezTo>
                    <a:pt x="555" y="20221"/>
                    <a:pt x="1111" y="18843"/>
                    <a:pt x="1682" y="17923"/>
                  </a:cubicBezTo>
                  <a:cubicBezTo>
                    <a:pt x="2254" y="17004"/>
                    <a:pt x="2841" y="16545"/>
                    <a:pt x="3404" y="16315"/>
                  </a:cubicBezTo>
                  <a:cubicBezTo>
                    <a:pt x="3968" y="16085"/>
                    <a:pt x="4507" y="16085"/>
                    <a:pt x="5079" y="16009"/>
                  </a:cubicBezTo>
                  <a:cubicBezTo>
                    <a:pt x="5650" y="15932"/>
                    <a:pt x="6253" y="15779"/>
                    <a:pt x="6880" y="15472"/>
                  </a:cubicBezTo>
                  <a:cubicBezTo>
                    <a:pt x="7507" y="15166"/>
                    <a:pt x="8158" y="14706"/>
                    <a:pt x="8824" y="14017"/>
                  </a:cubicBezTo>
                  <a:cubicBezTo>
                    <a:pt x="9491" y="13328"/>
                    <a:pt x="10173" y="12409"/>
                    <a:pt x="10863" y="11489"/>
                  </a:cubicBezTo>
                  <a:cubicBezTo>
                    <a:pt x="11554" y="10570"/>
                    <a:pt x="12252" y="9651"/>
                    <a:pt x="12839" y="8962"/>
                  </a:cubicBezTo>
                  <a:cubicBezTo>
                    <a:pt x="13427" y="8272"/>
                    <a:pt x="13903" y="7813"/>
                    <a:pt x="14474" y="7277"/>
                  </a:cubicBezTo>
                  <a:cubicBezTo>
                    <a:pt x="15045" y="6740"/>
                    <a:pt x="15712" y="6128"/>
                    <a:pt x="16339" y="5591"/>
                  </a:cubicBezTo>
                  <a:cubicBezTo>
                    <a:pt x="16966" y="5055"/>
                    <a:pt x="17553" y="4596"/>
                    <a:pt x="18148" y="4060"/>
                  </a:cubicBezTo>
                  <a:cubicBezTo>
                    <a:pt x="18743" y="3523"/>
                    <a:pt x="19346" y="2911"/>
                    <a:pt x="19846" y="2451"/>
                  </a:cubicBezTo>
                  <a:cubicBezTo>
                    <a:pt x="20346" y="1991"/>
                    <a:pt x="20743" y="1685"/>
                    <a:pt x="21021" y="1379"/>
                  </a:cubicBezTo>
                  <a:cubicBezTo>
                    <a:pt x="21298" y="1072"/>
                    <a:pt x="21457" y="766"/>
                    <a:pt x="21529" y="536"/>
                  </a:cubicBezTo>
                  <a:cubicBezTo>
                    <a:pt x="21600" y="306"/>
                    <a:pt x="21584" y="153"/>
                    <a:pt x="215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1651881" y="1633826"/>
              <a:ext cx="130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9" y="20371"/>
                    <a:pt x="2318" y="19141"/>
                    <a:pt x="3618" y="18000"/>
                  </a:cubicBezTo>
                  <a:cubicBezTo>
                    <a:pt x="4917" y="16859"/>
                    <a:pt x="6357" y="15805"/>
                    <a:pt x="7832" y="14576"/>
                  </a:cubicBezTo>
                  <a:cubicBezTo>
                    <a:pt x="9307" y="13346"/>
                    <a:pt x="10818" y="11941"/>
                    <a:pt x="12293" y="10361"/>
                  </a:cubicBezTo>
                  <a:cubicBezTo>
                    <a:pt x="13768" y="8780"/>
                    <a:pt x="15208" y="7024"/>
                    <a:pt x="16753" y="5268"/>
                  </a:cubicBezTo>
                  <a:cubicBezTo>
                    <a:pt x="18299" y="3512"/>
                    <a:pt x="19949" y="17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4096631" y="1189326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4147431" y="1329026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4802660" y="1163926"/>
              <a:ext cx="271061" cy="77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88" fill="norm" stroke="1" extrusionOk="0">
                  <a:moveTo>
                    <a:pt x="2399" y="0"/>
                  </a:moveTo>
                  <a:cubicBezTo>
                    <a:pt x="1569" y="59"/>
                    <a:pt x="738" y="118"/>
                    <a:pt x="322" y="502"/>
                  </a:cubicBezTo>
                  <a:cubicBezTo>
                    <a:pt x="-93" y="885"/>
                    <a:pt x="-93" y="1593"/>
                    <a:pt x="239" y="2538"/>
                  </a:cubicBezTo>
                  <a:cubicBezTo>
                    <a:pt x="572" y="3482"/>
                    <a:pt x="1236" y="4662"/>
                    <a:pt x="2316" y="5459"/>
                  </a:cubicBezTo>
                  <a:cubicBezTo>
                    <a:pt x="3396" y="6256"/>
                    <a:pt x="4892" y="6669"/>
                    <a:pt x="6470" y="6698"/>
                  </a:cubicBezTo>
                  <a:cubicBezTo>
                    <a:pt x="8049" y="6728"/>
                    <a:pt x="9710" y="6374"/>
                    <a:pt x="11122" y="5430"/>
                  </a:cubicBezTo>
                  <a:cubicBezTo>
                    <a:pt x="12535" y="4485"/>
                    <a:pt x="13698" y="2951"/>
                    <a:pt x="14362" y="1948"/>
                  </a:cubicBezTo>
                  <a:cubicBezTo>
                    <a:pt x="15027" y="944"/>
                    <a:pt x="15193" y="472"/>
                    <a:pt x="15276" y="413"/>
                  </a:cubicBezTo>
                  <a:cubicBezTo>
                    <a:pt x="15359" y="354"/>
                    <a:pt x="15359" y="708"/>
                    <a:pt x="15858" y="1830"/>
                  </a:cubicBezTo>
                  <a:cubicBezTo>
                    <a:pt x="16356" y="2951"/>
                    <a:pt x="17353" y="4839"/>
                    <a:pt x="18267" y="6639"/>
                  </a:cubicBezTo>
                  <a:cubicBezTo>
                    <a:pt x="19181" y="8439"/>
                    <a:pt x="20012" y="10151"/>
                    <a:pt x="20593" y="12039"/>
                  </a:cubicBezTo>
                  <a:cubicBezTo>
                    <a:pt x="21175" y="13928"/>
                    <a:pt x="21507" y="15993"/>
                    <a:pt x="21092" y="17557"/>
                  </a:cubicBezTo>
                  <a:cubicBezTo>
                    <a:pt x="20676" y="19121"/>
                    <a:pt x="19513" y="20184"/>
                    <a:pt x="18350" y="20803"/>
                  </a:cubicBezTo>
                  <a:cubicBezTo>
                    <a:pt x="17187" y="21423"/>
                    <a:pt x="16024" y="21600"/>
                    <a:pt x="14529" y="21423"/>
                  </a:cubicBezTo>
                  <a:cubicBezTo>
                    <a:pt x="13033" y="21246"/>
                    <a:pt x="11205" y="20715"/>
                    <a:pt x="9710" y="19711"/>
                  </a:cubicBezTo>
                  <a:cubicBezTo>
                    <a:pt x="8215" y="18708"/>
                    <a:pt x="7052" y="17233"/>
                    <a:pt x="6885" y="16141"/>
                  </a:cubicBezTo>
                  <a:cubicBezTo>
                    <a:pt x="6719" y="15049"/>
                    <a:pt x="7550" y="14341"/>
                    <a:pt x="8381" y="13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5189625" y="1341726"/>
              <a:ext cx="56357" cy="28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98" fill="norm" stroke="1" extrusionOk="0">
                  <a:moveTo>
                    <a:pt x="18900" y="0"/>
                  </a:moveTo>
                  <a:cubicBezTo>
                    <a:pt x="14100" y="3869"/>
                    <a:pt x="9300" y="7737"/>
                    <a:pt x="6100" y="10800"/>
                  </a:cubicBezTo>
                  <a:cubicBezTo>
                    <a:pt x="2900" y="13863"/>
                    <a:pt x="1300" y="16119"/>
                    <a:pt x="500" y="17812"/>
                  </a:cubicBezTo>
                  <a:cubicBezTo>
                    <a:pt x="-300" y="19504"/>
                    <a:pt x="-300" y="20633"/>
                    <a:pt x="1700" y="21116"/>
                  </a:cubicBezTo>
                  <a:cubicBezTo>
                    <a:pt x="3700" y="21600"/>
                    <a:pt x="7700" y="21439"/>
                    <a:pt x="11300" y="20794"/>
                  </a:cubicBezTo>
                  <a:cubicBezTo>
                    <a:pt x="14900" y="20149"/>
                    <a:pt x="18100" y="19021"/>
                    <a:pt x="21300" y="17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5144381" y="1481426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5341231" y="1481426"/>
              <a:ext cx="825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9440"/>
                  </a:moveTo>
                  <a:cubicBezTo>
                    <a:pt x="2769" y="20520"/>
                    <a:pt x="5538" y="21600"/>
                    <a:pt x="9138" y="18360"/>
                  </a:cubicBezTo>
                  <a:cubicBezTo>
                    <a:pt x="12738" y="15120"/>
                    <a:pt x="17169" y="75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5362397" y="1430626"/>
              <a:ext cx="1693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75"/>
                    <a:pt x="0" y="8550"/>
                    <a:pt x="0" y="12150"/>
                  </a:cubicBezTo>
                  <a:cubicBezTo>
                    <a:pt x="0" y="15750"/>
                    <a:pt x="10800" y="186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5436481" y="1449676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5579537" y="1271876"/>
              <a:ext cx="1233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85" h="21600" fill="norm" stroke="1" extrusionOk="0">
                  <a:moveTo>
                    <a:pt x="13621" y="0"/>
                  </a:moveTo>
                  <a:cubicBezTo>
                    <a:pt x="16706" y="2609"/>
                    <a:pt x="19792" y="5217"/>
                    <a:pt x="16706" y="7983"/>
                  </a:cubicBezTo>
                  <a:cubicBezTo>
                    <a:pt x="13621" y="10748"/>
                    <a:pt x="4363" y="13670"/>
                    <a:pt x="1278" y="15965"/>
                  </a:cubicBezTo>
                  <a:cubicBezTo>
                    <a:pt x="-1808" y="18261"/>
                    <a:pt x="1278" y="19930"/>
                    <a:pt x="43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5655851" y="1405226"/>
              <a:ext cx="85431" cy="287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86" fill="norm" stroke="1" extrusionOk="0">
                  <a:moveTo>
                    <a:pt x="13361" y="0"/>
                  </a:moveTo>
                  <a:cubicBezTo>
                    <a:pt x="10200" y="2523"/>
                    <a:pt x="7039" y="5045"/>
                    <a:pt x="4668" y="8041"/>
                  </a:cubicBezTo>
                  <a:cubicBezTo>
                    <a:pt x="2297" y="11036"/>
                    <a:pt x="717" y="14505"/>
                    <a:pt x="190" y="16791"/>
                  </a:cubicBezTo>
                  <a:cubicBezTo>
                    <a:pt x="-337" y="19077"/>
                    <a:pt x="190" y="20181"/>
                    <a:pt x="2297" y="20812"/>
                  </a:cubicBezTo>
                  <a:cubicBezTo>
                    <a:pt x="4404" y="21442"/>
                    <a:pt x="8092" y="21600"/>
                    <a:pt x="11517" y="21048"/>
                  </a:cubicBezTo>
                  <a:cubicBezTo>
                    <a:pt x="14941" y="20496"/>
                    <a:pt x="18102" y="19235"/>
                    <a:pt x="21263" y="17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5614281" y="1532226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4929275" y="737685"/>
              <a:ext cx="157957" cy="22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13" fill="norm" stroke="1" extrusionOk="0">
                  <a:moveTo>
                    <a:pt x="5076" y="11165"/>
                  </a:moveTo>
                  <a:cubicBezTo>
                    <a:pt x="3924" y="13500"/>
                    <a:pt x="2772" y="15835"/>
                    <a:pt x="1908" y="17684"/>
                  </a:cubicBezTo>
                  <a:cubicBezTo>
                    <a:pt x="1044" y="19533"/>
                    <a:pt x="468" y="20895"/>
                    <a:pt x="180" y="21089"/>
                  </a:cubicBezTo>
                  <a:cubicBezTo>
                    <a:pt x="-108" y="21284"/>
                    <a:pt x="-108" y="20311"/>
                    <a:pt x="612" y="17489"/>
                  </a:cubicBezTo>
                  <a:cubicBezTo>
                    <a:pt x="1332" y="14668"/>
                    <a:pt x="2772" y="9998"/>
                    <a:pt x="4068" y="6787"/>
                  </a:cubicBezTo>
                  <a:cubicBezTo>
                    <a:pt x="5364" y="3576"/>
                    <a:pt x="6516" y="1825"/>
                    <a:pt x="7812" y="852"/>
                  </a:cubicBezTo>
                  <a:cubicBezTo>
                    <a:pt x="9108" y="-121"/>
                    <a:pt x="10548" y="-316"/>
                    <a:pt x="12132" y="560"/>
                  </a:cubicBezTo>
                  <a:cubicBezTo>
                    <a:pt x="13716" y="1435"/>
                    <a:pt x="15444" y="3381"/>
                    <a:pt x="17028" y="5911"/>
                  </a:cubicBezTo>
                  <a:cubicBezTo>
                    <a:pt x="18612" y="8441"/>
                    <a:pt x="20052" y="11554"/>
                    <a:pt x="21492" y="14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6071481" y="1278226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6096881" y="142427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6452481" y="1171293"/>
              <a:ext cx="292101" cy="39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1252" y="18802"/>
                    <a:pt x="2504" y="16059"/>
                    <a:pt x="3678" y="12802"/>
                  </a:cubicBezTo>
                  <a:cubicBezTo>
                    <a:pt x="4852" y="9545"/>
                    <a:pt x="5948" y="5774"/>
                    <a:pt x="6574" y="3374"/>
                  </a:cubicBezTo>
                  <a:cubicBezTo>
                    <a:pt x="7200" y="974"/>
                    <a:pt x="7357" y="-55"/>
                    <a:pt x="7122" y="2"/>
                  </a:cubicBezTo>
                  <a:cubicBezTo>
                    <a:pt x="6887" y="59"/>
                    <a:pt x="6261" y="1202"/>
                    <a:pt x="5635" y="3716"/>
                  </a:cubicBezTo>
                  <a:cubicBezTo>
                    <a:pt x="5009" y="6231"/>
                    <a:pt x="4383" y="10116"/>
                    <a:pt x="4070" y="12745"/>
                  </a:cubicBezTo>
                  <a:cubicBezTo>
                    <a:pt x="3757" y="15374"/>
                    <a:pt x="3757" y="16745"/>
                    <a:pt x="3913" y="17716"/>
                  </a:cubicBezTo>
                  <a:cubicBezTo>
                    <a:pt x="4070" y="18688"/>
                    <a:pt x="4383" y="19259"/>
                    <a:pt x="5009" y="19545"/>
                  </a:cubicBezTo>
                  <a:cubicBezTo>
                    <a:pt x="5635" y="19831"/>
                    <a:pt x="6574" y="19831"/>
                    <a:pt x="7983" y="18974"/>
                  </a:cubicBezTo>
                  <a:cubicBezTo>
                    <a:pt x="9391" y="18116"/>
                    <a:pt x="11270" y="16402"/>
                    <a:pt x="13226" y="14002"/>
                  </a:cubicBezTo>
                  <a:cubicBezTo>
                    <a:pt x="15183" y="11602"/>
                    <a:pt x="17217" y="8516"/>
                    <a:pt x="18313" y="6688"/>
                  </a:cubicBezTo>
                  <a:cubicBezTo>
                    <a:pt x="19409" y="4859"/>
                    <a:pt x="19565" y="4288"/>
                    <a:pt x="19565" y="3659"/>
                  </a:cubicBezTo>
                  <a:cubicBezTo>
                    <a:pt x="19565" y="3031"/>
                    <a:pt x="19409" y="2345"/>
                    <a:pt x="19174" y="2345"/>
                  </a:cubicBezTo>
                  <a:cubicBezTo>
                    <a:pt x="18939" y="2345"/>
                    <a:pt x="18626" y="3031"/>
                    <a:pt x="18704" y="4745"/>
                  </a:cubicBezTo>
                  <a:cubicBezTo>
                    <a:pt x="18783" y="6459"/>
                    <a:pt x="19252" y="9202"/>
                    <a:pt x="19800" y="10859"/>
                  </a:cubicBezTo>
                  <a:cubicBezTo>
                    <a:pt x="20348" y="12516"/>
                    <a:pt x="20974" y="13088"/>
                    <a:pt x="21600" y="13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6922381" y="1322676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6947781" y="1284576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851"/>
                    <a:pt x="8640" y="7702"/>
                    <a:pt x="10080" y="11051"/>
                  </a:cubicBezTo>
                  <a:cubicBezTo>
                    <a:pt x="11520" y="14400"/>
                    <a:pt x="10080" y="17247"/>
                    <a:pt x="11520" y="18921"/>
                  </a:cubicBezTo>
                  <a:cubicBezTo>
                    <a:pt x="12960" y="20595"/>
                    <a:pt x="17280" y="2109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7210247" y="962377"/>
              <a:ext cx="181092" cy="7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51" fill="norm" stroke="1" extrusionOk="0">
                  <a:moveTo>
                    <a:pt x="4270" y="21551"/>
                  </a:moveTo>
                  <a:cubicBezTo>
                    <a:pt x="3014" y="21362"/>
                    <a:pt x="1758" y="21172"/>
                    <a:pt x="1005" y="20635"/>
                  </a:cubicBezTo>
                  <a:cubicBezTo>
                    <a:pt x="251" y="20098"/>
                    <a:pt x="0" y="19214"/>
                    <a:pt x="0" y="17414"/>
                  </a:cubicBezTo>
                  <a:cubicBezTo>
                    <a:pt x="0" y="15614"/>
                    <a:pt x="251" y="12898"/>
                    <a:pt x="1130" y="10340"/>
                  </a:cubicBezTo>
                  <a:cubicBezTo>
                    <a:pt x="2009" y="7783"/>
                    <a:pt x="3516" y="5383"/>
                    <a:pt x="4647" y="3835"/>
                  </a:cubicBezTo>
                  <a:cubicBezTo>
                    <a:pt x="5777" y="2288"/>
                    <a:pt x="6530" y="1593"/>
                    <a:pt x="7284" y="1088"/>
                  </a:cubicBezTo>
                  <a:cubicBezTo>
                    <a:pt x="8037" y="583"/>
                    <a:pt x="8791" y="267"/>
                    <a:pt x="9795" y="109"/>
                  </a:cubicBezTo>
                  <a:cubicBezTo>
                    <a:pt x="10800" y="-49"/>
                    <a:pt x="12056" y="-49"/>
                    <a:pt x="13312" y="204"/>
                  </a:cubicBezTo>
                  <a:cubicBezTo>
                    <a:pt x="14567" y="456"/>
                    <a:pt x="15823" y="962"/>
                    <a:pt x="16074" y="2004"/>
                  </a:cubicBezTo>
                  <a:cubicBezTo>
                    <a:pt x="16326" y="3046"/>
                    <a:pt x="15572" y="4625"/>
                    <a:pt x="14944" y="5572"/>
                  </a:cubicBezTo>
                  <a:cubicBezTo>
                    <a:pt x="14316" y="6519"/>
                    <a:pt x="13814" y="6835"/>
                    <a:pt x="12684" y="7246"/>
                  </a:cubicBezTo>
                  <a:cubicBezTo>
                    <a:pt x="11553" y="7656"/>
                    <a:pt x="9795" y="8162"/>
                    <a:pt x="9544" y="8351"/>
                  </a:cubicBezTo>
                  <a:cubicBezTo>
                    <a:pt x="9293" y="8540"/>
                    <a:pt x="10549" y="8414"/>
                    <a:pt x="11930" y="8383"/>
                  </a:cubicBezTo>
                  <a:cubicBezTo>
                    <a:pt x="13312" y="8351"/>
                    <a:pt x="14819" y="8414"/>
                    <a:pt x="16200" y="8509"/>
                  </a:cubicBezTo>
                  <a:cubicBezTo>
                    <a:pt x="17581" y="8604"/>
                    <a:pt x="18837" y="8730"/>
                    <a:pt x="19842" y="9014"/>
                  </a:cubicBezTo>
                  <a:cubicBezTo>
                    <a:pt x="20847" y="9298"/>
                    <a:pt x="21600" y="9740"/>
                    <a:pt x="21474" y="10277"/>
                  </a:cubicBezTo>
                  <a:cubicBezTo>
                    <a:pt x="21349" y="10814"/>
                    <a:pt x="20344" y="11446"/>
                    <a:pt x="19214" y="11888"/>
                  </a:cubicBezTo>
                  <a:cubicBezTo>
                    <a:pt x="18084" y="12330"/>
                    <a:pt x="16828" y="12583"/>
                    <a:pt x="15447" y="12740"/>
                  </a:cubicBezTo>
                  <a:cubicBezTo>
                    <a:pt x="14065" y="12898"/>
                    <a:pt x="12558" y="12962"/>
                    <a:pt x="11805" y="12772"/>
                  </a:cubicBezTo>
                  <a:cubicBezTo>
                    <a:pt x="11051" y="12583"/>
                    <a:pt x="11051" y="12140"/>
                    <a:pt x="11051" y="11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7531981" y="1290926"/>
              <a:ext cx="2172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1152"/>
                    <a:pt x="15709" y="2304"/>
                    <a:pt x="18655" y="5904"/>
                  </a:cubicBezTo>
                  <a:cubicBezTo>
                    <a:pt x="21600" y="9504"/>
                    <a:pt x="19636" y="15552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7783542" y="1070601"/>
              <a:ext cx="195056" cy="25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93" fill="norm" stroke="1" extrusionOk="0">
                  <a:moveTo>
                    <a:pt x="19080" y="4619"/>
                  </a:moveTo>
                  <a:cubicBezTo>
                    <a:pt x="20242" y="3026"/>
                    <a:pt x="21403" y="1432"/>
                    <a:pt x="21403" y="636"/>
                  </a:cubicBezTo>
                  <a:cubicBezTo>
                    <a:pt x="21403" y="-161"/>
                    <a:pt x="20242" y="-161"/>
                    <a:pt x="17687" y="370"/>
                  </a:cubicBezTo>
                  <a:cubicBezTo>
                    <a:pt x="15132" y="901"/>
                    <a:pt x="11184" y="1964"/>
                    <a:pt x="8280" y="3203"/>
                  </a:cubicBezTo>
                  <a:cubicBezTo>
                    <a:pt x="5377" y="4442"/>
                    <a:pt x="3519" y="5859"/>
                    <a:pt x="2822" y="7009"/>
                  </a:cubicBezTo>
                  <a:cubicBezTo>
                    <a:pt x="2126" y="8160"/>
                    <a:pt x="2590" y="9046"/>
                    <a:pt x="3868" y="9577"/>
                  </a:cubicBezTo>
                  <a:cubicBezTo>
                    <a:pt x="5145" y="10108"/>
                    <a:pt x="7235" y="10285"/>
                    <a:pt x="8861" y="10639"/>
                  </a:cubicBezTo>
                  <a:cubicBezTo>
                    <a:pt x="10487" y="10993"/>
                    <a:pt x="11648" y="11524"/>
                    <a:pt x="11532" y="12232"/>
                  </a:cubicBezTo>
                  <a:cubicBezTo>
                    <a:pt x="11416" y="12941"/>
                    <a:pt x="10022" y="13826"/>
                    <a:pt x="8164" y="14800"/>
                  </a:cubicBezTo>
                  <a:cubicBezTo>
                    <a:pt x="6306" y="15773"/>
                    <a:pt x="3984" y="16836"/>
                    <a:pt x="2358" y="17898"/>
                  </a:cubicBezTo>
                  <a:cubicBezTo>
                    <a:pt x="732" y="18960"/>
                    <a:pt x="-197" y="20023"/>
                    <a:pt x="35" y="20642"/>
                  </a:cubicBezTo>
                  <a:cubicBezTo>
                    <a:pt x="268" y="21262"/>
                    <a:pt x="1661" y="21439"/>
                    <a:pt x="5377" y="21173"/>
                  </a:cubicBezTo>
                  <a:cubicBezTo>
                    <a:pt x="9093" y="20908"/>
                    <a:pt x="15132" y="20200"/>
                    <a:pt x="21171" y="19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8042160" y="1227426"/>
              <a:ext cx="7402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024"/>
                    <a:pt x="2982" y="8047"/>
                    <a:pt x="1182" y="11118"/>
                  </a:cubicBezTo>
                  <a:cubicBezTo>
                    <a:pt x="-618" y="14188"/>
                    <a:pt x="-618" y="16306"/>
                    <a:pt x="2982" y="17894"/>
                  </a:cubicBezTo>
                  <a:cubicBezTo>
                    <a:pt x="6582" y="19482"/>
                    <a:pt x="13782" y="20541"/>
                    <a:pt x="20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8039981" y="1341726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8325731" y="1259176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8404793" y="1195676"/>
              <a:ext cx="3523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2400"/>
                    <a:pt x="-1623" y="4800"/>
                    <a:pt x="777" y="8400"/>
                  </a:cubicBezTo>
                  <a:cubicBezTo>
                    <a:pt x="3177" y="12000"/>
                    <a:pt x="11577" y="16800"/>
                    <a:pt x="199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8725781" y="892465"/>
              <a:ext cx="165709" cy="62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11" fill="norm" stroke="1" extrusionOk="0">
                  <a:moveTo>
                    <a:pt x="0" y="20454"/>
                  </a:moveTo>
                  <a:cubicBezTo>
                    <a:pt x="270" y="20963"/>
                    <a:pt x="540" y="21472"/>
                    <a:pt x="945" y="21509"/>
                  </a:cubicBezTo>
                  <a:cubicBezTo>
                    <a:pt x="1350" y="21545"/>
                    <a:pt x="1890" y="21109"/>
                    <a:pt x="2160" y="19618"/>
                  </a:cubicBezTo>
                  <a:cubicBezTo>
                    <a:pt x="2430" y="18127"/>
                    <a:pt x="2430" y="15581"/>
                    <a:pt x="2835" y="13000"/>
                  </a:cubicBezTo>
                  <a:cubicBezTo>
                    <a:pt x="3240" y="10418"/>
                    <a:pt x="4050" y="7800"/>
                    <a:pt x="5130" y="5763"/>
                  </a:cubicBezTo>
                  <a:cubicBezTo>
                    <a:pt x="6210" y="3727"/>
                    <a:pt x="7560" y="2272"/>
                    <a:pt x="8775" y="1400"/>
                  </a:cubicBezTo>
                  <a:cubicBezTo>
                    <a:pt x="9990" y="527"/>
                    <a:pt x="11070" y="236"/>
                    <a:pt x="12420" y="90"/>
                  </a:cubicBezTo>
                  <a:cubicBezTo>
                    <a:pt x="13770" y="-55"/>
                    <a:pt x="15390" y="-55"/>
                    <a:pt x="17145" y="309"/>
                  </a:cubicBezTo>
                  <a:cubicBezTo>
                    <a:pt x="18900" y="672"/>
                    <a:pt x="20790" y="1400"/>
                    <a:pt x="20655" y="2418"/>
                  </a:cubicBezTo>
                  <a:cubicBezTo>
                    <a:pt x="20520" y="3436"/>
                    <a:pt x="18360" y="4745"/>
                    <a:pt x="16605" y="5581"/>
                  </a:cubicBezTo>
                  <a:cubicBezTo>
                    <a:pt x="14850" y="6418"/>
                    <a:pt x="13500" y="6781"/>
                    <a:pt x="12285" y="7072"/>
                  </a:cubicBezTo>
                  <a:cubicBezTo>
                    <a:pt x="11070" y="7363"/>
                    <a:pt x="9990" y="7581"/>
                    <a:pt x="10260" y="7836"/>
                  </a:cubicBezTo>
                  <a:cubicBezTo>
                    <a:pt x="10530" y="8090"/>
                    <a:pt x="12150" y="8381"/>
                    <a:pt x="14175" y="8854"/>
                  </a:cubicBezTo>
                  <a:cubicBezTo>
                    <a:pt x="16200" y="9327"/>
                    <a:pt x="18630" y="9981"/>
                    <a:pt x="19980" y="10672"/>
                  </a:cubicBezTo>
                  <a:cubicBezTo>
                    <a:pt x="21330" y="11363"/>
                    <a:pt x="21600" y="12090"/>
                    <a:pt x="20250" y="12745"/>
                  </a:cubicBezTo>
                  <a:cubicBezTo>
                    <a:pt x="18900" y="13400"/>
                    <a:pt x="15930" y="13981"/>
                    <a:pt x="13635" y="14272"/>
                  </a:cubicBezTo>
                  <a:cubicBezTo>
                    <a:pt x="11340" y="14563"/>
                    <a:pt x="9720" y="14563"/>
                    <a:pt x="8910" y="14381"/>
                  </a:cubicBezTo>
                  <a:cubicBezTo>
                    <a:pt x="8100" y="14200"/>
                    <a:pt x="8100" y="13836"/>
                    <a:pt x="8100" y="13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8970986" y="1218813"/>
              <a:ext cx="142146" cy="11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874" fill="norm" stroke="1" extrusionOk="0">
                  <a:moveTo>
                    <a:pt x="1320" y="398"/>
                  </a:moveTo>
                  <a:cubicBezTo>
                    <a:pt x="2908" y="25"/>
                    <a:pt x="4497" y="-347"/>
                    <a:pt x="5450" y="584"/>
                  </a:cubicBezTo>
                  <a:cubicBezTo>
                    <a:pt x="6403" y="1515"/>
                    <a:pt x="6720" y="3750"/>
                    <a:pt x="6085" y="6543"/>
                  </a:cubicBezTo>
                  <a:cubicBezTo>
                    <a:pt x="5450" y="9336"/>
                    <a:pt x="3861" y="12687"/>
                    <a:pt x="2432" y="15294"/>
                  </a:cubicBezTo>
                  <a:cubicBezTo>
                    <a:pt x="1003" y="17901"/>
                    <a:pt x="-268" y="19763"/>
                    <a:pt x="50" y="20508"/>
                  </a:cubicBezTo>
                  <a:cubicBezTo>
                    <a:pt x="367" y="21253"/>
                    <a:pt x="2273" y="20881"/>
                    <a:pt x="6085" y="19205"/>
                  </a:cubicBezTo>
                  <a:cubicBezTo>
                    <a:pt x="9897" y="17529"/>
                    <a:pt x="15614" y="14550"/>
                    <a:pt x="21332" y="11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9225701" y="996814"/>
              <a:ext cx="192231" cy="26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59" fill="norm" stroke="1" extrusionOk="0">
                  <a:moveTo>
                    <a:pt x="20618" y="2202"/>
                  </a:moveTo>
                  <a:cubicBezTo>
                    <a:pt x="20618" y="1352"/>
                    <a:pt x="20618" y="501"/>
                    <a:pt x="19913" y="161"/>
                  </a:cubicBezTo>
                  <a:cubicBezTo>
                    <a:pt x="19209" y="-179"/>
                    <a:pt x="17800" y="-9"/>
                    <a:pt x="15335" y="927"/>
                  </a:cubicBezTo>
                  <a:cubicBezTo>
                    <a:pt x="12870" y="1862"/>
                    <a:pt x="9348" y="3563"/>
                    <a:pt x="7470" y="4923"/>
                  </a:cubicBezTo>
                  <a:cubicBezTo>
                    <a:pt x="5592" y="6284"/>
                    <a:pt x="5357" y="7304"/>
                    <a:pt x="5357" y="8240"/>
                  </a:cubicBezTo>
                  <a:cubicBezTo>
                    <a:pt x="5357" y="9175"/>
                    <a:pt x="5592" y="10026"/>
                    <a:pt x="6296" y="10621"/>
                  </a:cubicBezTo>
                  <a:cubicBezTo>
                    <a:pt x="7000" y="11216"/>
                    <a:pt x="8174" y="11556"/>
                    <a:pt x="8292" y="12152"/>
                  </a:cubicBezTo>
                  <a:cubicBezTo>
                    <a:pt x="8409" y="12747"/>
                    <a:pt x="7470" y="13597"/>
                    <a:pt x="5944" y="14618"/>
                  </a:cubicBezTo>
                  <a:cubicBezTo>
                    <a:pt x="4418" y="15638"/>
                    <a:pt x="2305" y="16829"/>
                    <a:pt x="1131" y="17849"/>
                  </a:cubicBezTo>
                  <a:cubicBezTo>
                    <a:pt x="-43" y="18870"/>
                    <a:pt x="-278" y="19720"/>
                    <a:pt x="309" y="20315"/>
                  </a:cubicBezTo>
                  <a:cubicBezTo>
                    <a:pt x="896" y="20911"/>
                    <a:pt x="2305" y="21251"/>
                    <a:pt x="5944" y="21336"/>
                  </a:cubicBezTo>
                  <a:cubicBezTo>
                    <a:pt x="9583" y="21421"/>
                    <a:pt x="15452" y="21251"/>
                    <a:pt x="21322" y="21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9477547" y="1157576"/>
              <a:ext cx="6738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600" fill="norm" stroke="1" extrusionOk="0">
                  <a:moveTo>
                    <a:pt x="20837" y="0"/>
                  </a:moveTo>
                  <a:cubicBezTo>
                    <a:pt x="13637" y="5400"/>
                    <a:pt x="6437" y="10800"/>
                    <a:pt x="2837" y="14000"/>
                  </a:cubicBezTo>
                  <a:cubicBezTo>
                    <a:pt x="-763" y="17200"/>
                    <a:pt x="-763" y="18200"/>
                    <a:pt x="1855" y="19100"/>
                  </a:cubicBezTo>
                  <a:cubicBezTo>
                    <a:pt x="4473" y="20000"/>
                    <a:pt x="9710" y="20800"/>
                    <a:pt x="149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9487781" y="1335376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9640181" y="1341726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9752037" y="1303626"/>
              <a:ext cx="2784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629"/>
                    <a:pt x="4867" y="9257"/>
                    <a:pt x="1782" y="12857"/>
                  </a:cubicBezTo>
                  <a:cubicBezTo>
                    <a:pt x="-1304" y="16457"/>
                    <a:pt x="239" y="19029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9862431" y="118297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9941562" y="1163926"/>
              <a:ext cx="6057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3437" y="0"/>
                  </a:moveTo>
                  <a:cubicBezTo>
                    <a:pt x="1947" y="2769"/>
                    <a:pt x="458" y="5538"/>
                    <a:pt x="85" y="8308"/>
                  </a:cubicBezTo>
                  <a:cubicBezTo>
                    <a:pt x="-287" y="11077"/>
                    <a:pt x="458" y="13846"/>
                    <a:pt x="4182" y="16062"/>
                  </a:cubicBezTo>
                  <a:cubicBezTo>
                    <a:pt x="7906" y="18277"/>
                    <a:pt x="14610" y="19938"/>
                    <a:pt x="213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10325981" y="1240126"/>
              <a:ext cx="1079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10560931" y="1265526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8001881" y="1608426"/>
              <a:ext cx="38101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0"/>
                  </a:moveTo>
                  <a:cubicBezTo>
                    <a:pt x="4800" y="421"/>
                    <a:pt x="9600" y="842"/>
                    <a:pt x="12000" y="3086"/>
                  </a:cubicBezTo>
                  <a:cubicBezTo>
                    <a:pt x="14400" y="5330"/>
                    <a:pt x="14400" y="9397"/>
                    <a:pt x="13800" y="12553"/>
                  </a:cubicBezTo>
                  <a:cubicBezTo>
                    <a:pt x="13200" y="15709"/>
                    <a:pt x="12000" y="17953"/>
                    <a:pt x="12000" y="19426"/>
                  </a:cubicBezTo>
                  <a:cubicBezTo>
                    <a:pt x="12000" y="20899"/>
                    <a:pt x="13200" y="21600"/>
                    <a:pt x="15000" y="21530"/>
                  </a:cubicBezTo>
                  <a:cubicBezTo>
                    <a:pt x="16800" y="21460"/>
                    <a:pt x="19200" y="20618"/>
                    <a:pt x="21600" y="19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7935864" y="1595122"/>
              <a:ext cx="199368" cy="11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774" fill="norm" stroke="1" extrusionOk="0">
                  <a:moveTo>
                    <a:pt x="6410" y="18297"/>
                  </a:moveTo>
                  <a:cubicBezTo>
                    <a:pt x="5500" y="16782"/>
                    <a:pt x="4591" y="15266"/>
                    <a:pt x="3568" y="14887"/>
                  </a:cubicBezTo>
                  <a:cubicBezTo>
                    <a:pt x="2544" y="14508"/>
                    <a:pt x="1408" y="15266"/>
                    <a:pt x="725" y="16782"/>
                  </a:cubicBezTo>
                  <a:cubicBezTo>
                    <a:pt x="43" y="18297"/>
                    <a:pt x="-184" y="20571"/>
                    <a:pt x="157" y="20761"/>
                  </a:cubicBezTo>
                  <a:cubicBezTo>
                    <a:pt x="498" y="20950"/>
                    <a:pt x="1408" y="19055"/>
                    <a:pt x="3454" y="15266"/>
                  </a:cubicBezTo>
                  <a:cubicBezTo>
                    <a:pt x="5500" y="11476"/>
                    <a:pt x="8683" y="5792"/>
                    <a:pt x="10957" y="2761"/>
                  </a:cubicBezTo>
                  <a:cubicBezTo>
                    <a:pt x="13231" y="-271"/>
                    <a:pt x="14595" y="-650"/>
                    <a:pt x="15959" y="866"/>
                  </a:cubicBezTo>
                  <a:cubicBezTo>
                    <a:pt x="17323" y="2382"/>
                    <a:pt x="18688" y="5792"/>
                    <a:pt x="19597" y="8634"/>
                  </a:cubicBezTo>
                  <a:cubicBezTo>
                    <a:pt x="20507" y="11476"/>
                    <a:pt x="20961" y="13750"/>
                    <a:pt x="21416" y="16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7805744" y="2181663"/>
              <a:ext cx="132638" cy="11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984" fill="norm" stroke="1" extrusionOk="0">
                  <a:moveTo>
                    <a:pt x="1941" y="9921"/>
                  </a:moveTo>
                  <a:cubicBezTo>
                    <a:pt x="5713" y="9542"/>
                    <a:pt x="9484" y="9163"/>
                    <a:pt x="12055" y="8405"/>
                  </a:cubicBezTo>
                  <a:cubicBezTo>
                    <a:pt x="14627" y="7647"/>
                    <a:pt x="15998" y="6510"/>
                    <a:pt x="16855" y="4994"/>
                  </a:cubicBezTo>
                  <a:cubicBezTo>
                    <a:pt x="17713" y="3478"/>
                    <a:pt x="18055" y="1584"/>
                    <a:pt x="17027" y="636"/>
                  </a:cubicBezTo>
                  <a:cubicBezTo>
                    <a:pt x="15998" y="-311"/>
                    <a:pt x="13598" y="-311"/>
                    <a:pt x="10684" y="1394"/>
                  </a:cubicBezTo>
                  <a:cubicBezTo>
                    <a:pt x="7770" y="3100"/>
                    <a:pt x="4341" y="6510"/>
                    <a:pt x="2455" y="9352"/>
                  </a:cubicBezTo>
                  <a:cubicBezTo>
                    <a:pt x="570" y="12194"/>
                    <a:pt x="227" y="14468"/>
                    <a:pt x="55" y="16552"/>
                  </a:cubicBezTo>
                  <a:cubicBezTo>
                    <a:pt x="-116" y="18636"/>
                    <a:pt x="-116" y="20531"/>
                    <a:pt x="3484" y="20910"/>
                  </a:cubicBezTo>
                  <a:cubicBezTo>
                    <a:pt x="7084" y="21289"/>
                    <a:pt x="14284" y="20152"/>
                    <a:pt x="21484" y="19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7963781" y="2170313"/>
              <a:ext cx="69851" cy="14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3348"/>
                  </a:moveTo>
                  <a:cubicBezTo>
                    <a:pt x="0" y="1760"/>
                    <a:pt x="0" y="172"/>
                    <a:pt x="1309" y="13"/>
                  </a:cubicBezTo>
                  <a:cubicBezTo>
                    <a:pt x="2618" y="-146"/>
                    <a:pt x="5236" y="1125"/>
                    <a:pt x="8836" y="4301"/>
                  </a:cubicBezTo>
                  <a:cubicBezTo>
                    <a:pt x="12436" y="7478"/>
                    <a:pt x="17018" y="12560"/>
                    <a:pt x="19309" y="15895"/>
                  </a:cubicBezTo>
                  <a:cubicBezTo>
                    <a:pt x="21600" y="19230"/>
                    <a:pt x="21600" y="20819"/>
                    <a:pt x="20291" y="21136"/>
                  </a:cubicBezTo>
                  <a:cubicBezTo>
                    <a:pt x="18982" y="21454"/>
                    <a:pt x="16364" y="20501"/>
                    <a:pt x="15055" y="17642"/>
                  </a:cubicBezTo>
                  <a:cubicBezTo>
                    <a:pt x="13745" y="14783"/>
                    <a:pt x="13745" y="10019"/>
                    <a:pt x="15055" y="7001"/>
                  </a:cubicBezTo>
                  <a:cubicBezTo>
                    <a:pt x="16364" y="3983"/>
                    <a:pt x="18982" y="2713"/>
                    <a:pt x="21600" y="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8097131" y="2186276"/>
              <a:ext cx="158751" cy="14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0"/>
                  </a:moveTo>
                  <a:cubicBezTo>
                    <a:pt x="1728" y="2434"/>
                    <a:pt x="3456" y="4868"/>
                    <a:pt x="4464" y="7149"/>
                  </a:cubicBezTo>
                  <a:cubicBezTo>
                    <a:pt x="5472" y="9431"/>
                    <a:pt x="5760" y="11561"/>
                    <a:pt x="5904" y="13842"/>
                  </a:cubicBezTo>
                  <a:cubicBezTo>
                    <a:pt x="6048" y="16124"/>
                    <a:pt x="6048" y="18558"/>
                    <a:pt x="5328" y="19927"/>
                  </a:cubicBezTo>
                  <a:cubicBezTo>
                    <a:pt x="4608" y="21296"/>
                    <a:pt x="3168" y="21600"/>
                    <a:pt x="2304" y="20839"/>
                  </a:cubicBezTo>
                  <a:cubicBezTo>
                    <a:pt x="1440" y="20079"/>
                    <a:pt x="1152" y="18254"/>
                    <a:pt x="864" y="16580"/>
                  </a:cubicBezTo>
                  <a:cubicBezTo>
                    <a:pt x="576" y="14907"/>
                    <a:pt x="288" y="13386"/>
                    <a:pt x="3024" y="11104"/>
                  </a:cubicBezTo>
                  <a:cubicBezTo>
                    <a:pt x="5760" y="8823"/>
                    <a:pt x="11520" y="5780"/>
                    <a:pt x="15264" y="4259"/>
                  </a:cubicBezTo>
                  <a:cubicBezTo>
                    <a:pt x="19008" y="2738"/>
                    <a:pt x="20736" y="2738"/>
                    <a:pt x="20880" y="2890"/>
                  </a:cubicBezTo>
                  <a:cubicBezTo>
                    <a:pt x="21024" y="3042"/>
                    <a:pt x="19584" y="3346"/>
                    <a:pt x="17856" y="4563"/>
                  </a:cubicBezTo>
                  <a:cubicBezTo>
                    <a:pt x="16128" y="5780"/>
                    <a:pt x="14112" y="7910"/>
                    <a:pt x="12816" y="10192"/>
                  </a:cubicBezTo>
                  <a:cubicBezTo>
                    <a:pt x="11520" y="12473"/>
                    <a:pt x="10944" y="14907"/>
                    <a:pt x="11376" y="16276"/>
                  </a:cubicBezTo>
                  <a:cubicBezTo>
                    <a:pt x="11808" y="17645"/>
                    <a:pt x="13248" y="17949"/>
                    <a:pt x="15120" y="16428"/>
                  </a:cubicBezTo>
                  <a:cubicBezTo>
                    <a:pt x="16992" y="14907"/>
                    <a:pt x="19296" y="11561"/>
                    <a:pt x="21600" y="8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8255881" y="2160876"/>
              <a:ext cx="952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183"/>
                  </a:moveTo>
                  <a:cubicBezTo>
                    <a:pt x="1440" y="8949"/>
                    <a:pt x="2880" y="7714"/>
                    <a:pt x="4560" y="7714"/>
                  </a:cubicBezTo>
                  <a:cubicBezTo>
                    <a:pt x="6240" y="7714"/>
                    <a:pt x="8160" y="8949"/>
                    <a:pt x="10320" y="10954"/>
                  </a:cubicBezTo>
                  <a:cubicBezTo>
                    <a:pt x="12480" y="12960"/>
                    <a:pt x="14880" y="15737"/>
                    <a:pt x="15840" y="17897"/>
                  </a:cubicBezTo>
                  <a:cubicBezTo>
                    <a:pt x="16800" y="20057"/>
                    <a:pt x="16320" y="21600"/>
                    <a:pt x="15600" y="21600"/>
                  </a:cubicBezTo>
                  <a:cubicBezTo>
                    <a:pt x="14880" y="21600"/>
                    <a:pt x="13920" y="20057"/>
                    <a:pt x="14880" y="16200"/>
                  </a:cubicBezTo>
                  <a:cubicBezTo>
                    <a:pt x="15840" y="12343"/>
                    <a:pt x="18720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8631814" y="2059276"/>
              <a:ext cx="87618" cy="25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22" fill="norm" stroke="1" extrusionOk="0">
                  <a:moveTo>
                    <a:pt x="21288" y="0"/>
                  </a:moveTo>
                  <a:cubicBezTo>
                    <a:pt x="18717" y="176"/>
                    <a:pt x="16145" y="351"/>
                    <a:pt x="13574" y="1580"/>
                  </a:cubicBezTo>
                  <a:cubicBezTo>
                    <a:pt x="11002" y="2810"/>
                    <a:pt x="8431" y="5093"/>
                    <a:pt x="6117" y="7815"/>
                  </a:cubicBezTo>
                  <a:cubicBezTo>
                    <a:pt x="3802" y="10537"/>
                    <a:pt x="1745" y="13698"/>
                    <a:pt x="717" y="15805"/>
                  </a:cubicBezTo>
                  <a:cubicBezTo>
                    <a:pt x="-312" y="17912"/>
                    <a:pt x="-312" y="18966"/>
                    <a:pt x="1231" y="19844"/>
                  </a:cubicBezTo>
                  <a:cubicBezTo>
                    <a:pt x="2774" y="20722"/>
                    <a:pt x="5859" y="21424"/>
                    <a:pt x="8431" y="21512"/>
                  </a:cubicBezTo>
                  <a:cubicBezTo>
                    <a:pt x="11002" y="21600"/>
                    <a:pt x="13059" y="21073"/>
                    <a:pt x="15117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8611481" y="2175130"/>
              <a:ext cx="215901" cy="10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12900"/>
                  </a:moveTo>
                  <a:cubicBezTo>
                    <a:pt x="5294" y="12019"/>
                    <a:pt x="10588" y="11137"/>
                    <a:pt x="13765" y="10035"/>
                  </a:cubicBezTo>
                  <a:cubicBezTo>
                    <a:pt x="16941" y="8933"/>
                    <a:pt x="18000" y="7611"/>
                    <a:pt x="18635" y="5847"/>
                  </a:cubicBezTo>
                  <a:cubicBezTo>
                    <a:pt x="19271" y="4084"/>
                    <a:pt x="19482" y="1880"/>
                    <a:pt x="19059" y="778"/>
                  </a:cubicBezTo>
                  <a:cubicBezTo>
                    <a:pt x="18635" y="-324"/>
                    <a:pt x="17576" y="-324"/>
                    <a:pt x="15988" y="1219"/>
                  </a:cubicBezTo>
                  <a:cubicBezTo>
                    <a:pt x="14400" y="2762"/>
                    <a:pt x="12282" y="5847"/>
                    <a:pt x="11224" y="8933"/>
                  </a:cubicBezTo>
                  <a:cubicBezTo>
                    <a:pt x="10165" y="12019"/>
                    <a:pt x="10165" y="15105"/>
                    <a:pt x="10588" y="17309"/>
                  </a:cubicBezTo>
                  <a:cubicBezTo>
                    <a:pt x="11012" y="19513"/>
                    <a:pt x="11859" y="20835"/>
                    <a:pt x="13765" y="21056"/>
                  </a:cubicBezTo>
                  <a:cubicBezTo>
                    <a:pt x="15671" y="21276"/>
                    <a:pt x="18635" y="20394"/>
                    <a:pt x="21600" y="19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8890881" y="2174756"/>
              <a:ext cx="285751" cy="14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3531"/>
                  </a:moveTo>
                  <a:cubicBezTo>
                    <a:pt x="800" y="8468"/>
                    <a:pt x="1600" y="13405"/>
                    <a:pt x="1920" y="16645"/>
                  </a:cubicBezTo>
                  <a:cubicBezTo>
                    <a:pt x="2240" y="19885"/>
                    <a:pt x="2080" y="21428"/>
                    <a:pt x="1840" y="21428"/>
                  </a:cubicBezTo>
                  <a:cubicBezTo>
                    <a:pt x="1600" y="21428"/>
                    <a:pt x="1280" y="19885"/>
                    <a:pt x="1520" y="16645"/>
                  </a:cubicBezTo>
                  <a:cubicBezTo>
                    <a:pt x="1760" y="13405"/>
                    <a:pt x="2560" y="8468"/>
                    <a:pt x="3280" y="5382"/>
                  </a:cubicBezTo>
                  <a:cubicBezTo>
                    <a:pt x="4000" y="2297"/>
                    <a:pt x="4640" y="1062"/>
                    <a:pt x="5360" y="445"/>
                  </a:cubicBezTo>
                  <a:cubicBezTo>
                    <a:pt x="6080" y="-172"/>
                    <a:pt x="6880" y="-172"/>
                    <a:pt x="7360" y="599"/>
                  </a:cubicBezTo>
                  <a:cubicBezTo>
                    <a:pt x="7840" y="1371"/>
                    <a:pt x="8000" y="2914"/>
                    <a:pt x="8080" y="5228"/>
                  </a:cubicBezTo>
                  <a:cubicBezTo>
                    <a:pt x="8160" y="7542"/>
                    <a:pt x="8160" y="10628"/>
                    <a:pt x="8160" y="12942"/>
                  </a:cubicBezTo>
                  <a:cubicBezTo>
                    <a:pt x="8160" y="15257"/>
                    <a:pt x="8160" y="16799"/>
                    <a:pt x="8320" y="16799"/>
                  </a:cubicBezTo>
                  <a:cubicBezTo>
                    <a:pt x="8480" y="16799"/>
                    <a:pt x="8800" y="15257"/>
                    <a:pt x="9200" y="13714"/>
                  </a:cubicBezTo>
                  <a:cubicBezTo>
                    <a:pt x="9600" y="12171"/>
                    <a:pt x="10080" y="10628"/>
                    <a:pt x="10560" y="9239"/>
                  </a:cubicBezTo>
                  <a:cubicBezTo>
                    <a:pt x="11040" y="7851"/>
                    <a:pt x="11520" y="6617"/>
                    <a:pt x="12080" y="6462"/>
                  </a:cubicBezTo>
                  <a:cubicBezTo>
                    <a:pt x="12640" y="6308"/>
                    <a:pt x="13280" y="7234"/>
                    <a:pt x="14240" y="7234"/>
                  </a:cubicBezTo>
                  <a:cubicBezTo>
                    <a:pt x="15200" y="7234"/>
                    <a:pt x="16480" y="6308"/>
                    <a:pt x="17120" y="6617"/>
                  </a:cubicBezTo>
                  <a:cubicBezTo>
                    <a:pt x="17760" y="6925"/>
                    <a:pt x="17760" y="8468"/>
                    <a:pt x="17760" y="10165"/>
                  </a:cubicBezTo>
                  <a:cubicBezTo>
                    <a:pt x="17760" y="11862"/>
                    <a:pt x="17760" y="13714"/>
                    <a:pt x="17840" y="15411"/>
                  </a:cubicBezTo>
                  <a:cubicBezTo>
                    <a:pt x="17920" y="17108"/>
                    <a:pt x="18080" y="18651"/>
                    <a:pt x="18720" y="19268"/>
                  </a:cubicBezTo>
                  <a:cubicBezTo>
                    <a:pt x="19360" y="19885"/>
                    <a:pt x="20480" y="19577"/>
                    <a:pt x="21600" y="19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9189331" y="2184119"/>
              <a:ext cx="78464" cy="20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51" fill="norm" stroke="1" extrusionOk="0">
                  <a:moveTo>
                    <a:pt x="20463" y="2900"/>
                  </a:moveTo>
                  <a:cubicBezTo>
                    <a:pt x="21032" y="1786"/>
                    <a:pt x="21600" y="673"/>
                    <a:pt x="20179" y="227"/>
                  </a:cubicBezTo>
                  <a:cubicBezTo>
                    <a:pt x="18758" y="-218"/>
                    <a:pt x="15347" y="5"/>
                    <a:pt x="13642" y="784"/>
                  </a:cubicBezTo>
                  <a:cubicBezTo>
                    <a:pt x="11937" y="1563"/>
                    <a:pt x="11937" y="2900"/>
                    <a:pt x="13074" y="4904"/>
                  </a:cubicBezTo>
                  <a:cubicBezTo>
                    <a:pt x="14211" y="6908"/>
                    <a:pt x="16484" y="9580"/>
                    <a:pt x="18189" y="12141"/>
                  </a:cubicBezTo>
                  <a:cubicBezTo>
                    <a:pt x="19895" y="14702"/>
                    <a:pt x="21032" y="17151"/>
                    <a:pt x="20179" y="18710"/>
                  </a:cubicBezTo>
                  <a:cubicBezTo>
                    <a:pt x="19326" y="20269"/>
                    <a:pt x="16484" y="20937"/>
                    <a:pt x="12789" y="21159"/>
                  </a:cubicBezTo>
                  <a:cubicBezTo>
                    <a:pt x="9095" y="21382"/>
                    <a:pt x="4547" y="21159"/>
                    <a:pt x="0" y="20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8021876" y="2630776"/>
              <a:ext cx="169594" cy="44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30" fill="norm" stroke="1" extrusionOk="0">
                  <a:moveTo>
                    <a:pt x="2281" y="0"/>
                  </a:moveTo>
                  <a:cubicBezTo>
                    <a:pt x="1214" y="1223"/>
                    <a:pt x="148" y="2445"/>
                    <a:pt x="14" y="3617"/>
                  </a:cubicBezTo>
                  <a:cubicBezTo>
                    <a:pt x="-119" y="4789"/>
                    <a:pt x="681" y="5909"/>
                    <a:pt x="2414" y="6419"/>
                  </a:cubicBezTo>
                  <a:cubicBezTo>
                    <a:pt x="4148" y="6928"/>
                    <a:pt x="6814" y="6826"/>
                    <a:pt x="9214" y="6011"/>
                  </a:cubicBezTo>
                  <a:cubicBezTo>
                    <a:pt x="11614" y="5196"/>
                    <a:pt x="13748" y="3668"/>
                    <a:pt x="14814" y="2649"/>
                  </a:cubicBezTo>
                  <a:cubicBezTo>
                    <a:pt x="15881" y="1630"/>
                    <a:pt x="15881" y="1121"/>
                    <a:pt x="16414" y="2496"/>
                  </a:cubicBezTo>
                  <a:cubicBezTo>
                    <a:pt x="16948" y="3872"/>
                    <a:pt x="18014" y="7132"/>
                    <a:pt x="18948" y="10138"/>
                  </a:cubicBezTo>
                  <a:cubicBezTo>
                    <a:pt x="19881" y="13143"/>
                    <a:pt x="20681" y="15894"/>
                    <a:pt x="21081" y="17626"/>
                  </a:cubicBezTo>
                  <a:cubicBezTo>
                    <a:pt x="21481" y="19358"/>
                    <a:pt x="21481" y="20072"/>
                    <a:pt x="20948" y="20581"/>
                  </a:cubicBezTo>
                  <a:cubicBezTo>
                    <a:pt x="20414" y="21091"/>
                    <a:pt x="19348" y="21396"/>
                    <a:pt x="18148" y="21498"/>
                  </a:cubicBezTo>
                  <a:cubicBezTo>
                    <a:pt x="16948" y="21600"/>
                    <a:pt x="15614" y="21498"/>
                    <a:pt x="14014" y="20530"/>
                  </a:cubicBezTo>
                  <a:cubicBezTo>
                    <a:pt x="12414" y="19562"/>
                    <a:pt x="10548" y="17728"/>
                    <a:pt x="10281" y="16557"/>
                  </a:cubicBezTo>
                  <a:cubicBezTo>
                    <a:pt x="10014" y="15385"/>
                    <a:pt x="11348" y="14875"/>
                    <a:pt x="12681" y="14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8237771" y="2770476"/>
              <a:ext cx="49861" cy="1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54" fill="norm" stroke="1" extrusionOk="0">
                  <a:moveTo>
                    <a:pt x="5000" y="0"/>
                  </a:moveTo>
                  <a:cubicBezTo>
                    <a:pt x="3200" y="5666"/>
                    <a:pt x="1400" y="11331"/>
                    <a:pt x="500" y="15049"/>
                  </a:cubicBezTo>
                  <a:cubicBezTo>
                    <a:pt x="-400" y="18767"/>
                    <a:pt x="-400" y="20538"/>
                    <a:pt x="3200" y="21069"/>
                  </a:cubicBezTo>
                  <a:cubicBezTo>
                    <a:pt x="6800" y="21600"/>
                    <a:pt x="14000" y="20892"/>
                    <a:pt x="21200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8205081" y="2814926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800"/>
                    <a:pt x="11400" y="12000"/>
                    <a:pt x="15000" y="8400"/>
                  </a:cubicBezTo>
                  <a:cubicBezTo>
                    <a:pt x="18600" y="4800"/>
                    <a:pt x="201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8478131" y="277047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8662281" y="2706976"/>
              <a:ext cx="142008" cy="34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21" fill="norm" stroke="1" extrusionOk="0">
                  <a:moveTo>
                    <a:pt x="0" y="0"/>
                  </a:moveTo>
                  <a:cubicBezTo>
                    <a:pt x="318" y="2239"/>
                    <a:pt x="635" y="4478"/>
                    <a:pt x="1429" y="5861"/>
                  </a:cubicBezTo>
                  <a:cubicBezTo>
                    <a:pt x="2224" y="7244"/>
                    <a:pt x="3494" y="7771"/>
                    <a:pt x="5559" y="7837"/>
                  </a:cubicBezTo>
                  <a:cubicBezTo>
                    <a:pt x="7624" y="7902"/>
                    <a:pt x="10482" y="7507"/>
                    <a:pt x="12547" y="7046"/>
                  </a:cubicBezTo>
                  <a:cubicBezTo>
                    <a:pt x="14612" y="6585"/>
                    <a:pt x="15882" y="6059"/>
                    <a:pt x="16835" y="5268"/>
                  </a:cubicBezTo>
                  <a:cubicBezTo>
                    <a:pt x="17788" y="4478"/>
                    <a:pt x="18424" y="3424"/>
                    <a:pt x="18582" y="3293"/>
                  </a:cubicBezTo>
                  <a:cubicBezTo>
                    <a:pt x="18741" y="3161"/>
                    <a:pt x="18424" y="3951"/>
                    <a:pt x="18265" y="5927"/>
                  </a:cubicBezTo>
                  <a:cubicBezTo>
                    <a:pt x="18106" y="7902"/>
                    <a:pt x="18106" y="11063"/>
                    <a:pt x="18582" y="13368"/>
                  </a:cubicBezTo>
                  <a:cubicBezTo>
                    <a:pt x="19059" y="15673"/>
                    <a:pt x="20012" y="17122"/>
                    <a:pt x="20647" y="18373"/>
                  </a:cubicBezTo>
                  <a:cubicBezTo>
                    <a:pt x="21282" y="19624"/>
                    <a:pt x="21600" y="20678"/>
                    <a:pt x="20965" y="21139"/>
                  </a:cubicBezTo>
                  <a:cubicBezTo>
                    <a:pt x="20329" y="21600"/>
                    <a:pt x="18741" y="21468"/>
                    <a:pt x="16835" y="20941"/>
                  </a:cubicBezTo>
                  <a:cubicBezTo>
                    <a:pt x="14929" y="20415"/>
                    <a:pt x="12706" y="19493"/>
                    <a:pt x="11435" y="18702"/>
                  </a:cubicBezTo>
                  <a:cubicBezTo>
                    <a:pt x="10165" y="17912"/>
                    <a:pt x="9847" y="17254"/>
                    <a:pt x="10165" y="16661"/>
                  </a:cubicBezTo>
                  <a:cubicBezTo>
                    <a:pt x="10482" y="16068"/>
                    <a:pt x="11435" y="15541"/>
                    <a:pt x="12388" y="15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8888394" y="2821276"/>
              <a:ext cx="7868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10899" y="0"/>
                  </a:moveTo>
                  <a:cubicBezTo>
                    <a:pt x="7489" y="3032"/>
                    <a:pt x="4078" y="6063"/>
                    <a:pt x="2089" y="9095"/>
                  </a:cubicBezTo>
                  <a:cubicBezTo>
                    <a:pt x="99" y="12126"/>
                    <a:pt x="-469" y="15158"/>
                    <a:pt x="384" y="17242"/>
                  </a:cubicBezTo>
                  <a:cubicBezTo>
                    <a:pt x="1236" y="19326"/>
                    <a:pt x="3510" y="20463"/>
                    <a:pt x="7205" y="21032"/>
                  </a:cubicBezTo>
                  <a:cubicBezTo>
                    <a:pt x="10899" y="21600"/>
                    <a:pt x="16015" y="21600"/>
                    <a:pt x="211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8890881" y="2884776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9005181" y="2878426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9144881" y="2846676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9170281" y="2702451"/>
              <a:ext cx="135660" cy="36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370" fill="norm" stroke="1" extrusionOk="0">
                  <a:moveTo>
                    <a:pt x="5718" y="264"/>
                  </a:moveTo>
                  <a:cubicBezTo>
                    <a:pt x="7624" y="17"/>
                    <a:pt x="9529" y="-230"/>
                    <a:pt x="11753" y="387"/>
                  </a:cubicBezTo>
                  <a:cubicBezTo>
                    <a:pt x="13976" y="1004"/>
                    <a:pt x="16518" y="2485"/>
                    <a:pt x="18424" y="4954"/>
                  </a:cubicBezTo>
                  <a:cubicBezTo>
                    <a:pt x="20329" y="7423"/>
                    <a:pt x="21600" y="10879"/>
                    <a:pt x="18424" y="13779"/>
                  </a:cubicBezTo>
                  <a:cubicBezTo>
                    <a:pt x="15247" y="16680"/>
                    <a:pt x="7624" y="19025"/>
                    <a:pt x="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7853511" y="2643476"/>
              <a:ext cx="25632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319" y="0"/>
                  </a:moveTo>
                  <a:cubicBezTo>
                    <a:pt x="1079" y="2753"/>
                    <a:pt x="-160" y="5506"/>
                    <a:pt x="17" y="8524"/>
                  </a:cubicBezTo>
                  <a:cubicBezTo>
                    <a:pt x="194" y="11541"/>
                    <a:pt x="1788" y="14824"/>
                    <a:pt x="5594" y="17047"/>
                  </a:cubicBezTo>
                  <a:cubicBezTo>
                    <a:pt x="9401" y="19271"/>
                    <a:pt x="15420" y="20435"/>
                    <a:pt x="21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306238" y="2836429"/>
              <a:ext cx="199241" cy="59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44" fill="norm" stroke="1" extrusionOk="0">
                  <a:moveTo>
                    <a:pt x="11536" y="8325"/>
                  </a:moveTo>
                  <a:cubicBezTo>
                    <a:pt x="9035" y="10068"/>
                    <a:pt x="6534" y="11811"/>
                    <a:pt x="4828" y="13857"/>
                  </a:cubicBezTo>
                  <a:cubicBezTo>
                    <a:pt x="3123" y="15904"/>
                    <a:pt x="2214" y="18253"/>
                    <a:pt x="1645" y="19655"/>
                  </a:cubicBezTo>
                  <a:cubicBezTo>
                    <a:pt x="1077" y="21057"/>
                    <a:pt x="849" y="21512"/>
                    <a:pt x="622" y="21436"/>
                  </a:cubicBezTo>
                  <a:cubicBezTo>
                    <a:pt x="395" y="21360"/>
                    <a:pt x="167" y="20754"/>
                    <a:pt x="54" y="18935"/>
                  </a:cubicBezTo>
                  <a:cubicBezTo>
                    <a:pt x="-60" y="17116"/>
                    <a:pt x="-60" y="14085"/>
                    <a:pt x="736" y="11356"/>
                  </a:cubicBezTo>
                  <a:cubicBezTo>
                    <a:pt x="1532" y="8628"/>
                    <a:pt x="3123" y="6203"/>
                    <a:pt x="4487" y="4535"/>
                  </a:cubicBezTo>
                  <a:cubicBezTo>
                    <a:pt x="5852" y="2868"/>
                    <a:pt x="6988" y="1958"/>
                    <a:pt x="8125" y="1276"/>
                  </a:cubicBezTo>
                  <a:cubicBezTo>
                    <a:pt x="9262" y="594"/>
                    <a:pt x="10399" y="139"/>
                    <a:pt x="11422" y="26"/>
                  </a:cubicBezTo>
                  <a:cubicBezTo>
                    <a:pt x="12445" y="-88"/>
                    <a:pt x="13355" y="139"/>
                    <a:pt x="14605" y="1390"/>
                  </a:cubicBezTo>
                  <a:cubicBezTo>
                    <a:pt x="15856" y="2640"/>
                    <a:pt x="17447" y="4914"/>
                    <a:pt x="18584" y="7264"/>
                  </a:cubicBezTo>
                  <a:cubicBezTo>
                    <a:pt x="19721" y="9613"/>
                    <a:pt x="20403" y="12038"/>
                    <a:pt x="20858" y="14085"/>
                  </a:cubicBezTo>
                  <a:cubicBezTo>
                    <a:pt x="21313" y="16131"/>
                    <a:pt x="21540" y="17798"/>
                    <a:pt x="21313" y="18821"/>
                  </a:cubicBezTo>
                  <a:cubicBezTo>
                    <a:pt x="21085" y="19845"/>
                    <a:pt x="20403" y="20224"/>
                    <a:pt x="19380" y="20261"/>
                  </a:cubicBezTo>
                  <a:cubicBezTo>
                    <a:pt x="18357" y="20299"/>
                    <a:pt x="16993" y="19996"/>
                    <a:pt x="15628" y="19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322498" y="3214976"/>
              <a:ext cx="15463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7216" y="21600"/>
                  </a:moveTo>
                  <a:cubicBezTo>
                    <a:pt x="4048" y="15840"/>
                    <a:pt x="880" y="10080"/>
                    <a:pt x="160" y="7200"/>
                  </a:cubicBezTo>
                  <a:cubicBezTo>
                    <a:pt x="-560" y="4320"/>
                    <a:pt x="1168" y="4320"/>
                    <a:pt x="5056" y="3600"/>
                  </a:cubicBezTo>
                  <a:cubicBezTo>
                    <a:pt x="8944" y="2880"/>
                    <a:pt x="14992" y="1440"/>
                    <a:pt x="210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603602" y="2833195"/>
              <a:ext cx="222780" cy="48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47" fill="norm" stroke="1" extrusionOk="0">
                  <a:moveTo>
                    <a:pt x="5553" y="9614"/>
                  </a:moveTo>
                  <a:cubicBezTo>
                    <a:pt x="4738" y="9990"/>
                    <a:pt x="3922" y="10365"/>
                    <a:pt x="3515" y="11304"/>
                  </a:cubicBezTo>
                  <a:cubicBezTo>
                    <a:pt x="3107" y="12244"/>
                    <a:pt x="3107" y="13746"/>
                    <a:pt x="3209" y="15343"/>
                  </a:cubicBezTo>
                  <a:cubicBezTo>
                    <a:pt x="3311" y="16939"/>
                    <a:pt x="3515" y="18630"/>
                    <a:pt x="3617" y="19757"/>
                  </a:cubicBezTo>
                  <a:cubicBezTo>
                    <a:pt x="3719" y="20884"/>
                    <a:pt x="3719" y="21447"/>
                    <a:pt x="3413" y="21447"/>
                  </a:cubicBezTo>
                  <a:cubicBezTo>
                    <a:pt x="3107" y="21447"/>
                    <a:pt x="2496" y="20884"/>
                    <a:pt x="1783" y="19052"/>
                  </a:cubicBezTo>
                  <a:cubicBezTo>
                    <a:pt x="1070" y="17221"/>
                    <a:pt x="255" y="14122"/>
                    <a:pt x="51" y="11117"/>
                  </a:cubicBezTo>
                  <a:cubicBezTo>
                    <a:pt x="-153" y="8111"/>
                    <a:pt x="255" y="5200"/>
                    <a:pt x="1273" y="3322"/>
                  </a:cubicBezTo>
                  <a:cubicBezTo>
                    <a:pt x="2292" y="1444"/>
                    <a:pt x="3922" y="598"/>
                    <a:pt x="5349" y="223"/>
                  </a:cubicBezTo>
                  <a:cubicBezTo>
                    <a:pt x="6775" y="-153"/>
                    <a:pt x="7998" y="-59"/>
                    <a:pt x="9221" y="551"/>
                  </a:cubicBezTo>
                  <a:cubicBezTo>
                    <a:pt x="10443" y="1162"/>
                    <a:pt x="11666" y="2289"/>
                    <a:pt x="11972" y="3791"/>
                  </a:cubicBezTo>
                  <a:cubicBezTo>
                    <a:pt x="12277" y="5294"/>
                    <a:pt x="11666" y="7172"/>
                    <a:pt x="10036" y="8863"/>
                  </a:cubicBezTo>
                  <a:cubicBezTo>
                    <a:pt x="8405" y="10553"/>
                    <a:pt x="5756" y="12056"/>
                    <a:pt x="4126" y="13042"/>
                  </a:cubicBezTo>
                  <a:cubicBezTo>
                    <a:pt x="2496" y="14028"/>
                    <a:pt x="1885" y="14497"/>
                    <a:pt x="1477" y="15014"/>
                  </a:cubicBezTo>
                  <a:cubicBezTo>
                    <a:pt x="1070" y="15530"/>
                    <a:pt x="866" y="16094"/>
                    <a:pt x="1375" y="16470"/>
                  </a:cubicBezTo>
                  <a:cubicBezTo>
                    <a:pt x="1885" y="16845"/>
                    <a:pt x="3107" y="17033"/>
                    <a:pt x="6572" y="17080"/>
                  </a:cubicBezTo>
                  <a:cubicBezTo>
                    <a:pt x="10036" y="17127"/>
                    <a:pt x="15741" y="17033"/>
                    <a:pt x="21447" y="16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908664" y="2819595"/>
              <a:ext cx="101868" cy="45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79" fill="norm" stroke="1" extrusionOk="0">
                  <a:moveTo>
                    <a:pt x="18570" y="1587"/>
                  </a:moveTo>
                  <a:cubicBezTo>
                    <a:pt x="16366" y="884"/>
                    <a:pt x="14162" y="180"/>
                    <a:pt x="12178" y="30"/>
                  </a:cubicBezTo>
                  <a:cubicBezTo>
                    <a:pt x="10195" y="-121"/>
                    <a:pt x="8431" y="281"/>
                    <a:pt x="6007" y="1788"/>
                  </a:cubicBezTo>
                  <a:cubicBezTo>
                    <a:pt x="3582" y="3295"/>
                    <a:pt x="497" y="5907"/>
                    <a:pt x="56" y="8770"/>
                  </a:cubicBezTo>
                  <a:cubicBezTo>
                    <a:pt x="-385" y="11633"/>
                    <a:pt x="1819" y="14748"/>
                    <a:pt x="5786" y="16908"/>
                  </a:cubicBezTo>
                  <a:cubicBezTo>
                    <a:pt x="9754" y="19068"/>
                    <a:pt x="15484" y="20273"/>
                    <a:pt x="21215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1093081" y="2924831"/>
              <a:ext cx="118005" cy="52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20" fill="norm" stroke="1" extrusionOk="0">
                  <a:moveTo>
                    <a:pt x="0" y="7696"/>
                  </a:moveTo>
                  <a:cubicBezTo>
                    <a:pt x="379" y="9597"/>
                    <a:pt x="758" y="11498"/>
                    <a:pt x="1705" y="13658"/>
                  </a:cubicBezTo>
                  <a:cubicBezTo>
                    <a:pt x="2653" y="15818"/>
                    <a:pt x="4168" y="18237"/>
                    <a:pt x="4926" y="19662"/>
                  </a:cubicBezTo>
                  <a:cubicBezTo>
                    <a:pt x="5684" y="21088"/>
                    <a:pt x="5684" y="21520"/>
                    <a:pt x="5684" y="21520"/>
                  </a:cubicBezTo>
                  <a:cubicBezTo>
                    <a:pt x="5684" y="21520"/>
                    <a:pt x="5684" y="21088"/>
                    <a:pt x="4926" y="19533"/>
                  </a:cubicBezTo>
                  <a:cubicBezTo>
                    <a:pt x="4168" y="17978"/>
                    <a:pt x="2653" y="15299"/>
                    <a:pt x="1705" y="12362"/>
                  </a:cubicBezTo>
                  <a:cubicBezTo>
                    <a:pt x="758" y="9424"/>
                    <a:pt x="379" y="6227"/>
                    <a:pt x="379" y="4283"/>
                  </a:cubicBezTo>
                  <a:cubicBezTo>
                    <a:pt x="379" y="2339"/>
                    <a:pt x="758" y="1648"/>
                    <a:pt x="1516" y="1130"/>
                  </a:cubicBezTo>
                  <a:cubicBezTo>
                    <a:pt x="2274" y="611"/>
                    <a:pt x="3411" y="266"/>
                    <a:pt x="4926" y="93"/>
                  </a:cubicBezTo>
                  <a:cubicBezTo>
                    <a:pt x="6442" y="-80"/>
                    <a:pt x="8337" y="-80"/>
                    <a:pt x="11179" y="698"/>
                  </a:cubicBezTo>
                  <a:cubicBezTo>
                    <a:pt x="14021" y="1475"/>
                    <a:pt x="17811" y="3030"/>
                    <a:pt x="19705" y="4413"/>
                  </a:cubicBezTo>
                  <a:cubicBezTo>
                    <a:pt x="21600" y="5795"/>
                    <a:pt x="21600" y="7005"/>
                    <a:pt x="19705" y="7998"/>
                  </a:cubicBezTo>
                  <a:cubicBezTo>
                    <a:pt x="17811" y="8992"/>
                    <a:pt x="14021" y="9770"/>
                    <a:pt x="10232" y="10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1283581" y="2757776"/>
              <a:ext cx="149708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600" fill="norm" stroke="1" extrusionOk="0">
                  <a:moveTo>
                    <a:pt x="0" y="0"/>
                  </a:moveTo>
                  <a:cubicBezTo>
                    <a:pt x="6422" y="2283"/>
                    <a:pt x="12843" y="4566"/>
                    <a:pt x="16638" y="7112"/>
                  </a:cubicBezTo>
                  <a:cubicBezTo>
                    <a:pt x="20432" y="9659"/>
                    <a:pt x="21600" y="12468"/>
                    <a:pt x="19849" y="14927"/>
                  </a:cubicBezTo>
                  <a:cubicBezTo>
                    <a:pt x="18097" y="17385"/>
                    <a:pt x="13427" y="19493"/>
                    <a:pt x="87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1836031" y="3005426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5840"/>
                    <a:pt x="12454" y="10080"/>
                    <a:pt x="16054" y="6480"/>
                  </a:cubicBezTo>
                  <a:cubicBezTo>
                    <a:pt x="19654" y="2880"/>
                    <a:pt x="20627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1982081" y="2960976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40"/>
                    <a:pt x="0" y="8280"/>
                    <a:pt x="3600" y="11880"/>
                  </a:cubicBezTo>
                  <a:cubicBezTo>
                    <a:pt x="7200" y="15480"/>
                    <a:pt x="14400" y="185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2153531" y="2770534"/>
              <a:ext cx="273051" cy="52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1511"/>
                  </a:moveTo>
                  <a:cubicBezTo>
                    <a:pt x="0" y="17882"/>
                    <a:pt x="0" y="14253"/>
                    <a:pt x="335" y="11186"/>
                  </a:cubicBezTo>
                  <a:cubicBezTo>
                    <a:pt x="670" y="8119"/>
                    <a:pt x="1340" y="5613"/>
                    <a:pt x="2093" y="3885"/>
                  </a:cubicBezTo>
                  <a:cubicBezTo>
                    <a:pt x="2847" y="2157"/>
                    <a:pt x="3684" y="1207"/>
                    <a:pt x="4521" y="645"/>
                  </a:cubicBezTo>
                  <a:cubicBezTo>
                    <a:pt x="5358" y="84"/>
                    <a:pt x="6195" y="-89"/>
                    <a:pt x="6698" y="41"/>
                  </a:cubicBezTo>
                  <a:cubicBezTo>
                    <a:pt x="7200" y="170"/>
                    <a:pt x="7367" y="602"/>
                    <a:pt x="7702" y="1466"/>
                  </a:cubicBezTo>
                  <a:cubicBezTo>
                    <a:pt x="8037" y="2330"/>
                    <a:pt x="8540" y="3626"/>
                    <a:pt x="9042" y="4620"/>
                  </a:cubicBezTo>
                  <a:cubicBezTo>
                    <a:pt x="9544" y="5613"/>
                    <a:pt x="10047" y="6305"/>
                    <a:pt x="10716" y="6650"/>
                  </a:cubicBezTo>
                  <a:cubicBezTo>
                    <a:pt x="11386" y="6996"/>
                    <a:pt x="12223" y="6996"/>
                    <a:pt x="13395" y="6477"/>
                  </a:cubicBezTo>
                  <a:cubicBezTo>
                    <a:pt x="14567" y="5959"/>
                    <a:pt x="16074" y="4922"/>
                    <a:pt x="17330" y="4101"/>
                  </a:cubicBezTo>
                  <a:cubicBezTo>
                    <a:pt x="18586" y="3281"/>
                    <a:pt x="19591" y="2676"/>
                    <a:pt x="20260" y="2676"/>
                  </a:cubicBezTo>
                  <a:cubicBezTo>
                    <a:pt x="20930" y="2676"/>
                    <a:pt x="21265" y="3281"/>
                    <a:pt x="21433" y="5052"/>
                  </a:cubicBezTo>
                  <a:cubicBezTo>
                    <a:pt x="21600" y="6823"/>
                    <a:pt x="21600" y="9761"/>
                    <a:pt x="21600" y="11445"/>
                  </a:cubicBezTo>
                  <a:cubicBezTo>
                    <a:pt x="21600" y="13130"/>
                    <a:pt x="21600" y="13562"/>
                    <a:pt x="21600" y="13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2568397" y="2703749"/>
              <a:ext cx="162985" cy="51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8135" y="3573"/>
                  </a:moveTo>
                  <a:cubicBezTo>
                    <a:pt x="6171" y="7011"/>
                    <a:pt x="4208" y="10449"/>
                    <a:pt x="2945" y="13271"/>
                  </a:cubicBezTo>
                  <a:cubicBezTo>
                    <a:pt x="1683" y="16092"/>
                    <a:pt x="1122" y="18296"/>
                    <a:pt x="701" y="19662"/>
                  </a:cubicBezTo>
                  <a:cubicBezTo>
                    <a:pt x="281" y="21029"/>
                    <a:pt x="0" y="21558"/>
                    <a:pt x="0" y="21382"/>
                  </a:cubicBezTo>
                  <a:cubicBezTo>
                    <a:pt x="0" y="21205"/>
                    <a:pt x="281" y="20324"/>
                    <a:pt x="1122" y="18472"/>
                  </a:cubicBezTo>
                  <a:cubicBezTo>
                    <a:pt x="1964" y="16621"/>
                    <a:pt x="3366" y="13800"/>
                    <a:pt x="4629" y="10758"/>
                  </a:cubicBezTo>
                  <a:cubicBezTo>
                    <a:pt x="5891" y="7716"/>
                    <a:pt x="7013" y="4454"/>
                    <a:pt x="7855" y="2515"/>
                  </a:cubicBezTo>
                  <a:cubicBezTo>
                    <a:pt x="8696" y="575"/>
                    <a:pt x="9257" y="-42"/>
                    <a:pt x="9958" y="2"/>
                  </a:cubicBezTo>
                  <a:cubicBezTo>
                    <a:pt x="10660" y="46"/>
                    <a:pt x="11501" y="751"/>
                    <a:pt x="12483" y="2559"/>
                  </a:cubicBezTo>
                  <a:cubicBezTo>
                    <a:pt x="13465" y="4366"/>
                    <a:pt x="14587" y="7276"/>
                    <a:pt x="15709" y="9700"/>
                  </a:cubicBezTo>
                  <a:cubicBezTo>
                    <a:pt x="16831" y="12125"/>
                    <a:pt x="17953" y="14064"/>
                    <a:pt x="18935" y="15254"/>
                  </a:cubicBezTo>
                  <a:cubicBezTo>
                    <a:pt x="19917" y="16445"/>
                    <a:pt x="20758" y="16885"/>
                    <a:pt x="21600" y="17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2585331" y="2954626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2951368" y="2696879"/>
              <a:ext cx="256264" cy="44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17" fill="norm" stroke="1" extrusionOk="0">
                  <a:moveTo>
                    <a:pt x="13885" y="1693"/>
                  </a:moveTo>
                  <a:cubicBezTo>
                    <a:pt x="14061" y="1087"/>
                    <a:pt x="14237" y="482"/>
                    <a:pt x="13885" y="179"/>
                  </a:cubicBezTo>
                  <a:cubicBezTo>
                    <a:pt x="13534" y="-124"/>
                    <a:pt x="12656" y="-124"/>
                    <a:pt x="10900" y="835"/>
                  </a:cubicBezTo>
                  <a:cubicBezTo>
                    <a:pt x="9144" y="1794"/>
                    <a:pt x="6510" y="3712"/>
                    <a:pt x="4402" y="6235"/>
                  </a:cubicBezTo>
                  <a:cubicBezTo>
                    <a:pt x="2295" y="8758"/>
                    <a:pt x="715" y="11887"/>
                    <a:pt x="188" y="14360"/>
                  </a:cubicBezTo>
                  <a:cubicBezTo>
                    <a:pt x="-339" y="16833"/>
                    <a:pt x="188" y="18650"/>
                    <a:pt x="2471" y="19811"/>
                  </a:cubicBezTo>
                  <a:cubicBezTo>
                    <a:pt x="4754" y="20971"/>
                    <a:pt x="8793" y="21476"/>
                    <a:pt x="12217" y="21274"/>
                  </a:cubicBezTo>
                  <a:cubicBezTo>
                    <a:pt x="15641" y="21072"/>
                    <a:pt x="18451" y="20164"/>
                    <a:pt x="21261" y="19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3169028" y="2903243"/>
              <a:ext cx="318004" cy="36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87" fill="norm" stroke="1" extrusionOk="0">
                  <a:moveTo>
                    <a:pt x="10763" y="770"/>
                  </a:moveTo>
                  <a:cubicBezTo>
                    <a:pt x="9332" y="279"/>
                    <a:pt x="7902" y="-212"/>
                    <a:pt x="6185" y="95"/>
                  </a:cubicBezTo>
                  <a:cubicBezTo>
                    <a:pt x="4468" y="402"/>
                    <a:pt x="2466" y="1506"/>
                    <a:pt x="1321" y="2365"/>
                  </a:cubicBezTo>
                  <a:cubicBezTo>
                    <a:pt x="177" y="3224"/>
                    <a:pt x="-109" y="3838"/>
                    <a:pt x="34" y="4390"/>
                  </a:cubicBezTo>
                  <a:cubicBezTo>
                    <a:pt x="177" y="4943"/>
                    <a:pt x="749" y="5433"/>
                    <a:pt x="2394" y="5249"/>
                  </a:cubicBezTo>
                  <a:cubicBezTo>
                    <a:pt x="4039" y="5065"/>
                    <a:pt x="6757" y="4206"/>
                    <a:pt x="8474" y="3777"/>
                  </a:cubicBezTo>
                  <a:cubicBezTo>
                    <a:pt x="10190" y="3347"/>
                    <a:pt x="10906" y="3347"/>
                    <a:pt x="11335" y="3715"/>
                  </a:cubicBezTo>
                  <a:cubicBezTo>
                    <a:pt x="11764" y="4083"/>
                    <a:pt x="11907" y="4820"/>
                    <a:pt x="11263" y="6845"/>
                  </a:cubicBezTo>
                  <a:cubicBezTo>
                    <a:pt x="10619" y="8870"/>
                    <a:pt x="9189" y="12183"/>
                    <a:pt x="8116" y="14577"/>
                  </a:cubicBezTo>
                  <a:cubicBezTo>
                    <a:pt x="7043" y="16970"/>
                    <a:pt x="6328" y="18443"/>
                    <a:pt x="5827" y="19486"/>
                  </a:cubicBezTo>
                  <a:cubicBezTo>
                    <a:pt x="5327" y="20529"/>
                    <a:pt x="5041" y="21143"/>
                    <a:pt x="5327" y="21265"/>
                  </a:cubicBezTo>
                  <a:cubicBezTo>
                    <a:pt x="5613" y="21388"/>
                    <a:pt x="6471" y="21020"/>
                    <a:pt x="8831" y="19486"/>
                  </a:cubicBezTo>
                  <a:cubicBezTo>
                    <a:pt x="11192" y="17952"/>
                    <a:pt x="15054" y="15252"/>
                    <a:pt x="17414" y="13533"/>
                  </a:cubicBezTo>
                  <a:cubicBezTo>
                    <a:pt x="19774" y="11815"/>
                    <a:pt x="20633" y="11079"/>
                    <a:pt x="21491" y="10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3442581" y="2706976"/>
              <a:ext cx="133485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0" y="0"/>
                  </a:moveTo>
                  <a:cubicBezTo>
                    <a:pt x="4725" y="853"/>
                    <a:pt x="9450" y="1705"/>
                    <a:pt x="13669" y="3647"/>
                  </a:cubicBezTo>
                  <a:cubicBezTo>
                    <a:pt x="17887" y="5589"/>
                    <a:pt x="21600" y="8621"/>
                    <a:pt x="21262" y="11321"/>
                  </a:cubicBezTo>
                  <a:cubicBezTo>
                    <a:pt x="20925" y="14021"/>
                    <a:pt x="16538" y="16389"/>
                    <a:pt x="12487" y="18047"/>
                  </a:cubicBezTo>
                  <a:cubicBezTo>
                    <a:pt x="8437" y="19705"/>
                    <a:pt x="4725" y="20653"/>
                    <a:pt x="10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2172581" y="3888076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2204331" y="4015076"/>
              <a:ext cx="247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5600"/>
                    <a:pt x="12185" y="9600"/>
                    <a:pt x="15785" y="6000"/>
                  </a:cubicBezTo>
                  <a:cubicBezTo>
                    <a:pt x="19385" y="2400"/>
                    <a:pt x="2049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2217031" y="4103976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8000"/>
                    <a:pt x="9853" y="14400"/>
                    <a:pt x="13453" y="10800"/>
                  </a:cubicBezTo>
                  <a:cubicBezTo>
                    <a:pt x="17053" y="7200"/>
                    <a:pt x="1932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2699631" y="3723973"/>
              <a:ext cx="165101" cy="46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21554"/>
                  </a:moveTo>
                  <a:cubicBezTo>
                    <a:pt x="0" y="20289"/>
                    <a:pt x="0" y="19024"/>
                    <a:pt x="1523" y="16543"/>
                  </a:cubicBezTo>
                  <a:cubicBezTo>
                    <a:pt x="3046" y="14062"/>
                    <a:pt x="6092" y="10365"/>
                    <a:pt x="8446" y="7592"/>
                  </a:cubicBezTo>
                  <a:cubicBezTo>
                    <a:pt x="10800" y="4819"/>
                    <a:pt x="12462" y="2970"/>
                    <a:pt x="13708" y="1754"/>
                  </a:cubicBezTo>
                  <a:cubicBezTo>
                    <a:pt x="14954" y="538"/>
                    <a:pt x="15785" y="-46"/>
                    <a:pt x="16477" y="3"/>
                  </a:cubicBezTo>
                  <a:cubicBezTo>
                    <a:pt x="17169" y="51"/>
                    <a:pt x="17723" y="732"/>
                    <a:pt x="18000" y="2678"/>
                  </a:cubicBezTo>
                  <a:cubicBezTo>
                    <a:pt x="18277" y="4624"/>
                    <a:pt x="18277" y="7835"/>
                    <a:pt x="18554" y="10316"/>
                  </a:cubicBezTo>
                  <a:cubicBezTo>
                    <a:pt x="18831" y="12797"/>
                    <a:pt x="19385" y="14549"/>
                    <a:pt x="19938" y="15716"/>
                  </a:cubicBezTo>
                  <a:cubicBezTo>
                    <a:pt x="20492" y="16884"/>
                    <a:pt x="21046" y="17468"/>
                    <a:pt x="21323" y="17711"/>
                  </a:cubicBezTo>
                  <a:cubicBezTo>
                    <a:pt x="21600" y="17954"/>
                    <a:pt x="21600" y="17857"/>
                    <a:pt x="21600" y="17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2731381" y="3938876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2987497" y="3735833"/>
              <a:ext cx="194735" cy="40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583" y="6970"/>
                  </a:moveTo>
                  <a:cubicBezTo>
                    <a:pt x="2583" y="10293"/>
                    <a:pt x="2583" y="13616"/>
                    <a:pt x="2583" y="15887"/>
                  </a:cubicBezTo>
                  <a:cubicBezTo>
                    <a:pt x="2583" y="18158"/>
                    <a:pt x="2583" y="19376"/>
                    <a:pt x="2230" y="20207"/>
                  </a:cubicBezTo>
                  <a:cubicBezTo>
                    <a:pt x="1878" y="21038"/>
                    <a:pt x="1174" y="21481"/>
                    <a:pt x="704" y="21370"/>
                  </a:cubicBezTo>
                  <a:cubicBezTo>
                    <a:pt x="235" y="21259"/>
                    <a:pt x="0" y="20595"/>
                    <a:pt x="0" y="18324"/>
                  </a:cubicBezTo>
                  <a:cubicBezTo>
                    <a:pt x="0" y="16053"/>
                    <a:pt x="235" y="12176"/>
                    <a:pt x="1057" y="8909"/>
                  </a:cubicBezTo>
                  <a:cubicBezTo>
                    <a:pt x="1878" y="5641"/>
                    <a:pt x="3287" y="2983"/>
                    <a:pt x="4578" y="1543"/>
                  </a:cubicBezTo>
                  <a:cubicBezTo>
                    <a:pt x="5870" y="103"/>
                    <a:pt x="7043" y="-119"/>
                    <a:pt x="7865" y="47"/>
                  </a:cubicBezTo>
                  <a:cubicBezTo>
                    <a:pt x="8687" y="213"/>
                    <a:pt x="9157" y="767"/>
                    <a:pt x="8922" y="2207"/>
                  </a:cubicBezTo>
                  <a:cubicBezTo>
                    <a:pt x="8687" y="3647"/>
                    <a:pt x="7748" y="5973"/>
                    <a:pt x="6691" y="7469"/>
                  </a:cubicBezTo>
                  <a:cubicBezTo>
                    <a:pt x="5635" y="8964"/>
                    <a:pt x="4461" y="9629"/>
                    <a:pt x="3522" y="10238"/>
                  </a:cubicBezTo>
                  <a:cubicBezTo>
                    <a:pt x="2583" y="10847"/>
                    <a:pt x="1878" y="11401"/>
                    <a:pt x="1878" y="11899"/>
                  </a:cubicBezTo>
                  <a:cubicBezTo>
                    <a:pt x="1878" y="12398"/>
                    <a:pt x="2583" y="12841"/>
                    <a:pt x="5165" y="13395"/>
                  </a:cubicBezTo>
                  <a:cubicBezTo>
                    <a:pt x="7748" y="13949"/>
                    <a:pt x="12209" y="14613"/>
                    <a:pt x="15261" y="15056"/>
                  </a:cubicBezTo>
                  <a:cubicBezTo>
                    <a:pt x="18313" y="15499"/>
                    <a:pt x="19957" y="15721"/>
                    <a:pt x="21600" y="15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3245731" y="3706105"/>
              <a:ext cx="266701" cy="438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7370"/>
                  </a:moveTo>
                  <a:cubicBezTo>
                    <a:pt x="514" y="10485"/>
                    <a:pt x="1029" y="13601"/>
                    <a:pt x="1286" y="15781"/>
                  </a:cubicBezTo>
                  <a:cubicBezTo>
                    <a:pt x="1543" y="17962"/>
                    <a:pt x="1543" y="19208"/>
                    <a:pt x="1629" y="20091"/>
                  </a:cubicBezTo>
                  <a:cubicBezTo>
                    <a:pt x="1714" y="20974"/>
                    <a:pt x="1886" y="21493"/>
                    <a:pt x="1971" y="21493"/>
                  </a:cubicBezTo>
                  <a:cubicBezTo>
                    <a:pt x="2057" y="21493"/>
                    <a:pt x="2057" y="20974"/>
                    <a:pt x="1971" y="18949"/>
                  </a:cubicBezTo>
                  <a:cubicBezTo>
                    <a:pt x="1886" y="16924"/>
                    <a:pt x="1714" y="13393"/>
                    <a:pt x="1543" y="10278"/>
                  </a:cubicBezTo>
                  <a:cubicBezTo>
                    <a:pt x="1371" y="7162"/>
                    <a:pt x="1200" y="4462"/>
                    <a:pt x="1114" y="2801"/>
                  </a:cubicBezTo>
                  <a:cubicBezTo>
                    <a:pt x="1029" y="1139"/>
                    <a:pt x="1029" y="516"/>
                    <a:pt x="1457" y="205"/>
                  </a:cubicBezTo>
                  <a:cubicBezTo>
                    <a:pt x="1886" y="-107"/>
                    <a:pt x="2743" y="-107"/>
                    <a:pt x="3600" y="516"/>
                  </a:cubicBezTo>
                  <a:cubicBezTo>
                    <a:pt x="4457" y="1139"/>
                    <a:pt x="5314" y="2385"/>
                    <a:pt x="6086" y="3580"/>
                  </a:cubicBezTo>
                  <a:cubicBezTo>
                    <a:pt x="6857" y="4774"/>
                    <a:pt x="7543" y="5916"/>
                    <a:pt x="8314" y="6591"/>
                  </a:cubicBezTo>
                  <a:cubicBezTo>
                    <a:pt x="9086" y="7266"/>
                    <a:pt x="9943" y="7474"/>
                    <a:pt x="10629" y="7370"/>
                  </a:cubicBezTo>
                  <a:cubicBezTo>
                    <a:pt x="11314" y="7266"/>
                    <a:pt x="11829" y="6851"/>
                    <a:pt x="12857" y="5864"/>
                  </a:cubicBezTo>
                  <a:cubicBezTo>
                    <a:pt x="13886" y="4878"/>
                    <a:pt x="15429" y="3320"/>
                    <a:pt x="16543" y="2333"/>
                  </a:cubicBezTo>
                  <a:cubicBezTo>
                    <a:pt x="17657" y="1347"/>
                    <a:pt x="18343" y="931"/>
                    <a:pt x="18686" y="983"/>
                  </a:cubicBezTo>
                  <a:cubicBezTo>
                    <a:pt x="19029" y="1035"/>
                    <a:pt x="19029" y="1555"/>
                    <a:pt x="19029" y="3476"/>
                  </a:cubicBezTo>
                  <a:cubicBezTo>
                    <a:pt x="19029" y="5397"/>
                    <a:pt x="19029" y="8720"/>
                    <a:pt x="19029" y="10797"/>
                  </a:cubicBezTo>
                  <a:cubicBezTo>
                    <a:pt x="19029" y="12874"/>
                    <a:pt x="19029" y="13705"/>
                    <a:pt x="19457" y="14120"/>
                  </a:cubicBezTo>
                  <a:cubicBezTo>
                    <a:pt x="19886" y="14535"/>
                    <a:pt x="20743" y="14535"/>
                    <a:pt x="21600" y="14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3624271" y="3643517"/>
              <a:ext cx="173911" cy="43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49" fill="norm" stroke="1" extrusionOk="0">
                  <a:moveTo>
                    <a:pt x="5768" y="2692"/>
                  </a:moveTo>
                  <a:cubicBezTo>
                    <a:pt x="3946" y="6801"/>
                    <a:pt x="2124" y="10910"/>
                    <a:pt x="1083" y="14545"/>
                  </a:cubicBezTo>
                  <a:cubicBezTo>
                    <a:pt x="42" y="18180"/>
                    <a:pt x="-218" y="21341"/>
                    <a:pt x="172" y="21447"/>
                  </a:cubicBezTo>
                  <a:cubicBezTo>
                    <a:pt x="563" y="21552"/>
                    <a:pt x="1604" y="18602"/>
                    <a:pt x="2645" y="15388"/>
                  </a:cubicBezTo>
                  <a:cubicBezTo>
                    <a:pt x="3686" y="12174"/>
                    <a:pt x="4727" y="8697"/>
                    <a:pt x="5507" y="6274"/>
                  </a:cubicBezTo>
                  <a:cubicBezTo>
                    <a:pt x="6288" y="3851"/>
                    <a:pt x="6809" y="2481"/>
                    <a:pt x="7459" y="1532"/>
                  </a:cubicBezTo>
                  <a:cubicBezTo>
                    <a:pt x="8110" y="584"/>
                    <a:pt x="8890" y="57"/>
                    <a:pt x="9671" y="5"/>
                  </a:cubicBezTo>
                  <a:cubicBezTo>
                    <a:pt x="10452" y="-48"/>
                    <a:pt x="11233" y="373"/>
                    <a:pt x="12143" y="2428"/>
                  </a:cubicBezTo>
                  <a:cubicBezTo>
                    <a:pt x="13054" y="4483"/>
                    <a:pt x="14095" y="8171"/>
                    <a:pt x="14746" y="11015"/>
                  </a:cubicBezTo>
                  <a:cubicBezTo>
                    <a:pt x="15396" y="13860"/>
                    <a:pt x="15657" y="15862"/>
                    <a:pt x="16047" y="17127"/>
                  </a:cubicBezTo>
                  <a:cubicBezTo>
                    <a:pt x="16437" y="18391"/>
                    <a:pt x="16958" y="18918"/>
                    <a:pt x="17869" y="19181"/>
                  </a:cubicBezTo>
                  <a:cubicBezTo>
                    <a:pt x="18780" y="19445"/>
                    <a:pt x="20081" y="19445"/>
                    <a:pt x="21382" y="19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3658481" y="3875376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5392031" y="3113641"/>
              <a:ext cx="4103232" cy="15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64" fill="norm" stroke="1" extrusionOk="0">
                  <a:moveTo>
                    <a:pt x="0" y="7740"/>
                  </a:moveTo>
                  <a:cubicBezTo>
                    <a:pt x="501" y="7740"/>
                    <a:pt x="1003" y="7740"/>
                    <a:pt x="1437" y="7596"/>
                  </a:cubicBezTo>
                  <a:cubicBezTo>
                    <a:pt x="1871" y="7452"/>
                    <a:pt x="2239" y="7164"/>
                    <a:pt x="2662" y="6732"/>
                  </a:cubicBezTo>
                  <a:cubicBezTo>
                    <a:pt x="3086" y="6300"/>
                    <a:pt x="3565" y="5724"/>
                    <a:pt x="4005" y="5148"/>
                  </a:cubicBezTo>
                  <a:cubicBezTo>
                    <a:pt x="4445" y="4572"/>
                    <a:pt x="4846" y="3996"/>
                    <a:pt x="5275" y="3420"/>
                  </a:cubicBezTo>
                  <a:cubicBezTo>
                    <a:pt x="5704" y="2844"/>
                    <a:pt x="6160" y="2268"/>
                    <a:pt x="6556" y="1836"/>
                  </a:cubicBezTo>
                  <a:cubicBezTo>
                    <a:pt x="6951" y="1404"/>
                    <a:pt x="7285" y="1116"/>
                    <a:pt x="7620" y="828"/>
                  </a:cubicBezTo>
                  <a:cubicBezTo>
                    <a:pt x="7954" y="540"/>
                    <a:pt x="8288" y="252"/>
                    <a:pt x="8622" y="108"/>
                  </a:cubicBezTo>
                  <a:cubicBezTo>
                    <a:pt x="8956" y="-36"/>
                    <a:pt x="9291" y="-36"/>
                    <a:pt x="9697" y="108"/>
                  </a:cubicBezTo>
                  <a:cubicBezTo>
                    <a:pt x="10104" y="252"/>
                    <a:pt x="10583" y="540"/>
                    <a:pt x="11056" y="972"/>
                  </a:cubicBezTo>
                  <a:cubicBezTo>
                    <a:pt x="11530" y="1404"/>
                    <a:pt x="11998" y="1980"/>
                    <a:pt x="12399" y="2412"/>
                  </a:cubicBezTo>
                  <a:cubicBezTo>
                    <a:pt x="12800" y="2844"/>
                    <a:pt x="13134" y="3132"/>
                    <a:pt x="13552" y="3708"/>
                  </a:cubicBezTo>
                  <a:cubicBezTo>
                    <a:pt x="13969" y="4284"/>
                    <a:pt x="14471" y="5148"/>
                    <a:pt x="14894" y="5868"/>
                  </a:cubicBezTo>
                  <a:cubicBezTo>
                    <a:pt x="15317" y="6588"/>
                    <a:pt x="15663" y="7164"/>
                    <a:pt x="16080" y="7740"/>
                  </a:cubicBezTo>
                  <a:cubicBezTo>
                    <a:pt x="16498" y="8316"/>
                    <a:pt x="16988" y="8892"/>
                    <a:pt x="17445" y="9468"/>
                  </a:cubicBezTo>
                  <a:cubicBezTo>
                    <a:pt x="17902" y="10044"/>
                    <a:pt x="18325" y="10620"/>
                    <a:pt x="18771" y="11196"/>
                  </a:cubicBezTo>
                  <a:cubicBezTo>
                    <a:pt x="19216" y="11772"/>
                    <a:pt x="19684" y="12348"/>
                    <a:pt x="20063" y="12924"/>
                  </a:cubicBezTo>
                  <a:cubicBezTo>
                    <a:pt x="20441" y="13500"/>
                    <a:pt x="20731" y="14076"/>
                    <a:pt x="20948" y="14508"/>
                  </a:cubicBezTo>
                  <a:cubicBezTo>
                    <a:pt x="21166" y="14940"/>
                    <a:pt x="21310" y="15228"/>
                    <a:pt x="21416" y="15804"/>
                  </a:cubicBezTo>
                  <a:cubicBezTo>
                    <a:pt x="21522" y="16380"/>
                    <a:pt x="21589" y="17244"/>
                    <a:pt x="21594" y="17964"/>
                  </a:cubicBezTo>
                  <a:cubicBezTo>
                    <a:pt x="21600" y="18684"/>
                    <a:pt x="21544" y="19260"/>
                    <a:pt x="21466" y="19836"/>
                  </a:cubicBezTo>
                  <a:cubicBezTo>
                    <a:pt x="21388" y="20412"/>
                    <a:pt x="21288" y="20988"/>
                    <a:pt x="21188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5658731" y="3291176"/>
              <a:ext cx="3632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" y="21600"/>
                    <a:pt x="881" y="21600"/>
                    <a:pt x="1315" y="20974"/>
                  </a:cubicBezTo>
                  <a:cubicBezTo>
                    <a:pt x="1750" y="20348"/>
                    <a:pt x="2178" y="19096"/>
                    <a:pt x="2631" y="17687"/>
                  </a:cubicBezTo>
                  <a:cubicBezTo>
                    <a:pt x="3084" y="16278"/>
                    <a:pt x="3562" y="14713"/>
                    <a:pt x="3997" y="13304"/>
                  </a:cubicBezTo>
                  <a:cubicBezTo>
                    <a:pt x="4431" y="11896"/>
                    <a:pt x="4821" y="10643"/>
                    <a:pt x="5243" y="9548"/>
                  </a:cubicBezTo>
                  <a:cubicBezTo>
                    <a:pt x="5664" y="8452"/>
                    <a:pt x="6117" y="7513"/>
                    <a:pt x="6596" y="6574"/>
                  </a:cubicBezTo>
                  <a:cubicBezTo>
                    <a:pt x="7074" y="5635"/>
                    <a:pt x="7578" y="4696"/>
                    <a:pt x="8069" y="3913"/>
                  </a:cubicBezTo>
                  <a:cubicBezTo>
                    <a:pt x="8559" y="3130"/>
                    <a:pt x="9038" y="2504"/>
                    <a:pt x="9522" y="2035"/>
                  </a:cubicBezTo>
                  <a:cubicBezTo>
                    <a:pt x="10007" y="1565"/>
                    <a:pt x="10498" y="1252"/>
                    <a:pt x="10976" y="939"/>
                  </a:cubicBezTo>
                  <a:cubicBezTo>
                    <a:pt x="11455" y="626"/>
                    <a:pt x="11920" y="313"/>
                    <a:pt x="12373" y="157"/>
                  </a:cubicBezTo>
                  <a:cubicBezTo>
                    <a:pt x="12827" y="0"/>
                    <a:pt x="13267" y="0"/>
                    <a:pt x="13701" y="0"/>
                  </a:cubicBezTo>
                  <a:cubicBezTo>
                    <a:pt x="14136" y="0"/>
                    <a:pt x="14564" y="0"/>
                    <a:pt x="14998" y="0"/>
                  </a:cubicBezTo>
                  <a:cubicBezTo>
                    <a:pt x="15432" y="0"/>
                    <a:pt x="15873" y="0"/>
                    <a:pt x="16357" y="0"/>
                  </a:cubicBezTo>
                  <a:cubicBezTo>
                    <a:pt x="16842" y="0"/>
                    <a:pt x="17371" y="0"/>
                    <a:pt x="17893" y="0"/>
                  </a:cubicBezTo>
                  <a:cubicBezTo>
                    <a:pt x="18415" y="0"/>
                    <a:pt x="18931" y="0"/>
                    <a:pt x="19498" y="0"/>
                  </a:cubicBezTo>
                  <a:cubicBezTo>
                    <a:pt x="20064" y="0"/>
                    <a:pt x="20681" y="0"/>
                    <a:pt x="21040" y="157"/>
                  </a:cubicBezTo>
                  <a:cubicBezTo>
                    <a:pt x="21399" y="313"/>
                    <a:pt x="21499" y="626"/>
                    <a:pt x="21600" y="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6221451" y="1749364"/>
              <a:ext cx="239650" cy="37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88" fill="norm" stroke="1" extrusionOk="0">
                  <a:moveTo>
                    <a:pt x="17120" y="3491"/>
                  </a:moveTo>
                  <a:cubicBezTo>
                    <a:pt x="17871" y="3135"/>
                    <a:pt x="18623" y="2779"/>
                    <a:pt x="19374" y="2067"/>
                  </a:cubicBezTo>
                  <a:cubicBezTo>
                    <a:pt x="20125" y="1355"/>
                    <a:pt x="20877" y="287"/>
                    <a:pt x="21158" y="49"/>
                  </a:cubicBezTo>
                  <a:cubicBezTo>
                    <a:pt x="21440" y="-188"/>
                    <a:pt x="21252" y="405"/>
                    <a:pt x="19562" y="2423"/>
                  </a:cubicBezTo>
                  <a:cubicBezTo>
                    <a:pt x="17871" y="4441"/>
                    <a:pt x="14678" y="7882"/>
                    <a:pt x="11391" y="11087"/>
                  </a:cubicBezTo>
                  <a:cubicBezTo>
                    <a:pt x="8104" y="14291"/>
                    <a:pt x="4723" y="17258"/>
                    <a:pt x="2657" y="19038"/>
                  </a:cubicBezTo>
                  <a:cubicBezTo>
                    <a:pt x="591" y="20819"/>
                    <a:pt x="-160" y="21412"/>
                    <a:pt x="28" y="21115"/>
                  </a:cubicBezTo>
                  <a:cubicBezTo>
                    <a:pt x="216" y="20819"/>
                    <a:pt x="1343" y="19632"/>
                    <a:pt x="2470" y="18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6312781" y="1753262"/>
              <a:ext cx="154517" cy="15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79" fill="norm" stroke="1" extrusionOk="0">
                  <a:moveTo>
                    <a:pt x="0" y="6984"/>
                  </a:moveTo>
                  <a:cubicBezTo>
                    <a:pt x="0" y="5279"/>
                    <a:pt x="0" y="3574"/>
                    <a:pt x="1022" y="2721"/>
                  </a:cubicBezTo>
                  <a:cubicBezTo>
                    <a:pt x="2043" y="1868"/>
                    <a:pt x="4086" y="1868"/>
                    <a:pt x="7005" y="1442"/>
                  </a:cubicBezTo>
                  <a:cubicBezTo>
                    <a:pt x="9924" y="1016"/>
                    <a:pt x="13719" y="163"/>
                    <a:pt x="16346" y="21"/>
                  </a:cubicBezTo>
                  <a:cubicBezTo>
                    <a:pt x="18973" y="-121"/>
                    <a:pt x="20432" y="447"/>
                    <a:pt x="21016" y="2153"/>
                  </a:cubicBezTo>
                  <a:cubicBezTo>
                    <a:pt x="21600" y="3858"/>
                    <a:pt x="21308" y="6700"/>
                    <a:pt x="20141" y="10111"/>
                  </a:cubicBezTo>
                  <a:cubicBezTo>
                    <a:pt x="18973" y="13521"/>
                    <a:pt x="16930" y="17500"/>
                    <a:pt x="14886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5528784" y="2237076"/>
              <a:ext cx="66448" cy="40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9" fill="norm" stroke="1" extrusionOk="0">
                  <a:moveTo>
                    <a:pt x="7015" y="0"/>
                  </a:moveTo>
                  <a:cubicBezTo>
                    <a:pt x="4990" y="3563"/>
                    <a:pt x="2965" y="7126"/>
                    <a:pt x="1615" y="10188"/>
                  </a:cubicBezTo>
                  <a:cubicBezTo>
                    <a:pt x="265" y="13249"/>
                    <a:pt x="-410" y="15810"/>
                    <a:pt x="265" y="17592"/>
                  </a:cubicBezTo>
                  <a:cubicBezTo>
                    <a:pt x="940" y="19373"/>
                    <a:pt x="2965" y="20375"/>
                    <a:pt x="5665" y="20932"/>
                  </a:cubicBezTo>
                  <a:cubicBezTo>
                    <a:pt x="8365" y="21489"/>
                    <a:pt x="11740" y="21600"/>
                    <a:pt x="14440" y="21155"/>
                  </a:cubicBezTo>
                  <a:cubicBezTo>
                    <a:pt x="17140" y="20709"/>
                    <a:pt x="19165" y="19707"/>
                    <a:pt x="21190" y="18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5453211" y="2503776"/>
              <a:ext cx="16742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00" fill="norm" stroke="1" extrusionOk="0">
                  <a:moveTo>
                    <a:pt x="3536" y="16200"/>
                  </a:moveTo>
                  <a:cubicBezTo>
                    <a:pt x="1646" y="18000"/>
                    <a:pt x="-244" y="19800"/>
                    <a:pt x="26" y="20700"/>
                  </a:cubicBezTo>
                  <a:cubicBezTo>
                    <a:pt x="296" y="21600"/>
                    <a:pt x="2726" y="21600"/>
                    <a:pt x="6641" y="18000"/>
                  </a:cubicBezTo>
                  <a:cubicBezTo>
                    <a:pt x="10556" y="14400"/>
                    <a:pt x="15956" y="7200"/>
                    <a:pt x="213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5633331" y="2503776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5633331" y="2433926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5665081" y="2465676"/>
              <a:ext cx="234951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584" y="5155"/>
                    <a:pt x="1168" y="10309"/>
                    <a:pt x="1459" y="13500"/>
                  </a:cubicBezTo>
                  <a:cubicBezTo>
                    <a:pt x="1751" y="16691"/>
                    <a:pt x="1751" y="17918"/>
                    <a:pt x="1557" y="19145"/>
                  </a:cubicBezTo>
                  <a:cubicBezTo>
                    <a:pt x="1362" y="20373"/>
                    <a:pt x="973" y="21600"/>
                    <a:pt x="681" y="21477"/>
                  </a:cubicBezTo>
                  <a:cubicBezTo>
                    <a:pt x="389" y="21355"/>
                    <a:pt x="195" y="19882"/>
                    <a:pt x="195" y="17795"/>
                  </a:cubicBezTo>
                  <a:cubicBezTo>
                    <a:pt x="195" y="15709"/>
                    <a:pt x="389" y="13009"/>
                    <a:pt x="681" y="11045"/>
                  </a:cubicBezTo>
                  <a:cubicBezTo>
                    <a:pt x="973" y="9082"/>
                    <a:pt x="1362" y="7855"/>
                    <a:pt x="2238" y="6995"/>
                  </a:cubicBezTo>
                  <a:cubicBezTo>
                    <a:pt x="3114" y="6136"/>
                    <a:pt x="4476" y="5645"/>
                    <a:pt x="5449" y="6750"/>
                  </a:cubicBezTo>
                  <a:cubicBezTo>
                    <a:pt x="6422" y="7855"/>
                    <a:pt x="7005" y="10555"/>
                    <a:pt x="7200" y="12518"/>
                  </a:cubicBezTo>
                  <a:cubicBezTo>
                    <a:pt x="7395" y="14482"/>
                    <a:pt x="7200" y="15709"/>
                    <a:pt x="7103" y="15709"/>
                  </a:cubicBezTo>
                  <a:cubicBezTo>
                    <a:pt x="7005" y="15709"/>
                    <a:pt x="7005" y="14482"/>
                    <a:pt x="7200" y="13255"/>
                  </a:cubicBezTo>
                  <a:cubicBezTo>
                    <a:pt x="7395" y="12027"/>
                    <a:pt x="7784" y="10800"/>
                    <a:pt x="8368" y="10555"/>
                  </a:cubicBezTo>
                  <a:cubicBezTo>
                    <a:pt x="8951" y="10309"/>
                    <a:pt x="9730" y="11045"/>
                    <a:pt x="10411" y="12150"/>
                  </a:cubicBezTo>
                  <a:cubicBezTo>
                    <a:pt x="11092" y="13255"/>
                    <a:pt x="11676" y="14727"/>
                    <a:pt x="12454" y="14850"/>
                  </a:cubicBezTo>
                  <a:cubicBezTo>
                    <a:pt x="13232" y="14973"/>
                    <a:pt x="14205" y="13745"/>
                    <a:pt x="14789" y="12518"/>
                  </a:cubicBezTo>
                  <a:cubicBezTo>
                    <a:pt x="15373" y="11291"/>
                    <a:pt x="15568" y="10064"/>
                    <a:pt x="15859" y="8714"/>
                  </a:cubicBezTo>
                  <a:cubicBezTo>
                    <a:pt x="16151" y="7364"/>
                    <a:pt x="16541" y="5891"/>
                    <a:pt x="16443" y="4664"/>
                  </a:cubicBezTo>
                  <a:cubicBezTo>
                    <a:pt x="16346" y="3436"/>
                    <a:pt x="15762" y="2455"/>
                    <a:pt x="15081" y="2577"/>
                  </a:cubicBezTo>
                  <a:cubicBezTo>
                    <a:pt x="14400" y="2700"/>
                    <a:pt x="13622" y="3927"/>
                    <a:pt x="13038" y="6014"/>
                  </a:cubicBezTo>
                  <a:cubicBezTo>
                    <a:pt x="12454" y="8100"/>
                    <a:pt x="12065" y="11045"/>
                    <a:pt x="12746" y="13255"/>
                  </a:cubicBezTo>
                  <a:cubicBezTo>
                    <a:pt x="13427" y="15464"/>
                    <a:pt x="15178" y="16936"/>
                    <a:pt x="16832" y="17673"/>
                  </a:cubicBezTo>
                  <a:cubicBezTo>
                    <a:pt x="18486" y="18409"/>
                    <a:pt x="20043" y="18409"/>
                    <a:pt x="21600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5569831" y="2783176"/>
              <a:ext cx="266701" cy="12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10800" y="5492"/>
                  </a:moveTo>
                  <a:cubicBezTo>
                    <a:pt x="9086" y="3661"/>
                    <a:pt x="7371" y="1831"/>
                    <a:pt x="5743" y="1464"/>
                  </a:cubicBezTo>
                  <a:cubicBezTo>
                    <a:pt x="4114" y="1098"/>
                    <a:pt x="2571" y="2197"/>
                    <a:pt x="1543" y="5125"/>
                  </a:cubicBezTo>
                  <a:cubicBezTo>
                    <a:pt x="514" y="8054"/>
                    <a:pt x="0" y="12814"/>
                    <a:pt x="0" y="15925"/>
                  </a:cubicBezTo>
                  <a:cubicBezTo>
                    <a:pt x="0" y="19037"/>
                    <a:pt x="514" y="20502"/>
                    <a:pt x="1200" y="21051"/>
                  </a:cubicBezTo>
                  <a:cubicBezTo>
                    <a:pt x="1886" y="21600"/>
                    <a:pt x="2743" y="21234"/>
                    <a:pt x="3857" y="19586"/>
                  </a:cubicBezTo>
                  <a:cubicBezTo>
                    <a:pt x="4971" y="17939"/>
                    <a:pt x="6343" y="15010"/>
                    <a:pt x="7286" y="12631"/>
                  </a:cubicBezTo>
                  <a:cubicBezTo>
                    <a:pt x="8229" y="10251"/>
                    <a:pt x="8743" y="8420"/>
                    <a:pt x="9000" y="8420"/>
                  </a:cubicBezTo>
                  <a:cubicBezTo>
                    <a:pt x="9257" y="8420"/>
                    <a:pt x="9257" y="10251"/>
                    <a:pt x="9600" y="11715"/>
                  </a:cubicBezTo>
                  <a:cubicBezTo>
                    <a:pt x="9943" y="13180"/>
                    <a:pt x="10629" y="14278"/>
                    <a:pt x="11143" y="13912"/>
                  </a:cubicBezTo>
                  <a:cubicBezTo>
                    <a:pt x="11657" y="13546"/>
                    <a:pt x="12000" y="11715"/>
                    <a:pt x="12514" y="11349"/>
                  </a:cubicBezTo>
                  <a:cubicBezTo>
                    <a:pt x="13029" y="10983"/>
                    <a:pt x="13714" y="12081"/>
                    <a:pt x="14400" y="13180"/>
                  </a:cubicBezTo>
                  <a:cubicBezTo>
                    <a:pt x="15086" y="14278"/>
                    <a:pt x="15771" y="15376"/>
                    <a:pt x="16286" y="15010"/>
                  </a:cubicBezTo>
                  <a:cubicBezTo>
                    <a:pt x="16800" y="14644"/>
                    <a:pt x="17143" y="12814"/>
                    <a:pt x="17400" y="10983"/>
                  </a:cubicBezTo>
                  <a:cubicBezTo>
                    <a:pt x="17657" y="9153"/>
                    <a:pt x="17829" y="7322"/>
                    <a:pt x="18086" y="5492"/>
                  </a:cubicBezTo>
                  <a:cubicBezTo>
                    <a:pt x="18343" y="3661"/>
                    <a:pt x="18686" y="1831"/>
                    <a:pt x="19286" y="915"/>
                  </a:cubicBezTo>
                  <a:cubicBezTo>
                    <a:pt x="19886" y="0"/>
                    <a:pt x="207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5850239" y="2769256"/>
              <a:ext cx="93235" cy="21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30" fill="norm" stroke="1" extrusionOk="0">
                  <a:moveTo>
                    <a:pt x="17051" y="1392"/>
                  </a:moveTo>
                  <a:cubicBezTo>
                    <a:pt x="15131" y="757"/>
                    <a:pt x="13211" y="122"/>
                    <a:pt x="11051" y="16"/>
                  </a:cubicBezTo>
                  <a:cubicBezTo>
                    <a:pt x="8891" y="-90"/>
                    <a:pt x="6491" y="334"/>
                    <a:pt x="4571" y="969"/>
                  </a:cubicBezTo>
                  <a:cubicBezTo>
                    <a:pt x="2651" y="1604"/>
                    <a:pt x="1211" y="2451"/>
                    <a:pt x="491" y="3404"/>
                  </a:cubicBezTo>
                  <a:cubicBezTo>
                    <a:pt x="-229" y="4357"/>
                    <a:pt x="-229" y="5416"/>
                    <a:pt x="971" y="5734"/>
                  </a:cubicBezTo>
                  <a:cubicBezTo>
                    <a:pt x="2171" y="6051"/>
                    <a:pt x="4571" y="5628"/>
                    <a:pt x="6731" y="4992"/>
                  </a:cubicBezTo>
                  <a:cubicBezTo>
                    <a:pt x="8891" y="4357"/>
                    <a:pt x="10811" y="3510"/>
                    <a:pt x="12491" y="3510"/>
                  </a:cubicBezTo>
                  <a:cubicBezTo>
                    <a:pt x="14171" y="3510"/>
                    <a:pt x="15611" y="4357"/>
                    <a:pt x="17051" y="6792"/>
                  </a:cubicBezTo>
                  <a:cubicBezTo>
                    <a:pt x="18491" y="9228"/>
                    <a:pt x="19931" y="13251"/>
                    <a:pt x="20651" y="15898"/>
                  </a:cubicBezTo>
                  <a:cubicBezTo>
                    <a:pt x="21371" y="18545"/>
                    <a:pt x="21371" y="19816"/>
                    <a:pt x="20171" y="20557"/>
                  </a:cubicBezTo>
                  <a:cubicBezTo>
                    <a:pt x="18971" y="21298"/>
                    <a:pt x="16571" y="21510"/>
                    <a:pt x="14171" y="21404"/>
                  </a:cubicBezTo>
                  <a:cubicBezTo>
                    <a:pt x="11771" y="21298"/>
                    <a:pt x="9371" y="20875"/>
                    <a:pt x="7931" y="20239"/>
                  </a:cubicBezTo>
                  <a:cubicBezTo>
                    <a:pt x="6491" y="19604"/>
                    <a:pt x="6011" y="18757"/>
                    <a:pt x="5531" y="17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6020681" y="280857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2686931" y="4511102"/>
              <a:ext cx="789517" cy="8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1410"/>
                  </a:moveTo>
                  <a:cubicBezTo>
                    <a:pt x="637" y="16425"/>
                    <a:pt x="1274" y="11441"/>
                    <a:pt x="2664" y="8948"/>
                  </a:cubicBezTo>
                  <a:cubicBezTo>
                    <a:pt x="4054" y="6456"/>
                    <a:pt x="6196" y="6456"/>
                    <a:pt x="8484" y="5902"/>
                  </a:cubicBezTo>
                  <a:cubicBezTo>
                    <a:pt x="10771" y="5348"/>
                    <a:pt x="13203" y="4241"/>
                    <a:pt x="15317" y="3133"/>
                  </a:cubicBezTo>
                  <a:cubicBezTo>
                    <a:pt x="17431" y="2025"/>
                    <a:pt x="19226" y="918"/>
                    <a:pt x="20268" y="364"/>
                  </a:cubicBezTo>
                  <a:cubicBezTo>
                    <a:pt x="21310" y="-190"/>
                    <a:pt x="21600" y="-190"/>
                    <a:pt x="21600" y="918"/>
                  </a:cubicBezTo>
                  <a:cubicBezTo>
                    <a:pt x="21600" y="2025"/>
                    <a:pt x="21310" y="4241"/>
                    <a:pt x="21021" y="6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2820281" y="4672483"/>
              <a:ext cx="508001" cy="11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374"/>
                  </a:moveTo>
                  <a:cubicBezTo>
                    <a:pt x="2880" y="15203"/>
                    <a:pt x="5760" y="9031"/>
                    <a:pt x="9045" y="5367"/>
                  </a:cubicBezTo>
                  <a:cubicBezTo>
                    <a:pt x="12330" y="1703"/>
                    <a:pt x="16020" y="545"/>
                    <a:pt x="18180" y="160"/>
                  </a:cubicBezTo>
                  <a:cubicBezTo>
                    <a:pt x="20340" y="-226"/>
                    <a:pt x="20970" y="160"/>
                    <a:pt x="21600" y="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3969339" y="3617578"/>
              <a:ext cx="216193" cy="57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66" fill="norm" stroke="1" extrusionOk="0">
                  <a:moveTo>
                    <a:pt x="21213" y="1329"/>
                  </a:moveTo>
                  <a:cubicBezTo>
                    <a:pt x="19136" y="854"/>
                    <a:pt x="17059" y="380"/>
                    <a:pt x="15398" y="142"/>
                  </a:cubicBezTo>
                  <a:cubicBezTo>
                    <a:pt x="13736" y="-95"/>
                    <a:pt x="12490" y="-95"/>
                    <a:pt x="10932" y="617"/>
                  </a:cubicBezTo>
                  <a:cubicBezTo>
                    <a:pt x="9375" y="1329"/>
                    <a:pt x="7505" y="2753"/>
                    <a:pt x="5532" y="4810"/>
                  </a:cubicBezTo>
                  <a:cubicBezTo>
                    <a:pt x="3559" y="6868"/>
                    <a:pt x="1482" y="9558"/>
                    <a:pt x="548" y="12129"/>
                  </a:cubicBezTo>
                  <a:cubicBezTo>
                    <a:pt x="-387" y="14701"/>
                    <a:pt x="-179" y="17153"/>
                    <a:pt x="1586" y="18736"/>
                  </a:cubicBezTo>
                  <a:cubicBezTo>
                    <a:pt x="3351" y="20318"/>
                    <a:pt x="6675" y="21030"/>
                    <a:pt x="9063" y="21268"/>
                  </a:cubicBezTo>
                  <a:cubicBezTo>
                    <a:pt x="11451" y="21505"/>
                    <a:pt x="12905" y="21268"/>
                    <a:pt x="14359" y="21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4174654" y="3810660"/>
              <a:ext cx="148461" cy="55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43" fill="norm" stroke="1" extrusionOk="0">
                  <a:moveTo>
                    <a:pt x="9777" y="7219"/>
                  </a:moveTo>
                  <a:cubicBezTo>
                    <a:pt x="8256" y="7549"/>
                    <a:pt x="6735" y="7879"/>
                    <a:pt x="5975" y="8703"/>
                  </a:cubicBezTo>
                  <a:cubicBezTo>
                    <a:pt x="5214" y="9528"/>
                    <a:pt x="5214" y="10847"/>
                    <a:pt x="5975" y="12619"/>
                  </a:cubicBezTo>
                  <a:cubicBezTo>
                    <a:pt x="6735" y="14392"/>
                    <a:pt x="8256" y="16618"/>
                    <a:pt x="9169" y="17978"/>
                  </a:cubicBezTo>
                  <a:cubicBezTo>
                    <a:pt x="10082" y="19338"/>
                    <a:pt x="10386" y="19833"/>
                    <a:pt x="10994" y="20369"/>
                  </a:cubicBezTo>
                  <a:cubicBezTo>
                    <a:pt x="11603" y="20905"/>
                    <a:pt x="12515" y="21482"/>
                    <a:pt x="12972" y="21441"/>
                  </a:cubicBezTo>
                  <a:cubicBezTo>
                    <a:pt x="13428" y="21400"/>
                    <a:pt x="13428" y="20740"/>
                    <a:pt x="12059" y="18967"/>
                  </a:cubicBezTo>
                  <a:cubicBezTo>
                    <a:pt x="10690" y="17195"/>
                    <a:pt x="7952" y="14309"/>
                    <a:pt x="5670" y="11424"/>
                  </a:cubicBezTo>
                  <a:cubicBezTo>
                    <a:pt x="3389" y="8538"/>
                    <a:pt x="1563" y="5653"/>
                    <a:pt x="651" y="4004"/>
                  </a:cubicBezTo>
                  <a:cubicBezTo>
                    <a:pt x="-262" y="2355"/>
                    <a:pt x="-262" y="1943"/>
                    <a:pt x="955" y="1448"/>
                  </a:cubicBezTo>
                  <a:cubicBezTo>
                    <a:pt x="2172" y="954"/>
                    <a:pt x="4606" y="377"/>
                    <a:pt x="7496" y="129"/>
                  </a:cubicBezTo>
                  <a:cubicBezTo>
                    <a:pt x="10386" y="-118"/>
                    <a:pt x="13732" y="-36"/>
                    <a:pt x="16470" y="583"/>
                  </a:cubicBezTo>
                  <a:cubicBezTo>
                    <a:pt x="19208" y="1201"/>
                    <a:pt x="21338" y="2355"/>
                    <a:pt x="21338" y="3757"/>
                  </a:cubicBezTo>
                  <a:cubicBezTo>
                    <a:pt x="21338" y="5158"/>
                    <a:pt x="19208" y="6807"/>
                    <a:pt x="15558" y="8374"/>
                  </a:cubicBezTo>
                  <a:cubicBezTo>
                    <a:pt x="11907" y="9940"/>
                    <a:pt x="6735" y="11424"/>
                    <a:pt x="1563" y="12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4464931" y="4065876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4644747" y="3871710"/>
              <a:ext cx="271035" cy="44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88" fill="norm" stroke="1" extrusionOk="0">
                  <a:moveTo>
                    <a:pt x="8882" y="2001"/>
                  </a:moveTo>
                  <a:cubicBezTo>
                    <a:pt x="8380" y="1291"/>
                    <a:pt x="7877" y="581"/>
                    <a:pt x="7207" y="226"/>
                  </a:cubicBezTo>
                  <a:cubicBezTo>
                    <a:pt x="6538" y="-129"/>
                    <a:pt x="5700" y="-129"/>
                    <a:pt x="4445" y="682"/>
                  </a:cubicBezTo>
                  <a:cubicBezTo>
                    <a:pt x="3189" y="1494"/>
                    <a:pt x="1514" y="3116"/>
                    <a:pt x="677" y="4232"/>
                  </a:cubicBezTo>
                  <a:cubicBezTo>
                    <a:pt x="-160" y="5347"/>
                    <a:pt x="-160" y="5956"/>
                    <a:pt x="342" y="6361"/>
                  </a:cubicBezTo>
                  <a:cubicBezTo>
                    <a:pt x="845" y="6767"/>
                    <a:pt x="1849" y="6970"/>
                    <a:pt x="3105" y="6665"/>
                  </a:cubicBezTo>
                  <a:cubicBezTo>
                    <a:pt x="4361" y="6361"/>
                    <a:pt x="5868" y="5550"/>
                    <a:pt x="7040" y="4941"/>
                  </a:cubicBezTo>
                  <a:cubicBezTo>
                    <a:pt x="8212" y="4333"/>
                    <a:pt x="9049" y="3927"/>
                    <a:pt x="9300" y="3978"/>
                  </a:cubicBezTo>
                  <a:cubicBezTo>
                    <a:pt x="9552" y="4029"/>
                    <a:pt x="9217" y="4536"/>
                    <a:pt x="8631" y="5905"/>
                  </a:cubicBezTo>
                  <a:cubicBezTo>
                    <a:pt x="8045" y="7274"/>
                    <a:pt x="7207" y="9505"/>
                    <a:pt x="6454" y="11786"/>
                  </a:cubicBezTo>
                  <a:cubicBezTo>
                    <a:pt x="5700" y="14068"/>
                    <a:pt x="5031" y="16401"/>
                    <a:pt x="4612" y="17820"/>
                  </a:cubicBezTo>
                  <a:cubicBezTo>
                    <a:pt x="4193" y="19240"/>
                    <a:pt x="4026" y="19747"/>
                    <a:pt x="4193" y="20254"/>
                  </a:cubicBezTo>
                  <a:cubicBezTo>
                    <a:pt x="4361" y="20761"/>
                    <a:pt x="4863" y="21268"/>
                    <a:pt x="5449" y="21370"/>
                  </a:cubicBezTo>
                  <a:cubicBezTo>
                    <a:pt x="6035" y="21471"/>
                    <a:pt x="6705" y="21167"/>
                    <a:pt x="9049" y="19950"/>
                  </a:cubicBezTo>
                  <a:cubicBezTo>
                    <a:pt x="11393" y="18733"/>
                    <a:pt x="15412" y="16603"/>
                    <a:pt x="17756" y="15285"/>
                  </a:cubicBezTo>
                  <a:cubicBezTo>
                    <a:pt x="20100" y="13967"/>
                    <a:pt x="20770" y="13460"/>
                    <a:pt x="21440" y="12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4941181" y="3750735"/>
              <a:ext cx="77332" cy="41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70" fill="norm" stroke="1" extrusionOk="0">
                  <a:moveTo>
                    <a:pt x="3503" y="204"/>
                  </a:moveTo>
                  <a:cubicBezTo>
                    <a:pt x="7589" y="-13"/>
                    <a:pt x="11676" y="-230"/>
                    <a:pt x="15178" y="530"/>
                  </a:cubicBezTo>
                  <a:cubicBezTo>
                    <a:pt x="18681" y="1290"/>
                    <a:pt x="21600" y="3026"/>
                    <a:pt x="21308" y="5740"/>
                  </a:cubicBezTo>
                  <a:cubicBezTo>
                    <a:pt x="21016" y="8453"/>
                    <a:pt x="17514" y="12144"/>
                    <a:pt x="13427" y="14912"/>
                  </a:cubicBezTo>
                  <a:cubicBezTo>
                    <a:pt x="9341" y="17680"/>
                    <a:pt x="4670" y="19525"/>
                    <a:pt x="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483481" y="5728446"/>
              <a:ext cx="273051" cy="57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2177" y="18883"/>
                    <a:pt x="4353" y="16202"/>
                    <a:pt x="6363" y="13364"/>
                  </a:cubicBezTo>
                  <a:cubicBezTo>
                    <a:pt x="8372" y="10527"/>
                    <a:pt x="10214" y="7531"/>
                    <a:pt x="11553" y="5402"/>
                  </a:cubicBezTo>
                  <a:cubicBezTo>
                    <a:pt x="12893" y="3274"/>
                    <a:pt x="13730" y="2013"/>
                    <a:pt x="14316" y="1185"/>
                  </a:cubicBezTo>
                  <a:cubicBezTo>
                    <a:pt x="14902" y="357"/>
                    <a:pt x="15237" y="-37"/>
                    <a:pt x="15488" y="2"/>
                  </a:cubicBezTo>
                  <a:cubicBezTo>
                    <a:pt x="15740" y="42"/>
                    <a:pt x="15907" y="515"/>
                    <a:pt x="16409" y="2210"/>
                  </a:cubicBezTo>
                  <a:cubicBezTo>
                    <a:pt x="16912" y="3905"/>
                    <a:pt x="17749" y="6821"/>
                    <a:pt x="18419" y="9659"/>
                  </a:cubicBezTo>
                  <a:cubicBezTo>
                    <a:pt x="19088" y="12497"/>
                    <a:pt x="19591" y="15256"/>
                    <a:pt x="20093" y="17109"/>
                  </a:cubicBezTo>
                  <a:cubicBezTo>
                    <a:pt x="20595" y="18962"/>
                    <a:pt x="21098" y="19908"/>
                    <a:pt x="21600" y="20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578731" y="6085176"/>
              <a:ext cx="165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692" y="13800"/>
                  </a:cubicBezTo>
                  <a:cubicBezTo>
                    <a:pt x="1385" y="12000"/>
                    <a:pt x="2769" y="11400"/>
                    <a:pt x="6369" y="9300"/>
                  </a:cubicBezTo>
                  <a:cubicBezTo>
                    <a:pt x="9969" y="7200"/>
                    <a:pt x="1578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917397" y="5748776"/>
              <a:ext cx="207435" cy="48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3086" y="7916"/>
                  </a:moveTo>
                  <a:cubicBezTo>
                    <a:pt x="2424" y="8954"/>
                    <a:pt x="1763" y="9992"/>
                    <a:pt x="1763" y="11689"/>
                  </a:cubicBezTo>
                  <a:cubicBezTo>
                    <a:pt x="1763" y="13387"/>
                    <a:pt x="2424" y="15745"/>
                    <a:pt x="2755" y="17302"/>
                  </a:cubicBezTo>
                  <a:cubicBezTo>
                    <a:pt x="3086" y="18858"/>
                    <a:pt x="3086" y="19613"/>
                    <a:pt x="3086" y="20273"/>
                  </a:cubicBezTo>
                  <a:cubicBezTo>
                    <a:pt x="3086" y="20933"/>
                    <a:pt x="3086" y="21499"/>
                    <a:pt x="2865" y="21499"/>
                  </a:cubicBezTo>
                  <a:cubicBezTo>
                    <a:pt x="2645" y="21499"/>
                    <a:pt x="2204" y="20933"/>
                    <a:pt x="1543" y="18905"/>
                  </a:cubicBezTo>
                  <a:cubicBezTo>
                    <a:pt x="882" y="16877"/>
                    <a:pt x="0" y="13387"/>
                    <a:pt x="0" y="10180"/>
                  </a:cubicBezTo>
                  <a:cubicBezTo>
                    <a:pt x="0" y="6973"/>
                    <a:pt x="882" y="4049"/>
                    <a:pt x="1873" y="2351"/>
                  </a:cubicBezTo>
                  <a:cubicBezTo>
                    <a:pt x="2865" y="654"/>
                    <a:pt x="3967" y="182"/>
                    <a:pt x="5620" y="40"/>
                  </a:cubicBezTo>
                  <a:cubicBezTo>
                    <a:pt x="7273" y="-101"/>
                    <a:pt x="9478" y="88"/>
                    <a:pt x="11131" y="1267"/>
                  </a:cubicBezTo>
                  <a:cubicBezTo>
                    <a:pt x="12784" y="2446"/>
                    <a:pt x="13886" y="4615"/>
                    <a:pt x="13445" y="6690"/>
                  </a:cubicBezTo>
                  <a:cubicBezTo>
                    <a:pt x="13004" y="8765"/>
                    <a:pt x="11020" y="10746"/>
                    <a:pt x="9367" y="11878"/>
                  </a:cubicBezTo>
                  <a:cubicBezTo>
                    <a:pt x="7714" y="13010"/>
                    <a:pt x="6392" y="13293"/>
                    <a:pt x="4849" y="13482"/>
                  </a:cubicBezTo>
                  <a:cubicBezTo>
                    <a:pt x="3306" y="13670"/>
                    <a:pt x="1543" y="13765"/>
                    <a:pt x="1433" y="13859"/>
                  </a:cubicBezTo>
                  <a:cubicBezTo>
                    <a:pt x="1322" y="13953"/>
                    <a:pt x="2865" y="14047"/>
                    <a:pt x="5400" y="14378"/>
                  </a:cubicBezTo>
                  <a:cubicBezTo>
                    <a:pt x="7935" y="14708"/>
                    <a:pt x="11461" y="15274"/>
                    <a:pt x="14327" y="15792"/>
                  </a:cubicBezTo>
                  <a:cubicBezTo>
                    <a:pt x="17192" y="16311"/>
                    <a:pt x="19396" y="16783"/>
                    <a:pt x="21600" y="17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1201031" y="5817345"/>
              <a:ext cx="44451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338"/>
                  </a:moveTo>
                  <a:cubicBezTo>
                    <a:pt x="2057" y="636"/>
                    <a:pt x="4114" y="-65"/>
                    <a:pt x="5143" y="5"/>
                  </a:cubicBezTo>
                  <a:cubicBezTo>
                    <a:pt x="6171" y="75"/>
                    <a:pt x="6171" y="917"/>
                    <a:pt x="6686" y="3792"/>
                  </a:cubicBezTo>
                  <a:cubicBezTo>
                    <a:pt x="7200" y="6667"/>
                    <a:pt x="8229" y="11577"/>
                    <a:pt x="10800" y="14873"/>
                  </a:cubicBezTo>
                  <a:cubicBezTo>
                    <a:pt x="13371" y="18169"/>
                    <a:pt x="17486" y="19852"/>
                    <a:pt x="2160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1429994" y="5739015"/>
              <a:ext cx="279038" cy="39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44" fill="norm" stroke="1" extrusionOk="0">
                  <a:moveTo>
                    <a:pt x="3408" y="5692"/>
                  </a:moveTo>
                  <a:cubicBezTo>
                    <a:pt x="2754" y="8909"/>
                    <a:pt x="2099" y="12126"/>
                    <a:pt x="1608" y="14424"/>
                  </a:cubicBezTo>
                  <a:cubicBezTo>
                    <a:pt x="1117" y="16721"/>
                    <a:pt x="790" y="18100"/>
                    <a:pt x="545" y="19249"/>
                  </a:cubicBezTo>
                  <a:cubicBezTo>
                    <a:pt x="299" y="20398"/>
                    <a:pt x="136" y="21317"/>
                    <a:pt x="54" y="21432"/>
                  </a:cubicBezTo>
                  <a:cubicBezTo>
                    <a:pt x="-28" y="21547"/>
                    <a:pt x="-28" y="20858"/>
                    <a:pt x="136" y="18560"/>
                  </a:cubicBezTo>
                  <a:cubicBezTo>
                    <a:pt x="299" y="16262"/>
                    <a:pt x="627" y="12356"/>
                    <a:pt x="1036" y="9196"/>
                  </a:cubicBezTo>
                  <a:cubicBezTo>
                    <a:pt x="1445" y="6036"/>
                    <a:pt x="1936" y="3624"/>
                    <a:pt x="2345" y="2130"/>
                  </a:cubicBezTo>
                  <a:cubicBezTo>
                    <a:pt x="2754" y="636"/>
                    <a:pt x="3081" y="62"/>
                    <a:pt x="3572" y="4"/>
                  </a:cubicBezTo>
                  <a:cubicBezTo>
                    <a:pt x="4063" y="-53"/>
                    <a:pt x="4717" y="407"/>
                    <a:pt x="5536" y="1900"/>
                  </a:cubicBezTo>
                  <a:cubicBezTo>
                    <a:pt x="6354" y="3394"/>
                    <a:pt x="7336" y="5921"/>
                    <a:pt x="8072" y="7473"/>
                  </a:cubicBezTo>
                  <a:cubicBezTo>
                    <a:pt x="8808" y="9024"/>
                    <a:pt x="9299" y="9598"/>
                    <a:pt x="9954" y="9770"/>
                  </a:cubicBezTo>
                  <a:cubicBezTo>
                    <a:pt x="10608" y="9943"/>
                    <a:pt x="11427" y="9713"/>
                    <a:pt x="12654" y="8621"/>
                  </a:cubicBezTo>
                  <a:cubicBezTo>
                    <a:pt x="13881" y="7530"/>
                    <a:pt x="15517" y="5577"/>
                    <a:pt x="16581" y="4370"/>
                  </a:cubicBezTo>
                  <a:cubicBezTo>
                    <a:pt x="17645" y="3164"/>
                    <a:pt x="18136" y="2704"/>
                    <a:pt x="18708" y="2647"/>
                  </a:cubicBezTo>
                  <a:cubicBezTo>
                    <a:pt x="19281" y="2590"/>
                    <a:pt x="19936" y="2934"/>
                    <a:pt x="20099" y="4485"/>
                  </a:cubicBezTo>
                  <a:cubicBezTo>
                    <a:pt x="20263" y="6036"/>
                    <a:pt x="19936" y="8794"/>
                    <a:pt x="19690" y="11149"/>
                  </a:cubicBezTo>
                  <a:cubicBezTo>
                    <a:pt x="19445" y="13504"/>
                    <a:pt x="19281" y="15458"/>
                    <a:pt x="19199" y="16779"/>
                  </a:cubicBezTo>
                  <a:cubicBezTo>
                    <a:pt x="19117" y="18100"/>
                    <a:pt x="19117" y="18790"/>
                    <a:pt x="19527" y="19192"/>
                  </a:cubicBezTo>
                  <a:cubicBezTo>
                    <a:pt x="19936" y="19594"/>
                    <a:pt x="20754" y="19709"/>
                    <a:pt x="21572" y="19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1814546" y="5710144"/>
              <a:ext cx="199286" cy="45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57" fill="norm" stroke="1" extrusionOk="0">
                  <a:moveTo>
                    <a:pt x="11175" y="4436"/>
                  </a:moveTo>
                  <a:cubicBezTo>
                    <a:pt x="9356" y="7577"/>
                    <a:pt x="7538" y="10719"/>
                    <a:pt x="6060" y="13125"/>
                  </a:cubicBezTo>
                  <a:cubicBezTo>
                    <a:pt x="4582" y="15530"/>
                    <a:pt x="3445" y="17199"/>
                    <a:pt x="2422" y="18574"/>
                  </a:cubicBezTo>
                  <a:cubicBezTo>
                    <a:pt x="1399" y="19948"/>
                    <a:pt x="489" y="21028"/>
                    <a:pt x="148" y="21225"/>
                  </a:cubicBezTo>
                  <a:cubicBezTo>
                    <a:pt x="-193" y="21421"/>
                    <a:pt x="34" y="20734"/>
                    <a:pt x="1058" y="18623"/>
                  </a:cubicBezTo>
                  <a:cubicBezTo>
                    <a:pt x="2081" y="16512"/>
                    <a:pt x="3900" y="12977"/>
                    <a:pt x="5946" y="9737"/>
                  </a:cubicBezTo>
                  <a:cubicBezTo>
                    <a:pt x="7992" y="6497"/>
                    <a:pt x="10266" y="3552"/>
                    <a:pt x="11858" y="1883"/>
                  </a:cubicBezTo>
                  <a:cubicBezTo>
                    <a:pt x="13449" y="214"/>
                    <a:pt x="14359" y="-179"/>
                    <a:pt x="15154" y="66"/>
                  </a:cubicBezTo>
                  <a:cubicBezTo>
                    <a:pt x="15950" y="312"/>
                    <a:pt x="16632" y="1196"/>
                    <a:pt x="17087" y="3405"/>
                  </a:cubicBezTo>
                  <a:cubicBezTo>
                    <a:pt x="17542" y="5614"/>
                    <a:pt x="17769" y="9148"/>
                    <a:pt x="18110" y="11652"/>
                  </a:cubicBezTo>
                  <a:cubicBezTo>
                    <a:pt x="18451" y="14156"/>
                    <a:pt x="18906" y="15628"/>
                    <a:pt x="19133" y="16610"/>
                  </a:cubicBezTo>
                  <a:cubicBezTo>
                    <a:pt x="19361" y="17592"/>
                    <a:pt x="19361" y="18083"/>
                    <a:pt x="19702" y="18426"/>
                  </a:cubicBezTo>
                  <a:cubicBezTo>
                    <a:pt x="20043" y="18770"/>
                    <a:pt x="20725" y="18966"/>
                    <a:pt x="21407" y="19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1861431" y="5970876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4400"/>
                    <a:pt x="11148" y="7200"/>
                    <a:pt x="14748" y="3600"/>
                  </a:cubicBezTo>
                  <a:cubicBezTo>
                    <a:pt x="18348" y="0"/>
                    <a:pt x="199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2642481" y="5795193"/>
              <a:ext cx="2540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0800"/>
                    <a:pt x="10080" y="0"/>
                    <a:pt x="13680" y="0"/>
                  </a:cubicBezTo>
                  <a:cubicBezTo>
                    <a:pt x="17280" y="0"/>
                    <a:pt x="1944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2750431" y="5926426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2775831" y="5996276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3347331" y="5647668"/>
              <a:ext cx="195149" cy="43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3" fill="norm" stroke="1" extrusionOk="0">
                  <a:moveTo>
                    <a:pt x="0" y="21463"/>
                  </a:moveTo>
                  <a:cubicBezTo>
                    <a:pt x="697" y="19777"/>
                    <a:pt x="1394" y="18091"/>
                    <a:pt x="2671" y="15510"/>
                  </a:cubicBezTo>
                  <a:cubicBezTo>
                    <a:pt x="3948" y="12928"/>
                    <a:pt x="5806" y="9451"/>
                    <a:pt x="7781" y="6764"/>
                  </a:cubicBezTo>
                  <a:cubicBezTo>
                    <a:pt x="9755" y="4078"/>
                    <a:pt x="11845" y="2181"/>
                    <a:pt x="13471" y="1127"/>
                  </a:cubicBezTo>
                  <a:cubicBezTo>
                    <a:pt x="15097" y="74"/>
                    <a:pt x="16258" y="-137"/>
                    <a:pt x="17071" y="74"/>
                  </a:cubicBezTo>
                  <a:cubicBezTo>
                    <a:pt x="17884" y="284"/>
                    <a:pt x="18348" y="917"/>
                    <a:pt x="19161" y="3024"/>
                  </a:cubicBezTo>
                  <a:cubicBezTo>
                    <a:pt x="19974" y="5131"/>
                    <a:pt x="21135" y="8714"/>
                    <a:pt x="21368" y="11875"/>
                  </a:cubicBezTo>
                  <a:cubicBezTo>
                    <a:pt x="21600" y="15036"/>
                    <a:pt x="20903" y="17775"/>
                    <a:pt x="20206" y="2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3385431" y="5856576"/>
              <a:ext cx="177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8600"/>
                    <a:pt x="1029" y="15600"/>
                    <a:pt x="3857" y="12900"/>
                  </a:cubicBezTo>
                  <a:cubicBezTo>
                    <a:pt x="6686" y="10200"/>
                    <a:pt x="11829" y="7800"/>
                    <a:pt x="15171" y="5700"/>
                  </a:cubicBezTo>
                  <a:cubicBezTo>
                    <a:pt x="18514" y="3600"/>
                    <a:pt x="2005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3629624" y="5664563"/>
              <a:ext cx="143158" cy="37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90" fill="norm" stroke="1" extrusionOk="0">
                  <a:moveTo>
                    <a:pt x="8142" y="6206"/>
                  </a:moveTo>
                  <a:cubicBezTo>
                    <a:pt x="6871" y="8966"/>
                    <a:pt x="5601" y="11726"/>
                    <a:pt x="4489" y="14066"/>
                  </a:cubicBezTo>
                  <a:cubicBezTo>
                    <a:pt x="3377" y="16406"/>
                    <a:pt x="2424" y="18326"/>
                    <a:pt x="1789" y="19586"/>
                  </a:cubicBezTo>
                  <a:cubicBezTo>
                    <a:pt x="1154" y="20846"/>
                    <a:pt x="836" y="21446"/>
                    <a:pt x="518" y="21386"/>
                  </a:cubicBezTo>
                  <a:cubicBezTo>
                    <a:pt x="201" y="21326"/>
                    <a:pt x="-117" y="20606"/>
                    <a:pt x="42" y="18326"/>
                  </a:cubicBezTo>
                  <a:cubicBezTo>
                    <a:pt x="201" y="16046"/>
                    <a:pt x="836" y="12206"/>
                    <a:pt x="1630" y="9386"/>
                  </a:cubicBezTo>
                  <a:cubicBezTo>
                    <a:pt x="2424" y="6566"/>
                    <a:pt x="3377" y="4766"/>
                    <a:pt x="4330" y="3386"/>
                  </a:cubicBezTo>
                  <a:cubicBezTo>
                    <a:pt x="5283" y="2006"/>
                    <a:pt x="6236" y="1046"/>
                    <a:pt x="7507" y="506"/>
                  </a:cubicBezTo>
                  <a:cubicBezTo>
                    <a:pt x="8777" y="-34"/>
                    <a:pt x="10365" y="-154"/>
                    <a:pt x="11954" y="206"/>
                  </a:cubicBezTo>
                  <a:cubicBezTo>
                    <a:pt x="13542" y="566"/>
                    <a:pt x="15130" y="1406"/>
                    <a:pt x="15924" y="2486"/>
                  </a:cubicBezTo>
                  <a:cubicBezTo>
                    <a:pt x="16718" y="3566"/>
                    <a:pt x="16718" y="4886"/>
                    <a:pt x="15130" y="6086"/>
                  </a:cubicBezTo>
                  <a:cubicBezTo>
                    <a:pt x="13542" y="7286"/>
                    <a:pt x="10365" y="8366"/>
                    <a:pt x="8142" y="9086"/>
                  </a:cubicBezTo>
                  <a:cubicBezTo>
                    <a:pt x="5918" y="9806"/>
                    <a:pt x="4648" y="10166"/>
                    <a:pt x="5918" y="11366"/>
                  </a:cubicBezTo>
                  <a:cubicBezTo>
                    <a:pt x="7189" y="12566"/>
                    <a:pt x="11001" y="14606"/>
                    <a:pt x="14018" y="15986"/>
                  </a:cubicBezTo>
                  <a:cubicBezTo>
                    <a:pt x="17036" y="17366"/>
                    <a:pt x="19259" y="18086"/>
                    <a:pt x="21483" y="18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3894225" y="5679721"/>
              <a:ext cx="249850" cy="29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32" fill="norm" stroke="1" extrusionOk="0">
                  <a:moveTo>
                    <a:pt x="2110" y="7233"/>
                  </a:moveTo>
                  <a:cubicBezTo>
                    <a:pt x="1747" y="11493"/>
                    <a:pt x="1384" y="15752"/>
                    <a:pt x="1021" y="18262"/>
                  </a:cubicBezTo>
                  <a:cubicBezTo>
                    <a:pt x="658" y="20771"/>
                    <a:pt x="295" y="21532"/>
                    <a:pt x="114" y="21532"/>
                  </a:cubicBezTo>
                  <a:cubicBezTo>
                    <a:pt x="-68" y="21532"/>
                    <a:pt x="-68" y="20771"/>
                    <a:pt x="386" y="18033"/>
                  </a:cubicBezTo>
                  <a:cubicBezTo>
                    <a:pt x="840" y="15295"/>
                    <a:pt x="1747" y="10580"/>
                    <a:pt x="2564" y="7386"/>
                  </a:cubicBezTo>
                  <a:cubicBezTo>
                    <a:pt x="3381" y="4191"/>
                    <a:pt x="4107" y="2518"/>
                    <a:pt x="4833" y="1453"/>
                  </a:cubicBezTo>
                  <a:cubicBezTo>
                    <a:pt x="5559" y="388"/>
                    <a:pt x="6285" y="-68"/>
                    <a:pt x="6920" y="8"/>
                  </a:cubicBezTo>
                  <a:cubicBezTo>
                    <a:pt x="7556" y="84"/>
                    <a:pt x="8100" y="693"/>
                    <a:pt x="8645" y="1833"/>
                  </a:cubicBezTo>
                  <a:cubicBezTo>
                    <a:pt x="9189" y="2974"/>
                    <a:pt x="9734" y="4647"/>
                    <a:pt x="10097" y="5864"/>
                  </a:cubicBezTo>
                  <a:cubicBezTo>
                    <a:pt x="10460" y="7081"/>
                    <a:pt x="10641" y="7842"/>
                    <a:pt x="11186" y="8374"/>
                  </a:cubicBezTo>
                  <a:cubicBezTo>
                    <a:pt x="11730" y="8907"/>
                    <a:pt x="12638" y="9211"/>
                    <a:pt x="13455" y="8831"/>
                  </a:cubicBezTo>
                  <a:cubicBezTo>
                    <a:pt x="14271" y="8450"/>
                    <a:pt x="14998" y="7386"/>
                    <a:pt x="15633" y="6549"/>
                  </a:cubicBezTo>
                  <a:cubicBezTo>
                    <a:pt x="16268" y="5712"/>
                    <a:pt x="16813" y="5104"/>
                    <a:pt x="17357" y="4495"/>
                  </a:cubicBezTo>
                  <a:cubicBezTo>
                    <a:pt x="17902" y="3887"/>
                    <a:pt x="18446" y="3278"/>
                    <a:pt x="18900" y="3355"/>
                  </a:cubicBezTo>
                  <a:cubicBezTo>
                    <a:pt x="19354" y="3431"/>
                    <a:pt x="19717" y="4191"/>
                    <a:pt x="20171" y="6169"/>
                  </a:cubicBezTo>
                  <a:cubicBezTo>
                    <a:pt x="20624" y="8146"/>
                    <a:pt x="21169" y="11340"/>
                    <a:pt x="21350" y="13470"/>
                  </a:cubicBezTo>
                  <a:cubicBezTo>
                    <a:pt x="21532" y="15600"/>
                    <a:pt x="21350" y="16664"/>
                    <a:pt x="21169" y="17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4290024" y="5609924"/>
              <a:ext cx="142516" cy="34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38" fill="norm" stroke="1" extrusionOk="0">
                  <a:moveTo>
                    <a:pt x="11954" y="6696"/>
                  </a:moveTo>
                  <a:cubicBezTo>
                    <a:pt x="8459" y="10407"/>
                    <a:pt x="4965" y="14117"/>
                    <a:pt x="3059" y="16370"/>
                  </a:cubicBezTo>
                  <a:cubicBezTo>
                    <a:pt x="1154" y="18623"/>
                    <a:pt x="836" y="19418"/>
                    <a:pt x="518" y="20147"/>
                  </a:cubicBezTo>
                  <a:cubicBezTo>
                    <a:pt x="201" y="20875"/>
                    <a:pt x="-117" y="21538"/>
                    <a:pt x="42" y="21538"/>
                  </a:cubicBezTo>
                  <a:cubicBezTo>
                    <a:pt x="201" y="21538"/>
                    <a:pt x="836" y="20875"/>
                    <a:pt x="3218" y="18424"/>
                  </a:cubicBezTo>
                  <a:cubicBezTo>
                    <a:pt x="5601" y="15972"/>
                    <a:pt x="9730" y="11732"/>
                    <a:pt x="12589" y="8684"/>
                  </a:cubicBezTo>
                  <a:cubicBezTo>
                    <a:pt x="15448" y="5636"/>
                    <a:pt x="17036" y="3781"/>
                    <a:pt x="18307" y="2390"/>
                  </a:cubicBezTo>
                  <a:cubicBezTo>
                    <a:pt x="19577" y="998"/>
                    <a:pt x="20530" y="71"/>
                    <a:pt x="21007" y="4"/>
                  </a:cubicBezTo>
                  <a:cubicBezTo>
                    <a:pt x="21483" y="-62"/>
                    <a:pt x="21483" y="733"/>
                    <a:pt x="21165" y="3383"/>
                  </a:cubicBezTo>
                  <a:cubicBezTo>
                    <a:pt x="20848" y="6034"/>
                    <a:pt x="20212" y="10539"/>
                    <a:pt x="19577" y="13786"/>
                  </a:cubicBezTo>
                  <a:cubicBezTo>
                    <a:pt x="18942" y="17032"/>
                    <a:pt x="18307" y="19020"/>
                    <a:pt x="17671" y="21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4337931" y="5824826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5600"/>
                    <a:pt x="720" y="9600"/>
                    <a:pt x="4320" y="6000"/>
                  </a:cubicBezTo>
                  <a:cubicBezTo>
                    <a:pt x="7920" y="2400"/>
                    <a:pt x="1476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4737981" y="5850226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8000"/>
                    <a:pt x="1005" y="14400"/>
                    <a:pt x="2595" y="11520"/>
                  </a:cubicBezTo>
                  <a:cubicBezTo>
                    <a:pt x="4186" y="8640"/>
                    <a:pt x="6865" y="6480"/>
                    <a:pt x="10214" y="4680"/>
                  </a:cubicBezTo>
                  <a:cubicBezTo>
                    <a:pt x="13563" y="2880"/>
                    <a:pt x="1758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4885477" y="5774026"/>
              <a:ext cx="3665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7180" y="0"/>
                  </a:moveTo>
                  <a:cubicBezTo>
                    <a:pt x="11180" y="697"/>
                    <a:pt x="5180" y="1394"/>
                    <a:pt x="2180" y="4065"/>
                  </a:cubicBezTo>
                  <a:cubicBezTo>
                    <a:pt x="-820" y="6735"/>
                    <a:pt x="-820" y="11381"/>
                    <a:pt x="2780" y="14632"/>
                  </a:cubicBezTo>
                  <a:cubicBezTo>
                    <a:pt x="6380" y="17884"/>
                    <a:pt x="13580" y="19742"/>
                    <a:pt x="207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5174558" y="5716356"/>
              <a:ext cx="109524" cy="20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143" fill="norm" stroke="1" extrusionOk="0">
                  <a:moveTo>
                    <a:pt x="21088" y="5186"/>
                  </a:moveTo>
                  <a:cubicBezTo>
                    <a:pt x="20680" y="4116"/>
                    <a:pt x="20273" y="3047"/>
                    <a:pt x="17828" y="2085"/>
                  </a:cubicBezTo>
                  <a:cubicBezTo>
                    <a:pt x="15382" y="1122"/>
                    <a:pt x="10899" y="267"/>
                    <a:pt x="7435" y="53"/>
                  </a:cubicBezTo>
                  <a:cubicBezTo>
                    <a:pt x="3971" y="-161"/>
                    <a:pt x="1526" y="267"/>
                    <a:pt x="507" y="1550"/>
                  </a:cubicBezTo>
                  <a:cubicBezTo>
                    <a:pt x="-512" y="2833"/>
                    <a:pt x="-104" y="4972"/>
                    <a:pt x="2748" y="7324"/>
                  </a:cubicBezTo>
                  <a:cubicBezTo>
                    <a:pt x="5601" y="9677"/>
                    <a:pt x="10899" y="12243"/>
                    <a:pt x="14160" y="13954"/>
                  </a:cubicBezTo>
                  <a:cubicBezTo>
                    <a:pt x="17420" y="15665"/>
                    <a:pt x="18643" y="16520"/>
                    <a:pt x="19458" y="17483"/>
                  </a:cubicBezTo>
                  <a:cubicBezTo>
                    <a:pt x="20273" y="18445"/>
                    <a:pt x="20680" y="19514"/>
                    <a:pt x="19458" y="20263"/>
                  </a:cubicBezTo>
                  <a:cubicBezTo>
                    <a:pt x="18235" y="21011"/>
                    <a:pt x="15382" y="21439"/>
                    <a:pt x="13141" y="20904"/>
                  </a:cubicBezTo>
                  <a:cubicBezTo>
                    <a:pt x="10899" y="20370"/>
                    <a:pt x="9269" y="18873"/>
                    <a:pt x="7639" y="17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5303131" y="5756800"/>
              <a:ext cx="88901" cy="1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386" fill="norm" stroke="1" extrusionOk="0">
                  <a:moveTo>
                    <a:pt x="4418" y="6489"/>
                  </a:moveTo>
                  <a:cubicBezTo>
                    <a:pt x="6873" y="6986"/>
                    <a:pt x="9327" y="7483"/>
                    <a:pt x="12027" y="7110"/>
                  </a:cubicBezTo>
                  <a:cubicBezTo>
                    <a:pt x="14727" y="6738"/>
                    <a:pt x="17673" y="5496"/>
                    <a:pt x="19145" y="4131"/>
                  </a:cubicBezTo>
                  <a:cubicBezTo>
                    <a:pt x="20618" y="2765"/>
                    <a:pt x="20618" y="1276"/>
                    <a:pt x="19391" y="531"/>
                  </a:cubicBezTo>
                  <a:cubicBezTo>
                    <a:pt x="18163" y="-214"/>
                    <a:pt x="15709" y="-214"/>
                    <a:pt x="12273" y="779"/>
                  </a:cubicBezTo>
                  <a:cubicBezTo>
                    <a:pt x="8836" y="1772"/>
                    <a:pt x="4418" y="3758"/>
                    <a:pt x="1963" y="6117"/>
                  </a:cubicBezTo>
                  <a:cubicBezTo>
                    <a:pt x="-491" y="8476"/>
                    <a:pt x="-982" y="11207"/>
                    <a:pt x="2454" y="13814"/>
                  </a:cubicBezTo>
                  <a:cubicBezTo>
                    <a:pt x="5891" y="16420"/>
                    <a:pt x="13254" y="18903"/>
                    <a:pt x="20618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5431414" y="5784209"/>
              <a:ext cx="163818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27" fill="norm" stroke="1" extrusionOk="0">
                  <a:moveTo>
                    <a:pt x="13955" y="4682"/>
                  </a:moveTo>
                  <a:cubicBezTo>
                    <a:pt x="13124" y="2844"/>
                    <a:pt x="12294" y="1006"/>
                    <a:pt x="10494" y="316"/>
                  </a:cubicBezTo>
                  <a:cubicBezTo>
                    <a:pt x="8694" y="-373"/>
                    <a:pt x="5924" y="87"/>
                    <a:pt x="3986" y="1465"/>
                  </a:cubicBezTo>
                  <a:cubicBezTo>
                    <a:pt x="2047" y="2844"/>
                    <a:pt x="940" y="5142"/>
                    <a:pt x="386" y="7670"/>
                  </a:cubicBezTo>
                  <a:cubicBezTo>
                    <a:pt x="-168" y="10197"/>
                    <a:pt x="-168" y="12955"/>
                    <a:pt x="663" y="14104"/>
                  </a:cubicBezTo>
                  <a:cubicBezTo>
                    <a:pt x="1494" y="15253"/>
                    <a:pt x="3155" y="14793"/>
                    <a:pt x="4955" y="13644"/>
                  </a:cubicBezTo>
                  <a:cubicBezTo>
                    <a:pt x="6755" y="12495"/>
                    <a:pt x="8694" y="10657"/>
                    <a:pt x="10078" y="11116"/>
                  </a:cubicBezTo>
                  <a:cubicBezTo>
                    <a:pt x="11463" y="11576"/>
                    <a:pt x="12294" y="14333"/>
                    <a:pt x="14094" y="16401"/>
                  </a:cubicBezTo>
                  <a:cubicBezTo>
                    <a:pt x="15894" y="18470"/>
                    <a:pt x="18663" y="19848"/>
                    <a:pt x="21432" y="21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5629898" y="5754955"/>
              <a:ext cx="79634" cy="158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319" fill="norm" stroke="1" extrusionOk="0">
                  <a:moveTo>
                    <a:pt x="20837" y="3414"/>
                  </a:moveTo>
                  <a:cubicBezTo>
                    <a:pt x="19175" y="1993"/>
                    <a:pt x="17514" y="572"/>
                    <a:pt x="14468" y="145"/>
                  </a:cubicBezTo>
                  <a:cubicBezTo>
                    <a:pt x="11422" y="-281"/>
                    <a:pt x="6991" y="287"/>
                    <a:pt x="3945" y="1140"/>
                  </a:cubicBezTo>
                  <a:cubicBezTo>
                    <a:pt x="899" y="1993"/>
                    <a:pt x="-763" y="3130"/>
                    <a:pt x="345" y="5545"/>
                  </a:cubicBezTo>
                  <a:cubicBezTo>
                    <a:pt x="1452" y="7961"/>
                    <a:pt x="5329" y="11656"/>
                    <a:pt x="8099" y="14356"/>
                  </a:cubicBezTo>
                  <a:cubicBezTo>
                    <a:pt x="10868" y="17056"/>
                    <a:pt x="12529" y="18761"/>
                    <a:pt x="11975" y="19756"/>
                  </a:cubicBezTo>
                  <a:cubicBezTo>
                    <a:pt x="11422" y="20751"/>
                    <a:pt x="8652" y="21035"/>
                    <a:pt x="5883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5726502" y="5797533"/>
              <a:ext cx="90253" cy="10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2" h="20815" fill="norm" stroke="1" extrusionOk="0">
                  <a:moveTo>
                    <a:pt x="18774" y="379"/>
                  </a:moveTo>
                  <a:cubicBezTo>
                    <a:pt x="16426" y="-44"/>
                    <a:pt x="14079" y="-468"/>
                    <a:pt x="11026" y="1226"/>
                  </a:cubicBezTo>
                  <a:cubicBezTo>
                    <a:pt x="7974" y="2920"/>
                    <a:pt x="4218" y="6732"/>
                    <a:pt x="2105" y="10120"/>
                  </a:cubicBezTo>
                  <a:cubicBezTo>
                    <a:pt x="-8" y="13508"/>
                    <a:pt x="-478" y="16473"/>
                    <a:pt x="461" y="18379"/>
                  </a:cubicBezTo>
                  <a:cubicBezTo>
                    <a:pt x="1400" y="20285"/>
                    <a:pt x="3748" y="21132"/>
                    <a:pt x="7739" y="20708"/>
                  </a:cubicBezTo>
                  <a:cubicBezTo>
                    <a:pt x="11731" y="20285"/>
                    <a:pt x="17365" y="18591"/>
                    <a:pt x="19244" y="15414"/>
                  </a:cubicBezTo>
                  <a:cubicBezTo>
                    <a:pt x="21122" y="12238"/>
                    <a:pt x="19244" y="7579"/>
                    <a:pt x="17365" y="2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5871662" y="5786726"/>
              <a:ext cx="9822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3402" y="0"/>
                  </a:moveTo>
                  <a:cubicBezTo>
                    <a:pt x="2482" y="5143"/>
                    <a:pt x="1563" y="10286"/>
                    <a:pt x="874" y="13714"/>
                  </a:cubicBezTo>
                  <a:cubicBezTo>
                    <a:pt x="185" y="17143"/>
                    <a:pt x="-275" y="18857"/>
                    <a:pt x="185" y="18343"/>
                  </a:cubicBezTo>
                  <a:cubicBezTo>
                    <a:pt x="644" y="17829"/>
                    <a:pt x="2023" y="15086"/>
                    <a:pt x="4091" y="11657"/>
                  </a:cubicBezTo>
                  <a:cubicBezTo>
                    <a:pt x="6159" y="8229"/>
                    <a:pt x="8916" y="4114"/>
                    <a:pt x="11444" y="2057"/>
                  </a:cubicBezTo>
                  <a:cubicBezTo>
                    <a:pt x="13972" y="0"/>
                    <a:pt x="16270" y="0"/>
                    <a:pt x="17419" y="1371"/>
                  </a:cubicBezTo>
                  <a:cubicBezTo>
                    <a:pt x="18568" y="2743"/>
                    <a:pt x="18568" y="5486"/>
                    <a:pt x="19027" y="9086"/>
                  </a:cubicBezTo>
                  <a:cubicBezTo>
                    <a:pt x="19487" y="12686"/>
                    <a:pt x="20406" y="17143"/>
                    <a:pt x="213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5994065" y="5791359"/>
              <a:ext cx="128217" cy="11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42" fill="norm" stroke="1" extrusionOk="0">
                  <a:moveTo>
                    <a:pt x="17200" y="6099"/>
                  </a:moveTo>
                  <a:cubicBezTo>
                    <a:pt x="16492" y="4171"/>
                    <a:pt x="15783" y="2242"/>
                    <a:pt x="14544" y="1085"/>
                  </a:cubicBezTo>
                  <a:cubicBezTo>
                    <a:pt x="13305" y="-72"/>
                    <a:pt x="11534" y="-458"/>
                    <a:pt x="9233" y="699"/>
                  </a:cubicBezTo>
                  <a:cubicBezTo>
                    <a:pt x="6931" y="1856"/>
                    <a:pt x="4098" y="4556"/>
                    <a:pt x="2328" y="7063"/>
                  </a:cubicBezTo>
                  <a:cubicBezTo>
                    <a:pt x="557" y="9571"/>
                    <a:pt x="-151" y="11885"/>
                    <a:pt x="26" y="13813"/>
                  </a:cubicBezTo>
                  <a:cubicBezTo>
                    <a:pt x="203" y="15742"/>
                    <a:pt x="1265" y="17285"/>
                    <a:pt x="2682" y="17671"/>
                  </a:cubicBezTo>
                  <a:cubicBezTo>
                    <a:pt x="4098" y="18056"/>
                    <a:pt x="5869" y="17285"/>
                    <a:pt x="7993" y="15742"/>
                  </a:cubicBezTo>
                  <a:cubicBezTo>
                    <a:pt x="10118" y="14199"/>
                    <a:pt x="12597" y="11885"/>
                    <a:pt x="13836" y="12463"/>
                  </a:cubicBezTo>
                  <a:cubicBezTo>
                    <a:pt x="15075" y="13042"/>
                    <a:pt x="15075" y="16513"/>
                    <a:pt x="16138" y="18442"/>
                  </a:cubicBezTo>
                  <a:cubicBezTo>
                    <a:pt x="17200" y="20371"/>
                    <a:pt x="19324" y="20756"/>
                    <a:pt x="21449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6223881" y="5558126"/>
              <a:ext cx="69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333"/>
                    <a:pt x="13745" y="6667"/>
                    <a:pt x="10145" y="10267"/>
                  </a:cubicBezTo>
                  <a:cubicBezTo>
                    <a:pt x="6545" y="13867"/>
                    <a:pt x="3273" y="177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6306431" y="5805776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6363581" y="560892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6356099" y="5577176"/>
              <a:ext cx="178034" cy="59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29" fill="norm" stroke="1" extrusionOk="0">
                  <a:moveTo>
                    <a:pt x="15383" y="0"/>
                  </a:moveTo>
                  <a:cubicBezTo>
                    <a:pt x="12334" y="2130"/>
                    <a:pt x="9284" y="4259"/>
                    <a:pt x="7124" y="5970"/>
                  </a:cubicBezTo>
                  <a:cubicBezTo>
                    <a:pt x="4964" y="7682"/>
                    <a:pt x="3694" y="8975"/>
                    <a:pt x="3058" y="9811"/>
                  </a:cubicBezTo>
                  <a:cubicBezTo>
                    <a:pt x="2423" y="10648"/>
                    <a:pt x="2423" y="11028"/>
                    <a:pt x="2931" y="11370"/>
                  </a:cubicBezTo>
                  <a:cubicBezTo>
                    <a:pt x="3440" y="11713"/>
                    <a:pt x="4456" y="12017"/>
                    <a:pt x="5218" y="11979"/>
                  </a:cubicBezTo>
                  <a:cubicBezTo>
                    <a:pt x="5981" y="11941"/>
                    <a:pt x="6489" y="11561"/>
                    <a:pt x="6616" y="10952"/>
                  </a:cubicBezTo>
                  <a:cubicBezTo>
                    <a:pt x="6743" y="10344"/>
                    <a:pt x="6489" y="9507"/>
                    <a:pt x="5727" y="8937"/>
                  </a:cubicBezTo>
                  <a:cubicBezTo>
                    <a:pt x="4964" y="8366"/>
                    <a:pt x="3694" y="8062"/>
                    <a:pt x="2423" y="7872"/>
                  </a:cubicBezTo>
                  <a:cubicBezTo>
                    <a:pt x="1153" y="7682"/>
                    <a:pt x="-118" y="7606"/>
                    <a:pt x="9" y="7644"/>
                  </a:cubicBezTo>
                  <a:cubicBezTo>
                    <a:pt x="136" y="7682"/>
                    <a:pt x="1661" y="7834"/>
                    <a:pt x="3694" y="7872"/>
                  </a:cubicBezTo>
                  <a:cubicBezTo>
                    <a:pt x="5727" y="7910"/>
                    <a:pt x="8268" y="7834"/>
                    <a:pt x="10428" y="7720"/>
                  </a:cubicBezTo>
                  <a:cubicBezTo>
                    <a:pt x="12588" y="7606"/>
                    <a:pt x="14367" y="7454"/>
                    <a:pt x="15002" y="7606"/>
                  </a:cubicBezTo>
                  <a:cubicBezTo>
                    <a:pt x="15637" y="7758"/>
                    <a:pt x="15129" y="8214"/>
                    <a:pt x="15002" y="8632"/>
                  </a:cubicBezTo>
                  <a:cubicBezTo>
                    <a:pt x="14875" y="9051"/>
                    <a:pt x="15129" y="9431"/>
                    <a:pt x="16018" y="9659"/>
                  </a:cubicBezTo>
                  <a:cubicBezTo>
                    <a:pt x="16908" y="9887"/>
                    <a:pt x="18433" y="9963"/>
                    <a:pt x="19449" y="10268"/>
                  </a:cubicBezTo>
                  <a:cubicBezTo>
                    <a:pt x="20466" y="10572"/>
                    <a:pt x="20974" y="11104"/>
                    <a:pt x="21228" y="12549"/>
                  </a:cubicBezTo>
                  <a:cubicBezTo>
                    <a:pt x="21482" y="13994"/>
                    <a:pt x="21482" y="16352"/>
                    <a:pt x="20593" y="17987"/>
                  </a:cubicBezTo>
                  <a:cubicBezTo>
                    <a:pt x="19703" y="19623"/>
                    <a:pt x="17924" y="20535"/>
                    <a:pt x="16273" y="21030"/>
                  </a:cubicBezTo>
                  <a:cubicBezTo>
                    <a:pt x="14621" y="21524"/>
                    <a:pt x="13096" y="21600"/>
                    <a:pt x="11444" y="21030"/>
                  </a:cubicBezTo>
                  <a:cubicBezTo>
                    <a:pt x="9793" y="20459"/>
                    <a:pt x="8014" y="19242"/>
                    <a:pt x="7378" y="18444"/>
                  </a:cubicBezTo>
                  <a:cubicBezTo>
                    <a:pt x="6743" y="17645"/>
                    <a:pt x="7251" y="17265"/>
                    <a:pt x="7760" y="16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566031" y="6320489"/>
              <a:ext cx="1194070" cy="15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51" fill="norm" stroke="1" extrusionOk="0">
                  <a:moveTo>
                    <a:pt x="0" y="21551"/>
                  </a:moveTo>
                  <a:cubicBezTo>
                    <a:pt x="1376" y="19247"/>
                    <a:pt x="2753" y="16943"/>
                    <a:pt x="4148" y="14783"/>
                  </a:cubicBezTo>
                  <a:cubicBezTo>
                    <a:pt x="5543" y="12623"/>
                    <a:pt x="6958" y="10607"/>
                    <a:pt x="8296" y="8735"/>
                  </a:cubicBezTo>
                  <a:cubicBezTo>
                    <a:pt x="9634" y="6863"/>
                    <a:pt x="10896" y="5135"/>
                    <a:pt x="12272" y="3839"/>
                  </a:cubicBezTo>
                  <a:cubicBezTo>
                    <a:pt x="13648" y="2543"/>
                    <a:pt x="15139" y="1679"/>
                    <a:pt x="16477" y="1103"/>
                  </a:cubicBezTo>
                  <a:cubicBezTo>
                    <a:pt x="17815" y="527"/>
                    <a:pt x="19000" y="239"/>
                    <a:pt x="19765" y="95"/>
                  </a:cubicBezTo>
                  <a:cubicBezTo>
                    <a:pt x="20530" y="-49"/>
                    <a:pt x="20874" y="-49"/>
                    <a:pt x="21141" y="239"/>
                  </a:cubicBezTo>
                  <a:cubicBezTo>
                    <a:pt x="21409" y="527"/>
                    <a:pt x="21600" y="1103"/>
                    <a:pt x="21562" y="1823"/>
                  </a:cubicBezTo>
                  <a:cubicBezTo>
                    <a:pt x="21524" y="2543"/>
                    <a:pt x="21256" y="3407"/>
                    <a:pt x="20988" y="4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951673" y="6447126"/>
              <a:ext cx="884359" cy="11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20" fill="norm" stroke="1" extrusionOk="0">
                  <a:moveTo>
                    <a:pt x="2670" y="12505"/>
                  </a:moveTo>
                  <a:cubicBezTo>
                    <a:pt x="1897" y="14400"/>
                    <a:pt x="1124" y="16295"/>
                    <a:pt x="634" y="17811"/>
                  </a:cubicBezTo>
                  <a:cubicBezTo>
                    <a:pt x="144" y="19326"/>
                    <a:pt x="-62" y="20463"/>
                    <a:pt x="15" y="21032"/>
                  </a:cubicBezTo>
                  <a:cubicBezTo>
                    <a:pt x="93" y="21600"/>
                    <a:pt x="454" y="21600"/>
                    <a:pt x="1562" y="20653"/>
                  </a:cubicBezTo>
                  <a:cubicBezTo>
                    <a:pt x="2670" y="19705"/>
                    <a:pt x="4526" y="17811"/>
                    <a:pt x="6408" y="15537"/>
                  </a:cubicBezTo>
                  <a:cubicBezTo>
                    <a:pt x="8289" y="13263"/>
                    <a:pt x="10197" y="10611"/>
                    <a:pt x="12413" y="7958"/>
                  </a:cubicBezTo>
                  <a:cubicBezTo>
                    <a:pt x="14630" y="5305"/>
                    <a:pt x="17156" y="2653"/>
                    <a:pt x="18728" y="1326"/>
                  </a:cubicBezTo>
                  <a:cubicBezTo>
                    <a:pt x="20301" y="0"/>
                    <a:pt x="20919" y="0"/>
                    <a:pt x="215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6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69125" y="6561897"/>
              <a:ext cx="1580039" cy="40528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1" name="Drawing"/>
          <p:cNvGrpSpPr/>
          <p:nvPr/>
        </p:nvGrpSpPr>
        <p:grpSpPr>
          <a:xfrm>
            <a:off x="1973767" y="1398752"/>
            <a:ext cx="7449633" cy="6356715"/>
            <a:chOff x="0" y="0"/>
            <a:chExt cx="7449632" cy="6356714"/>
          </a:xfrm>
        </p:grpSpPr>
        <p:sp>
          <p:nvSpPr>
            <p:cNvPr id="416" name="Line"/>
            <p:cNvSpPr/>
            <p:nvPr/>
          </p:nvSpPr>
          <p:spPr>
            <a:xfrm>
              <a:off x="0" y="102389"/>
              <a:ext cx="222422" cy="6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60" fill="norm" stroke="1" extrusionOk="0">
                  <a:moveTo>
                    <a:pt x="16455" y="1455"/>
                  </a:moveTo>
                  <a:cubicBezTo>
                    <a:pt x="16455" y="941"/>
                    <a:pt x="16455" y="426"/>
                    <a:pt x="15850" y="169"/>
                  </a:cubicBezTo>
                  <a:cubicBezTo>
                    <a:pt x="15244" y="-88"/>
                    <a:pt x="14033" y="-88"/>
                    <a:pt x="12216" y="426"/>
                  </a:cubicBezTo>
                  <a:cubicBezTo>
                    <a:pt x="10399" y="941"/>
                    <a:pt x="7977" y="1969"/>
                    <a:pt x="5756" y="3585"/>
                  </a:cubicBezTo>
                  <a:cubicBezTo>
                    <a:pt x="3536" y="5202"/>
                    <a:pt x="1517" y="7406"/>
                    <a:pt x="608" y="9904"/>
                  </a:cubicBezTo>
                  <a:cubicBezTo>
                    <a:pt x="-300" y="12402"/>
                    <a:pt x="-98" y="15194"/>
                    <a:pt x="608" y="17104"/>
                  </a:cubicBezTo>
                  <a:cubicBezTo>
                    <a:pt x="1315" y="19014"/>
                    <a:pt x="2526" y="20043"/>
                    <a:pt x="4444" y="20667"/>
                  </a:cubicBezTo>
                  <a:cubicBezTo>
                    <a:pt x="6362" y="21292"/>
                    <a:pt x="8986" y="21512"/>
                    <a:pt x="11610" y="21255"/>
                  </a:cubicBezTo>
                  <a:cubicBezTo>
                    <a:pt x="14235" y="20998"/>
                    <a:pt x="16859" y="20263"/>
                    <a:pt x="18474" y="19234"/>
                  </a:cubicBezTo>
                  <a:cubicBezTo>
                    <a:pt x="20089" y="18206"/>
                    <a:pt x="20694" y="16883"/>
                    <a:pt x="20997" y="16002"/>
                  </a:cubicBezTo>
                  <a:cubicBezTo>
                    <a:pt x="21300" y="15120"/>
                    <a:pt x="21300" y="14679"/>
                    <a:pt x="20896" y="14349"/>
                  </a:cubicBezTo>
                  <a:cubicBezTo>
                    <a:pt x="20493" y="14018"/>
                    <a:pt x="19685" y="13798"/>
                    <a:pt x="18777" y="13651"/>
                  </a:cubicBezTo>
                  <a:cubicBezTo>
                    <a:pt x="17868" y="13504"/>
                    <a:pt x="16859" y="13430"/>
                    <a:pt x="15749" y="13688"/>
                  </a:cubicBezTo>
                  <a:cubicBezTo>
                    <a:pt x="14638" y="13945"/>
                    <a:pt x="13427" y="14532"/>
                    <a:pt x="13023" y="15010"/>
                  </a:cubicBezTo>
                  <a:cubicBezTo>
                    <a:pt x="12620" y="15488"/>
                    <a:pt x="13023" y="15855"/>
                    <a:pt x="13427" y="16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363032" y="468147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343982" y="37289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39232" y="423697"/>
              <a:ext cx="95251" cy="18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0"/>
                  </a:moveTo>
                  <a:cubicBezTo>
                    <a:pt x="1440" y="4469"/>
                    <a:pt x="2880" y="8938"/>
                    <a:pt x="4560" y="12290"/>
                  </a:cubicBezTo>
                  <a:cubicBezTo>
                    <a:pt x="6240" y="15641"/>
                    <a:pt x="8160" y="17876"/>
                    <a:pt x="10080" y="19366"/>
                  </a:cubicBezTo>
                  <a:cubicBezTo>
                    <a:pt x="12000" y="20855"/>
                    <a:pt x="13920" y="21600"/>
                    <a:pt x="15600" y="20855"/>
                  </a:cubicBezTo>
                  <a:cubicBezTo>
                    <a:pt x="17280" y="20110"/>
                    <a:pt x="18720" y="17876"/>
                    <a:pt x="19680" y="14897"/>
                  </a:cubicBezTo>
                  <a:cubicBezTo>
                    <a:pt x="20640" y="11917"/>
                    <a:pt x="21120" y="8193"/>
                    <a:pt x="21600" y="4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97982" y="388635"/>
              <a:ext cx="311151" cy="18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33" fill="norm" stroke="1" extrusionOk="0">
                  <a:moveTo>
                    <a:pt x="0" y="11561"/>
                  </a:moveTo>
                  <a:cubicBezTo>
                    <a:pt x="438" y="12554"/>
                    <a:pt x="876" y="13547"/>
                    <a:pt x="1459" y="13920"/>
                  </a:cubicBezTo>
                  <a:cubicBezTo>
                    <a:pt x="2043" y="14292"/>
                    <a:pt x="2773" y="14044"/>
                    <a:pt x="3576" y="12803"/>
                  </a:cubicBezTo>
                  <a:cubicBezTo>
                    <a:pt x="4378" y="11561"/>
                    <a:pt x="5254" y="9327"/>
                    <a:pt x="5692" y="7589"/>
                  </a:cubicBezTo>
                  <a:cubicBezTo>
                    <a:pt x="6130" y="5851"/>
                    <a:pt x="6130" y="4610"/>
                    <a:pt x="5838" y="3492"/>
                  </a:cubicBezTo>
                  <a:cubicBezTo>
                    <a:pt x="5546" y="2375"/>
                    <a:pt x="4962" y="1382"/>
                    <a:pt x="4013" y="1878"/>
                  </a:cubicBezTo>
                  <a:cubicBezTo>
                    <a:pt x="3065" y="2375"/>
                    <a:pt x="1751" y="4361"/>
                    <a:pt x="949" y="6720"/>
                  </a:cubicBezTo>
                  <a:cubicBezTo>
                    <a:pt x="146" y="9078"/>
                    <a:pt x="-146" y="11810"/>
                    <a:pt x="438" y="13672"/>
                  </a:cubicBezTo>
                  <a:cubicBezTo>
                    <a:pt x="1022" y="15534"/>
                    <a:pt x="2481" y="16527"/>
                    <a:pt x="4086" y="15782"/>
                  </a:cubicBezTo>
                  <a:cubicBezTo>
                    <a:pt x="5692" y="15037"/>
                    <a:pt x="7443" y="12554"/>
                    <a:pt x="8538" y="10196"/>
                  </a:cubicBezTo>
                  <a:cubicBezTo>
                    <a:pt x="9632" y="7837"/>
                    <a:pt x="10070" y="5603"/>
                    <a:pt x="10143" y="5603"/>
                  </a:cubicBezTo>
                  <a:cubicBezTo>
                    <a:pt x="10216" y="5603"/>
                    <a:pt x="9924" y="7837"/>
                    <a:pt x="9851" y="10568"/>
                  </a:cubicBezTo>
                  <a:cubicBezTo>
                    <a:pt x="9778" y="13299"/>
                    <a:pt x="9924" y="16527"/>
                    <a:pt x="10289" y="18513"/>
                  </a:cubicBezTo>
                  <a:cubicBezTo>
                    <a:pt x="10654" y="20499"/>
                    <a:pt x="11238" y="21244"/>
                    <a:pt x="11822" y="21120"/>
                  </a:cubicBezTo>
                  <a:cubicBezTo>
                    <a:pt x="12405" y="20996"/>
                    <a:pt x="12989" y="20003"/>
                    <a:pt x="13427" y="17023"/>
                  </a:cubicBezTo>
                  <a:cubicBezTo>
                    <a:pt x="13865" y="14044"/>
                    <a:pt x="14157" y="9078"/>
                    <a:pt x="14449" y="5727"/>
                  </a:cubicBezTo>
                  <a:cubicBezTo>
                    <a:pt x="14740" y="2375"/>
                    <a:pt x="15032" y="637"/>
                    <a:pt x="15470" y="141"/>
                  </a:cubicBezTo>
                  <a:cubicBezTo>
                    <a:pt x="15908" y="-356"/>
                    <a:pt x="16492" y="389"/>
                    <a:pt x="17513" y="3616"/>
                  </a:cubicBezTo>
                  <a:cubicBezTo>
                    <a:pt x="18535" y="6844"/>
                    <a:pt x="19995" y="12554"/>
                    <a:pt x="21454" y="18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631302" y="191869"/>
              <a:ext cx="141431" cy="50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44" fill="norm" stroke="1" extrusionOk="0">
                  <a:moveTo>
                    <a:pt x="21224" y="1217"/>
                  </a:moveTo>
                  <a:cubicBezTo>
                    <a:pt x="18683" y="587"/>
                    <a:pt x="16142" y="-43"/>
                    <a:pt x="12648" y="2"/>
                  </a:cubicBezTo>
                  <a:cubicBezTo>
                    <a:pt x="9153" y="47"/>
                    <a:pt x="4706" y="767"/>
                    <a:pt x="2800" y="1667"/>
                  </a:cubicBezTo>
                  <a:cubicBezTo>
                    <a:pt x="895" y="2567"/>
                    <a:pt x="1530" y="3647"/>
                    <a:pt x="3595" y="4817"/>
                  </a:cubicBezTo>
                  <a:cubicBezTo>
                    <a:pt x="5659" y="5987"/>
                    <a:pt x="9153" y="7247"/>
                    <a:pt x="10583" y="8327"/>
                  </a:cubicBezTo>
                  <a:cubicBezTo>
                    <a:pt x="12012" y="9407"/>
                    <a:pt x="11377" y="10307"/>
                    <a:pt x="10265" y="10937"/>
                  </a:cubicBezTo>
                  <a:cubicBezTo>
                    <a:pt x="9153" y="11567"/>
                    <a:pt x="7565" y="11927"/>
                    <a:pt x="5977" y="12107"/>
                  </a:cubicBezTo>
                  <a:cubicBezTo>
                    <a:pt x="4389" y="12287"/>
                    <a:pt x="2800" y="12287"/>
                    <a:pt x="2642" y="12152"/>
                  </a:cubicBezTo>
                  <a:cubicBezTo>
                    <a:pt x="2483" y="12017"/>
                    <a:pt x="3753" y="11747"/>
                    <a:pt x="5183" y="11792"/>
                  </a:cubicBezTo>
                  <a:cubicBezTo>
                    <a:pt x="6612" y="11837"/>
                    <a:pt x="8200" y="12197"/>
                    <a:pt x="8836" y="12917"/>
                  </a:cubicBezTo>
                  <a:cubicBezTo>
                    <a:pt x="9471" y="13637"/>
                    <a:pt x="9153" y="14717"/>
                    <a:pt x="7565" y="15977"/>
                  </a:cubicBezTo>
                  <a:cubicBezTo>
                    <a:pt x="5977" y="17237"/>
                    <a:pt x="3118" y="18677"/>
                    <a:pt x="1530" y="19667"/>
                  </a:cubicBezTo>
                  <a:cubicBezTo>
                    <a:pt x="-58" y="20657"/>
                    <a:pt x="-376" y="21197"/>
                    <a:pt x="418" y="21377"/>
                  </a:cubicBezTo>
                  <a:cubicBezTo>
                    <a:pt x="1212" y="21557"/>
                    <a:pt x="3118" y="21377"/>
                    <a:pt x="6771" y="20792"/>
                  </a:cubicBezTo>
                  <a:cubicBezTo>
                    <a:pt x="10424" y="20207"/>
                    <a:pt x="15824" y="19217"/>
                    <a:pt x="21224" y="18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881625" y="408682"/>
              <a:ext cx="187908" cy="38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52" fill="norm" stroke="1" extrusionOk="0">
                  <a:moveTo>
                    <a:pt x="1333" y="841"/>
                  </a:moveTo>
                  <a:cubicBezTo>
                    <a:pt x="613" y="1435"/>
                    <a:pt x="-107" y="2028"/>
                    <a:pt x="13" y="2918"/>
                  </a:cubicBezTo>
                  <a:cubicBezTo>
                    <a:pt x="133" y="3808"/>
                    <a:pt x="1093" y="4995"/>
                    <a:pt x="2773" y="5411"/>
                  </a:cubicBezTo>
                  <a:cubicBezTo>
                    <a:pt x="4453" y="5826"/>
                    <a:pt x="6853" y="5470"/>
                    <a:pt x="8773" y="4817"/>
                  </a:cubicBezTo>
                  <a:cubicBezTo>
                    <a:pt x="10693" y="4165"/>
                    <a:pt x="12133" y="3215"/>
                    <a:pt x="13213" y="2206"/>
                  </a:cubicBezTo>
                  <a:cubicBezTo>
                    <a:pt x="14293" y="1197"/>
                    <a:pt x="15013" y="129"/>
                    <a:pt x="15013" y="11"/>
                  </a:cubicBezTo>
                  <a:cubicBezTo>
                    <a:pt x="15013" y="-108"/>
                    <a:pt x="14293" y="723"/>
                    <a:pt x="14293" y="2503"/>
                  </a:cubicBezTo>
                  <a:cubicBezTo>
                    <a:pt x="14293" y="4283"/>
                    <a:pt x="15013" y="7013"/>
                    <a:pt x="16333" y="9802"/>
                  </a:cubicBezTo>
                  <a:cubicBezTo>
                    <a:pt x="17653" y="12591"/>
                    <a:pt x="19573" y="15439"/>
                    <a:pt x="20533" y="17160"/>
                  </a:cubicBezTo>
                  <a:cubicBezTo>
                    <a:pt x="21493" y="18881"/>
                    <a:pt x="21493" y="19474"/>
                    <a:pt x="20893" y="20008"/>
                  </a:cubicBezTo>
                  <a:cubicBezTo>
                    <a:pt x="20293" y="20543"/>
                    <a:pt x="19093" y="21017"/>
                    <a:pt x="17893" y="21255"/>
                  </a:cubicBezTo>
                  <a:cubicBezTo>
                    <a:pt x="16693" y="21492"/>
                    <a:pt x="15493" y="21492"/>
                    <a:pt x="14053" y="21373"/>
                  </a:cubicBezTo>
                  <a:cubicBezTo>
                    <a:pt x="12613" y="21255"/>
                    <a:pt x="10933" y="21017"/>
                    <a:pt x="10093" y="20187"/>
                  </a:cubicBezTo>
                  <a:cubicBezTo>
                    <a:pt x="9253" y="19356"/>
                    <a:pt x="9253" y="17932"/>
                    <a:pt x="9613" y="16923"/>
                  </a:cubicBezTo>
                  <a:cubicBezTo>
                    <a:pt x="9973" y="15914"/>
                    <a:pt x="10693" y="15321"/>
                    <a:pt x="11413" y="14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2141032" y="525297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299782" y="550697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2382332" y="569747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2572832" y="560404"/>
              <a:ext cx="57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2756982" y="550697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2928432" y="557047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036382" y="315747"/>
              <a:ext cx="181066" cy="47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98" fill="norm" stroke="1" extrusionOk="0">
                  <a:moveTo>
                    <a:pt x="0" y="0"/>
                  </a:moveTo>
                  <a:cubicBezTo>
                    <a:pt x="1256" y="1808"/>
                    <a:pt x="2512" y="3616"/>
                    <a:pt x="3516" y="4710"/>
                  </a:cubicBezTo>
                  <a:cubicBezTo>
                    <a:pt x="4521" y="5804"/>
                    <a:pt x="5274" y="6185"/>
                    <a:pt x="6781" y="6185"/>
                  </a:cubicBezTo>
                  <a:cubicBezTo>
                    <a:pt x="8288" y="6185"/>
                    <a:pt x="10549" y="5804"/>
                    <a:pt x="12307" y="5043"/>
                  </a:cubicBezTo>
                  <a:cubicBezTo>
                    <a:pt x="14065" y="4282"/>
                    <a:pt x="15321" y="3140"/>
                    <a:pt x="16074" y="2236"/>
                  </a:cubicBezTo>
                  <a:cubicBezTo>
                    <a:pt x="16828" y="1332"/>
                    <a:pt x="17079" y="666"/>
                    <a:pt x="16953" y="619"/>
                  </a:cubicBezTo>
                  <a:cubicBezTo>
                    <a:pt x="16828" y="571"/>
                    <a:pt x="16326" y="1142"/>
                    <a:pt x="16702" y="2855"/>
                  </a:cubicBezTo>
                  <a:cubicBezTo>
                    <a:pt x="17079" y="4567"/>
                    <a:pt x="18335" y="7422"/>
                    <a:pt x="19465" y="10229"/>
                  </a:cubicBezTo>
                  <a:cubicBezTo>
                    <a:pt x="20595" y="13036"/>
                    <a:pt x="21600" y="15796"/>
                    <a:pt x="21474" y="17651"/>
                  </a:cubicBezTo>
                  <a:cubicBezTo>
                    <a:pt x="21349" y="19507"/>
                    <a:pt x="20093" y="20458"/>
                    <a:pt x="18209" y="20981"/>
                  </a:cubicBezTo>
                  <a:cubicBezTo>
                    <a:pt x="16326" y="21505"/>
                    <a:pt x="13814" y="21600"/>
                    <a:pt x="11428" y="20886"/>
                  </a:cubicBezTo>
                  <a:cubicBezTo>
                    <a:pt x="9042" y="20173"/>
                    <a:pt x="6781" y="18650"/>
                    <a:pt x="6656" y="17508"/>
                  </a:cubicBezTo>
                  <a:cubicBezTo>
                    <a:pt x="6530" y="16367"/>
                    <a:pt x="8540" y="15605"/>
                    <a:pt x="10549" y="14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3312888" y="440631"/>
              <a:ext cx="72745" cy="21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69" fill="norm" stroke="1" extrusionOk="0">
                  <a:moveTo>
                    <a:pt x="10101" y="2097"/>
                  </a:moveTo>
                  <a:cubicBezTo>
                    <a:pt x="9484" y="1049"/>
                    <a:pt x="8867" y="0"/>
                    <a:pt x="7941" y="0"/>
                  </a:cubicBezTo>
                  <a:cubicBezTo>
                    <a:pt x="7016" y="0"/>
                    <a:pt x="5781" y="1049"/>
                    <a:pt x="4239" y="4299"/>
                  </a:cubicBezTo>
                  <a:cubicBezTo>
                    <a:pt x="2696" y="7550"/>
                    <a:pt x="844" y="13002"/>
                    <a:pt x="227" y="16252"/>
                  </a:cubicBezTo>
                  <a:cubicBezTo>
                    <a:pt x="-390" y="19503"/>
                    <a:pt x="227" y="20551"/>
                    <a:pt x="2387" y="21076"/>
                  </a:cubicBezTo>
                  <a:cubicBezTo>
                    <a:pt x="4547" y="21600"/>
                    <a:pt x="8250" y="21600"/>
                    <a:pt x="11644" y="21076"/>
                  </a:cubicBezTo>
                  <a:cubicBezTo>
                    <a:pt x="15039" y="20551"/>
                    <a:pt x="18124" y="19503"/>
                    <a:pt x="21210" y="18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3296732" y="506247"/>
              <a:ext cx="114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3600" y="12000"/>
                  </a:cubicBezTo>
                  <a:cubicBezTo>
                    <a:pt x="7200" y="8400"/>
                    <a:pt x="14400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3430082" y="193171"/>
              <a:ext cx="99405" cy="44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89" fill="norm" stroke="1" extrusionOk="0">
                  <a:moveTo>
                    <a:pt x="0" y="1315"/>
                  </a:moveTo>
                  <a:cubicBezTo>
                    <a:pt x="450" y="806"/>
                    <a:pt x="900" y="297"/>
                    <a:pt x="2475" y="93"/>
                  </a:cubicBezTo>
                  <a:cubicBezTo>
                    <a:pt x="4050" y="-111"/>
                    <a:pt x="6750" y="-9"/>
                    <a:pt x="9675" y="704"/>
                  </a:cubicBezTo>
                  <a:cubicBezTo>
                    <a:pt x="12600" y="1417"/>
                    <a:pt x="15750" y="2742"/>
                    <a:pt x="16875" y="3964"/>
                  </a:cubicBezTo>
                  <a:cubicBezTo>
                    <a:pt x="18000" y="5187"/>
                    <a:pt x="17100" y="6308"/>
                    <a:pt x="15300" y="7327"/>
                  </a:cubicBezTo>
                  <a:cubicBezTo>
                    <a:pt x="13500" y="8346"/>
                    <a:pt x="10800" y="9263"/>
                    <a:pt x="9000" y="9976"/>
                  </a:cubicBezTo>
                  <a:cubicBezTo>
                    <a:pt x="7200" y="10689"/>
                    <a:pt x="6300" y="11198"/>
                    <a:pt x="6975" y="11708"/>
                  </a:cubicBezTo>
                  <a:cubicBezTo>
                    <a:pt x="7650" y="12217"/>
                    <a:pt x="9900" y="12727"/>
                    <a:pt x="12600" y="13338"/>
                  </a:cubicBezTo>
                  <a:cubicBezTo>
                    <a:pt x="15300" y="13949"/>
                    <a:pt x="18450" y="14663"/>
                    <a:pt x="20025" y="15580"/>
                  </a:cubicBezTo>
                  <a:cubicBezTo>
                    <a:pt x="21600" y="16497"/>
                    <a:pt x="21600" y="17617"/>
                    <a:pt x="19350" y="18636"/>
                  </a:cubicBezTo>
                  <a:cubicBezTo>
                    <a:pt x="17100" y="19655"/>
                    <a:pt x="12600" y="20572"/>
                    <a:pt x="81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3645982" y="664997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142527" y="302556"/>
              <a:ext cx="115376" cy="59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541" fill="norm" stroke="1" extrusionOk="0">
                  <a:moveTo>
                    <a:pt x="7735" y="21541"/>
                  </a:moveTo>
                  <a:cubicBezTo>
                    <a:pt x="6219" y="18918"/>
                    <a:pt x="4703" y="16295"/>
                    <a:pt x="3756" y="13634"/>
                  </a:cubicBezTo>
                  <a:cubicBezTo>
                    <a:pt x="2809" y="10972"/>
                    <a:pt x="2430" y="8272"/>
                    <a:pt x="2809" y="6112"/>
                  </a:cubicBezTo>
                  <a:cubicBezTo>
                    <a:pt x="3187" y="3952"/>
                    <a:pt x="4324" y="2332"/>
                    <a:pt x="5651" y="1368"/>
                  </a:cubicBezTo>
                  <a:cubicBezTo>
                    <a:pt x="6977" y="404"/>
                    <a:pt x="8493" y="95"/>
                    <a:pt x="10198" y="18"/>
                  </a:cubicBezTo>
                  <a:cubicBezTo>
                    <a:pt x="11903" y="-59"/>
                    <a:pt x="13798" y="95"/>
                    <a:pt x="16072" y="828"/>
                  </a:cubicBezTo>
                  <a:cubicBezTo>
                    <a:pt x="18345" y="1561"/>
                    <a:pt x="20998" y="2872"/>
                    <a:pt x="20619" y="4184"/>
                  </a:cubicBezTo>
                  <a:cubicBezTo>
                    <a:pt x="20240" y="5495"/>
                    <a:pt x="16830" y="6807"/>
                    <a:pt x="14366" y="7578"/>
                  </a:cubicBezTo>
                  <a:cubicBezTo>
                    <a:pt x="11903" y="8350"/>
                    <a:pt x="10387" y="8581"/>
                    <a:pt x="7924" y="8735"/>
                  </a:cubicBezTo>
                  <a:cubicBezTo>
                    <a:pt x="5461" y="8890"/>
                    <a:pt x="2051" y="8967"/>
                    <a:pt x="724" y="8658"/>
                  </a:cubicBezTo>
                  <a:cubicBezTo>
                    <a:pt x="-602" y="8350"/>
                    <a:pt x="156" y="7655"/>
                    <a:pt x="914" y="6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4280982" y="59631"/>
              <a:ext cx="463551" cy="4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13698"/>
                  </a:moveTo>
                  <a:cubicBezTo>
                    <a:pt x="493" y="13487"/>
                    <a:pt x="986" y="13276"/>
                    <a:pt x="1677" y="13856"/>
                  </a:cubicBezTo>
                  <a:cubicBezTo>
                    <a:pt x="2367" y="14435"/>
                    <a:pt x="3255" y="15805"/>
                    <a:pt x="3699" y="17122"/>
                  </a:cubicBezTo>
                  <a:cubicBezTo>
                    <a:pt x="4142" y="18439"/>
                    <a:pt x="4142" y="19703"/>
                    <a:pt x="3945" y="20494"/>
                  </a:cubicBezTo>
                  <a:cubicBezTo>
                    <a:pt x="3748" y="21284"/>
                    <a:pt x="3353" y="21600"/>
                    <a:pt x="3008" y="21547"/>
                  </a:cubicBezTo>
                  <a:cubicBezTo>
                    <a:pt x="2663" y="21495"/>
                    <a:pt x="2367" y="21073"/>
                    <a:pt x="2367" y="19914"/>
                  </a:cubicBezTo>
                  <a:cubicBezTo>
                    <a:pt x="2367" y="18755"/>
                    <a:pt x="2663" y="16859"/>
                    <a:pt x="3255" y="15541"/>
                  </a:cubicBezTo>
                  <a:cubicBezTo>
                    <a:pt x="3847" y="14224"/>
                    <a:pt x="4734" y="13487"/>
                    <a:pt x="5425" y="13171"/>
                  </a:cubicBezTo>
                  <a:cubicBezTo>
                    <a:pt x="6115" y="12855"/>
                    <a:pt x="6608" y="12960"/>
                    <a:pt x="6855" y="13276"/>
                  </a:cubicBezTo>
                  <a:cubicBezTo>
                    <a:pt x="7101" y="13592"/>
                    <a:pt x="7101" y="14119"/>
                    <a:pt x="7101" y="14646"/>
                  </a:cubicBezTo>
                  <a:cubicBezTo>
                    <a:pt x="7101" y="15173"/>
                    <a:pt x="7101" y="15700"/>
                    <a:pt x="7151" y="16226"/>
                  </a:cubicBezTo>
                  <a:cubicBezTo>
                    <a:pt x="7200" y="16753"/>
                    <a:pt x="7299" y="17280"/>
                    <a:pt x="7595" y="17491"/>
                  </a:cubicBezTo>
                  <a:cubicBezTo>
                    <a:pt x="7890" y="17701"/>
                    <a:pt x="8384" y="17596"/>
                    <a:pt x="8877" y="17017"/>
                  </a:cubicBezTo>
                  <a:cubicBezTo>
                    <a:pt x="9370" y="16437"/>
                    <a:pt x="9863" y="15383"/>
                    <a:pt x="10110" y="14593"/>
                  </a:cubicBezTo>
                  <a:cubicBezTo>
                    <a:pt x="10356" y="13803"/>
                    <a:pt x="10356" y="13276"/>
                    <a:pt x="10159" y="13171"/>
                  </a:cubicBezTo>
                  <a:cubicBezTo>
                    <a:pt x="9962" y="13065"/>
                    <a:pt x="9567" y="13381"/>
                    <a:pt x="9222" y="13750"/>
                  </a:cubicBezTo>
                  <a:cubicBezTo>
                    <a:pt x="8877" y="14119"/>
                    <a:pt x="8581" y="14540"/>
                    <a:pt x="8433" y="15015"/>
                  </a:cubicBezTo>
                  <a:cubicBezTo>
                    <a:pt x="8285" y="15489"/>
                    <a:pt x="8285" y="16016"/>
                    <a:pt x="8285" y="16542"/>
                  </a:cubicBezTo>
                  <a:cubicBezTo>
                    <a:pt x="8285" y="17069"/>
                    <a:pt x="8285" y="17596"/>
                    <a:pt x="8482" y="18070"/>
                  </a:cubicBezTo>
                  <a:cubicBezTo>
                    <a:pt x="8679" y="18544"/>
                    <a:pt x="9074" y="18966"/>
                    <a:pt x="9912" y="19177"/>
                  </a:cubicBezTo>
                  <a:cubicBezTo>
                    <a:pt x="10751" y="19387"/>
                    <a:pt x="12033" y="19387"/>
                    <a:pt x="13414" y="18913"/>
                  </a:cubicBezTo>
                  <a:cubicBezTo>
                    <a:pt x="14795" y="18439"/>
                    <a:pt x="16274" y="17491"/>
                    <a:pt x="17310" y="16700"/>
                  </a:cubicBezTo>
                  <a:cubicBezTo>
                    <a:pt x="18345" y="15910"/>
                    <a:pt x="18937" y="15278"/>
                    <a:pt x="19233" y="14646"/>
                  </a:cubicBezTo>
                  <a:cubicBezTo>
                    <a:pt x="19529" y="14014"/>
                    <a:pt x="19529" y="13381"/>
                    <a:pt x="19282" y="13013"/>
                  </a:cubicBezTo>
                  <a:cubicBezTo>
                    <a:pt x="19036" y="12644"/>
                    <a:pt x="18542" y="12539"/>
                    <a:pt x="17753" y="12697"/>
                  </a:cubicBezTo>
                  <a:cubicBezTo>
                    <a:pt x="16964" y="12855"/>
                    <a:pt x="15879" y="13276"/>
                    <a:pt x="14992" y="14119"/>
                  </a:cubicBezTo>
                  <a:cubicBezTo>
                    <a:pt x="14104" y="14962"/>
                    <a:pt x="13414" y="16226"/>
                    <a:pt x="13118" y="17122"/>
                  </a:cubicBezTo>
                  <a:cubicBezTo>
                    <a:pt x="12822" y="18018"/>
                    <a:pt x="12921" y="18544"/>
                    <a:pt x="13266" y="18860"/>
                  </a:cubicBezTo>
                  <a:cubicBezTo>
                    <a:pt x="13611" y="19177"/>
                    <a:pt x="14203" y="19282"/>
                    <a:pt x="15090" y="18755"/>
                  </a:cubicBezTo>
                  <a:cubicBezTo>
                    <a:pt x="15978" y="18228"/>
                    <a:pt x="17162" y="17069"/>
                    <a:pt x="18148" y="15067"/>
                  </a:cubicBezTo>
                  <a:cubicBezTo>
                    <a:pt x="19134" y="13065"/>
                    <a:pt x="19923" y="10220"/>
                    <a:pt x="20367" y="7744"/>
                  </a:cubicBezTo>
                  <a:cubicBezTo>
                    <a:pt x="20811" y="5268"/>
                    <a:pt x="20910" y="3161"/>
                    <a:pt x="20910" y="1844"/>
                  </a:cubicBezTo>
                  <a:cubicBezTo>
                    <a:pt x="20910" y="527"/>
                    <a:pt x="20811" y="0"/>
                    <a:pt x="20614" y="0"/>
                  </a:cubicBezTo>
                  <a:cubicBezTo>
                    <a:pt x="20416" y="0"/>
                    <a:pt x="20121" y="527"/>
                    <a:pt x="19874" y="2423"/>
                  </a:cubicBezTo>
                  <a:cubicBezTo>
                    <a:pt x="19627" y="4320"/>
                    <a:pt x="19430" y="7586"/>
                    <a:pt x="19430" y="10273"/>
                  </a:cubicBezTo>
                  <a:cubicBezTo>
                    <a:pt x="19430" y="12960"/>
                    <a:pt x="19627" y="15067"/>
                    <a:pt x="20022" y="16332"/>
                  </a:cubicBezTo>
                  <a:cubicBezTo>
                    <a:pt x="20416" y="17596"/>
                    <a:pt x="21008" y="18018"/>
                    <a:pt x="21600" y="18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4769369" y="182397"/>
              <a:ext cx="32314" cy="19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92" fill="norm" stroke="1" extrusionOk="0">
                  <a:moveTo>
                    <a:pt x="4409" y="19017"/>
                  </a:moveTo>
                  <a:cubicBezTo>
                    <a:pt x="1709" y="20191"/>
                    <a:pt x="-991" y="21365"/>
                    <a:pt x="359" y="21483"/>
                  </a:cubicBezTo>
                  <a:cubicBezTo>
                    <a:pt x="1709" y="21600"/>
                    <a:pt x="7109" y="20661"/>
                    <a:pt x="11159" y="16904"/>
                  </a:cubicBezTo>
                  <a:cubicBezTo>
                    <a:pt x="15209" y="13148"/>
                    <a:pt x="17909" y="6574"/>
                    <a:pt x="206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823241" y="240494"/>
              <a:ext cx="118142" cy="15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013" fill="norm" stroke="1" extrusionOk="0">
                  <a:moveTo>
                    <a:pt x="21151" y="2531"/>
                  </a:moveTo>
                  <a:cubicBezTo>
                    <a:pt x="20014" y="1347"/>
                    <a:pt x="18877" y="164"/>
                    <a:pt x="16983" y="16"/>
                  </a:cubicBezTo>
                  <a:cubicBezTo>
                    <a:pt x="15088" y="-132"/>
                    <a:pt x="12435" y="756"/>
                    <a:pt x="9404" y="3567"/>
                  </a:cubicBezTo>
                  <a:cubicBezTo>
                    <a:pt x="6372" y="6378"/>
                    <a:pt x="2962" y="11112"/>
                    <a:pt x="1256" y="14219"/>
                  </a:cubicBezTo>
                  <a:cubicBezTo>
                    <a:pt x="-449" y="17326"/>
                    <a:pt x="-449" y="18805"/>
                    <a:pt x="1446" y="19841"/>
                  </a:cubicBezTo>
                  <a:cubicBezTo>
                    <a:pt x="3340" y="20876"/>
                    <a:pt x="7130" y="21468"/>
                    <a:pt x="10730" y="20580"/>
                  </a:cubicBezTo>
                  <a:cubicBezTo>
                    <a:pt x="14330" y="19693"/>
                    <a:pt x="17740" y="17326"/>
                    <a:pt x="21151" y="14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995638" y="-1"/>
              <a:ext cx="85445" cy="39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33" fill="norm" stroke="1" extrusionOk="0">
                  <a:moveTo>
                    <a:pt x="19687" y="1263"/>
                  </a:moveTo>
                  <a:cubicBezTo>
                    <a:pt x="18633" y="698"/>
                    <a:pt x="17579" y="132"/>
                    <a:pt x="15999" y="19"/>
                  </a:cubicBezTo>
                  <a:cubicBezTo>
                    <a:pt x="14418" y="-94"/>
                    <a:pt x="12311" y="245"/>
                    <a:pt x="9677" y="2111"/>
                  </a:cubicBezTo>
                  <a:cubicBezTo>
                    <a:pt x="7043" y="3977"/>
                    <a:pt x="3882" y="7370"/>
                    <a:pt x="2038" y="10593"/>
                  </a:cubicBezTo>
                  <a:cubicBezTo>
                    <a:pt x="194" y="13816"/>
                    <a:pt x="-333" y="16869"/>
                    <a:pt x="194" y="18622"/>
                  </a:cubicBezTo>
                  <a:cubicBezTo>
                    <a:pt x="721" y="20375"/>
                    <a:pt x="2301" y="20827"/>
                    <a:pt x="4408" y="21110"/>
                  </a:cubicBezTo>
                  <a:cubicBezTo>
                    <a:pt x="6516" y="21393"/>
                    <a:pt x="9150" y="21506"/>
                    <a:pt x="12047" y="20827"/>
                  </a:cubicBezTo>
                  <a:cubicBezTo>
                    <a:pt x="14945" y="20149"/>
                    <a:pt x="18106" y="18679"/>
                    <a:pt x="21267" y="17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966782" y="201447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21600"/>
                    <a:pt x="0" y="21600"/>
                    <a:pt x="0" y="21000"/>
                  </a:cubicBezTo>
                  <a:cubicBezTo>
                    <a:pt x="0" y="20400"/>
                    <a:pt x="1543" y="19200"/>
                    <a:pt x="5400" y="15600"/>
                  </a:cubicBezTo>
                  <a:cubicBezTo>
                    <a:pt x="9257" y="12000"/>
                    <a:pt x="15429" y="6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904330" y="201447"/>
              <a:ext cx="167910" cy="65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36" fill="norm" stroke="1" extrusionOk="0">
                  <a:moveTo>
                    <a:pt x="3483" y="0"/>
                  </a:moveTo>
                  <a:cubicBezTo>
                    <a:pt x="2150" y="1869"/>
                    <a:pt x="817" y="3738"/>
                    <a:pt x="283" y="4915"/>
                  </a:cubicBezTo>
                  <a:cubicBezTo>
                    <a:pt x="-250" y="6092"/>
                    <a:pt x="17" y="6577"/>
                    <a:pt x="683" y="6923"/>
                  </a:cubicBezTo>
                  <a:cubicBezTo>
                    <a:pt x="1350" y="7269"/>
                    <a:pt x="2417" y="7477"/>
                    <a:pt x="3617" y="7615"/>
                  </a:cubicBezTo>
                  <a:cubicBezTo>
                    <a:pt x="4817" y="7754"/>
                    <a:pt x="6150" y="7823"/>
                    <a:pt x="8283" y="7442"/>
                  </a:cubicBezTo>
                  <a:cubicBezTo>
                    <a:pt x="10417" y="7062"/>
                    <a:pt x="13350" y="6231"/>
                    <a:pt x="15483" y="5296"/>
                  </a:cubicBezTo>
                  <a:cubicBezTo>
                    <a:pt x="17617" y="4362"/>
                    <a:pt x="18950" y="3323"/>
                    <a:pt x="19483" y="2631"/>
                  </a:cubicBezTo>
                  <a:cubicBezTo>
                    <a:pt x="20017" y="1938"/>
                    <a:pt x="19750" y="1592"/>
                    <a:pt x="19350" y="1696"/>
                  </a:cubicBezTo>
                  <a:cubicBezTo>
                    <a:pt x="18950" y="1800"/>
                    <a:pt x="18417" y="2354"/>
                    <a:pt x="18550" y="3773"/>
                  </a:cubicBezTo>
                  <a:cubicBezTo>
                    <a:pt x="18683" y="5192"/>
                    <a:pt x="19483" y="7477"/>
                    <a:pt x="20150" y="9692"/>
                  </a:cubicBezTo>
                  <a:cubicBezTo>
                    <a:pt x="20817" y="11908"/>
                    <a:pt x="21350" y="14054"/>
                    <a:pt x="21083" y="15888"/>
                  </a:cubicBezTo>
                  <a:cubicBezTo>
                    <a:pt x="20817" y="17723"/>
                    <a:pt x="19750" y="19246"/>
                    <a:pt x="18550" y="20146"/>
                  </a:cubicBezTo>
                  <a:cubicBezTo>
                    <a:pt x="17350" y="21046"/>
                    <a:pt x="16017" y="21323"/>
                    <a:pt x="14683" y="21462"/>
                  </a:cubicBezTo>
                  <a:cubicBezTo>
                    <a:pt x="13350" y="21600"/>
                    <a:pt x="12017" y="21600"/>
                    <a:pt x="10150" y="20977"/>
                  </a:cubicBezTo>
                  <a:cubicBezTo>
                    <a:pt x="8283" y="20354"/>
                    <a:pt x="5883" y="19108"/>
                    <a:pt x="4950" y="18035"/>
                  </a:cubicBezTo>
                  <a:cubicBezTo>
                    <a:pt x="4017" y="16962"/>
                    <a:pt x="4550" y="16062"/>
                    <a:pt x="5083" y="15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136629" y="430047"/>
              <a:ext cx="62054" cy="19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07" fill="norm" stroke="1" extrusionOk="0">
                  <a:moveTo>
                    <a:pt x="12468" y="0"/>
                  </a:moveTo>
                  <a:cubicBezTo>
                    <a:pt x="8148" y="5934"/>
                    <a:pt x="3828" y="11868"/>
                    <a:pt x="1668" y="15547"/>
                  </a:cubicBezTo>
                  <a:cubicBezTo>
                    <a:pt x="-492" y="19226"/>
                    <a:pt x="-492" y="20651"/>
                    <a:pt x="1308" y="21125"/>
                  </a:cubicBezTo>
                  <a:cubicBezTo>
                    <a:pt x="3108" y="21600"/>
                    <a:pt x="6708" y="21125"/>
                    <a:pt x="10308" y="19938"/>
                  </a:cubicBezTo>
                  <a:cubicBezTo>
                    <a:pt x="13908" y="18752"/>
                    <a:pt x="17508" y="16853"/>
                    <a:pt x="21108" y="14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121352" y="499897"/>
              <a:ext cx="11543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4922" y="21600"/>
                  </a:moveTo>
                  <a:cubicBezTo>
                    <a:pt x="2566" y="18000"/>
                    <a:pt x="210" y="14400"/>
                    <a:pt x="13" y="11400"/>
                  </a:cubicBezTo>
                  <a:cubicBezTo>
                    <a:pt x="-183" y="8400"/>
                    <a:pt x="1781" y="6000"/>
                    <a:pt x="5708" y="4200"/>
                  </a:cubicBezTo>
                  <a:cubicBezTo>
                    <a:pt x="9635" y="2400"/>
                    <a:pt x="15526" y="1200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249482" y="525297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300282" y="461797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439982" y="455447"/>
              <a:ext cx="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6852732" y="79592"/>
              <a:ext cx="159167" cy="39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22" fill="norm" stroke="1" extrusionOk="0">
                  <a:moveTo>
                    <a:pt x="0" y="2808"/>
                  </a:moveTo>
                  <a:cubicBezTo>
                    <a:pt x="0" y="2008"/>
                    <a:pt x="0" y="1208"/>
                    <a:pt x="2244" y="636"/>
                  </a:cubicBezTo>
                  <a:cubicBezTo>
                    <a:pt x="4488" y="65"/>
                    <a:pt x="8977" y="-278"/>
                    <a:pt x="12623" y="293"/>
                  </a:cubicBezTo>
                  <a:cubicBezTo>
                    <a:pt x="16270" y="865"/>
                    <a:pt x="19075" y="2351"/>
                    <a:pt x="20338" y="4122"/>
                  </a:cubicBezTo>
                  <a:cubicBezTo>
                    <a:pt x="21600" y="5893"/>
                    <a:pt x="21319" y="7951"/>
                    <a:pt x="19216" y="10065"/>
                  </a:cubicBezTo>
                  <a:cubicBezTo>
                    <a:pt x="17112" y="12179"/>
                    <a:pt x="13184" y="14351"/>
                    <a:pt x="10660" y="16236"/>
                  </a:cubicBezTo>
                  <a:cubicBezTo>
                    <a:pt x="8135" y="18122"/>
                    <a:pt x="7013" y="19722"/>
                    <a:pt x="5891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6884461" y="601497"/>
              <a:ext cx="68166" cy="7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130" fill="norm" stroke="1" extrusionOk="0">
                  <a:moveTo>
                    <a:pt x="9536" y="0"/>
                  </a:moveTo>
                  <a:cubicBezTo>
                    <a:pt x="6995" y="1906"/>
                    <a:pt x="4453" y="3812"/>
                    <a:pt x="2547" y="6353"/>
                  </a:cubicBezTo>
                  <a:cubicBezTo>
                    <a:pt x="642" y="8894"/>
                    <a:pt x="-629" y="12071"/>
                    <a:pt x="324" y="14929"/>
                  </a:cubicBezTo>
                  <a:cubicBezTo>
                    <a:pt x="1277" y="17788"/>
                    <a:pt x="4453" y="20329"/>
                    <a:pt x="7630" y="20965"/>
                  </a:cubicBezTo>
                  <a:cubicBezTo>
                    <a:pt x="10806" y="21600"/>
                    <a:pt x="13983" y="20329"/>
                    <a:pt x="16524" y="18424"/>
                  </a:cubicBezTo>
                  <a:cubicBezTo>
                    <a:pt x="19065" y="16518"/>
                    <a:pt x="20971" y="13976"/>
                    <a:pt x="20336" y="12706"/>
                  </a:cubicBezTo>
                  <a:cubicBezTo>
                    <a:pt x="19700" y="11435"/>
                    <a:pt x="16524" y="11435"/>
                    <a:pt x="13665" y="11753"/>
                  </a:cubicBezTo>
                  <a:cubicBezTo>
                    <a:pt x="10806" y="12071"/>
                    <a:pt x="8265" y="12706"/>
                    <a:pt x="5724" y="13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8917" y="1611147"/>
              <a:ext cx="255216" cy="76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75" fill="norm" stroke="1" extrusionOk="0">
                  <a:moveTo>
                    <a:pt x="1174" y="0"/>
                  </a:moveTo>
                  <a:cubicBezTo>
                    <a:pt x="638" y="1543"/>
                    <a:pt x="103" y="3086"/>
                    <a:pt x="13" y="4540"/>
                  </a:cubicBezTo>
                  <a:cubicBezTo>
                    <a:pt x="-76" y="5993"/>
                    <a:pt x="281" y="7358"/>
                    <a:pt x="1263" y="8248"/>
                  </a:cubicBezTo>
                  <a:cubicBezTo>
                    <a:pt x="2245" y="9138"/>
                    <a:pt x="3851" y="9554"/>
                    <a:pt x="5726" y="9613"/>
                  </a:cubicBezTo>
                  <a:cubicBezTo>
                    <a:pt x="7600" y="9673"/>
                    <a:pt x="9742" y="9376"/>
                    <a:pt x="11617" y="8545"/>
                  </a:cubicBezTo>
                  <a:cubicBezTo>
                    <a:pt x="13491" y="7714"/>
                    <a:pt x="15098" y="6349"/>
                    <a:pt x="16079" y="5103"/>
                  </a:cubicBezTo>
                  <a:cubicBezTo>
                    <a:pt x="17061" y="3857"/>
                    <a:pt x="17418" y="2730"/>
                    <a:pt x="17597" y="2018"/>
                  </a:cubicBezTo>
                  <a:cubicBezTo>
                    <a:pt x="17775" y="1305"/>
                    <a:pt x="17775" y="1009"/>
                    <a:pt x="17775" y="1009"/>
                  </a:cubicBezTo>
                  <a:cubicBezTo>
                    <a:pt x="17775" y="1009"/>
                    <a:pt x="17775" y="1305"/>
                    <a:pt x="17954" y="2344"/>
                  </a:cubicBezTo>
                  <a:cubicBezTo>
                    <a:pt x="18132" y="3382"/>
                    <a:pt x="18489" y="5163"/>
                    <a:pt x="19025" y="7002"/>
                  </a:cubicBezTo>
                  <a:cubicBezTo>
                    <a:pt x="19560" y="8842"/>
                    <a:pt x="20274" y="10741"/>
                    <a:pt x="20721" y="12788"/>
                  </a:cubicBezTo>
                  <a:cubicBezTo>
                    <a:pt x="21167" y="14835"/>
                    <a:pt x="21345" y="17031"/>
                    <a:pt x="21435" y="18307"/>
                  </a:cubicBezTo>
                  <a:cubicBezTo>
                    <a:pt x="21524" y="19582"/>
                    <a:pt x="21524" y="19938"/>
                    <a:pt x="21524" y="20295"/>
                  </a:cubicBezTo>
                  <a:cubicBezTo>
                    <a:pt x="21524" y="20651"/>
                    <a:pt x="21524" y="21007"/>
                    <a:pt x="21078" y="21244"/>
                  </a:cubicBezTo>
                  <a:cubicBezTo>
                    <a:pt x="20631" y="21481"/>
                    <a:pt x="19739" y="21600"/>
                    <a:pt x="18936" y="21570"/>
                  </a:cubicBezTo>
                  <a:cubicBezTo>
                    <a:pt x="18132" y="21541"/>
                    <a:pt x="17418" y="21363"/>
                    <a:pt x="16347" y="20829"/>
                  </a:cubicBezTo>
                  <a:cubicBezTo>
                    <a:pt x="15276" y="20295"/>
                    <a:pt x="13848" y="19404"/>
                    <a:pt x="13312" y="18633"/>
                  </a:cubicBezTo>
                  <a:cubicBezTo>
                    <a:pt x="12777" y="17862"/>
                    <a:pt x="13134" y="17209"/>
                    <a:pt x="13491" y="16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2677" y="1277686"/>
              <a:ext cx="170656" cy="25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18" fill="norm" stroke="1" extrusionOk="0">
                  <a:moveTo>
                    <a:pt x="3900" y="10986"/>
                  </a:moveTo>
                  <a:cubicBezTo>
                    <a:pt x="2567" y="13663"/>
                    <a:pt x="1233" y="16341"/>
                    <a:pt x="567" y="18305"/>
                  </a:cubicBezTo>
                  <a:cubicBezTo>
                    <a:pt x="-100" y="20268"/>
                    <a:pt x="-100" y="21518"/>
                    <a:pt x="167" y="21518"/>
                  </a:cubicBezTo>
                  <a:cubicBezTo>
                    <a:pt x="433" y="21518"/>
                    <a:pt x="967" y="20268"/>
                    <a:pt x="1900" y="17412"/>
                  </a:cubicBezTo>
                  <a:cubicBezTo>
                    <a:pt x="2833" y="14556"/>
                    <a:pt x="4167" y="10093"/>
                    <a:pt x="5100" y="7237"/>
                  </a:cubicBezTo>
                  <a:cubicBezTo>
                    <a:pt x="6033" y="4381"/>
                    <a:pt x="6567" y="3131"/>
                    <a:pt x="7367" y="2060"/>
                  </a:cubicBezTo>
                  <a:cubicBezTo>
                    <a:pt x="8167" y="989"/>
                    <a:pt x="9233" y="97"/>
                    <a:pt x="10167" y="7"/>
                  </a:cubicBezTo>
                  <a:cubicBezTo>
                    <a:pt x="11100" y="-82"/>
                    <a:pt x="11900" y="632"/>
                    <a:pt x="13233" y="3131"/>
                  </a:cubicBezTo>
                  <a:cubicBezTo>
                    <a:pt x="14567" y="5630"/>
                    <a:pt x="16433" y="9915"/>
                    <a:pt x="17900" y="12949"/>
                  </a:cubicBezTo>
                  <a:cubicBezTo>
                    <a:pt x="19367" y="15984"/>
                    <a:pt x="20433" y="17769"/>
                    <a:pt x="21500" y="19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94782" y="1833397"/>
              <a:ext cx="69851" cy="27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0"/>
                  </a:moveTo>
                  <a:cubicBezTo>
                    <a:pt x="1309" y="4223"/>
                    <a:pt x="2618" y="8445"/>
                    <a:pt x="2945" y="11368"/>
                  </a:cubicBezTo>
                  <a:cubicBezTo>
                    <a:pt x="3273" y="14292"/>
                    <a:pt x="2618" y="15916"/>
                    <a:pt x="1964" y="17540"/>
                  </a:cubicBezTo>
                  <a:cubicBezTo>
                    <a:pt x="1309" y="19164"/>
                    <a:pt x="655" y="20788"/>
                    <a:pt x="1964" y="21194"/>
                  </a:cubicBezTo>
                  <a:cubicBezTo>
                    <a:pt x="3273" y="21600"/>
                    <a:pt x="6545" y="20788"/>
                    <a:pt x="10145" y="19326"/>
                  </a:cubicBezTo>
                  <a:cubicBezTo>
                    <a:pt x="13745" y="17865"/>
                    <a:pt x="17673" y="15753"/>
                    <a:pt x="21600" y="13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75732" y="1973097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96382" y="1973097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40832" y="1947697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048"/>
                    <a:pt x="3600" y="12096"/>
                    <a:pt x="7200" y="15696"/>
                  </a:cubicBezTo>
                  <a:cubicBezTo>
                    <a:pt x="10800" y="19296"/>
                    <a:pt x="16200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636082" y="1928647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883732" y="1555256"/>
              <a:ext cx="82551" cy="74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238"/>
                  </a:moveTo>
                  <a:cubicBezTo>
                    <a:pt x="554" y="692"/>
                    <a:pt x="1108" y="146"/>
                    <a:pt x="1385" y="24"/>
                  </a:cubicBezTo>
                  <a:cubicBezTo>
                    <a:pt x="1662" y="-97"/>
                    <a:pt x="1662" y="206"/>
                    <a:pt x="2492" y="1481"/>
                  </a:cubicBezTo>
                  <a:cubicBezTo>
                    <a:pt x="3323" y="2755"/>
                    <a:pt x="4985" y="5000"/>
                    <a:pt x="6923" y="7123"/>
                  </a:cubicBezTo>
                  <a:cubicBezTo>
                    <a:pt x="8862" y="9247"/>
                    <a:pt x="11077" y="11249"/>
                    <a:pt x="13292" y="13312"/>
                  </a:cubicBezTo>
                  <a:cubicBezTo>
                    <a:pt x="15508" y="15375"/>
                    <a:pt x="17723" y="17499"/>
                    <a:pt x="19108" y="18742"/>
                  </a:cubicBezTo>
                  <a:cubicBezTo>
                    <a:pt x="20492" y="19986"/>
                    <a:pt x="21046" y="20350"/>
                    <a:pt x="21323" y="20684"/>
                  </a:cubicBezTo>
                  <a:cubicBezTo>
                    <a:pt x="21600" y="21018"/>
                    <a:pt x="21600" y="21321"/>
                    <a:pt x="21600" y="21412"/>
                  </a:cubicBezTo>
                  <a:cubicBezTo>
                    <a:pt x="21600" y="21503"/>
                    <a:pt x="21600" y="21382"/>
                    <a:pt x="21600" y="21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071004" y="1746857"/>
              <a:ext cx="104829" cy="38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35" fill="norm" stroke="1" extrusionOk="0">
                  <a:moveTo>
                    <a:pt x="18803" y="1621"/>
                  </a:moveTo>
                  <a:cubicBezTo>
                    <a:pt x="17507" y="1154"/>
                    <a:pt x="16211" y="687"/>
                    <a:pt x="14267" y="337"/>
                  </a:cubicBezTo>
                  <a:cubicBezTo>
                    <a:pt x="12323" y="-13"/>
                    <a:pt x="9731" y="-247"/>
                    <a:pt x="6707" y="454"/>
                  </a:cubicBezTo>
                  <a:cubicBezTo>
                    <a:pt x="3683" y="1154"/>
                    <a:pt x="227" y="2789"/>
                    <a:pt x="11" y="4423"/>
                  </a:cubicBezTo>
                  <a:cubicBezTo>
                    <a:pt x="-205" y="6058"/>
                    <a:pt x="2819" y="7692"/>
                    <a:pt x="4763" y="8802"/>
                  </a:cubicBezTo>
                  <a:cubicBezTo>
                    <a:pt x="6707" y="9911"/>
                    <a:pt x="7571" y="10495"/>
                    <a:pt x="8219" y="11078"/>
                  </a:cubicBezTo>
                  <a:cubicBezTo>
                    <a:pt x="8867" y="11662"/>
                    <a:pt x="9299" y="12246"/>
                    <a:pt x="8651" y="12713"/>
                  </a:cubicBezTo>
                  <a:cubicBezTo>
                    <a:pt x="8003" y="13180"/>
                    <a:pt x="6275" y="13530"/>
                    <a:pt x="4331" y="13530"/>
                  </a:cubicBezTo>
                  <a:cubicBezTo>
                    <a:pt x="2387" y="13530"/>
                    <a:pt x="227" y="13180"/>
                    <a:pt x="227" y="12947"/>
                  </a:cubicBezTo>
                  <a:cubicBezTo>
                    <a:pt x="227" y="12713"/>
                    <a:pt x="2387" y="12596"/>
                    <a:pt x="3683" y="12830"/>
                  </a:cubicBezTo>
                  <a:cubicBezTo>
                    <a:pt x="4979" y="13063"/>
                    <a:pt x="5411" y="13647"/>
                    <a:pt x="4979" y="14873"/>
                  </a:cubicBezTo>
                  <a:cubicBezTo>
                    <a:pt x="4547" y="16099"/>
                    <a:pt x="3251" y="17967"/>
                    <a:pt x="2603" y="19193"/>
                  </a:cubicBezTo>
                  <a:cubicBezTo>
                    <a:pt x="1955" y="20419"/>
                    <a:pt x="1955" y="21003"/>
                    <a:pt x="3035" y="21178"/>
                  </a:cubicBezTo>
                  <a:cubicBezTo>
                    <a:pt x="4115" y="21353"/>
                    <a:pt x="6275" y="21119"/>
                    <a:pt x="9515" y="20536"/>
                  </a:cubicBezTo>
                  <a:cubicBezTo>
                    <a:pt x="12755" y="19952"/>
                    <a:pt x="17075" y="19018"/>
                    <a:pt x="21395" y="18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249064" y="1840744"/>
              <a:ext cx="146104" cy="33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79" fill="norm" stroke="1" extrusionOk="0">
                  <a:moveTo>
                    <a:pt x="2285" y="1961"/>
                  </a:moveTo>
                  <a:cubicBezTo>
                    <a:pt x="2285" y="1016"/>
                    <a:pt x="2285" y="71"/>
                    <a:pt x="1976" y="4"/>
                  </a:cubicBezTo>
                  <a:cubicBezTo>
                    <a:pt x="1667" y="-64"/>
                    <a:pt x="1050" y="746"/>
                    <a:pt x="587" y="2164"/>
                  </a:cubicBezTo>
                  <a:cubicBezTo>
                    <a:pt x="125" y="3581"/>
                    <a:pt x="-184" y="5606"/>
                    <a:pt x="125" y="6889"/>
                  </a:cubicBezTo>
                  <a:cubicBezTo>
                    <a:pt x="433" y="8171"/>
                    <a:pt x="1359" y="8711"/>
                    <a:pt x="2593" y="8981"/>
                  </a:cubicBezTo>
                  <a:cubicBezTo>
                    <a:pt x="3827" y="9251"/>
                    <a:pt x="5370" y="9251"/>
                    <a:pt x="7376" y="8306"/>
                  </a:cubicBezTo>
                  <a:cubicBezTo>
                    <a:pt x="9382" y="7361"/>
                    <a:pt x="11850" y="5471"/>
                    <a:pt x="13085" y="4189"/>
                  </a:cubicBezTo>
                  <a:cubicBezTo>
                    <a:pt x="14319" y="2906"/>
                    <a:pt x="14319" y="2231"/>
                    <a:pt x="14165" y="2299"/>
                  </a:cubicBezTo>
                  <a:cubicBezTo>
                    <a:pt x="14010" y="2366"/>
                    <a:pt x="13702" y="3176"/>
                    <a:pt x="14627" y="5066"/>
                  </a:cubicBezTo>
                  <a:cubicBezTo>
                    <a:pt x="15553" y="6956"/>
                    <a:pt x="17713" y="9926"/>
                    <a:pt x="19102" y="12356"/>
                  </a:cubicBezTo>
                  <a:cubicBezTo>
                    <a:pt x="20490" y="14786"/>
                    <a:pt x="21107" y="16676"/>
                    <a:pt x="21262" y="18026"/>
                  </a:cubicBezTo>
                  <a:cubicBezTo>
                    <a:pt x="21416" y="19376"/>
                    <a:pt x="21107" y="20186"/>
                    <a:pt x="20182" y="20726"/>
                  </a:cubicBezTo>
                  <a:cubicBezTo>
                    <a:pt x="19256" y="21266"/>
                    <a:pt x="17713" y="21536"/>
                    <a:pt x="16325" y="21469"/>
                  </a:cubicBezTo>
                  <a:cubicBezTo>
                    <a:pt x="14936" y="21401"/>
                    <a:pt x="13702" y="20996"/>
                    <a:pt x="12930" y="20186"/>
                  </a:cubicBezTo>
                  <a:cubicBezTo>
                    <a:pt x="12159" y="19376"/>
                    <a:pt x="11850" y="18161"/>
                    <a:pt x="12467" y="17216"/>
                  </a:cubicBezTo>
                  <a:cubicBezTo>
                    <a:pt x="13085" y="16271"/>
                    <a:pt x="14627" y="15596"/>
                    <a:pt x="16170" y="14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448882" y="1992147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550482" y="2004847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671132" y="1998497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810832" y="199849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884482" y="1865147"/>
              <a:ext cx="147690" cy="50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09" fill="norm" stroke="1" extrusionOk="0">
                  <a:moveTo>
                    <a:pt x="3104" y="0"/>
                  </a:moveTo>
                  <a:cubicBezTo>
                    <a:pt x="1888" y="271"/>
                    <a:pt x="671" y="542"/>
                    <a:pt x="214" y="1446"/>
                  </a:cubicBezTo>
                  <a:cubicBezTo>
                    <a:pt x="-242" y="2350"/>
                    <a:pt x="62" y="3886"/>
                    <a:pt x="823" y="4835"/>
                  </a:cubicBezTo>
                  <a:cubicBezTo>
                    <a:pt x="1583" y="5784"/>
                    <a:pt x="2800" y="6146"/>
                    <a:pt x="4930" y="6146"/>
                  </a:cubicBezTo>
                  <a:cubicBezTo>
                    <a:pt x="7059" y="6146"/>
                    <a:pt x="10102" y="5784"/>
                    <a:pt x="12231" y="5151"/>
                  </a:cubicBezTo>
                  <a:cubicBezTo>
                    <a:pt x="14361" y="4519"/>
                    <a:pt x="15578" y="3615"/>
                    <a:pt x="16186" y="2937"/>
                  </a:cubicBezTo>
                  <a:cubicBezTo>
                    <a:pt x="16795" y="2259"/>
                    <a:pt x="16795" y="1808"/>
                    <a:pt x="16338" y="1762"/>
                  </a:cubicBezTo>
                  <a:cubicBezTo>
                    <a:pt x="15882" y="1717"/>
                    <a:pt x="14969" y="2079"/>
                    <a:pt x="14513" y="2802"/>
                  </a:cubicBezTo>
                  <a:cubicBezTo>
                    <a:pt x="14057" y="3525"/>
                    <a:pt x="14057" y="4609"/>
                    <a:pt x="14817" y="6326"/>
                  </a:cubicBezTo>
                  <a:cubicBezTo>
                    <a:pt x="15578" y="8044"/>
                    <a:pt x="17099" y="10393"/>
                    <a:pt x="18316" y="12472"/>
                  </a:cubicBezTo>
                  <a:cubicBezTo>
                    <a:pt x="19533" y="14551"/>
                    <a:pt x="20445" y="16358"/>
                    <a:pt x="20902" y="17533"/>
                  </a:cubicBezTo>
                  <a:cubicBezTo>
                    <a:pt x="21358" y="18708"/>
                    <a:pt x="21358" y="19250"/>
                    <a:pt x="20750" y="19792"/>
                  </a:cubicBezTo>
                  <a:cubicBezTo>
                    <a:pt x="20141" y="20335"/>
                    <a:pt x="18924" y="20877"/>
                    <a:pt x="17403" y="21193"/>
                  </a:cubicBezTo>
                  <a:cubicBezTo>
                    <a:pt x="15882" y="21510"/>
                    <a:pt x="14057" y="21600"/>
                    <a:pt x="12840" y="20606"/>
                  </a:cubicBezTo>
                  <a:cubicBezTo>
                    <a:pt x="11623" y="19612"/>
                    <a:pt x="11014" y="17533"/>
                    <a:pt x="10406" y="15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124898" y="1998497"/>
              <a:ext cx="54235" cy="22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02" fill="norm" stroke="1" extrusionOk="0">
                  <a:moveTo>
                    <a:pt x="8825" y="0"/>
                  </a:moveTo>
                  <a:cubicBezTo>
                    <a:pt x="7164" y="3634"/>
                    <a:pt x="5502" y="7267"/>
                    <a:pt x="3841" y="10396"/>
                  </a:cubicBezTo>
                  <a:cubicBezTo>
                    <a:pt x="2179" y="13525"/>
                    <a:pt x="518" y="16150"/>
                    <a:pt x="102" y="17966"/>
                  </a:cubicBezTo>
                  <a:cubicBezTo>
                    <a:pt x="-313" y="19783"/>
                    <a:pt x="518" y="20793"/>
                    <a:pt x="3010" y="21196"/>
                  </a:cubicBezTo>
                  <a:cubicBezTo>
                    <a:pt x="5502" y="21600"/>
                    <a:pt x="9656" y="21398"/>
                    <a:pt x="12979" y="20692"/>
                  </a:cubicBezTo>
                  <a:cubicBezTo>
                    <a:pt x="16302" y="19985"/>
                    <a:pt x="18795" y="18774"/>
                    <a:pt x="21287" y="17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102932" y="2093747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8400"/>
                    <a:pt x="6000" y="15200"/>
                    <a:pt x="9600" y="11600"/>
                  </a:cubicBezTo>
                  <a:cubicBezTo>
                    <a:pt x="13200" y="8000"/>
                    <a:pt x="17400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299782" y="1700047"/>
              <a:ext cx="66977" cy="55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99" fill="norm" stroke="1" extrusionOk="0">
                  <a:moveTo>
                    <a:pt x="0" y="489"/>
                  </a:moveTo>
                  <a:cubicBezTo>
                    <a:pt x="3273" y="245"/>
                    <a:pt x="6545" y="0"/>
                    <a:pt x="9491" y="0"/>
                  </a:cubicBezTo>
                  <a:cubicBezTo>
                    <a:pt x="12436" y="0"/>
                    <a:pt x="15055" y="245"/>
                    <a:pt x="17345" y="1019"/>
                  </a:cubicBezTo>
                  <a:cubicBezTo>
                    <a:pt x="19636" y="1793"/>
                    <a:pt x="21600" y="3097"/>
                    <a:pt x="20291" y="4198"/>
                  </a:cubicBezTo>
                  <a:cubicBezTo>
                    <a:pt x="18982" y="5298"/>
                    <a:pt x="14400" y="6195"/>
                    <a:pt x="11127" y="7051"/>
                  </a:cubicBezTo>
                  <a:cubicBezTo>
                    <a:pt x="7855" y="7906"/>
                    <a:pt x="5891" y="8722"/>
                    <a:pt x="5891" y="9577"/>
                  </a:cubicBezTo>
                  <a:cubicBezTo>
                    <a:pt x="5891" y="10433"/>
                    <a:pt x="7855" y="11330"/>
                    <a:pt x="9491" y="12389"/>
                  </a:cubicBezTo>
                  <a:cubicBezTo>
                    <a:pt x="11127" y="13449"/>
                    <a:pt x="12436" y="14672"/>
                    <a:pt x="13745" y="16098"/>
                  </a:cubicBezTo>
                  <a:cubicBezTo>
                    <a:pt x="15055" y="17525"/>
                    <a:pt x="16364" y="19155"/>
                    <a:pt x="16691" y="20174"/>
                  </a:cubicBezTo>
                  <a:cubicBezTo>
                    <a:pt x="17018" y="21192"/>
                    <a:pt x="16364" y="21600"/>
                    <a:pt x="15382" y="21478"/>
                  </a:cubicBezTo>
                  <a:cubicBezTo>
                    <a:pt x="14400" y="21355"/>
                    <a:pt x="13091" y="20703"/>
                    <a:pt x="11782" y="20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214182" y="1868820"/>
              <a:ext cx="260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15" y="12302"/>
                    <a:pt x="8429" y="4448"/>
                    <a:pt x="12029" y="1502"/>
                  </a:cubicBezTo>
                  <a:cubicBezTo>
                    <a:pt x="15629" y="-1443"/>
                    <a:pt x="1861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284032" y="1966747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0"/>
                    <a:pt x="11700" y="0"/>
                    <a:pt x="15300" y="3600"/>
                  </a:cubicBezTo>
                  <a:cubicBezTo>
                    <a:pt x="18900" y="7200"/>
                    <a:pt x="2025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290382" y="2049297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245798" y="1786831"/>
              <a:ext cx="218393" cy="72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39" fill="norm" stroke="1" extrusionOk="0">
                  <a:moveTo>
                    <a:pt x="3453" y="62"/>
                  </a:moveTo>
                  <a:cubicBezTo>
                    <a:pt x="2414" y="0"/>
                    <a:pt x="1376" y="-62"/>
                    <a:pt x="753" y="125"/>
                  </a:cubicBezTo>
                  <a:cubicBezTo>
                    <a:pt x="130" y="311"/>
                    <a:pt x="-78" y="747"/>
                    <a:pt x="26" y="1743"/>
                  </a:cubicBezTo>
                  <a:cubicBezTo>
                    <a:pt x="130" y="2739"/>
                    <a:pt x="545" y="4295"/>
                    <a:pt x="1168" y="5229"/>
                  </a:cubicBezTo>
                  <a:cubicBezTo>
                    <a:pt x="1791" y="6163"/>
                    <a:pt x="2622" y="6474"/>
                    <a:pt x="4595" y="6536"/>
                  </a:cubicBezTo>
                  <a:cubicBezTo>
                    <a:pt x="6568" y="6599"/>
                    <a:pt x="9684" y="6412"/>
                    <a:pt x="12176" y="5789"/>
                  </a:cubicBezTo>
                  <a:cubicBezTo>
                    <a:pt x="14668" y="5167"/>
                    <a:pt x="16537" y="4109"/>
                    <a:pt x="17680" y="3393"/>
                  </a:cubicBezTo>
                  <a:cubicBezTo>
                    <a:pt x="18822" y="2677"/>
                    <a:pt x="19237" y="2303"/>
                    <a:pt x="19445" y="1837"/>
                  </a:cubicBezTo>
                  <a:cubicBezTo>
                    <a:pt x="19653" y="1370"/>
                    <a:pt x="19653" y="809"/>
                    <a:pt x="19445" y="685"/>
                  </a:cubicBezTo>
                  <a:cubicBezTo>
                    <a:pt x="19237" y="560"/>
                    <a:pt x="18822" y="872"/>
                    <a:pt x="18926" y="1992"/>
                  </a:cubicBezTo>
                  <a:cubicBezTo>
                    <a:pt x="19030" y="3113"/>
                    <a:pt x="19653" y="5042"/>
                    <a:pt x="20276" y="7221"/>
                  </a:cubicBezTo>
                  <a:cubicBezTo>
                    <a:pt x="20899" y="9400"/>
                    <a:pt x="21522" y="11827"/>
                    <a:pt x="21418" y="13975"/>
                  </a:cubicBezTo>
                  <a:cubicBezTo>
                    <a:pt x="21314" y="16122"/>
                    <a:pt x="20484" y="17990"/>
                    <a:pt x="19237" y="19204"/>
                  </a:cubicBezTo>
                  <a:cubicBezTo>
                    <a:pt x="17991" y="20418"/>
                    <a:pt x="16330" y="20978"/>
                    <a:pt x="14876" y="21258"/>
                  </a:cubicBezTo>
                  <a:cubicBezTo>
                    <a:pt x="13422" y="21538"/>
                    <a:pt x="12176" y="21538"/>
                    <a:pt x="10410" y="20947"/>
                  </a:cubicBezTo>
                  <a:cubicBezTo>
                    <a:pt x="8645" y="20355"/>
                    <a:pt x="6360" y="19173"/>
                    <a:pt x="4699" y="17834"/>
                  </a:cubicBezTo>
                  <a:cubicBezTo>
                    <a:pt x="3037" y="16496"/>
                    <a:pt x="1999" y="15002"/>
                    <a:pt x="960" y="13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268646" y="1485849"/>
              <a:ext cx="126637" cy="14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48" fill="norm" stroke="1" extrusionOk="0">
                  <a:moveTo>
                    <a:pt x="2098" y="11018"/>
                  </a:moveTo>
                  <a:cubicBezTo>
                    <a:pt x="1378" y="12896"/>
                    <a:pt x="658" y="14774"/>
                    <a:pt x="298" y="16809"/>
                  </a:cubicBezTo>
                  <a:cubicBezTo>
                    <a:pt x="-62" y="18844"/>
                    <a:pt x="-62" y="21035"/>
                    <a:pt x="118" y="21035"/>
                  </a:cubicBezTo>
                  <a:cubicBezTo>
                    <a:pt x="298" y="21035"/>
                    <a:pt x="658" y="18844"/>
                    <a:pt x="1738" y="15713"/>
                  </a:cubicBezTo>
                  <a:cubicBezTo>
                    <a:pt x="2818" y="12583"/>
                    <a:pt x="4618" y="8513"/>
                    <a:pt x="6238" y="6009"/>
                  </a:cubicBezTo>
                  <a:cubicBezTo>
                    <a:pt x="7858" y="3505"/>
                    <a:pt x="9298" y="2565"/>
                    <a:pt x="10918" y="1626"/>
                  </a:cubicBezTo>
                  <a:cubicBezTo>
                    <a:pt x="12538" y="687"/>
                    <a:pt x="14338" y="-252"/>
                    <a:pt x="15598" y="61"/>
                  </a:cubicBezTo>
                  <a:cubicBezTo>
                    <a:pt x="16858" y="374"/>
                    <a:pt x="17578" y="1939"/>
                    <a:pt x="18478" y="5696"/>
                  </a:cubicBezTo>
                  <a:cubicBezTo>
                    <a:pt x="19378" y="9452"/>
                    <a:pt x="20458" y="15400"/>
                    <a:pt x="21538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569632" y="1960397"/>
              <a:ext cx="41551" cy="25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80" fill="norm" stroke="1" extrusionOk="0">
                  <a:moveTo>
                    <a:pt x="21200" y="0"/>
                  </a:moveTo>
                  <a:cubicBezTo>
                    <a:pt x="16880" y="3213"/>
                    <a:pt x="12560" y="6426"/>
                    <a:pt x="9320" y="9461"/>
                  </a:cubicBezTo>
                  <a:cubicBezTo>
                    <a:pt x="6080" y="12496"/>
                    <a:pt x="3920" y="15352"/>
                    <a:pt x="2300" y="17494"/>
                  </a:cubicBezTo>
                  <a:cubicBezTo>
                    <a:pt x="680" y="19636"/>
                    <a:pt x="-400" y="21064"/>
                    <a:pt x="140" y="21332"/>
                  </a:cubicBezTo>
                  <a:cubicBezTo>
                    <a:pt x="680" y="21600"/>
                    <a:pt x="2840" y="20707"/>
                    <a:pt x="3920" y="19636"/>
                  </a:cubicBezTo>
                  <a:cubicBezTo>
                    <a:pt x="5000" y="18565"/>
                    <a:pt x="5000" y="17316"/>
                    <a:pt x="5000" y="16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534982" y="209374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661982" y="2157247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697966" y="2093747"/>
              <a:ext cx="846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36"/>
                    <a:pt x="0" y="10473"/>
                    <a:pt x="0" y="14073"/>
                  </a:cubicBezTo>
                  <a:cubicBezTo>
                    <a:pt x="0" y="17673"/>
                    <a:pt x="108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801682" y="2081047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4960432" y="1719097"/>
              <a:ext cx="50801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614"/>
                    <a:pt x="16200" y="3228"/>
                    <a:pt x="14400" y="5183"/>
                  </a:cubicBezTo>
                  <a:cubicBezTo>
                    <a:pt x="12600" y="7138"/>
                    <a:pt x="11700" y="9434"/>
                    <a:pt x="10350" y="11607"/>
                  </a:cubicBezTo>
                  <a:cubicBezTo>
                    <a:pt x="9000" y="13779"/>
                    <a:pt x="7200" y="15828"/>
                    <a:pt x="5400" y="17472"/>
                  </a:cubicBezTo>
                  <a:cubicBezTo>
                    <a:pt x="3600" y="19117"/>
                    <a:pt x="1800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5125532" y="2538247"/>
              <a:ext cx="406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7486"/>
                    <a:pt x="7650" y="13371"/>
                    <a:pt x="11250" y="9771"/>
                  </a:cubicBezTo>
                  <a:cubicBezTo>
                    <a:pt x="14850" y="6171"/>
                    <a:pt x="18225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5176332" y="2601747"/>
              <a:ext cx="311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0" y="14400"/>
                    <a:pt x="7641" y="7200"/>
                    <a:pt x="11241" y="3600"/>
                  </a:cubicBezTo>
                  <a:cubicBezTo>
                    <a:pt x="14841" y="0"/>
                    <a:pt x="182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366832" y="2671597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39"/>
                    <a:pt x="7200" y="12077"/>
                    <a:pt x="10800" y="15677"/>
                  </a:cubicBezTo>
                  <a:cubicBezTo>
                    <a:pt x="14400" y="19277"/>
                    <a:pt x="18000" y="20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296982" y="2792247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69"/>
                    <a:pt x="0" y="5538"/>
                    <a:pt x="2400" y="9138"/>
                  </a:cubicBezTo>
                  <a:cubicBezTo>
                    <a:pt x="4800" y="12738"/>
                    <a:pt x="9600" y="17169"/>
                    <a:pt x="13200" y="19385"/>
                  </a:cubicBezTo>
                  <a:cubicBezTo>
                    <a:pt x="16800" y="21600"/>
                    <a:pt x="192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347782" y="2862097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400" y="10800"/>
                  </a:cubicBezTo>
                  <a:cubicBezTo>
                    <a:pt x="4800" y="14400"/>
                    <a:pt x="24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370397" y="2918808"/>
              <a:ext cx="199636" cy="36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24" fill="norm" stroke="1" extrusionOk="0">
                  <a:moveTo>
                    <a:pt x="21445" y="3320"/>
                  </a:moveTo>
                  <a:cubicBezTo>
                    <a:pt x="20081" y="2222"/>
                    <a:pt x="18717" y="1123"/>
                    <a:pt x="17352" y="513"/>
                  </a:cubicBezTo>
                  <a:cubicBezTo>
                    <a:pt x="15988" y="-97"/>
                    <a:pt x="14624" y="-219"/>
                    <a:pt x="13032" y="452"/>
                  </a:cubicBezTo>
                  <a:cubicBezTo>
                    <a:pt x="11441" y="1123"/>
                    <a:pt x="9622" y="2588"/>
                    <a:pt x="8826" y="4296"/>
                  </a:cubicBezTo>
                  <a:cubicBezTo>
                    <a:pt x="8030" y="6005"/>
                    <a:pt x="8258" y="7957"/>
                    <a:pt x="8144" y="9239"/>
                  </a:cubicBezTo>
                  <a:cubicBezTo>
                    <a:pt x="8030" y="10520"/>
                    <a:pt x="7576" y="11130"/>
                    <a:pt x="6552" y="11374"/>
                  </a:cubicBezTo>
                  <a:cubicBezTo>
                    <a:pt x="5529" y="11618"/>
                    <a:pt x="3938" y="11496"/>
                    <a:pt x="3710" y="11557"/>
                  </a:cubicBezTo>
                  <a:cubicBezTo>
                    <a:pt x="3483" y="11618"/>
                    <a:pt x="4620" y="11862"/>
                    <a:pt x="5188" y="12289"/>
                  </a:cubicBezTo>
                  <a:cubicBezTo>
                    <a:pt x="5757" y="12717"/>
                    <a:pt x="5757" y="13327"/>
                    <a:pt x="5074" y="14120"/>
                  </a:cubicBezTo>
                  <a:cubicBezTo>
                    <a:pt x="4392" y="14913"/>
                    <a:pt x="3028" y="15889"/>
                    <a:pt x="2005" y="16927"/>
                  </a:cubicBezTo>
                  <a:cubicBezTo>
                    <a:pt x="982" y="17964"/>
                    <a:pt x="300" y="19062"/>
                    <a:pt x="72" y="19917"/>
                  </a:cubicBezTo>
                  <a:cubicBezTo>
                    <a:pt x="-155" y="20771"/>
                    <a:pt x="72" y="21381"/>
                    <a:pt x="2005" y="21320"/>
                  </a:cubicBezTo>
                  <a:cubicBezTo>
                    <a:pt x="3938" y="21259"/>
                    <a:pt x="7576" y="20527"/>
                    <a:pt x="11213" y="19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552870" y="3071647"/>
              <a:ext cx="128041" cy="30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62" fill="norm" stroke="1" extrusionOk="0">
                  <a:moveTo>
                    <a:pt x="4915" y="0"/>
                  </a:moveTo>
                  <a:cubicBezTo>
                    <a:pt x="3173" y="740"/>
                    <a:pt x="1431" y="1479"/>
                    <a:pt x="560" y="2219"/>
                  </a:cubicBezTo>
                  <a:cubicBezTo>
                    <a:pt x="-311" y="2959"/>
                    <a:pt x="-311" y="3699"/>
                    <a:pt x="1605" y="4216"/>
                  </a:cubicBezTo>
                  <a:cubicBezTo>
                    <a:pt x="3521" y="4734"/>
                    <a:pt x="7354" y="5030"/>
                    <a:pt x="10141" y="4956"/>
                  </a:cubicBezTo>
                  <a:cubicBezTo>
                    <a:pt x="12928" y="4882"/>
                    <a:pt x="14670" y="4438"/>
                    <a:pt x="16237" y="3995"/>
                  </a:cubicBezTo>
                  <a:cubicBezTo>
                    <a:pt x="17805" y="3551"/>
                    <a:pt x="19199" y="3107"/>
                    <a:pt x="19199" y="3181"/>
                  </a:cubicBezTo>
                  <a:cubicBezTo>
                    <a:pt x="19199" y="3255"/>
                    <a:pt x="17805" y="3847"/>
                    <a:pt x="17108" y="5326"/>
                  </a:cubicBezTo>
                  <a:cubicBezTo>
                    <a:pt x="16412" y="6805"/>
                    <a:pt x="16412" y="9173"/>
                    <a:pt x="17108" y="11318"/>
                  </a:cubicBezTo>
                  <a:cubicBezTo>
                    <a:pt x="17805" y="13463"/>
                    <a:pt x="19199" y="15386"/>
                    <a:pt x="20070" y="16718"/>
                  </a:cubicBezTo>
                  <a:cubicBezTo>
                    <a:pt x="20941" y="18049"/>
                    <a:pt x="21289" y="18789"/>
                    <a:pt x="20941" y="19455"/>
                  </a:cubicBezTo>
                  <a:cubicBezTo>
                    <a:pt x="20592" y="20121"/>
                    <a:pt x="19547" y="20712"/>
                    <a:pt x="17805" y="21082"/>
                  </a:cubicBezTo>
                  <a:cubicBezTo>
                    <a:pt x="16063" y="21452"/>
                    <a:pt x="13624" y="21600"/>
                    <a:pt x="12057" y="21304"/>
                  </a:cubicBezTo>
                  <a:cubicBezTo>
                    <a:pt x="10489" y="21008"/>
                    <a:pt x="9792" y="20268"/>
                    <a:pt x="9792" y="19085"/>
                  </a:cubicBezTo>
                  <a:cubicBezTo>
                    <a:pt x="9792" y="17901"/>
                    <a:pt x="10489" y="16274"/>
                    <a:pt x="11186" y="14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754182" y="3185947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5868482" y="3216474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141532" y="3211347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292215" y="3116097"/>
              <a:ext cx="118135" cy="37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93" fill="norm" stroke="1" extrusionOk="0">
                  <a:moveTo>
                    <a:pt x="7129" y="0"/>
                  </a:moveTo>
                  <a:cubicBezTo>
                    <a:pt x="6750" y="1831"/>
                    <a:pt x="6371" y="3661"/>
                    <a:pt x="6750" y="5003"/>
                  </a:cubicBezTo>
                  <a:cubicBezTo>
                    <a:pt x="7129" y="6346"/>
                    <a:pt x="8266" y="7200"/>
                    <a:pt x="9782" y="7688"/>
                  </a:cubicBezTo>
                  <a:cubicBezTo>
                    <a:pt x="11297" y="8176"/>
                    <a:pt x="13192" y="8298"/>
                    <a:pt x="14897" y="8176"/>
                  </a:cubicBezTo>
                  <a:cubicBezTo>
                    <a:pt x="16603" y="8054"/>
                    <a:pt x="18118" y="7688"/>
                    <a:pt x="19255" y="7810"/>
                  </a:cubicBezTo>
                  <a:cubicBezTo>
                    <a:pt x="20392" y="7932"/>
                    <a:pt x="21150" y="8542"/>
                    <a:pt x="21150" y="9519"/>
                  </a:cubicBezTo>
                  <a:cubicBezTo>
                    <a:pt x="21150" y="10495"/>
                    <a:pt x="20392" y="11837"/>
                    <a:pt x="19066" y="13485"/>
                  </a:cubicBezTo>
                  <a:cubicBezTo>
                    <a:pt x="17739" y="15132"/>
                    <a:pt x="15845" y="17085"/>
                    <a:pt x="13571" y="18488"/>
                  </a:cubicBezTo>
                  <a:cubicBezTo>
                    <a:pt x="11297" y="19892"/>
                    <a:pt x="8645" y="20746"/>
                    <a:pt x="6371" y="21173"/>
                  </a:cubicBezTo>
                  <a:cubicBezTo>
                    <a:pt x="4097" y="21600"/>
                    <a:pt x="2203" y="21600"/>
                    <a:pt x="1066" y="21173"/>
                  </a:cubicBezTo>
                  <a:cubicBezTo>
                    <a:pt x="-71" y="20746"/>
                    <a:pt x="-450" y="19892"/>
                    <a:pt x="687" y="19037"/>
                  </a:cubicBezTo>
                  <a:cubicBezTo>
                    <a:pt x="1824" y="18183"/>
                    <a:pt x="4476" y="17329"/>
                    <a:pt x="7508" y="16658"/>
                  </a:cubicBezTo>
                  <a:cubicBezTo>
                    <a:pt x="10539" y="15986"/>
                    <a:pt x="13950" y="15498"/>
                    <a:pt x="17361" y="15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420932" y="3147847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14"/>
                    <a:pt x="21600" y="8229"/>
                    <a:pt x="18000" y="11829"/>
                  </a:cubicBezTo>
                  <a:cubicBezTo>
                    <a:pt x="14400" y="15429"/>
                    <a:pt x="720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504929" y="3236747"/>
              <a:ext cx="74754" cy="18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37" fill="norm" stroke="1" extrusionOk="0">
                  <a:moveTo>
                    <a:pt x="10390" y="0"/>
                  </a:moveTo>
                  <a:cubicBezTo>
                    <a:pt x="6790" y="5825"/>
                    <a:pt x="3190" y="11649"/>
                    <a:pt x="1390" y="15169"/>
                  </a:cubicBezTo>
                  <a:cubicBezTo>
                    <a:pt x="-410" y="18688"/>
                    <a:pt x="-410" y="19901"/>
                    <a:pt x="1090" y="20629"/>
                  </a:cubicBezTo>
                  <a:cubicBezTo>
                    <a:pt x="2590" y="21357"/>
                    <a:pt x="5590" y="21600"/>
                    <a:pt x="9190" y="20993"/>
                  </a:cubicBezTo>
                  <a:cubicBezTo>
                    <a:pt x="12790" y="20387"/>
                    <a:pt x="16990" y="18930"/>
                    <a:pt x="21190" y="17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6471732" y="3312947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6687632" y="3071647"/>
              <a:ext cx="62989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479" fill="norm" stroke="1" extrusionOk="0">
                  <a:moveTo>
                    <a:pt x="0" y="0"/>
                  </a:moveTo>
                  <a:cubicBezTo>
                    <a:pt x="6271" y="0"/>
                    <a:pt x="12542" y="0"/>
                    <a:pt x="16374" y="302"/>
                  </a:cubicBezTo>
                  <a:cubicBezTo>
                    <a:pt x="20206" y="603"/>
                    <a:pt x="21600" y="1207"/>
                    <a:pt x="20206" y="2474"/>
                  </a:cubicBezTo>
                  <a:cubicBezTo>
                    <a:pt x="18813" y="3741"/>
                    <a:pt x="14632" y="5672"/>
                    <a:pt x="10452" y="7240"/>
                  </a:cubicBezTo>
                  <a:cubicBezTo>
                    <a:pt x="6271" y="8809"/>
                    <a:pt x="2090" y="10016"/>
                    <a:pt x="1045" y="11524"/>
                  </a:cubicBezTo>
                  <a:cubicBezTo>
                    <a:pt x="0" y="13032"/>
                    <a:pt x="2090" y="14842"/>
                    <a:pt x="3832" y="16170"/>
                  </a:cubicBezTo>
                  <a:cubicBezTo>
                    <a:pt x="5574" y="17497"/>
                    <a:pt x="6968" y="18342"/>
                    <a:pt x="8013" y="19187"/>
                  </a:cubicBezTo>
                  <a:cubicBezTo>
                    <a:pt x="9058" y="20031"/>
                    <a:pt x="9755" y="20876"/>
                    <a:pt x="8361" y="21238"/>
                  </a:cubicBezTo>
                  <a:cubicBezTo>
                    <a:pt x="6968" y="21600"/>
                    <a:pt x="3484" y="21479"/>
                    <a:pt x="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014282" y="2805212"/>
              <a:ext cx="1085851" cy="6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968" y="18630"/>
                    <a:pt x="1937" y="15750"/>
                    <a:pt x="3263" y="12510"/>
                  </a:cubicBezTo>
                  <a:cubicBezTo>
                    <a:pt x="4589" y="9270"/>
                    <a:pt x="6274" y="5670"/>
                    <a:pt x="7979" y="3510"/>
                  </a:cubicBezTo>
                  <a:cubicBezTo>
                    <a:pt x="9684" y="1350"/>
                    <a:pt x="11411" y="630"/>
                    <a:pt x="13095" y="270"/>
                  </a:cubicBezTo>
                  <a:cubicBezTo>
                    <a:pt x="14779" y="-90"/>
                    <a:pt x="16421" y="-90"/>
                    <a:pt x="17600" y="270"/>
                  </a:cubicBezTo>
                  <a:cubicBezTo>
                    <a:pt x="18779" y="630"/>
                    <a:pt x="19495" y="1350"/>
                    <a:pt x="20084" y="3870"/>
                  </a:cubicBezTo>
                  <a:cubicBezTo>
                    <a:pt x="20674" y="6390"/>
                    <a:pt x="21137" y="10710"/>
                    <a:pt x="21600" y="15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071432" y="2939239"/>
              <a:ext cx="850901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21309"/>
                  </a:moveTo>
                  <a:cubicBezTo>
                    <a:pt x="1988" y="16727"/>
                    <a:pt x="3976" y="12145"/>
                    <a:pt x="5857" y="9200"/>
                  </a:cubicBezTo>
                  <a:cubicBezTo>
                    <a:pt x="7737" y="6254"/>
                    <a:pt x="9510" y="4945"/>
                    <a:pt x="11687" y="3309"/>
                  </a:cubicBezTo>
                  <a:cubicBezTo>
                    <a:pt x="13863" y="1673"/>
                    <a:pt x="16442" y="-291"/>
                    <a:pt x="18161" y="36"/>
                  </a:cubicBezTo>
                  <a:cubicBezTo>
                    <a:pt x="19881" y="364"/>
                    <a:pt x="20740" y="2982"/>
                    <a:pt x="21600" y="5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58783" y="3889424"/>
              <a:ext cx="205116" cy="33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243" fill="norm" stroke="1" extrusionOk="0">
                  <a:moveTo>
                    <a:pt x="18741" y="87"/>
                  </a:moveTo>
                  <a:cubicBezTo>
                    <a:pt x="15933" y="-47"/>
                    <a:pt x="13125" y="-181"/>
                    <a:pt x="10317" y="959"/>
                  </a:cubicBezTo>
                  <a:cubicBezTo>
                    <a:pt x="7509" y="2100"/>
                    <a:pt x="4701" y="4515"/>
                    <a:pt x="2757" y="7466"/>
                  </a:cubicBezTo>
                  <a:cubicBezTo>
                    <a:pt x="813" y="10418"/>
                    <a:pt x="-267" y="13906"/>
                    <a:pt x="57" y="16321"/>
                  </a:cubicBezTo>
                  <a:cubicBezTo>
                    <a:pt x="381" y="18736"/>
                    <a:pt x="2109" y="20077"/>
                    <a:pt x="4269" y="20748"/>
                  </a:cubicBezTo>
                  <a:cubicBezTo>
                    <a:pt x="6429" y="21419"/>
                    <a:pt x="9021" y="21419"/>
                    <a:pt x="11721" y="20681"/>
                  </a:cubicBezTo>
                  <a:cubicBezTo>
                    <a:pt x="14421" y="19943"/>
                    <a:pt x="17229" y="18467"/>
                    <a:pt x="18957" y="16254"/>
                  </a:cubicBezTo>
                  <a:cubicBezTo>
                    <a:pt x="20685" y="14040"/>
                    <a:pt x="21333" y="11089"/>
                    <a:pt x="20685" y="8674"/>
                  </a:cubicBezTo>
                  <a:cubicBezTo>
                    <a:pt x="20037" y="6259"/>
                    <a:pt x="18093" y="4380"/>
                    <a:pt x="16149" y="3106"/>
                  </a:cubicBezTo>
                  <a:cubicBezTo>
                    <a:pt x="14205" y="1831"/>
                    <a:pt x="12261" y="1161"/>
                    <a:pt x="10101" y="1228"/>
                  </a:cubicBezTo>
                  <a:cubicBezTo>
                    <a:pt x="7941" y="1295"/>
                    <a:pt x="5565" y="2100"/>
                    <a:pt x="4917" y="3441"/>
                  </a:cubicBezTo>
                  <a:cubicBezTo>
                    <a:pt x="4269" y="4783"/>
                    <a:pt x="5349" y="6661"/>
                    <a:pt x="6429" y="8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755410" y="3907548"/>
              <a:ext cx="140028" cy="25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38" fill="norm" stroke="1" extrusionOk="0">
                  <a:moveTo>
                    <a:pt x="8648" y="3910"/>
                  </a:moveTo>
                  <a:cubicBezTo>
                    <a:pt x="5518" y="7628"/>
                    <a:pt x="2387" y="11346"/>
                    <a:pt x="979" y="13825"/>
                  </a:cubicBezTo>
                  <a:cubicBezTo>
                    <a:pt x="-430" y="16304"/>
                    <a:pt x="-117" y="17543"/>
                    <a:pt x="666" y="15861"/>
                  </a:cubicBezTo>
                  <a:cubicBezTo>
                    <a:pt x="1448" y="14179"/>
                    <a:pt x="2700" y="9576"/>
                    <a:pt x="3640" y="6743"/>
                  </a:cubicBezTo>
                  <a:cubicBezTo>
                    <a:pt x="4579" y="3910"/>
                    <a:pt x="5205" y="2848"/>
                    <a:pt x="6144" y="1963"/>
                  </a:cubicBezTo>
                  <a:cubicBezTo>
                    <a:pt x="7083" y="1077"/>
                    <a:pt x="8335" y="369"/>
                    <a:pt x="9744" y="104"/>
                  </a:cubicBezTo>
                  <a:cubicBezTo>
                    <a:pt x="11153" y="-162"/>
                    <a:pt x="12718" y="15"/>
                    <a:pt x="14753" y="1431"/>
                  </a:cubicBezTo>
                  <a:cubicBezTo>
                    <a:pt x="16787" y="2848"/>
                    <a:pt x="19292" y="5504"/>
                    <a:pt x="20231" y="9045"/>
                  </a:cubicBezTo>
                  <a:cubicBezTo>
                    <a:pt x="21170" y="12586"/>
                    <a:pt x="20544" y="17012"/>
                    <a:pt x="19918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951330" y="3965800"/>
              <a:ext cx="237203" cy="17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27" fill="norm" stroke="1" extrusionOk="0">
                  <a:moveTo>
                    <a:pt x="3644" y="6393"/>
                  </a:moveTo>
                  <a:cubicBezTo>
                    <a:pt x="4217" y="7434"/>
                    <a:pt x="4791" y="8475"/>
                    <a:pt x="5651" y="8866"/>
                  </a:cubicBezTo>
                  <a:cubicBezTo>
                    <a:pt x="6511" y="9256"/>
                    <a:pt x="7658" y="8996"/>
                    <a:pt x="9092" y="8085"/>
                  </a:cubicBezTo>
                  <a:cubicBezTo>
                    <a:pt x="10525" y="7174"/>
                    <a:pt x="12246" y="5613"/>
                    <a:pt x="13202" y="4181"/>
                  </a:cubicBezTo>
                  <a:cubicBezTo>
                    <a:pt x="14157" y="2750"/>
                    <a:pt x="14348" y="1449"/>
                    <a:pt x="13584" y="668"/>
                  </a:cubicBezTo>
                  <a:cubicBezTo>
                    <a:pt x="12819" y="-113"/>
                    <a:pt x="11099" y="-373"/>
                    <a:pt x="9092" y="798"/>
                  </a:cubicBezTo>
                  <a:cubicBezTo>
                    <a:pt x="7085" y="1969"/>
                    <a:pt x="4791" y="4572"/>
                    <a:pt x="3262" y="6654"/>
                  </a:cubicBezTo>
                  <a:cubicBezTo>
                    <a:pt x="1733" y="8735"/>
                    <a:pt x="968" y="10297"/>
                    <a:pt x="490" y="11858"/>
                  </a:cubicBezTo>
                  <a:cubicBezTo>
                    <a:pt x="12" y="13420"/>
                    <a:pt x="-179" y="14981"/>
                    <a:pt x="203" y="16152"/>
                  </a:cubicBezTo>
                  <a:cubicBezTo>
                    <a:pt x="586" y="17323"/>
                    <a:pt x="1541" y="18104"/>
                    <a:pt x="5173" y="18885"/>
                  </a:cubicBezTo>
                  <a:cubicBezTo>
                    <a:pt x="8805" y="19666"/>
                    <a:pt x="15113" y="20446"/>
                    <a:pt x="21421" y="21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404432" y="408129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6200"/>
                    <a:pt x="8533" y="10800"/>
                    <a:pt x="12133" y="7200"/>
                  </a:cubicBezTo>
                  <a:cubicBezTo>
                    <a:pt x="15733" y="3600"/>
                    <a:pt x="1866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676351" y="3975464"/>
              <a:ext cx="147182" cy="19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5" fill="norm" stroke="1" extrusionOk="0">
                  <a:moveTo>
                    <a:pt x="21456" y="455"/>
                  </a:moveTo>
                  <a:cubicBezTo>
                    <a:pt x="18062" y="227"/>
                    <a:pt x="14667" y="0"/>
                    <a:pt x="11890" y="0"/>
                  </a:cubicBezTo>
                  <a:cubicBezTo>
                    <a:pt x="9113" y="0"/>
                    <a:pt x="6953" y="227"/>
                    <a:pt x="5873" y="1023"/>
                  </a:cubicBezTo>
                  <a:cubicBezTo>
                    <a:pt x="4793" y="1819"/>
                    <a:pt x="4793" y="3183"/>
                    <a:pt x="5873" y="4775"/>
                  </a:cubicBezTo>
                  <a:cubicBezTo>
                    <a:pt x="6953" y="6366"/>
                    <a:pt x="9113" y="8185"/>
                    <a:pt x="10656" y="9663"/>
                  </a:cubicBezTo>
                  <a:cubicBezTo>
                    <a:pt x="12199" y="11141"/>
                    <a:pt x="13125" y="12278"/>
                    <a:pt x="13279" y="13869"/>
                  </a:cubicBezTo>
                  <a:cubicBezTo>
                    <a:pt x="13433" y="15461"/>
                    <a:pt x="12816" y="17507"/>
                    <a:pt x="11119" y="18872"/>
                  </a:cubicBezTo>
                  <a:cubicBezTo>
                    <a:pt x="9422" y="20236"/>
                    <a:pt x="6645" y="20918"/>
                    <a:pt x="4330" y="21259"/>
                  </a:cubicBezTo>
                  <a:cubicBezTo>
                    <a:pt x="2016" y="21600"/>
                    <a:pt x="165" y="21600"/>
                    <a:pt x="10" y="20804"/>
                  </a:cubicBezTo>
                  <a:cubicBezTo>
                    <a:pt x="-144" y="20008"/>
                    <a:pt x="1399" y="18417"/>
                    <a:pt x="2942" y="16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907804" y="3782847"/>
              <a:ext cx="8717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5011" y="3086"/>
                    <a:pt x="8839" y="6171"/>
                    <a:pt x="4982" y="9129"/>
                  </a:cubicBezTo>
                  <a:cubicBezTo>
                    <a:pt x="1125" y="12086"/>
                    <a:pt x="-418" y="14914"/>
                    <a:pt x="96" y="16907"/>
                  </a:cubicBezTo>
                  <a:cubicBezTo>
                    <a:pt x="611" y="18900"/>
                    <a:pt x="3182" y="20057"/>
                    <a:pt x="5753" y="20700"/>
                  </a:cubicBezTo>
                  <a:cubicBezTo>
                    <a:pt x="8325" y="21343"/>
                    <a:pt x="10896" y="21471"/>
                    <a:pt x="134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829882" y="4017797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4400"/>
                    <a:pt x="1394" y="7200"/>
                    <a:pt x="4994" y="3600"/>
                  </a:cubicBezTo>
                  <a:cubicBezTo>
                    <a:pt x="8594" y="0"/>
                    <a:pt x="1509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2067760" y="3993720"/>
              <a:ext cx="168523" cy="13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95" fill="norm" stroke="1" extrusionOk="0">
                  <a:moveTo>
                    <a:pt x="431" y="8631"/>
                  </a:moveTo>
                  <a:cubicBezTo>
                    <a:pt x="3098" y="8631"/>
                    <a:pt x="5764" y="8631"/>
                    <a:pt x="7764" y="7977"/>
                  </a:cubicBezTo>
                  <a:cubicBezTo>
                    <a:pt x="9764" y="7322"/>
                    <a:pt x="11098" y="6013"/>
                    <a:pt x="11764" y="4540"/>
                  </a:cubicBezTo>
                  <a:cubicBezTo>
                    <a:pt x="12431" y="3068"/>
                    <a:pt x="12431" y="1431"/>
                    <a:pt x="11764" y="613"/>
                  </a:cubicBezTo>
                  <a:cubicBezTo>
                    <a:pt x="11098" y="-205"/>
                    <a:pt x="9764" y="-205"/>
                    <a:pt x="7898" y="613"/>
                  </a:cubicBezTo>
                  <a:cubicBezTo>
                    <a:pt x="6031" y="1431"/>
                    <a:pt x="3631" y="3068"/>
                    <a:pt x="2031" y="4868"/>
                  </a:cubicBezTo>
                  <a:cubicBezTo>
                    <a:pt x="431" y="6668"/>
                    <a:pt x="-369" y="8631"/>
                    <a:pt x="164" y="10922"/>
                  </a:cubicBezTo>
                  <a:cubicBezTo>
                    <a:pt x="698" y="13213"/>
                    <a:pt x="2564" y="15831"/>
                    <a:pt x="6298" y="17631"/>
                  </a:cubicBezTo>
                  <a:cubicBezTo>
                    <a:pt x="10031" y="19431"/>
                    <a:pt x="15631" y="20413"/>
                    <a:pt x="21231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236282" y="3943815"/>
              <a:ext cx="202676" cy="53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24" fill="norm" stroke="1" extrusionOk="0">
                  <a:moveTo>
                    <a:pt x="8685" y="5963"/>
                  </a:moveTo>
                  <a:cubicBezTo>
                    <a:pt x="6903" y="7644"/>
                    <a:pt x="5122" y="9325"/>
                    <a:pt x="4008" y="11384"/>
                  </a:cubicBezTo>
                  <a:cubicBezTo>
                    <a:pt x="2895" y="13444"/>
                    <a:pt x="2449" y="15881"/>
                    <a:pt x="2227" y="17478"/>
                  </a:cubicBezTo>
                  <a:cubicBezTo>
                    <a:pt x="2004" y="19075"/>
                    <a:pt x="2004" y="19831"/>
                    <a:pt x="2115" y="20419"/>
                  </a:cubicBezTo>
                  <a:cubicBezTo>
                    <a:pt x="2227" y="21008"/>
                    <a:pt x="2449" y="21428"/>
                    <a:pt x="2672" y="21302"/>
                  </a:cubicBezTo>
                  <a:cubicBezTo>
                    <a:pt x="2895" y="21176"/>
                    <a:pt x="3118" y="20503"/>
                    <a:pt x="3340" y="18865"/>
                  </a:cubicBezTo>
                  <a:cubicBezTo>
                    <a:pt x="3563" y="17226"/>
                    <a:pt x="3786" y="14620"/>
                    <a:pt x="4454" y="11763"/>
                  </a:cubicBezTo>
                  <a:cubicBezTo>
                    <a:pt x="5122" y="8905"/>
                    <a:pt x="6235" y="5795"/>
                    <a:pt x="7348" y="3820"/>
                  </a:cubicBezTo>
                  <a:cubicBezTo>
                    <a:pt x="8462" y="1845"/>
                    <a:pt x="9575" y="1005"/>
                    <a:pt x="11245" y="500"/>
                  </a:cubicBezTo>
                  <a:cubicBezTo>
                    <a:pt x="12915" y="-4"/>
                    <a:pt x="15142" y="-172"/>
                    <a:pt x="17146" y="206"/>
                  </a:cubicBezTo>
                  <a:cubicBezTo>
                    <a:pt x="19151" y="584"/>
                    <a:pt x="20932" y="1509"/>
                    <a:pt x="21266" y="2560"/>
                  </a:cubicBezTo>
                  <a:cubicBezTo>
                    <a:pt x="21600" y="3610"/>
                    <a:pt x="20487" y="4787"/>
                    <a:pt x="16701" y="6005"/>
                  </a:cubicBezTo>
                  <a:cubicBezTo>
                    <a:pt x="12915" y="7224"/>
                    <a:pt x="6458" y="8485"/>
                    <a:pt x="0" y="9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217076" y="3990789"/>
              <a:ext cx="96735" cy="56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429" fill="norm" stroke="1" extrusionOk="0">
                  <a:moveTo>
                    <a:pt x="2085" y="5644"/>
                  </a:moveTo>
                  <a:cubicBezTo>
                    <a:pt x="1635" y="8961"/>
                    <a:pt x="1185" y="12278"/>
                    <a:pt x="735" y="14785"/>
                  </a:cubicBezTo>
                  <a:cubicBezTo>
                    <a:pt x="285" y="17293"/>
                    <a:pt x="-165" y="18992"/>
                    <a:pt x="60" y="20044"/>
                  </a:cubicBezTo>
                  <a:cubicBezTo>
                    <a:pt x="285" y="21096"/>
                    <a:pt x="1185" y="21500"/>
                    <a:pt x="2085" y="21419"/>
                  </a:cubicBezTo>
                  <a:cubicBezTo>
                    <a:pt x="2985" y="21338"/>
                    <a:pt x="3885" y="20772"/>
                    <a:pt x="4335" y="19073"/>
                  </a:cubicBezTo>
                  <a:cubicBezTo>
                    <a:pt x="4785" y="17374"/>
                    <a:pt x="4785" y="14543"/>
                    <a:pt x="4785" y="11671"/>
                  </a:cubicBezTo>
                  <a:cubicBezTo>
                    <a:pt x="4785" y="8799"/>
                    <a:pt x="4785" y="5887"/>
                    <a:pt x="5010" y="4147"/>
                  </a:cubicBezTo>
                  <a:cubicBezTo>
                    <a:pt x="5235" y="2408"/>
                    <a:pt x="5685" y="1842"/>
                    <a:pt x="6810" y="1316"/>
                  </a:cubicBezTo>
                  <a:cubicBezTo>
                    <a:pt x="7935" y="790"/>
                    <a:pt x="9735" y="304"/>
                    <a:pt x="11985" y="102"/>
                  </a:cubicBezTo>
                  <a:cubicBezTo>
                    <a:pt x="14235" y="-100"/>
                    <a:pt x="16935" y="-19"/>
                    <a:pt x="18735" y="507"/>
                  </a:cubicBezTo>
                  <a:cubicBezTo>
                    <a:pt x="20535" y="1033"/>
                    <a:pt x="21435" y="2003"/>
                    <a:pt x="19410" y="3338"/>
                  </a:cubicBezTo>
                  <a:cubicBezTo>
                    <a:pt x="17385" y="4673"/>
                    <a:pt x="12435" y="6372"/>
                    <a:pt x="9060" y="7383"/>
                  </a:cubicBezTo>
                  <a:cubicBezTo>
                    <a:pt x="5685" y="8394"/>
                    <a:pt x="3885" y="8718"/>
                    <a:pt x="2085" y="9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385632" y="4011447"/>
              <a:ext cx="139701" cy="15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5400"/>
                  </a:moveTo>
                  <a:cubicBezTo>
                    <a:pt x="1309" y="4500"/>
                    <a:pt x="2618" y="3600"/>
                    <a:pt x="3764" y="3750"/>
                  </a:cubicBezTo>
                  <a:cubicBezTo>
                    <a:pt x="4909" y="3900"/>
                    <a:pt x="5891" y="5100"/>
                    <a:pt x="7200" y="7650"/>
                  </a:cubicBezTo>
                  <a:cubicBezTo>
                    <a:pt x="8509" y="10200"/>
                    <a:pt x="10145" y="14100"/>
                    <a:pt x="10800" y="16800"/>
                  </a:cubicBezTo>
                  <a:cubicBezTo>
                    <a:pt x="11455" y="19500"/>
                    <a:pt x="11127" y="21000"/>
                    <a:pt x="10145" y="21300"/>
                  </a:cubicBezTo>
                  <a:cubicBezTo>
                    <a:pt x="9164" y="21600"/>
                    <a:pt x="7527" y="20700"/>
                    <a:pt x="6709" y="19200"/>
                  </a:cubicBezTo>
                  <a:cubicBezTo>
                    <a:pt x="5891" y="17700"/>
                    <a:pt x="5891" y="15600"/>
                    <a:pt x="8509" y="12300"/>
                  </a:cubicBezTo>
                  <a:cubicBezTo>
                    <a:pt x="11127" y="9000"/>
                    <a:pt x="16364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523616" y="4016982"/>
              <a:ext cx="185867" cy="16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883" fill="norm" stroke="1" extrusionOk="0">
                  <a:moveTo>
                    <a:pt x="9662" y="6424"/>
                  </a:moveTo>
                  <a:cubicBezTo>
                    <a:pt x="10875" y="6160"/>
                    <a:pt x="12089" y="5897"/>
                    <a:pt x="12817" y="4843"/>
                  </a:cubicBezTo>
                  <a:cubicBezTo>
                    <a:pt x="13545" y="3790"/>
                    <a:pt x="13787" y="1946"/>
                    <a:pt x="13302" y="892"/>
                  </a:cubicBezTo>
                  <a:cubicBezTo>
                    <a:pt x="12817" y="-162"/>
                    <a:pt x="11603" y="-425"/>
                    <a:pt x="9540" y="892"/>
                  </a:cubicBezTo>
                  <a:cubicBezTo>
                    <a:pt x="7477" y="2209"/>
                    <a:pt x="4565" y="5107"/>
                    <a:pt x="2623" y="7609"/>
                  </a:cubicBezTo>
                  <a:cubicBezTo>
                    <a:pt x="682" y="10112"/>
                    <a:pt x="-289" y="12219"/>
                    <a:pt x="75" y="14458"/>
                  </a:cubicBezTo>
                  <a:cubicBezTo>
                    <a:pt x="439" y="16697"/>
                    <a:pt x="2138" y="19068"/>
                    <a:pt x="5900" y="20121"/>
                  </a:cubicBezTo>
                  <a:cubicBezTo>
                    <a:pt x="9662" y="21175"/>
                    <a:pt x="15486" y="20912"/>
                    <a:pt x="21311" y="20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663412" y="3746864"/>
              <a:ext cx="223871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20140" y="15922"/>
                  </a:moveTo>
                  <a:cubicBezTo>
                    <a:pt x="14286" y="16367"/>
                    <a:pt x="8431" y="16812"/>
                    <a:pt x="5101" y="17202"/>
                  </a:cubicBezTo>
                  <a:cubicBezTo>
                    <a:pt x="1770" y="17592"/>
                    <a:pt x="962" y="17926"/>
                    <a:pt x="458" y="18371"/>
                  </a:cubicBezTo>
                  <a:cubicBezTo>
                    <a:pt x="-47" y="18816"/>
                    <a:pt x="-249" y="19373"/>
                    <a:pt x="458" y="19652"/>
                  </a:cubicBezTo>
                  <a:cubicBezTo>
                    <a:pt x="1164" y="19930"/>
                    <a:pt x="2779" y="19930"/>
                    <a:pt x="5403" y="18984"/>
                  </a:cubicBezTo>
                  <a:cubicBezTo>
                    <a:pt x="8028" y="18037"/>
                    <a:pt x="11661" y="16144"/>
                    <a:pt x="13983" y="13416"/>
                  </a:cubicBezTo>
                  <a:cubicBezTo>
                    <a:pt x="16304" y="10689"/>
                    <a:pt x="17314" y="7126"/>
                    <a:pt x="17818" y="4899"/>
                  </a:cubicBezTo>
                  <a:cubicBezTo>
                    <a:pt x="18323" y="2672"/>
                    <a:pt x="18323" y="1781"/>
                    <a:pt x="18020" y="1113"/>
                  </a:cubicBezTo>
                  <a:cubicBezTo>
                    <a:pt x="17717" y="445"/>
                    <a:pt x="17112" y="0"/>
                    <a:pt x="16506" y="0"/>
                  </a:cubicBezTo>
                  <a:cubicBezTo>
                    <a:pt x="15901" y="0"/>
                    <a:pt x="15295" y="445"/>
                    <a:pt x="14588" y="1781"/>
                  </a:cubicBezTo>
                  <a:cubicBezTo>
                    <a:pt x="13882" y="3118"/>
                    <a:pt x="13074" y="5344"/>
                    <a:pt x="13175" y="8239"/>
                  </a:cubicBezTo>
                  <a:cubicBezTo>
                    <a:pt x="13276" y="11134"/>
                    <a:pt x="14286" y="14697"/>
                    <a:pt x="15093" y="17035"/>
                  </a:cubicBezTo>
                  <a:cubicBezTo>
                    <a:pt x="15901" y="19373"/>
                    <a:pt x="16506" y="20487"/>
                    <a:pt x="17515" y="21043"/>
                  </a:cubicBezTo>
                  <a:cubicBezTo>
                    <a:pt x="18525" y="21600"/>
                    <a:pt x="19938" y="21600"/>
                    <a:pt x="213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919032" y="4081297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938082" y="397969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022717" y="4028877"/>
              <a:ext cx="163016" cy="115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124" fill="norm" stroke="1" extrusionOk="0">
                  <a:moveTo>
                    <a:pt x="18596" y="4924"/>
                  </a:moveTo>
                  <a:cubicBezTo>
                    <a:pt x="17776" y="3381"/>
                    <a:pt x="16956" y="1838"/>
                    <a:pt x="14905" y="874"/>
                  </a:cubicBezTo>
                  <a:cubicBezTo>
                    <a:pt x="12854" y="-90"/>
                    <a:pt x="9573" y="-476"/>
                    <a:pt x="6703" y="874"/>
                  </a:cubicBezTo>
                  <a:cubicBezTo>
                    <a:pt x="3832" y="2224"/>
                    <a:pt x="1371" y="5310"/>
                    <a:pt x="414" y="8781"/>
                  </a:cubicBezTo>
                  <a:cubicBezTo>
                    <a:pt x="-543" y="12253"/>
                    <a:pt x="4" y="16110"/>
                    <a:pt x="3695" y="18231"/>
                  </a:cubicBezTo>
                  <a:cubicBezTo>
                    <a:pt x="7386" y="20353"/>
                    <a:pt x="14222" y="20738"/>
                    <a:pt x="21057" y="21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252156" y="3779179"/>
              <a:ext cx="66927" cy="42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97" fill="norm" stroke="1" extrusionOk="0">
                  <a:moveTo>
                    <a:pt x="21343" y="1154"/>
                  </a:moveTo>
                  <a:cubicBezTo>
                    <a:pt x="20668" y="509"/>
                    <a:pt x="19993" y="-136"/>
                    <a:pt x="18981" y="25"/>
                  </a:cubicBezTo>
                  <a:cubicBezTo>
                    <a:pt x="17968" y="186"/>
                    <a:pt x="16618" y="1154"/>
                    <a:pt x="13581" y="3518"/>
                  </a:cubicBezTo>
                  <a:cubicBezTo>
                    <a:pt x="10543" y="5882"/>
                    <a:pt x="5818" y="9643"/>
                    <a:pt x="3118" y="12598"/>
                  </a:cubicBezTo>
                  <a:cubicBezTo>
                    <a:pt x="418" y="15554"/>
                    <a:pt x="-257" y="17703"/>
                    <a:pt x="80" y="19046"/>
                  </a:cubicBezTo>
                  <a:cubicBezTo>
                    <a:pt x="418" y="20389"/>
                    <a:pt x="1768" y="20927"/>
                    <a:pt x="4130" y="21195"/>
                  </a:cubicBezTo>
                  <a:cubicBezTo>
                    <a:pt x="6493" y="21464"/>
                    <a:pt x="9868" y="21464"/>
                    <a:pt x="11556" y="21195"/>
                  </a:cubicBezTo>
                  <a:cubicBezTo>
                    <a:pt x="13243" y="20927"/>
                    <a:pt x="13243" y="20389"/>
                    <a:pt x="13243" y="19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190951" y="4015681"/>
              <a:ext cx="223382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943" y="21600"/>
                  </a:moveTo>
                  <a:cubicBezTo>
                    <a:pt x="924" y="15709"/>
                    <a:pt x="-95" y="9818"/>
                    <a:pt x="7" y="5891"/>
                  </a:cubicBezTo>
                  <a:cubicBezTo>
                    <a:pt x="109" y="1964"/>
                    <a:pt x="1331" y="0"/>
                    <a:pt x="5101" y="0"/>
                  </a:cubicBezTo>
                  <a:cubicBezTo>
                    <a:pt x="8871" y="0"/>
                    <a:pt x="15188" y="1964"/>
                    <a:pt x="21505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401611" y="3941527"/>
              <a:ext cx="66417" cy="18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0661" fill="norm" stroke="1" extrusionOk="0">
                  <a:moveTo>
                    <a:pt x="9825" y="13114"/>
                  </a:moveTo>
                  <a:cubicBezTo>
                    <a:pt x="7207" y="13842"/>
                    <a:pt x="4588" y="14570"/>
                    <a:pt x="2625" y="16026"/>
                  </a:cubicBezTo>
                  <a:cubicBezTo>
                    <a:pt x="661" y="17483"/>
                    <a:pt x="-648" y="19667"/>
                    <a:pt x="334" y="20395"/>
                  </a:cubicBezTo>
                  <a:cubicBezTo>
                    <a:pt x="1316" y="21123"/>
                    <a:pt x="4588" y="20395"/>
                    <a:pt x="8188" y="17725"/>
                  </a:cubicBezTo>
                  <a:cubicBezTo>
                    <a:pt x="11788" y="15056"/>
                    <a:pt x="15716" y="10444"/>
                    <a:pt x="18007" y="6925"/>
                  </a:cubicBezTo>
                  <a:cubicBezTo>
                    <a:pt x="20297" y="3406"/>
                    <a:pt x="20952" y="979"/>
                    <a:pt x="20297" y="251"/>
                  </a:cubicBezTo>
                  <a:cubicBezTo>
                    <a:pt x="19643" y="-477"/>
                    <a:pt x="17679" y="494"/>
                    <a:pt x="16697" y="1707"/>
                  </a:cubicBezTo>
                  <a:cubicBezTo>
                    <a:pt x="15716" y="2921"/>
                    <a:pt x="15716" y="4377"/>
                    <a:pt x="15716" y="5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491136" y="4042673"/>
              <a:ext cx="315955" cy="15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7" fill="norm" stroke="1" extrusionOk="0">
                  <a:moveTo>
                    <a:pt x="8113" y="2736"/>
                  </a:moveTo>
                  <a:cubicBezTo>
                    <a:pt x="7684" y="1552"/>
                    <a:pt x="7254" y="369"/>
                    <a:pt x="6253" y="73"/>
                  </a:cubicBezTo>
                  <a:cubicBezTo>
                    <a:pt x="5252" y="-223"/>
                    <a:pt x="3678" y="369"/>
                    <a:pt x="2462" y="1996"/>
                  </a:cubicBezTo>
                  <a:cubicBezTo>
                    <a:pt x="1246" y="3624"/>
                    <a:pt x="388" y="6287"/>
                    <a:pt x="102" y="8506"/>
                  </a:cubicBezTo>
                  <a:cubicBezTo>
                    <a:pt x="-184" y="10725"/>
                    <a:pt x="102" y="12500"/>
                    <a:pt x="1318" y="13240"/>
                  </a:cubicBezTo>
                  <a:cubicBezTo>
                    <a:pt x="2534" y="13980"/>
                    <a:pt x="4680" y="13684"/>
                    <a:pt x="5967" y="12796"/>
                  </a:cubicBezTo>
                  <a:cubicBezTo>
                    <a:pt x="7254" y="11909"/>
                    <a:pt x="7684" y="10429"/>
                    <a:pt x="7970" y="8358"/>
                  </a:cubicBezTo>
                  <a:cubicBezTo>
                    <a:pt x="8256" y="6287"/>
                    <a:pt x="8399" y="3624"/>
                    <a:pt x="8113" y="2144"/>
                  </a:cubicBezTo>
                  <a:cubicBezTo>
                    <a:pt x="7827" y="665"/>
                    <a:pt x="7111" y="369"/>
                    <a:pt x="7111" y="369"/>
                  </a:cubicBezTo>
                  <a:cubicBezTo>
                    <a:pt x="7111" y="369"/>
                    <a:pt x="7827" y="665"/>
                    <a:pt x="8542" y="813"/>
                  </a:cubicBezTo>
                  <a:cubicBezTo>
                    <a:pt x="9257" y="961"/>
                    <a:pt x="9972" y="961"/>
                    <a:pt x="10616" y="2292"/>
                  </a:cubicBezTo>
                  <a:cubicBezTo>
                    <a:pt x="11260" y="3624"/>
                    <a:pt x="11832" y="6287"/>
                    <a:pt x="12118" y="8358"/>
                  </a:cubicBezTo>
                  <a:cubicBezTo>
                    <a:pt x="12404" y="10429"/>
                    <a:pt x="12404" y="11909"/>
                    <a:pt x="12118" y="13092"/>
                  </a:cubicBezTo>
                  <a:cubicBezTo>
                    <a:pt x="11832" y="14276"/>
                    <a:pt x="11260" y="15163"/>
                    <a:pt x="10974" y="14867"/>
                  </a:cubicBezTo>
                  <a:cubicBezTo>
                    <a:pt x="10688" y="14572"/>
                    <a:pt x="10688" y="13092"/>
                    <a:pt x="11188" y="11169"/>
                  </a:cubicBezTo>
                  <a:cubicBezTo>
                    <a:pt x="11689" y="9245"/>
                    <a:pt x="12690" y="6878"/>
                    <a:pt x="14264" y="4807"/>
                  </a:cubicBezTo>
                  <a:cubicBezTo>
                    <a:pt x="15837" y="2736"/>
                    <a:pt x="17983" y="961"/>
                    <a:pt x="19342" y="1848"/>
                  </a:cubicBezTo>
                  <a:cubicBezTo>
                    <a:pt x="20701" y="2736"/>
                    <a:pt x="21273" y="6287"/>
                    <a:pt x="21344" y="9985"/>
                  </a:cubicBezTo>
                  <a:cubicBezTo>
                    <a:pt x="21416" y="13684"/>
                    <a:pt x="20987" y="17530"/>
                    <a:pt x="20558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928682" y="401144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947732" y="4170197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035868" y="4158495"/>
              <a:ext cx="272565" cy="82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27" fill="norm" stroke="1" extrusionOk="0">
                  <a:moveTo>
                    <a:pt x="315" y="1615"/>
                  </a:moveTo>
                  <a:cubicBezTo>
                    <a:pt x="315" y="1341"/>
                    <a:pt x="315" y="1068"/>
                    <a:pt x="642" y="740"/>
                  </a:cubicBezTo>
                  <a:cubicBezTo>
                    <a:pt x="969" y="411"/>
                    <a:pt x="1624" y="29"/>
                    <a:pt x="1787" y="1"/>
                  </a:cubicBezTo>
                  <a:cubicBezTo>
                    <a:pt x="1951" y="-26"/>
                    <a:pt x="1624" y="302"/>
                    <a:pt x="1051" y="1232"/>
                  </a:cubicBezTo>
                  <a:cubicBezTo>
                    <a:pt x="478" y="2161"/>
                    <a:pt x="-340" y="3692"/>
                    <a:pt x="151" y="4786"/>
                  </a:cubicBezTo>
                  <a:cubicBezTo>
                    <a:pt x="642" y="5880"/>
                    <a:pt x="2442" y="6536"/>
                    <a:pt x="4324" y="6755"/>
                  </a:cubicBezTo>
                  <a:cubicBezTo>
                    <a:pt x="6205" y="6973"/>
                    <a:pt x="8169" y="6755"/>
                    <a:pt x="10705" y="5907"/>
                  </a:cubicBezTo>
                  <a:cubicBezTo>
                    <a:pt x="13242" y="5060"/>
                    <a:pt x="16351" y="3583"/>
                    <a:pt x="18151" y="2681"/>
                  </a:cubicBezTo>
                  <a:cubicBezTo>
                    <a:pt x="19951" y="1779"/>
                    <a:pt x="20442" y="1450"/>
                    <a:pt x="20687" y="1150"/>
                  </a:cubicBezTo>
                  <a:cubicBezTo>
                    <a:pt x="20933" y="849"/>
                    <a:pt x="20933" y="576"/>
                    <a:pt x="20605" y="521"/>
                  </a:cubicBezTo>
                  <a:cubicBezTo>
                    <a:pt x="20278" y="466"/>
                    <a:pt x="19624" y="630"/>
                    <a:pt x="19296" y="1286"/>
                  </a:cubicBezTo>
                  <a:cubicBezTo>
                    <a:pt x="18969" y="1943"/>
                    <a:pt x="18969" y="3091"/>
                    <a:pt x="19296" y="4622"/>
                  </a:cubicBezTo>
                  <a:cubicBezTo>
                    <a:pt x="19624" y="6153"/>
                    <a:pt x="20278" y="8067"/>
                    <a:pt x="20687" y="9844"/>
                  </a:cubicBezTo>
                  <a:cubicBezTo>
                    <a:pt x="21096" y="11622"/>
                    <a:pt x="21260" y="13262"/>
                    <a:pt x="20769" y="14875"/>
                  </a:cubicBezTo>
                  <a:cubicBezTo>
                    <a:pt x="20278" y="16488"/>
                    <a:pt x="19133" y="18074"/>
                    <a:pt x="17496" y="19223"/>
                  </a:cubicBezTo>
                  <a:cubicBezTo>
                    <a:pt x="15860" y="20371"/>
                    <a:pt x="13733" y="21082"/>
                    <a:pt x="11605" y="21328"/>
                  </a:cubicBezTo>
                  <a:cubicBezTo>
                    <a:pt x="9478" y="21574"/>
                    <a:pt x="7351" y="21355"/>
                    <a:pt x="5469" y="20726"/>
                  </a:cubicBezTo>
                  <a:cubicBezTo>
                    <a:pt x="3587" y="20098"/>
                    <a:pt x="1951" y="19059"/>
                    <a:pt x="1460" y="18020"/>
                  </a:cubicBezTo>
                  <a:cubicBezTo>
                    <a:pt x="969" y="16981"/>
                    <a:pt x="1624" y="15942"/>
                    <a:pt x="2278" y="14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050325" y="3901062"/>
              <a:ext cx="154708" cy="20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13" fill="norm" stroke="1" extrusionOk="0">
                  <a:moveTo>
                    <a:pt x="10826" y="2237"/>
                  </a:moveTo>
                  <a:cubicBezTo>
                    <a:pt x="8199" y="3119"/>
                    <a:pt x="5572" y="4001"/>
                    <a:pt x="3820" y="5544"/>
                  </a:cubicBezTo>
                  <a:cubicBezTo>
                    <a:pt x="2069" y="7086"/>
                    <a:pt x="1193" y="9291"/>
                    <a:pt x="610" y="10944"/>
                  </a:cubicBezTo>
                  <a:cubicBezTo>
                    <a:pt x="26" y="12597"/>
                    <a:pt x="-266" y="13699"/>
                    <a:pt x="318" y="13478"/>
                  </a:cubicBezTo>
                  <a:cubicBezTo>
                    <a:pt x="902" y="13258"/>
                    <a:pt x="2361" y="11715"/>
                    <a:pt x="4404" y="9511"/>
                  </a:cubicBezTo>
                  <a:cubicBezTo>
                    <a:pt x="6448" y="7307"/>
                    <a:pt x="9075" y="4442"/>
                    <a:pt x="11264" y="2568"/>
                  </a:cubicBezTo>
                  <a:cubicBezTo>
                    <a:pt x="13453" y="695"/>
                    <a:pt x="15204" y="-187"/>
                    <a:pt x="16080" y="33"/>
                  </a:cubicBezTo>
                  <a:cubicBezTo>
                    <a:pt x="16956" y="254"/>
                    <a:pt x="16956" y="1576"/>
                    <a:pt x="17685" y="5323"/>
                  </a:cubicBezTo>
                  <a:cubicBezTo>
                    <a:pt x="18415" y="9070"/>
                    <a:pt x="19875" y="15242"/>
                    <a:pt x="21334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323375" y="4360697"/>
              <a:ext cx="91208" cy="29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02" fill="norm" stroke="1" extrusionOk="0">
                  <a:moveTo>
                    <a:pt x="7898" y="0"/>
                  </a:moveTo>
                  <a:cubicBezTo>
                    <a:pt x="6917" y="4011"/>
                    <a:pt x="5935" y="8023"/>
                    <a:pt x="4708" y="11109"/>
                  </a:cubicBezTo>
                  <a:cubicBezTo>
                    <a:pt x="3480" y="14194"/>
                    <a:pt x="2008" y="16354"/>
                    <a:pt x="1026" y="17897"/>
                  </a:cubicBezTo>
                  <a:cubicBezTo>
                    <a:pt x="44" y="19440"/>
                    <a:pt x="-447" y="20366"/>
                    <a:pt x="535" y="20906"/>
                  </a:cubicBezTo>
                  <a:cubicBezTo>
                    <a:pt x="1517" y="21446"/>
                    <a:pt x="3971" y="21600"/>
                    <a:pt x="7653" y="21446"/>
                  </a:cubicBezTo>
                  <a:cubicBezTo>
                    <a:pt x="11335" y="21291"/>
                    <a:pt x="16244" y="20829"/>
                    <a:pt x="21153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281232" y="4544847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4400"/>
                    <a:pt x="11270" y="7200"/>
                    <a:pt x="14870" y="360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452682" y="4557547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478082" y="4500397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29"/>
                    <a:pt x="7200" y="11657"/>
                    <a:pt x="10800" y="15257"/>
                  </a:cubicBezTo>
                  <a:cubicBezTo>
                    <a:pt x="14400" y="18857"/>
                    <a:pt x="18000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6598682" y="4474997"/>
              <a:ext cx="25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867"/>
                    <a:pt x="3363" y="11733"/>
                    <a:pt x="870" y="15333"/>
                  </a:cubicBezTo>
                  <a:cubicBezTo>
                    <a:pt x="-1622" y="18933"/>
                    <a:pt x="1701" y="20267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23433" y="5141747"/>
              <a:ext cx="163450" cy="47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34" fill="norm" stroke="1" extrusionOk="0">
                  <a:moveTo>
                    <a:pt x="9753" y="0"/>
                  </a:moveTo>
                  <a:cubicBezTo>
                    <a:pt x="8646" y="3330"/>
                    <a:pt x="7538" y="6661"/>
                    <a:pt x="5876" y="9848"/>
                  </a:cubicBezTo>
                  <a:cubicBezTo>
                    <a:pt x="4215" y="13036"/>
                    <a:pt x="1999" y="16081"/>
                    <a:pt x="892" y="17984"/>
                  </a:cubicBezTo>
                  <a:cubicBezTo>
                    <a:pt x="-216" y="19887"/>
                    <a:pt x="-216" y="20648"/>
                    <a:pt x="476" y="21077"/>
                  </a:cubicBezTo>
                  <a:cubicBezTo>
                    <a:pt x="1169" y="21505"/>
                    <a:pt x="2553" y="21600"/>
                    <a:pt x="6153" y="21077"/>
                  </a:cubicBezTo>
                  <a:cubicBezTo>
                    <a:pt x="9753" y="20553"/>
                    <a:pt x="15569" y="19411"/>
                    <a:pt x="21384" y="18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483682" y="5408447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7" y="16000"/>
                    <a:pt x="3114" y="10400"/>
                    <a:pt x="6714" y="6800"/>
                  </a:cubicBezTo>
                  <a:cubicBezTo>
                    <a:pt x="10314" y="3200"/>
                    <a:pt x="15957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677098" y="5383047"/>
              <a:ext cx="212985" cy="19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39" fill="norm" stroke="1" extrusionOk="0">
                  <a:moveTo>
                    <a:pt x="5479" y="0"/>
                  </a:moveTo>
                  <a:cubicBezTo>
                    <a:pt x="4410" y="0"/>
                    <a:pt x="3341" y="0"/>
                    <a:pt x="2592" y="704"/>
                  </a:cubicBezTo>
                  <a:cubicBezTo>
                    <a:pt x="1844" y="1409"/>
                    <a:pt x="1416" y="2817"/>
                    <a:pt x="988" y="5165"/>
                  </a:cubicBezTo>
                  <a:cubicBezTo>
                    <a:pt x="561" y="7513"/>
                    <a:pt x="133" y="10800"/>
                    <a:pt x="26" y="13030"/>
                  </a:cubicBezTo>
                  <a:cubicBezTo>
                    <a:pt x="-81" y="15261"/>
                    <a:pt x="133" y="16435"/>
                    <a:pt x="774" y="17257"/>
                  </a:cubicBezTo>
                  <a:cubicBezTo>
                    <a:pt x="1416" y="18078"/>
                    <a:pt x="2485" y="18548"/>
                    <a:pt x="3769" y="17961"/>
                  </a:cubicBezTo>
                  <a:cubicBezTo>
                    <a:pt x="5052" y="17374"/>
                    <a:pt x="6549" y="15730"/>
                    <a:pt x="7618" y="14439"/>
                  </a:cubicBezTo>
                  <a:cubicBezTo>
                    <a:pt x="8687" y="13148"/>
                    <a:pt x="9329" y="12209"/>
                    <a:pt x="9864" y="12326"/>
                  </a:cubicBezTo>
                  <a:cubicBezTo>
                    <a:pt x="10398" y="12443"/>
                    <a:pt x="10826" y="13617"/>
                    <a:pt x="11040" y="14791"/>
                  </a:cubicBezTo>
                  <a:cubicBezTo>
                    <a:pt x="11254" y="15965"/>
                    <a:pt x="11254" y="17139"/>
                    <a:pt x="11468" y="18313"/>
                  </a:cubicBezTo>
                  <a:cubicBezTo>
                    <a:pt x="11681" y="19487"/>
                    <a:pt x="12109" y="20661"/>
                    <a:pt x="12858" y="21130"/>
                  </a:cubicBezTo>
                  <a:cubicBezTo>
                    <a:pt x="13606" y="21600"/>
                    <a:pt x="14675" y="21365"/>
                    <a:pt x="16172" y="19487"/>
                  </a:cubicBezTo>
                  <a:cubicBezTo>
                    <a:pt x="17669" y="17609"/>
                    <a:pt x="19594" y="14087"/>
                    <a:pt x="20557" y="11387"/>
                  </a:cubicBezTo>
                  <a:cubicBezTo>
                    <a:pt x="21519" y="8687"/>
                    <a:pt x="21519" y="6809"/>
                    <a:pt x="21519" y="4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17583" y="5394346"/>
              <a:ext cx="108862" cy="15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0510" fill="norm" stroke="1" extrusionOk="0">
                  <a:moveTo>
                    <a:pt x="15203" y="5167"/>
                  </a:moveTo>
                  <a:cubicBezTo>
                    <a:pt x="14803" y="3229"/>
                    <a:pt x="14403" y="1291"/>
                    <a:pt x="13003" y="460"/>
                  </a:cubicBezTo>
                  <a:cubicBezTo>
                    <a:pt x="11603" y="-371"/>
                    <a:pt x="9203" y="-94"/>
                    <a:pt x="6803" y="1429"/>
                  </a:cubicBezTo>
                  <a:cubicBezTo>
                    <a:pt x="4403" y="2952"/>
                    <a:pt x="2003" y="5721"/>
                    <a:pt x="803" y="8767"/>
                  </a:cubicBezTo>
                  <a:cubicBezTo>
                    <a:pt x="-397" y="11814"/>
                    <a:pt x="-397" y="15137"/>
                    <a:pt x="1803" y="17491"/>
                  </a:cubicBezTo>
                  <a:cubicBezTo>
                    <a:pt x="4003" y="19844"/>
                    <a:pt x="8403" y="21229"/>
                    <a:pt x="12203" y="20121"/>
                  </a:cubicBezTo>
                  <a:cubicBezTo>
                    <a:pt x="16003" y="19014"/>
                    <a:pt x="19203" y="15414"/>
                    <a:pt x="20203" y="12367"/>
                  </a:cubicBezTo>
                  <a:cubicBezTo>
                    <a:pt x="21203" y="9321"/>
                    <a:pt x="20003" y="6829"/>
                    <a:pt x="18603" y="5167"/>
                  </a:cubicBezTo>
                  <a:cubicBezTo>
                    <a:pt x="17203" y="3506"/>
                    <a:pt x="15603" y="2675"/>
                    <a:pt x="14003" y="1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163132" y="5471947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448891" y="5330924"/>
              <a:ext cx="133342" cy="22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330" fill="norm" stroke="1" extrusionOk="0">
                  <a:moveTo>
                    <a:pt x="20934" y="5425"/>
                  </a:moveTo>
                  <a:cubicBezTo>
                    <a:pt x="18608" y="3461"/>
                    <a:pt x="16282" y="1497"/>
                    <a:pt x="13125" y="614"/>
                  </a:cubicBezTo>
                  <a:cubicBezTo>
                    <a:pt x="9968" y="-270"/>
                    <a:pt x="5980" y="-74"/>
                    <a:pt x="3322" y="417"/>
                  </a:cubicBezTo>
                  <a:cubicBezTo>
                    <a:pt x="663" y="908"/>
                    <a:pt x="-666" y="1694"/>
                    <a:pt x="331" y="3755"/>
                  </a:cubicBezTo>
                  <a:cubicBezTo>
                    <a:pt x="1328" y="5817"/>
                    <a:pt x="4651" y="9155"/>
                    <a:pt x="7476" y="11610"/>
                  </a:cubicBezTo>
                  <a:cubicBezTo>
                    <a:pt x="10300" y="14065"/>
                    <a:pt x="12626" y="15635"/>
                    <a:pt x="13956" y="16912"/>
                  </a:cubicBezTo>
                  <a:cubicBezTo>
                    <a:pt x="15285" y="18188"/>
                    <a:pt x="15617" y="19170"/>
                    <a:pt x="15119" y="19955"/>
                  </a:cubicBezTo>
                  <a:cubicBezTo>
                    <a:pt x="14620" y="20741"/>
                    <a:pt x="13291" y="21330"/>
                    <a:pt x="11131" y="21330"/>
                  </a:cubicBezTo>
                  <a:cubicBezTo>
                    <a:pt x="8971" y="21330"/>
                    <a:pt x="5980" y="20741"/>
                    <a:pt x="4485" y="19465"/>
                  </a:cubicBezTo>
                  <a:cubicBezTo>
                    <a:pt x="2989" y="18188"/>
                    <a:pt x="2989" y="16225"/>
                    <a:pt x="2989" y="14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639888" y="5135397"/>
              <a:ext cx="126495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94" fill="norm" stroke="1" extrusionOk="0">
                  <a:moveTo>
                    <a:pt x="21514" y="0"/>
                  </a:moveTo>
                  <a:cubicBezTo>
                    <a:pt x="17554" y="2022"/>
                    <a:pt x="13594" y="4043"/>
                    <a:pt x="10174" y="6969"/>
                  </a:cubicBezTo>
                  <a:cubicBezTo>
                    <a:pt x="6754" y="9896"/>
                    <a:pt x="3874" y="13726"/>
                    <a:pt x="2254" y="15907"/>
                  </a:cubicBezTo>
                  <a:cubicBezTo>
                    <a:pt x="634" y="18089"/>
                    <a:pt x="274" y="18621"/>
                    <a:pt x="94" y="19259"/>
                  </a:cubicBezTo>
                  <a:cubicBezTo>
                    <a:pt x="-86" y="19898"/>
                    <a:pt x="-86" y="20642"/>
                    <a:pt x="814" y="21068"/>
                  </a:cubicBezTo>
                  <a:cubicBezTo>
                    <a:pt x="1714" y="21494"/>
                    <a:pt x="3514" y="21600"/>
                    <a:pt x="5494" y="21387"/>
                  </a:cubicBezTo>
                  <a:cubicBezTo>
                    <a:pt x="7474" y="21174"/>
                    <a:pt x="9634" y="20642"/>
                    <a:pt x="10534" y="20004"/>
                  </a:cubicBezTo>
                  <a:cubicBezTo>
                    <a:pt x="11434" y="19366"/>
                    <a:pt x="11074" y="18621"/>
                    <a:pt x="10714" y="1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607532" y="5405454"/>
              <a:ext cx="184251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967" fill="norm" stroke="1" extrusionOk="0">
                  <a:moveTo>
                    <a:pt x="1468" y="20967"/>
                  </a:moveTo>
                  <a:cubicBezTo>
                    <a:pt x="497" y="16647"/>
                    <a:pt x="-474" y="12327"/>
                    <a:pt x="254" y="8547"/>
                  </a:cubicBezTo>
                  <a:cubicBezTo>
                    <a:pt x="982" y="4767"/>
                    <a:pt x="3409" y="1527"/>
                    <a:pt x="7171" y="447"/>
                  </a:cubicBezTo>
                  <a:cubicBezTo>
                    <a:pt x="10933" y="-633"/>
                    <a:pt x="16029" y="447"/>
                    <a:pt x="21126" y="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779082" y="5329415"/>
              <a:ext cx="218196" cy="49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24" fill="norm" stroke="1" extrusionOk="0">
                  <a:moveTo>
                    <a:pt x="4320" y="4277"/>
                  </a:moveTo>
                  <a:cubicBezTo>
                    <a:pt x="5349" y="4185"/>
                    <a:pt x="6377" y="4093"/>
                    <a:pt x="7303" y="3770"/>
                  </a:cubicBezTo>
                  <a:cubicBezTo>
                    <a:pt x="8229" y="3447"/>
                    <a:pt x="9051" y="2893"/>
                    <a:pt x="8640" y="2708"/>
                  </a:cubicBezTo>
                  <a:cubicBezTo>
                    <a:pt x="8229" y="2524"/>
                    <a:pt x="6583" y="2708"/>
                    <a:pt x="4937" y="3216"/>
                  </a:cubicBezTo>
                  <a:cubicBezTo>
                    <a:pt x="3291" y="3724"/>
                    <a:pt x="1646" y="4554"/>
                    <a:pt x="823" y="5201"/>
                  </a:cubicBezTo>
                  <a:cubicBezTo>
                    <a:pt x="0" y="5847"/>
                    <a:pt x="0" y="6308"/>
                    <a:pt x="0" y="6770"/>
                  </a:cubicBezTo>
                  <a:cubicBezTo>
                    <a:pt x="0" y="7231"/>
                    <a:pt x="0" y="7693"/>
                    <a:pt x="1234" y="8062"/>
                  </a:cubicBezTo>
                  <a:cubicBezTo>
                    <a:pt x="2469" y="8431"/>
                    <a:pt x="4937" y="8708"/>
                    <a:pt x="6891" y="8708"/>
                  </a:cubicBezTo>
                  <a:cubicBezTo>
                    <a:pt x="8846" y="8708"/>
                    <a:pt x="10286" y="8431"/>
                    <a:pt x="11314" y="8108"/>
                  </a:cubicBezTo>
                  <a:cubicBezTo>
                    <a:pt x="12343" y="7785"/>
                    <a:pt x="12960" y="7416"/>
                    <a:pt x="12857" y="7554"/>
                  </a:cubicBezTo>
                  <a:cubicBezTo>
                    <a:pt x="12754" y="7693"/>
                    <a:pt x="11931" y="8339"/>
                    <a:pt x="10491" y="10093"/>
                  </a:cubicBezTo>
                  <a:cubicBezTo>
                    <a:pt x="9051" y="11847"/>
                    <a:pt x="6994" y="14708"/>
                    <a:pt x="5760" y="16508"/>
                  </a:cubicBezTo>
                  <a:cubicBezTo>
                    <a:pt x="4526" y="18308"/>
                    <a:pt x="4114" y="19047"/>
                    <a:pt x="3909" y="19785"/>
                  </a:cubicBezTo>
                  <a:cubicBezTo>
                    <a:pt x="3703" y="20524"/>
                    <a:pt x="3703" y="21262"/>
                    <a:pt x="3806" y="21401"/>
                  </a:cubicBezTo>
                  <a:cubicBezTo>
                    <a:pt x="3909" y="21539"/>
                    <a:pt x="4114" y="21077"/>
                    <a:pt x="4629" y="19508"/>
                  </a:cubicBezTo>
                  <a:cubicBezTo>
                    <a:pt x="5143" y="17939"/>
                    <a:pt x="5966" y="15262"/>
                    <a:pt x="7097" y="12447"/>
                  </a:cubicBezTo>
                  <a:cubicBezTo>
                    <a:pt x="8229" y="9631"/>
                    <a:pt x="9669" y="6677"/>
                    <a:pt x="10800" y="4693"/>
                  </a:cubicBezTo>
                  <a:cubicBezTo>
                    <a:pt x="11931" y="2708"/>
                    <a:pt x="12754" y="1693"/>
                    <a:pt x="13577" y="1047"/>
                  </a:cubicBezTo>
                  <a:cubicBezTo>
                    <a:pt x="14400" y="401"/>
                    <a:pt x="15223" y="124"/>
                    <a:pt x="16149" y="31"/>
                  </a:cubicBezTo>
                  <a:cubicBezTo>
                    <a:pt x="17074" y="-61"/>
                    <a:pt x="18103" y="31"/>
                    <a:pt x="19234" y="585"/>
                  </a:cubicBezTo>
                  <a:cubicBezTo>
                    <a:pt x="20366" y="1139"/>
                    <a:pt x="21600" y="2154"/>
                    <a:pt x="21086" y="3585"/>
                  </a:cubicBezTo>
                  <a:cubicBezTo>
                    <a:pt x="20571" y="5016"/>
                    <a:pt x="18309" y="6862"/>
                    <a:pt x="15737" y="8108"/>
                  </a:cubicBezTo>
                  <a:cubicBezTo>
                    <a:pt x="13166" y="9354"/>
                    <a:pt x="10286" y="10001"/>
                    <a:pt x="7406" y="10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3582482" y="5363997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00"/>
                    <a:pt x="0" y="11200"/>
                    <a:pt x="0" y="14800"/>
                  </a:cubicBezTo>
                  <a:cubicBezTo>
                    <a:pt x="0" y="18400"/>
                    <a:pt x="1080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715832" y="5338597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5385882" y="5529097"/>
              <a:ext cx="1" cy="63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5309682" y="5783097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193985" y="5662447"/>
              <a:ext cx="262932" cy="69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5480" y="0"/>
                  </a:moveTo>
                  <a:cubicBezTo>
                    <a:pt x="4799" y="593"/>
                    <a:pt x="4119" y="1185"/>
                    <a:pt x="4034" y="2173"/>
                  </a:cubicBezTo>
                  <a:cubicBezTo>
                    <a:pt x="3949" y="3161"/>
                    <a:pt x="4459" y="4544"/>
                    <a:pt x="5565" y="5433"/>
                  </a:cubicBezTo>
                  <a:cubicBezTo>
                    <a:pt x="6670" y="6322"/>
                    <a:pt x="8371" y="6717"/>
                    <a:pt x="11007" y="6190"/>
                  </a:cubicBezTo>
                  <a:cubicBezTo>
                    <a:pt x="13644" y="5663"/>
                    <a:pt x="17215" y="4215"/>
                    <a:pt x="19086" y="3293"/>
                  </a:cubicBezTo>
                  <a:cubicBezTo>
                    <a:pt x="20957" y="2371"/>
                    <a:pt x="21127" y="1976"/>
                    <a:pt x="21127" y="1943"/>
                  </a:cubicBezTo>
                  <a:cubicBezTo>
                    <a:pt x="21127" y="1910"/>
                    <a:pt x="20957" y="2239"/>
                    <a:pt x="20787" y="3622"/>
                  </a:cubicBezTo>
                  <a:cubicBezTo>
                    <a:pt x="20617" y="5005"/>
                    <a:pt x="20447" y="7441"/>
                    <a:pt x="20192" y="9944"/>
                  </a:cubicBezTo>
                  <a:cubicBezTo>
                    <a:pt x="19936" y="12446"/>
                    <a:pt x="19596" y="15015"/>
                    <a:pt x="18576" y="16859"/>
                  </a:cubicBezTo>
                  <a:cubicBezTo>
                    <a:pt x="17555" y="18702"/>
                    <a:pt x="15855" y="19822"/>
                    <a:pt x="13729" y="20546"/>
                  </a:cubicBezTo>
                  <a:cubicBezTo>
                    <a:pt x="11603" y="21271"/>
                    <a:pt x="9051" y="21600"/>
                    <a:pt x="6840" y="21600"/>
                  </a:cubicBezTo>
                  <a:cubicBezTo>
                    <a:pt x="4629" y="21600"/>
                    <a:pt x="2758" y="21271"/>
                    <a:pt x="1483" y="20612"/>
                  </a:cubicBezTo>
                  <a:cubicBezTo>
                    <a:pt x="207" y="19954"/>
                    <a:pt x="-473" y="18966"/>
                    <a:pt x="377" y="17912"/>
                  </a:cubicBezTo>
                  <a:cubicBezTo>
                    <a:pt x="1228" y="16859"/>
                    <a:pt x="3609" y="15739"/>
                    <a:pt x="5990" y="14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6294726" y="5469831"/>
              <a:ext cx="189707" cy="15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4" fill="norm" stroke="1" extrusionOk="0">
                  <a:moveTo>
                    <a:pt x="6390" y="2043"/>
                  </a:moveTo>
                  <a:cubicBezTo>
                    <a:pt x="4950" y="4670"/>
                    <a:pt x="3510" y="7297"/>
                    <a:pt x="2430" y="9924"/>
                  </a:cubicBezTo>
                  <a:cubicBezTo>
                    <a:pt x="1350" y="12551"/>
                    <a:pt x="630" y="15178"/>
                    <a:pt x="270" y="17368"/>
                  </a:cubicBezTo>
                  <a:cubicBezTo>
                    <a:pt x="-90" y="19557"/>
                    <a:pt x="-90" y="21308"/>
                    <a:pt x="270" y="21454"/>
                  </a:cubicBezTo>
                  <a:cubicBezTo>
                    <a:pt x="630" y="21600"/>
                    <a:pt x="1350" y="20141"/>
                    <a:pt x="3390" y="16784"/>
                  </a:cubicBezTo>
                  <a:cubicBezTo>
                    <a:pt x="5430" y="13427"/>
                    <a:pt x="8790" y="8173"/>
                    <a:pt x="11070" y="4816"/>
                  </a:cubicBezTo>
                  <a:cubicBezTo>
                    <a:pt x="13350" y="1459"/>
                    <a:pt x="14550" y="0"/>
                    <a:pt x="15510" y="0"/>
                  </a:cubicBezTo>
                  <a:cubicBezTo>
                    <a:pt x="16470" y="0"/>
                    <a:pt x="17190" y="1459"/>
                    <a:pt x="18150" y="4524"/>
                  </a:cubicBezTo>
                  <a:cubicBezTo>
                    <a:pt x="19110" y="7589"/>
                    <a:pt x="20310" y="12259"/>
                    <a:pt x="21510" y="16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6517081" y="5859297"/>
              <a:ext cx="107052" cy="24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21" fill="norm" stroke="1" extrusionOk="0">
                  <a:moveTo>
                    <a:pt x="11255" y="0"/>
                  </a:moveTo>
                  <a:cubicBezTo>
                    <a:pt x="8291" y="5400"/>
                    <a:pt x="5326" y="10800"/>
                    <a:pt x="3420" y="13966"/>
                  </a:cubicBezTo>
                  <a:cubicBezTo>
                    <a:pt x="1514" y="17131"/>
                    <a:pt x="667" y="18062"/>
                    <a:pt x="244" y="18993"/>
                  </a:cubicBezTo>
                  <a:cubicBezTo>
                    <a:pt x="-180" y="19924"/>
                    <a:pt x="-180" y="20855"/>
                    <a:pt x="1302" y="21228"/>
                  </a:cubicBezTo>
                  <a:cubicBezTo>
                    <a:pt x="2785" y="21600"/>
                    <a:pt x="5749" y="21414"/>
                    <a:pt x="9349" y="20855"/>
                  </a:cubicBezTo>
                  <a:cubicBezTo>
                    <a:pt x="12949" y="20297"/>
                    <a:pt x="17185" y="19366"/>
                    <a:pt x="21420" y="18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6503482" y="6011697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6713032" y="6015370"/>
              <a:ext cx="120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37" y="12302"/>
                    <a:pt x="2274" y="4448"/>
                    <a:pt x="5874" y="1502"/>
                  </a:cubicBezTo>
                  <a:cubicBezTo>
                    <a:pt x="9474" y="-1443"/>
                    <a:pt x="1553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6758805" y="5960897"/>
              <a:ext cx="3042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985"/>
                    <a:pt x="6300" y="9969"/>
                    <a:pt x="2700" y="13154"/>
                  </a:cubicBezTo>
                  <a:cubicBezTo>
                    <a:pt x="-900" y="16338"/>
                    <a:pt x="-900" y="17723"/>
                    <a:pt x="2700" y="18831"/>
                  </a:cubicBezTo>
                  <a:cubicBezTo>
                    <a:pt x="6300" y="19938"/>
                    <a:pt x="13500" y="20769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6869666" y="5955491"/>
              <a:ext cx="148167" cy="14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309" y="2717"/>
                  </a:moveTo>
                  <a:cubicBezTo>
                    <a:pt x="1234" y="1446"/>
                    <a:pt x="2160" y="176"/>
                    <a:pt x="3394" y="17"/>
                  </a:cubicBezTo>
                  <a:cubicBezTo>
                    <a:pt x="4629" y="-142"/>
                    <a:pt x="6171" y="811"/>
                    <a:pt x="7251" y="2240"/>
                  </a:cubicBezTo>
                  <a:cubicBezTo>
                    <a:pt x="8331" y="3670"/>
                    <a:pt x="8949" y="5576"/>
                    <a:pt x="8177" y="7958"/>
                  </a:cubicBezTo>
                  <a:cubicBezTo>
                    <a:pt x="7406" y="10340"/>
                    <a:pt x="5246" y="13199"/>
                    <a:pt x="3394" y="15105"/>
                  </a:cubicBezTo>
                  <a:cubicBezTo>
                    <a:pt x="1543" y="17011"/>
                    <a:pt x="0" y="17964"/>
                    <a:pt x="0" y="18917"/>
                  </a:cubicBezTo>
                  <a:cubicBezTo>
                    <a:pt x="0" y="19870"/>
                    <a:pt x="1543" y="20823"/>
                    <a:pt x="5400" y="21140"/>
                  </a:cubicBezTo>
                  <a:cubicBezTo>
                    <a:pt x="9257" y="21458"/>
                    <a:pt x="15429" y="21140"/>
                    <a:pt x="21600" y="20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100603" y="2004575"/>
              <a:ext cx="107480" cy="28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38" fill="norm" stroke="1" extrusionOk="0">
                  <a:moveTo>
                    <a:pt x="3718" y="1440"/>
                  </a:moveTo>
                  <a:cubicBezTo>
                    <a:pt x="4565" y="651"/>
                    <a:pt x="5412" y="-137"/>
                    <a:pt x="5624" y="21"/>
                  </a:cubicBezTo>
                  <a:cubicBezTo>
                    <a:pt x="5835" y="178"/>
                    <a:pt x="5412" y="1282"/>
                    <a:pt x="4353" y="4041"/>
                  </a:cubicBezTo>
                  <a:cubicBezTo>
                    <a:pt x="3294" y="6800"/>
                    <a:pt x="1600" y="11215"/>
                    <a:pt x="753" y="13895"/>
                  </a:cubicBezTo>
                  <a:cubicBezTo>
                    <a:pt x="-94" y="16575"/>
                    <a:pt x="-94" y="17521"/>
                    <a:pt x="118" y="18546"/>
                  </a:cubicBezTo>
                  <a:cubicBezTo>
                    <a:pt x="330" y="19571"/>
                    <a:pt x="753" y="20675"/>
                    <a:pt x="2235" y="21069"/>
                  </a:cubicBezTo>
                  <a:cubicBezTo>
                    <a:pt x="3718" y="21463"/>
                    <a:pt x="6259" y="21148"/>
                    <a:pt x="9647" y="20359"/>
                  </a:cubicBezTo>
                  <a:cubicBezTo>
                    <a:pt x="13035" y="19571"/>
                    <a:pt x="17271" y="18310"/>
                    <a:pt x="21506" y="17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074732" y="2100097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6990353" y="4321466"/>
              <a:ext cx="103680" cy="29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39" fill="norm" stroke="1" extrusionOk="0">
                  <a:moveTo>
                    <a:pt x="5608" y="1482"/>
                  </a:moveTo>
                  <a:cubicBezTo>
                    <a:pt x="7336" y="705"/>
                    <a:pt x="9064" y="-72"/>
                    <a:pt x="9928" y="6"/>
                  </a:cubicBezTo>
                  <a:cubicBezTo>
                    <a:pt x="10792" y="83"/>
                    <a:pt x="10792" y="1016"/>
                    <a:pt x="9064" y="3813"/>
                  </a:cubicBezTo>
                  <a:cubicBezTo>
                    <a:pt x="7336" y="6610"/>
                    <a:pt x="3880" y="11272"/>
                    <a:pt x="1936" y="14535"/>
                  </a:cubicBezTo>
                  <a:cubicBezTo>
                    <a:pt x="-8" y="17799"/>
                    <a:pt x="-440" y="19663"/>
                    <a:pt x="424" y="20596"/>
                  </a:cubicBezTo>
                  <a:cubicBezTo>
                    <a:pt x="1288" y="21528"/>
                    <a:pt x="3448" y="21528"/>
                    <a:pt x="7120" y="20906"/>
                  </a:cubicBezTo>
                  <a:cubicBezTo>
                    <a:pt x="10792" y="20285"/>
                    <a:pt x="15976" y="19042"/>
                    <a:pt x="21160" y="17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6941632" y="4506747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6789232" y="4191131"/>
              <a:ext cx="44451" cy="67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757"/>
                  </a:moveTo>
                  <a:cubicBezTo>
                    <a:pt x="0" y="1420"/>
                    <a:pt x="0" y="1084"/>
                    <a:pt x="0" y="714"/>
                  </a:cubicBezTo>
                  <a:cubicBezTo>
                    <a:pt x="0" y="344"/>
                    <a:pt x="0" y="-60"/>
                    <a:pt x="1543" y="7"/>
                  </a:cubicBezTo>
                  <a:cubicBezTo>
                    <a:pt x="3086" y="75"/>
                    <a:pt x="6171" y="613"/>
                    <a:pt x="9771" y="1959"/>
                  </a:cubicBezTo>
                  <a:cubicBezTo>
                    <a:pt x="13371" y="3304"/>
                    <a:pt x="17486" y="5458"/>
                    <a:pt x="19543" y="7813"/>
                  </a:cubicBezTo>
                  <a:cubicBezTo>
                    <a:pt x="21600" y="10168"/>
                    <a:pt x="21600" y="12725"/>
                    <a:pt x="20571" y="14878"/>
                  </a:cubicBezTo>
                  <a:cubicBezTo>
                    <a:pt x="19543" y="17032"/>
                    <a:pt x="17486" y="18781"/>
                    <a:pt x="17486" y="19824"/>
                  </a:cubicBezTo>
                  <a:cubicBezTo>
                    <a:pt x="17486" y="20867"/>
                    <a:pt x="19543" y="21204"/>
                    <a:pt x="2160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7155416" y="5814847"/>
              <a:ext cx="846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96"/>
                    <a:pt x="0" y="7593"/>
                    <a:pt x="0" y="11193"/>
                  </a:cubicBezTo>
                  <a:cubicBezTo>
                    <a:pt x="0" y="14793"/>
                    <a:pt x="10800" y="181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7272470" y="5852947"/>
              <a:ext cx="120013" cy="3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37" fill="norm" stroke="1" extrusionOk="0">
                  <a:moveTo>
                    <a:pt x="11254" y="0"/>
                  </a:moveTo>
                  <a:cubicBezTo>
                    <a:pt x="7844" y="3953"/>
                    <a:pt x="4433" y="7906"/>
                    <a:pt x="2539" y="11012"/>
                  </a:cubicBezTo>
                  <a:cubicBezTo>
                    <a:pt x="644" y="14118"/>
                    <a:pt x="265" y="16376"/>
                    <a:pt x="75" y="17859"/>
                  </a:cubicBezTo>
                  <a:cubicBezTo>
                    <a:pt x="-114" y="19341"/>
                    <a:pt x="-114" y="20047"/>
                    <a:pt x="2160" y="20612"/>
                  </a:cubicBezTo>
                  <a:cubicBezTo>
                    <a:pt x="4433" y="21176"/>
                    <a:pt x="8981" y="21600"/>
                    <a:pt x="12581" y="21529"/>
                  </a:cubicBezTo>
                  <a:cubicBezTo>
                    <a:pt x="16181" y="21459"/>
                    <a:pt x="18833" y="20894"/>
                    <a:pt x="21486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7240082" y="6037097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5840"/>
                    <a:pt x="1309" y="10080"/>
                    <a:pt x="4909" y="6480"/>
                  </a:cubicBezTo>
                  <a:cubicBezTo>
                    <a:pt x="8509" y="2880"/>
                    <a:pt x="1505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6" name="Drawing"/>
          <p:cNvGrpSpPr/>
          <p:nvPr/>
        </p:nvGrpSpPr>
        <p:grpSpPr>
          <a:xfrm>
            <a:off x="690033" y="1243470"/>
            <a:ext cx="12289368" cy="8084766"/>
            <a:chOff x="0" y="0"/>
            <a:chExt cx="12289366" cy="8084764"/>
          </a:xfrm>
        </p:grpSpPr>
        <p:sp>
          <p:nvSpPr>
            <p:cNvPr id="553" name="Line"/>
            <p:cNvSpPr/>
            <p:nvPr/>
          </p:nvSpPr>
          <p:spPr>
            <a:xfrm>
              <a:off x="1256829" y="269783"/>
              <a:ext cx="178662" cy="33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90" fill="norm" stroke="1" extrusionOk="0">
                  <a:moveTo>
                    <a:pt x="1061" y="3901"/>
                  </a:moveTo>
                  <a:cubicBezTo>
                    <a:pt x="3824" y="4303"/>
                    <a:pt x="6586" y="4706"/>
                    <a:pt x="9726" y="4370"/>
                  </a:cubicBezTo>
                  <a:cubicBezTo>
                    <a:pt x="12865" y="4035"/>
                    <a:pt x="16382" y="2962"/>
                    <a:pt x="18517" y="2090"/>
                  </a:cubicBezTo>
                  <a:cubicBezTo>
                    <a:pt x="20652" y="1218"/>
                    <a:pt x="21405" y="547"/>
                    <a:pt x="21154" y="211"/>
                  </a:cubicBezTo>
                  <a:cubicBezTo>
                    <a:pt x="20903" y="-124"/>
                    <a:pt x="19647" y="-124"/>
                    <a:pt x="17261" y="681"/>
                  </a:cubicBezTo>
                  <a:cubicBezTo>
                    <a:pt x="14875" y="1486"/>
                    <a:pt x="11358" y="3096"/>
                    <a:pt x="9224" y="4303"/>
                  </a:cubicBezTo>
                  <a:cubicBezTo>
                    <a:pt x="7089" y="5511"/>
                    <a:pt x="6335" y="6316"/>
                    <a:pt x="5833" y="7054"/>
                  </a:cubicBezTo>
                  <a:cubicBezTo>
                    <a:pt x="5331" y="7792"/>
                    <a:pt x="5079" y="8462"/>
                    <a:pt x="5582" y="8932"/>
                  </a:cubicBezTo>
                  <a:cubicBezTo>
                    <a:pt x="6084" y="9401"/>
                    <a:pt x="7340" y="9670"/>
                    <a:pt x="8596" y="9804"/>
                  </a:cubicBezTo>
                  <a:cubicBezTo>
                    <a:pt x="9852" y="9938"/>
                    <a:pt x="11107" y="9938"/>
                    <a:pt x="11610" y="10274"/>
                  </a:cubicBezTo>
                  <a:cubicBezTo>
                    <a:pt x="12112" y="10609"/>
                    <a:pt x="11861" y="11280"/>
                    <a:pt x="10228" y="12420"/>
                  </a:cubicBezTo>
                  <a:cubicBezTo>
                    <a:pt x="8596" y="13560"/>
                    <a:pt x="5582" y="15170"/>
                    <a:pt x="3698" y="16244"/>
                  </a:cubicBezTo>
                  <a:cubicBezTo>
                    <a:pt x="1814" y="17317"/>
                    <a:pt x="1061" y="17854"/>
                    <a:pt x="558" y="18457"/>
                  </a:cubicBezTo>
                  <a:cubicBezTo>
                    <a:pt x="56" y="19061"/>
                    <a:pt x="-195" y="19732"/>
                    <a:pt x="182" y="20269"/>
                  </a:cubicBezTo>
                  <a:cubicBezTo>
                    <a:pt x="558" y="20805"/>
                    <a:pt x="1563" y="21208"/>
                    <a:pt x="3447" y="21342"/>
                  </a:cubicBezTo>
                  <a:cubicBezTo>
                    <a:pt x="5331" y="21476"/>
                    <a:pt x="8093" y="21342"/>
                    <a:pt x="11107" y="20805"/>
                  </a:cubicBezTo>
                  <a:cubicBezTo>
                    <a:pt x="14121" y="20269"/>
                    <a:pt x="17386" y="19329"/>
                    <a:pt x="20652" y="18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491456" y="396945"/>
              <a:ext cx="218811" cy="19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10" fill="norm" stroke="1" extrusionOk="0">
                  <a:moveTo>
                    <a:pt x="285" y="3252"/>
                  </a:moveTo>
                  <a:cubicBezTo>
                    <a:pt x="1947" y="6735"/>
                    <a:pt x="3608" y="10219"/>
                    <a:pt x="4128" y="13123"/>
                  </a:cubicBezTo>
                  <a:cubicBezTo>
                    <a:pt x="4647" y="16026"/>
                    <a:pt x="4024" y="18348"/>
                    <a:pt x="3193" y="19742"/>
                  </a:cubicBezTo>
                  <a:cubicBezTo>
                    <a:pt x="2362" y="21135"/>
                    <a:pt x="1324" y="21600"/>
                    <a:pt x="701" y="21135"/>
                  </a:cubicBezTo>
                  <a:cubicBezTo>
                    <a:pt x="78" y="20671"/>
                    <a:pt x="-130" y="19277"/>
                    <a:pt x="78" y="17419"/>
                  </a:cubicBezTo>
                  <a:cubicBezTo>
                    <a:pt x="285" y="15561"/>
                    <a:pt x="908" y="13239"/>
                    <a:pt x="2570" y="10568"/>
                  </a:cubicBezTo>
                  <a:cubicBezTo>
                    <a:pt x="4232" y="7897"/>
                    <a:pt x="6932" y="4877"/>
                    <a:pt x="9008" y="2903"/>
                  </a:cubicBezTo>
                  <a:cubicBezTo>
                    <a:pt x="11085" y="929"/>
                    <a:pt x="12539" y="0"/>
                    <a:pt x="12955" y="0"/>
                  </a:cubicBezTo>
                  <a:cubicBezTo>
                    <a:pt x="13370" y="0"/>
                    <a:pt x="12747" y="929"/>
                    <a:pt x="11397" y="3832"/>
                  </a:cubicBezTo>
                  <a:cubicBezTo>
                    <a:pt x="10047" y="6735"/>
                    <a:pt x="7970" y="11613"/>
                    <a:pt x="7035" y="14632"/>
                  </a:cubicBezTo>
                  <a:cubicBezTo>
                    <a:pt x="6101" y="17652"/>
                    <a:pt x="6308" y="18813"/>
                    <a:pt x="7243" y="19394"/>
                  </a:cubicBezTo>
                  <a:cubicBezTo>
                    <a:pt x="8178" y="19974"/>
                    <a:pt x="9839" y="19974"/>
                    <a:pt x="12332" y="19161"/>
                  </a:cubicBezTo>
                  <a:cubicBezTo>
                    <a:pt x="14824" y="18348"/>
                    <a:pt x="18147" y="16723"/>
                    <a:pt x="21470" y="15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348316" y="674229"/>
              <a:ext cx="304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6200"/>
                    <a:pt x="7800" y="10800"/>
                    <a:pt x="11400" y="7200"/>
                  </a:cubicBezTo>
                  <a:cubicBezTo>
                    <a:pt x="15000" y="3600"/>
                    <a:pt x="183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422400" y="667879"/>
              <a:ext cx="211667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0366"/>
                  </a:moveTo>
                  <a:cubicBezTo>
                    <a:pt x="1080" y="20983"/>
                    <a:pt x="0" y="21600"/>
                    <a:pt x="0" y="21600"/>
                  </a:cubicBezTo>
                  <a:cubicBezTo>
                    <a:pt x="0" y="21600"/>
                    <a:pt x="1080" y="20983"/>
                    <a:pt x="4860" y="17280"/>
                  </a:cubicBezTo>
                  <a:cubicBezTo>
                    <a:pt x="8640" y="13577"/>
                    <a:pt x="15120" y="67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834822" y="369429"/>
              <a:ext cx="2784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160"/>
                    <a:pt x="4867" y="4320"/>
                    <a:pt x="1782" y="7920"/>
                  </a:cubicBezTo>
                  <a:cubicBezTo>
                    <a:pt x="-1304" y="11520"/>
                    <a:pt x="239" y="1656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830916" y="53452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247499" y="372551"/>
              <a:ext cx="182762" cy="24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11" fill="norm" stroke="1" extrusionOk="0">
                  <a:moveTo>
                    <a:pt x="5446" y="3104"/>
                  </a:moveTo>
                  <a:cubicBezTo>
                    <a:pt x="4465" y="1601"/>
                    <a:pt x="3483" y="99"/>
                    <a:pt x="2992" y="5"/>
                  </a:cubicBezTo>
                  <a:cubicBezTo>
                    <a:pt x="2501" y="-89"/>
                    <a:pt x="2501" y="1226"/>
                    <a:pt x="2010" y="4607"/>
                  </a:cubicBezTo>
                  <a:cubicBezTo>
                    <a:pt x="1519" y="7988"/>
                    <a:pt x="537" y="13434"/>
                    <a:pt x="169" y="16628"/>
                  </a:cubicBezTo>
                  <a:cubicBezTo>
                    <a:pt x="-199" y="19821"/>
                    <a:pt x="46" y="20760"/>
                    <a:pt x="783" y="21135"/>
                  </a:cubicBezTo>
                  <a:cubicBezTo>
                    <a:pt x="1519" y="21511"/>
                    <a:pt x="2746" y="21323"/>
                    <a:pt x="4096" y="20196"/>
                  </a:cubicBezTo>
                  <a:cubicBezTo>
                    <a:pt x="5446" y="19069"/>
                    <a:pt x="6919" y="17003"/>
                    <a:pt x="8024" y="15501"/>
                  </a:cubicBezTo>
                  <a:cubicBezTo>
                    <a:pt x="9128" y="13998"/>
                    <a:pt x="9865" y="13059"/>
                    <a:pt x="10233" y="13153"/>
                  </a:cubicBezTo>
                  <a:cubicBezTo>
                    <a:pt x="10601" y="13247"/>
                    <a:pt x="10601" y="14374"/>
                    <a:pt x="10846" y="15407"/>
                  </a:cubicBezTo>
                  <a:cubicBezTo>
                    <a:pt x="11092" y="16440"/>
                    <a:pt x="11583" y="17379"/>
                    <a:pt x="12319" y="18130"/>
                  </a:cubicBezTo>
                  <a:cubicBezTo>
                    <a:pt x="13056" y="18881"/>
                    <a:pt x="14037" y="19445"/>
                    <a:pt x="15019" y="19351"/>
                  </a:cubicBezTo>
                  <a:cubicBezTo>
                    <a:pt x="16001" y="19257"/>
                    <a:pt x="16983" y="18506"/>
                    <a:pt x="18087" y="16534"/>
                  </a:cubicBezTo>
                  <a:cubicBezTo>
                    <a:pt x="19192" y="14561"/>
                    <a:pt x="20419" y="11368"/>
                    <a:pt x="20910" y="9302"/>
                  </a:cubicBezTo>
                  <a:cubicBezTo>
                    <a:pt x="21401" y="7236"/>
                    <a:pt x="21156" y="6297"/>
                    <a:pt x="20910" y="5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478616" y="374081"/>
              <a:ext cx="184151" cy="17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11504"/>
                  </a:moveTo>
                  <a:cubicBezTo>
                    <a:pt x="2483" y="11252"/>
                    <a:pt x="4966" y="11001"/>
                    <a:pt x="6703" y="9746"/>
                  </a:cubicBezTo>
                  <a:cubicBezTo>
                    <a:pt x="8441" y="8490"/>
                    <a:pt x="9434" y="6229"/>
                    <a:pt x="9931" y="4220"/>
                  </a:cubicBezTo>
                  <a:cubicBezTo>
                    <a:pt x="10428" y="2211"/>
                    <a:pt x="10428" y="452"/>
                    <a:pt x="9931" y="76"/>
                  </a:cubicBezTo>
                  <a:cubicBezTo>
                    <a:pt x="9434" y="-301"/>
                    <a:pt x="8441" y="704"/>
                    <a:pt x="6952" y="3592"/>
                  </a:cubicBezTo>
                  <a:cubicBezTo>
                    <a:pt x="5462" y="6480"/>
                    <a:pt x="3476" y="11252"/>
                    <a:pt x="2483" y="14266"/>
                  </a:cubicBezTo>
                  <a:cubicBezTo>
                    <a:pt x="1490" y="17280"/>
                    <a:pt x="1490" y="18536"/>
                    <a:pt x="4221" y="19541"/>
                  </a:cubicBezTo>
                  <a:cubicBezTo>
                    <a:pt x="6952" y="20546"/>
                    <a:pt x="12414" y="21299"/>
                    <a:pt x="15766" y="21299"/>
                  </a:cubicBezTo>
                  <a:cubicBezTo>
                    <a:pt x="19117" y="21299"/>
                    <a:pt x="20359" y="20546"/>
                    <a:pt x="21600" y="19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012016" y="172579"/>
              <a:ext cx="1016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3600" y="2483"/>
                    <a:pt x="1800" y="4966"/>
                    <a:pt x="900" y="8317"/>
                  </a:cubicBezTo>
                  <a:cubicBezTo>
                    <a:pt x="0" y="11669"/>
                    <a:pt x="0" y="15890"/>
                    <a:pt x="0" y="17566"/>
                  </a:cubicBezTo>
                  <a:cubicBezTo>
                    <a:pt x="0" y="19241"/>
                    <a:pt x="0" y="18372"/>
                    <a:pt x="225" y="17628"/>
                  </a:cubicBezTo>
                  <a:cubicBezTo>
                    <a:pt x="450" y="16883"/>
                    <a:pt x="900" y="16262"/>
                    <a:pt x="1575" y="15641"/>
                  </a:cubicBezTo>
                  <a:cubicBezTo>
                    <a:pt x="2250" y="15021"/>
                    <a:pt x="3150" y="14400"/>
                    <a:pt x="4725" y="14090"/>
                  </a:cubicBezTo>
                  <a:cubicBezTo>
                    <a:pt x="6300" y="13779"/>
                    <a:pt x="8550" y="13779"/>
                    <a:pt x="11475" y="15083"/>
                  </a:cubicBezTo>
                  <a:cubicBezTo>
                    <a:pt x="14400" y="16386"/>
                    <a:pt x="18000" y="189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132666" y="395774"/>
              <a:ext cx="139701" cy="13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13745" y="7709"/>
                  </a:moveTo>
                  <a:cubicBezTo>
                    <a:pt x="13745" y="6072"/>
                    <a:pt x="13745" y="4436"/>
                    <a:pt x="13255" y="2963"/>
                  </a:cubicBezTo>
                  <a:cubicBezTo>
                    <a:pt x="12764" y="1490"/>
                    <a:pt x="11782" y="181"/>
                    <a:pt x="10473" y="18"/>
                  </a:cubicBezTo>
                  <a:cubicBezTo>
                    <a:pt x="9164" y="-146"/>
                    <a:pt x="7527" y="836"/>
                    <a:pt x="5727" y="2963"/>
                  </a:cubicBezTo>
                  <a:cubicBezTo>
                    <a:pt x="3927" y="5090"/>
                    <a:pt x="1964" y="8363"/>
                    <a:pt x="982" y="10818"/>
                  </a:cubicBezTo>
                  <a:cubicBezTo>
                    <a:pt x="0" y="13272"/>
                    <a:pt x="0" y="14909"/>
                    <a:pt x="0" y="16545"/>
                  </a:cubicBezTo>
                  <a:cubicBezTo>
                    <a:pt x="0" y="18181"/>
                    <a:pt x="0" y="19818"/>
                    <a:pt x="818" y="20636"/>
                  </a:cubicBezTo>
                  <a:cubicBezTo>
                    <a:pt x="1636" y="21454"/>
                    <a:pt x="3273" y="21454"/>
                    <a:pt x="5236" y="19654"/>
                  </a:cubicBezTo>
                  <a:cubicBezTo>
                    <a:pt x="7200" y="17854"/>
                    <a:pt x="9491" y="14254"/>
                    <a:pt x="10964" y="11472"/>
                  </a:cubicBezTo>
                  <a:cubicBezTo>
                    <a:pt x="12436" y="8690"/>
                    <a:pt x="13091" y="6727"/>
                    <a:pt x="13582" y="6727"/>
                  </a:cubicBezTo>
                  <a:cubicBezTo>
                    <a:pt x="14073" y="6727"/>
                    <a:pt x="14400" y="8690"/>
                    <a:pt x="14727" y="10490"/>
                  </a:cubicBezTo>
                  <a:cubicBezTo>
                    <a:pt x="15055" y="12290"/>
                    <a:pt x="15382" y="13927"/>
                    <a:pt x="16527" y="15236"/>
                  </a:cubicBezTo>
                  <a:cubicBezTo>
                    <a:pt x="17673" y="16545"/>
                    <a:pt x="19636" y="17527"/>
                    <a:pt x="21600" y="18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310466" y="413879"/>
              <a:ext cx="107951" cy="11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0" y="1157"/>
                  </a:moveTo>
                  <a:cubicBezTo>
                    <a:pt x="0" y="5014"/>
                    <a:pt x="0" y="8871"/>
                    <a:pt x="1271" y="12343"/>
                  </a:cubicBezTo>
                  <a:cubicBezTo>
                    <a:pt x="2541" y="15814"/>
                    <a:pt x="5082" y="18900"/>
                    <a:pt x="7412" y="20250"/>
                  </a:cubicBezTo>
                  <a:cubicBezTo>
                    <a:pt x="9741" y="21600"/>
                    <a:pt x="11859" y="21214"/>
                    <a:pt x="14188" y="17550"/>
                  </a:cubicBezTo>
                  <a:cubicBezTo>
                    <a:pt x="16518" y="13886"/>
                    <a:pt x="19059" y="69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418416" y="388536"/>
              <a:ext cx="139701" cy="14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0" y="6292"/>
                  </a:moveTo>
                  <a:cubicBezTo>
                    <a:pt x="982" y="7492"/>
                    <a:pt x="1964" y="8692"/>
                    <a:pt x="3273" y="9292"/>
                  </a:cubicBezTo>
                  <a:cubicBezTo>
                    <a:pt x="4582" y="9892"/>
                    <a:pt x="6218" y="9892"/>
                    <a:pt x="8182" y="8842"/>
                  </a:cubicBezTo>
                  <a:cubicBezTo>
                    <a:pt x="10145" y="7792"/>
                    <a:pt x="12436" y="5692"/>
                    <a:pt x="13745" y="3892"/>
                  </a:cubicBezTo>
                  <a:cubicBezTo>
                    <a:pt x="15055" y="2092"/>
                    <a:pt x="15382" y="592"/>
                    <a:pt x="14727" y="142"/>
                  </a:cubicBezTo>
                  <a:cubicBezTo>
                    <a:pt x="14073" y="-308"/>
                    <a:pt x="12436" y="292"/>
                    <a:pt x="10636" y="2242"/>
                  </a:cubicBezTo>
                  <a:cubicBezTo>
                    <a:pt x="8836" y="4192"/>
                    <a:pt x="6873" y="7492"/>
                    <a:pt x="6873" y="10942"/>
                  </a:cubicBezTo>
                  <a:cubicBezTo>
                    <a:pt x="6873" y="14392"/>
                    <a:pt x="8836" y="17992"/>
                    <a:pt x="11618" y="19642"/>
                  </a:cubicBezTo>
                  <a:cubicBezTo>
                    <a:pt x="14400" y="21292"/>
                    <a:pt x="18000" y="20992"/>
                    <a:pt x="21600" y="20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5689940" y="162968"/>
              <a:ext cx="636777" cy="42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28" fill="norm" stroke="1" extrusionOk="0">
                  <a:moveTo>
                    <a:pt x="5424" y="13123"/>
                  </a:moveTo>
                  <a:cubicBezTo>
                    <a:pt x="5281" y="12596"/>
                    <a:pt x="5138" y="12069"/>
                    <a:pt x="4530" y="12016"/>
                  </a:cubicBezTo>
                  <a:cubicBezTo>
                    <a:pt x="3922" y="11964"/>
                    <a:pt x="2849" y="12385"/>
                    <a:pt x="2027" y="13492"/>
                  </a:cubicBezTo>
                  <a:cubicBezTo>
                    <a:pt x="1204" y="14598"/>
                    <a:pt x="632" y="16389"/>
                    <a:pt x="310" y="17812"/>
                  </a:cubicBezTo>
                  <a:cubicBezTo>
                    <a:pt x="-11" y="19234"/>
                    <a:pt x="-83" y="20288"/>
                    <a:pt x="96" y="20867"/>
                  </a:cubicBezTo>
                  <a:cubicBezTo>
                    <a:pt x="275" y="21447"/>
                    <a:pt x="704" y="21552"/>
                    <a:pt x="1491" y="20762"/>
                  </a:cubicBezTo>
                  <a:cubicBezTo>
                    <a:pt x="2277" y="19972"/>
                    <a:pt x="3422" y="18286"/>
                    <a:pt x="4280" y="15493"/>
                  </a:cubicBezTo>
                  <a:cubicBezTo>
                    <a:pt x="5138" y="12701"/>
                    <a:pt x="5710" y="8803"/>
                    <a:pt x="6032" y="6221"/>
                  </a:cubicBezTo>
                  <a:cubicBezTo>
                    <a:pt x="6354" y="3640"/>
                    <a:pt x="6426" y="2375"/>
                    <a:pt x="6426" y="1480"/>
                  </a:cubicBezTo>
                  <a:cubicBezTo>
                    <a:pt x="6426" y="584"/>
                    <a:pt x="6354" y="57"/>
                    <a:pt x="6211" y="5"/>
                  </a:cubicBezTo>
                  <a:cubicBezTo>
                    <a:pt x="6068" y="-48"/>
                    <a:pt x="5853" y="373"/>
                    <a:pt x="5675" y="1954"/>
                  </a:cubicBezTo>
                  <a:cubicBezTo>
                    <a:pt x="5496" y="3534"/>
                    <a:pt x="5353" y="6274"/>
                    <a:pt x="5281" y="8961"/>
                  </a:cubicBezTo>
                  <a:cubicBezTo>
                    <a:pt x="5210" y="11648"/>
                    <a:pt x="5210" y="14282"/>
                    <a:pt x="5281" y="15915"/>
                  </a:cubicBezTo>
                  <a:cubicBezTo>
                    <a:pt x="5353" y="17548"/>
                    <a:pt x="5496" y="18180"/>
                    <a:pt x="5925" y="18549"/>
                  </a:cubicBezTo>
                  <a:cubicBezTo>
                    <a:pt x="6354" y="18918"/>
                    <a:pt x="7069" y="19023"/>
                    <a:pt x="7677" y="18286"/>
                  </a:cubicBezTo>
                  <a:cubicBezTo>
                    <a:pt x="8285" y="17548"/>
                    <a:pt x="8786" y="15968"/>
                    <a:pt x="9000" y="14914"/>
                  </a:cubicBezTo>
                  <a:cubicBezTo>
                    <a:pt x="9215" y="13860"/>
                    <a:pt x="9143" y="13333"/>
                    <a:pt x="8965" y="13281"/>
                  </a:cubicBezTo>
                  <a:cubicBezTo>
                    <a:pt x="8786" y="13228"/>
                    <a:pt x="8500" y="13650"/>
                    <a:pt x="8214" y="14334"/>
                  </a:cubicBezTo>
                  <a:cubicBezTo>
                    <a:pt x="7928" y="15019"/>
                    <a:pt x="7642" y="15968"/>
                    <a:pt x="7570" y="16705"/>
                  </a:cubicBezTo>
                  <a:cubicBezTo>
                    <a:pt x="7498" y="17443"/>
                    <a:pt x="7642" y="17970"/>
                    <a:pt x="7892" y="18128"/>
                  </a:cubicBezTo>
                  <a:cubicBezTo>
                    <a:pt x="8142" y="18286"/>
                    <a:pt x="8500" y="18075"/>
                    <a:pt x="8893" y="17601"/>
                  </a:cubicBezTo>
                  <a:cubicBezTo>
                    <a:pt x="9287" y="17127"/>
                    <a:pt x="9716" y="16389"/>
                    <a:pt x="9930" y="16336"/>
                  </a:cubicBezTo>
                  <a:cubicBezTo>
                    <a:pt x="10145" y="16284"/>
                    <a:pt x="10145" y="16916"/>
                    <a:pt x="10324" y="17127"/>
                  </a:cubicBezTo>
                  <a:cubicBezTo>
                    <a:pt x="10502" y="17337"/>
                    <a:pt x="10860" y="17127"/>
                    <a:pt x="11325" y="16126"/>
                  </a:cubicBezTo>
                  <a:cubicBezTo>
                    <a:pt x="11790" y="15125"/>
                    <a:pt x="12362" y="13333"/>
                    <a:pt x="12934" y="11173"/>
                  </a:cubicBezTo>
                  <a:cubicBezTo>
                    <a:pt x="13506" y="9013"/>
                    <a:pt x="14079" y="6485"/>
                    <a:pt x="14436" y="4904"/>
                  </a:cubicBezTo>
                  <a:cubicBezTo>
                    <a:pt x="14794" y="3324"/>
                    <a:pt x="14937" y="2692"/>
                    <a:pt x="15008" y="2059"/>
                  </a:cubicBezTo>
                  <a:cubicBezTo>
                    <a:pt x="15080" y="1427"/>
                    <a:pt x="15080" y="795"/>
                    <a:pt x="14937" y="795"/>
                  </a:cubicBezTo>
                  <a:cubicBezTo>
                    <a:pt x="14794" y="795"/>
                    <a:pt x="14508" y="1427"/>
                    <a:pt x="14114" y="3482"/>
                  </a:cubicBezTo>
                  <a:cubicBezTo>
                    <a:pt x="13721" y="5536"/>
                    <a:pt x="13220" y="9013"/>
                    <a:pt x="13077" y="11279"/>
                  </a:cubicBezTo>
                  <a:cubicBezTo>
                    <a:pt x="12934" y="13544"/>
                    <a:pt x="13149" y="14598"/>
                    <a:pt x="13471" y="15283"/>
                  </a:cubicBezTo>
                  <a:cubicBezTo>
                    <a:pt x="13792" y="15968"/>
                    <a:pt x="14222" y="16284"/>
                    <a:pt x="14508" y="16178"/>
                  </a:cubicBezTo>
                  <a:cubicBezTo>
                    <a:pt x="14794" y="16073"/>
                    <a:pt x="14937" y="15546"/>
                    <a:pt x="14937" y="14703"/>
                  </a:cubicBezTo>
                  <a:cubicBezTo>
                    <a:pt x="14937" y="13860"/>
                    <a:pt x="14794" y="12701"/>
                    <a:pt x="14579" y="11911"/>
                  </a:cubicBezTo>
                  <a:cubicBezTo>
                    <a:pt x="14365" y="11121"/>
                    <a:pt x="14079" y="10699"/>
                    <a:pt x="13757" y="10436"/>
                  </a:cubicBezTo>
                  <a:cubicBezTo>
                    <a:pt x="13435" y="10172"/>
                    <a:pt x="13077" y="10067"/>
                    <a:pt x="13077" y="10172"/>
                  </a:cubicBezTo>
                  <a:cubicBezTo>
                    <a:pt x="13077" y="10278"/>
                    <a:pt x="13435" y="10594"/>
                    <a:pt x="14222" y="10910"/>
                  </a:cubicBezTo>
                  <a:cubicBezTo>
                    <a:pt x="15008" y="11226"/>
                    <a:pt x="16224" y="11542"/>
                    <a:pt x="17011" y="11490"/>
                  </a:cubicBezTo>
                  <a:cubicBezTo>
                    <a:pt x="17798" y="11437"/>
                    <a:pt x="18155" y="11015"/>
                    <a:pt x="18155" y="10805"/>
                  </a:cubicBezTo>
                  <a:cubicBezTo>
                    <a:pt x="18155" y="10594"/>
                    <a:pt x="17798" y="10594"/>
                    <a:pt x="17440" y="10752"/>
                  </a:cubicBezTo>
                  <a:cubicBezTo>
                    <a:pt x="17083" y="10910"/>
                    <a:pt x="16725" y="11226"/>
                    <a:pt x="16510" y="11648"/>
                  </a:cubicBezTo>
                  <a:cubicBezTo>
                    <a:pt x="16296" y="12069"/>
                    <a:pt x="16224" y="12596"/>
                    <a:pt x="16475" y="12807"/>
                  </a:cubicBezTo>
                  <a:cubicBezTo>
                    <a:pt x="16725" y="13017"/>
                    <a:pt x="17297" y="12912"/>
                    <a:pt x="17762" y="12859"/>
                  </a:cubicBezTo>
                  <a:cubicBezTo>
                    <a:pt x="18227" y="12807"/>
                    <a:pt x="18585" y="12807"/>
                    <a:pt x="19192" y="13123"/>
                  </a:cubicBezTo>
                  <a:cubicBezTo>
                    <a:pt x="19800" y="13439"/>
                    <a:pt x="20659" y="14071"/>
                    <a:pt x="21517" y="14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6775196" y="72103"/>
              <a:ext cx="402421" cy="39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37" fill="norm" stroke="1" extrusionOk="0">
                  <a:moveTo>
                    <a:pt x="11661" y="2007"/>
                  </a:moveTo>
                  <a:cubicBezTo>
                    <a:pt x="11548" y="1203"/>
                    <a:pt x="11435" y="398"/>
                    <a:pt x="11096" y="111"/>
                  </a:cubicBezTo>
                  <a:cubicBezTo>
                    <a:pt x="10757" y="-176"/>
                    <a:pt x="10191" y="54"/>
                    <a:pt x="9343" y="1260"/>
                  </a:cubicBezTo>
                  <a:cubicBezTo>
                    <a:pt x="8495" y="2467"/>
                    <a:pt x="7364" y="4650"/>
                    <a:pt x="6572" y="7407"/>
                  </a:cubicBezTo>
                  <a:cubicBezTo>
                    <a:pt x="5781" y="10164"/>
                    <a:pt x="5328" y="13496"/>
                    <a:pt x="4989" y="15852"/>
                  </a:cubicBezTo>
                  <a:cubicBezTo>
                    <a:pt x="4650" y="18207"/>
                    <a:pt x="4424" y="19586"/>
                    <a:pt x="4028" y="20390"/>
                  </a:cubicBezTo>
                  <a:cubicBezTo>
                    <a:pt x="3632" y="21194"/>
                    <a:pt x="3066" y="21424"/>
                    <a:pt x="2501" y="21309"/>
                  </a:cubicBezTo>
                  <a:cubicBezTo>
                    <a:pt x="1936" y="21194"/>
                    <a:pt x="1370" y="20735"/>
                    <a:pt x="974" y="20218"/>
                  </a:cubicBezTo>
                  <a:cubicBezTo>
                    <a:pt x="579" y="19701"/>
                    <a:pt x="352" y="19126"/>
                    <a:pt x="183" y="18379"/>
                  </a:cubicBezTo>
                  <a:cubicBezTo>
                    <a:pt x="13" y="17633"/>
                    <a:pt x="-100" y="16713"/>
                    <a:pt x="126" y="16196"/>
                  </a:cubicBezTo>
                  <a:cubicBezTo>
                    <a:pt x="352" y="15679"/>
                    <a:pt x="918" y="15564"/>
                    <a:pt x="2727" y="15450"/>
                  </a:cubicBezTo>
                  <a:cubicBezTo>
                    <a:pt x="4537" y="15335"/>
                    <a:pt x="7590" y="15220"/>
                    <a:pt x="9399" y="15162"/>
                  </a:cubicBezTo>
                  <a:cubicBezTo>
                    <a:pt x="11209" y="15105"/>
                    <a:pt x="11774" y="15105"/>
                    <a:pt x="11774" y="15047"/>
                  </a:cubicBezTo>
                  <a:cubicBezTo>
                    <a:pt x="11774" y="14990"/>
                    <a:pt x="11209" y="14875"/>
                    <a:pt x="10643" y="14818"/>
                  </a:cubicBezTo>
                  <a:cubicBezTo>
                    <a:pt x="10078" y="14760"/>
                    <a:pt x="9513" y="14760"/>
                    <a:pt x="9004" y="14933"/>
                  </a:cubicBezTo>
                  <a:cubicBezTo>
                    <a:pt x="8495" y="15105"/>
                    <a:pt x="8042" y="15450"/>
                    <a:pt x="7760" y="15909"/>
                  </a:cubicBezTo>
                  <a:cubicBezTo>
                    <a:pt x="7477" y="16369"/>
                    <a:pt x="7364" y="16943"/>
                    <a:pt x="7534" y="17460"/>
                  </a:cubicBezTo>
                  <a:cubicBezTo>
                    <a:pt x="7703" y="17977"/>
                    <a:pt x="8155" y="18437"/>
                    <a:pt x="8721" y="18667"/>
                  </a:cubicBezTo>
                  <a:cubicBezTo>
                    <a:pt x="9286" y="18896"/>
                    <a:pt x="9965" y="18896"/>
                    <a:pt x="10530" y="18667"/>
                  </a:cubicBezTo>
                  <a:cubicBezTo>
                    <a:pt x="11096" y="18437"/>
                    <a:pt x="11548" y="17977"/>
                    <a:pt x="11774" y="17460"/>
                  </a:cubicBezTo>
                  <a:cubicBezTo>
                    <a:pt x="12001" y="16943"/>
                    <a:pt x="12001" y="16369"/>
                    <a:pt x="12283" y="16196"/>
                  </a:cubicBezTo>
                  <a:cubicBezTo>
                    <a:pt x="12566" y="16024"/>
                    <a:pt x="13131" y="16254"/>
                    <a:pt x="13810" y="16656"/>
                  </a:cubicBezTo>
                  <a:cubicBezTo>
                    <a:pt x="14488" y="17058"/>
                    <a:pt x="15280" y="17633"/>
                    <a:pt x="15846" y="18207"/>
                  </a:cubicBezTo>
                  <a:cubicBezTo>
                    <a:pt x="16411" y="18781"/>
                    <a:pt x="16750" y="19356"/>
                    <a:pt x="16807" y="19930"/>
                  </a:cubicBezTo>
                  <a:cubicBezTo>
                    <a:pt x="16863" y="20505"/>
                    <a:pt x="16637" y="21079"/>
                    <a:pt x="16411" y="21079"/>
                  </a:cubicBezTo>
                  <a:cubicBezTo>
                    <a:pt x="16185" y="21079"/>
                    <a:pt x="15959" y="20505"/>
                    <a:pt x="16298" y="19241"/>
                  </a:cubicBezTo>
                  <a:cubicBezTo>
                    <a:pt x="16637" y="17977"/>
                    <a:pt x="17542" y="16024"/>
                    <a:pt x="18503" y="14645"/>
                  </a:cubicBezTo>
                  <a:cubicBezTo>
                    <a:pt x="19464" y="13267"/>
                    <a:pt x="20482" y="12462"/>
                    <a:pt x="21500" y="11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528983" y="86768"/>
              <a:ext cx="482601" cy="56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7579" y="8731"/>
                  </a:moveTo>
                  <a:cubicBezTo>
                    <a:pt x="6442" y="8651"/>
                    <a:pt x="5305" y="8571"/>
                    <a:pt x="4074" y="9169"/>
                  </a:cubicBezTo>
                  <a:cubicBezTo>
                    <a:pt x="2842" y="9767"/>
                    <a:pt x="1516" y="11042"/>
                    <a:pt x="805" y="11879"/>
                  </a:cubicBezTo>
                  <a:cubicBezTo>
                    <a:pt x="95" y="12716"/>
                    <a:pt x="0" y="13114"/>
                    <a:pt x="0" y="13513"/>
                  </a:cubicBezTo>
                  <a:cubicBezTo>
                    <a:pt x="0" y="13911"/>
                    <a:pt x="95" y="14310"/>
                    <a:pt x="758" y="14350"/>
                  </a:cubicBezTo>
                  <a:cubicBezTo>
                    <a:pt x="1421" y="14390"/>
                    <a:pt x="2653" y="14071"/>
                    <a:pt x="3979" y="12955"/>
                  </a:cubicBezTo>
                  <a:cubicBezTo>
                    <a:pt x="5305" y="11839"/>
                    <a:pt x="6726" y="9926"/>
                    <a:pt x="7721" y="7774"/>
                  </a:cubicBezTo>
                  <a:cubicBezTo>
                    <a:pt x="8716" y="5622"/>
                    <a:pt x="9284" y="3231"/>
                    <a:pt x="9568" y="1836"/>
                  </a:cubicBezTo>
                  <a:cubicBezTo>
                    <a:pt x="9853" y="441"/>
                    <a:pt x="9853" y="43"/>
                    <a:pt x="9663" y="3"/>
                  </a:cubicBezTo>
                  <a:cubicBezTo>
                    <a:pt x="9474" y="-37"/>
                    <a:pt x="9095" y="282"/>
                    <a:pt x="8621" y="1637"/>
                  </a:cubicBezTo>
                  <a:cubicBezTo>
                    <a:pt x="8147" y="2992"/>
                    <a:pt x="7579" y="5383"/>
                    <a:pt x="7295" y="7256"/>
                  </a:cubicBezTo>
                  <a:cubicBezTo>
                    <a:pt x="7011" y="9129"/>
                    <a:pt x="7011" y="10484"/>
                    <a:pt x="7200" y="11401"/>
                  </a:cubicBezTo>
                  <a:cubicBezTo>
                    <a:pt x="7389" y="12317"/>
                    <a:pt x="7768" y="12795"/>
                    <a:pt x="8289" y="12955"/>
                  </a:cubicBezTo>
                  <a:cubicBezTo>
                    <a:pt x="8811" y="13114"/>
                    <a:pt x="9474" y="12955"/>
                    <a:pt x="10279" y="12198"/>
                  </a:cubicBezTo>
                  <a:cubicBezTo>
                    <a:pt x="11084" y="11440"/>
                    <a:pt x="12032" y="10086"/>
                    <a:pt x="12505" y="9169"/>
                  </a:cubicBezTo>
                  <a:cubicBezTo>
                    <a:pt x="12979" y="8252"/>
                    <a:pt x="12979" y="7774"/>
                    <a:pt x="12695" y="7575"/>
                  </a:cubicBezTo>
                  <a:cubicBezTo>
                    <a:pt x="12411" y="7376"/>
                    <a:pt x="11842" y="7455"/>
                    <a:pt x="11226" y="7933"/>
                  </a:cubicBezTo>
                  <a:cubicBezTo>
                    <a:pt x="10611" y="8412"/>
                    <a:pt x="9947" y="9288"/>
                    <a:pt x="9568" y="9966"/>
                  </a:cubicBezTo>
                  <a:cubicBezTo>
                    <a:pt x="9189" y="10643"/>
                    <a:pt x="9095" y="11122"/>
                    <a:pt x="9047" y="11560"/>
                  </a:cubicBezTo>
                  <a:cubicBezTo>
                    <a:pt x="9000" y="11998"/>
                    <a:pt x="9000" y="12397"/>
                    <a:pt x="9189" y="12716"/>
                  </a:cubicBezTo>
                  <a:cubicBezTo>
                    <a:pt x="9379" y="13035"/>
                    <a:pt x="9758" y="13274"/>
                    <a:pt x="10326" y="13194"/>
                  </a:cubicBezTo>
                  <a:cubicBezTo>
                    <a:pt x="10895" y="13114"/>
                    <a:pt x="11653" y="12716"/>
                    <a:pt x="12221" y="12198"/>
                  </a:cubicBezTo>
                  <a:cubicBezTo>
                    <a:pt x="12789" y="11680"/>
                    <a:pt x="13168" y="11042"/>
                    <a:pt x="13500" y="10484"/>
                  </a:cubicBezTo>
                  <a:cubicBezTo>
                    <a:pt x="13832" y="9926"/>
                    <a:pt x="14116" y="9448"/>
                    <a:pt x="14116" y="9448"/>
                  </a:cubicBezTo>
                  <a:cubicBezTo>
                    <a:pt x="14116" y="9448"/>
                    <a:pt x="13832" y="9926"/>
                    <a:pt x="13689" y="10364"/>
                  </a:cubicBezTo>
                  <a:cubicBezTo>
                    <a:pt x="13547" y="10803"/>
                    <a:pt x="13547" y="11201"/>
                    <a:pt x="13547" y="11600"/>
                  </a:cubicBezTo>
                  <a:cubicBezTo>
                    <a:pt x="13547" y="11998"/>
                    <a:pt x="13547" y="12397"/>
                    <a:pt x="13784" y="12636"/>
                  </a:cubicBezTo>
                  <a:cubicBezTo>
                    <a:pt x="14021" y="12875"/>
                    <a:pt x="14495" y="12955"/>
                    <a:pt x="14874" y="12835"/>
                  </a:cubicBezTo>
                  <a:cubicBezTo>
                    <a:pt x="15253" y="12716"/>
                    <a:pt x="15537" y="12397"/>
                    <a:pt x="15916" y="11959"/>
                  </a:cubicBezTo>
                  <a:cubicBezTo>
                    <a:pt x="16295" y="11520"/>
                    <a:pt x="16768" y="10962"/>
                    <a:pt x="17053" y="10484"/>
                  </a:cubicBezTo>
                  <a:cubicBezTo>
                    <a:pt x="17337" y="10006"/>
                    <a:pt x="17432" y="9607"/>
                    <a:pt x="17384" y="9607"/>
                  </a:cubicBezTo>
                  <a:cubicBezTo>
                    <a:pt x="17337" y="9607"/>
                    <a:pt x="17147" y="10006"/>
                    <a:pt x="17100" y="10404"/>
                  </a:cubicBezTo>
                  <a:cubicBezTo>
                    <a:pt x="17053" y="10803"/>
                    <a:pt x="17147" y="11201"/>
                    <a:pt x="17384" y="11520"/>
                  </a:cubicBezTo>
                  <a:cubicBezTo>
                    <a:pt x="17621" y="11839"/>
                    <a:pt x="18000" y="12078"/>
                    <a:pt x="18426" y="12118"/>
                  </a:cubicBezTo>
                  <a:cubicBezTo>
                    <a:pt x="18853" y="12158"/>
                    <a:pt x="19326" y="11998"/>
                    <a:pt x="19753" y="11759"/>
                  </a:cubicBezTo>
                  <a:cubicBezTo>
                    <a:pt x="20179" y="11520"/>
                    <a:pt x="20558" y="11201"/>
                    <a:pt x="20842" y="10803"/>
                  </a:cubicBezTo>
                  <a:cubicBezTo>
                    <a:pt x="21126" y="10404"/>
                    <a:pt x="21316" y="9926"/>
                    <a:pt x="21316" y="9886"/>
                  </a:cubicBezTo>
                  <a:cubicBezTo>
                    <a:pt x="21316" y="9846"/>
                    <a:pt x="21126" y="10245"/>
                    <a:pt x="21079" y="11281"/>
                  </a:cubicBezTo>
                  <a:cubicBezTo>
                    <a:pt x="21032" y="12317"/>
                    <a:pt x="21126" y="13991"/>
                    <a:pt x="21268" y="15585"/>
                  </a:cubicBezTo>
                  <a:cubicBezTo>
                    <a:pt x="21411" y="17179"/>
                    <a:pt x="21600" y="18694"/>
                    <a:pt x="21600" y="19650"/>
                  </a:cubicBezTo>
                  <a:cubicBezTo>
                    <a:pt x="21600" y="20607"/>
                    <a:pt x="21411" y="21005"/>
                    <a:pt x="21032" y="21244"/>
                  </a:cubicBezTo>
                  <a:cubicBezTo>
                    <a:pt x="20653" y="21483"/>
                    <a:pt x="20084" y="21563"/>
                    <a:pt x="19374" y="21085"/>
                  </a:cubicBezTo>
                  <a:cubicBezTo>
                    <a:pt x="18663" y="20607"/>
                    <a:pt x="17811" y="19570"/>
                    <a:pt x="17479" y="18534"/>
                  </a:cubicBezTo>
                  <a:cubicBezTo>
                    <a:pt x="17147" y="17498"/>
                    <a:pt x="17337" y="16462"/>
                    <a:pt x="17526" y="15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8276166" y="191629"/>
              <a:ext cx="2231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0" y="0"/>
                  </a:moveTo>
                  <a:cubicBezTo>
                    <a:pt x="9818" y="4286"/>
                    <a:pt x="19636" y="8571"/>
                    <a:pt x="20618" y="12171"/>
                  </a:cubicBezTo>
                  <a:cubicBezTo>
                    <a:pt x="21600" y="15771"/>
                    <a:pt x="13745" y="18686"/>
                    <a:pt x="58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8625416" y="312279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083989" y="0"/>
              <a:ext cx="505620" cy="74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5" fill="norm" stroke="1" extrusionOk="0">
                  <a:moveTo>
                    <a:pt x="4532" y="12551"/>
                  </a:moveTo>
                  <a:cubicBezTo>
                    <a:pt x="5252" y="11753"/>
                    <a:pt x="5972" y="10955"/>
                    <a:pt x="6377" y="10403"/>
                  </a:cubicBezTo>
                  <a:cubicBezTo>
                    <a:pt x="6782" y="9851"/>
                    <a:pt x="6872" y="9544"/>
                    <a:pt x="6647" y="9390"/>
                  </a:cubicBezTo>
                  <a:cubicBezTo>
                    <a:pt x="6422" y="9237"/>
                    <a:pt x="5882" y="9237"/>
                    <a:pt x="5027" y="9421"/>
                  </a:cubicBezTo>
                  <a:cubicBezTo>
                    <a:pt x="4172" y="9605"/>
                    <a:pt x="3002" y="9973"/>
                    <a:pt x="2102" y="10648"/>
                  </a:cubicBezTo>
                  <a:cubicBezTo>
                    <a:pt x="1202" y="11323"/>
                    <a:pt x="572" y="12305"/>
                    <a:pt x="257" y="12949"/>
                  </a:cubicBezTo>
                  <a:cubicBezTo>
                    <a:pt x="-58" y="13594"/>
                    <a:pt x="-58" y="13901"/>
                    <a:pt x="122" y="14146"/>
                  </a:cubicBezTo>
                  <a:cubicBezTo>
                    <a:pt x="302" y="14391"/>
                    <a:pt x="662" y="14576"/>
                    <a:pt x="1067" y="14606"/>
                  </a:cubicBezTo>
                  <a:cubicBezTo>
                    <a:pt x="1472" y="14637"/>
                    <a:pt x="1922" y="14514"/>
                    <a:pt x="2912" y="13686"/>
                  </a:cubicBezTo>
                  <a:cubicBezTo>
                    <a:pt x="3902" y="12857"/>
                    <a:pt x="5432" y="11323"/>
                    <a:pt x="6557" y="9544"/>
                  </a:cubicBezTo>
                  <a:cubicBezTo>
                    <a:pt x="7682" y="7764"/>
                    <a:pt x="8402" y="5739"/>
                    <a:pt x="8807" y="4236"/>
                  </a:cubicBezTo>
                  <a:cubicBezTo>
                    <a:pt x="9212" y="2732"/>
                    <a:pt x="9302" y="1751"/>
                    <a:pt x="9212" y="1076"/>
                  </a:cubicBezTo>
                  <a:cubicBezTo>
                    <a:pt x="9122" y="401"/>
                    <a:pt x="8852" y="32"/>
                    <a:pt x="8582" y="2"/>
                  </a:cubicBezTo>
                  <a:cubicBezTo>
                    <a:pt x="8312" y="-29"/>
                    <a:pt x="8042" y="278"/>
                    <a:pt x="7592" y="1382"/>
                  </a:cubicBezTo>
                  <a:cubicBezTo>
                    <a:pt x="7142" y="2487"/>
                    <a:pt x="6512" y="4389"/>
                    <a:pt x="6152" y="6230"/>
                  </a:cubicBezTo>
                  <a:cubicBezTo>
                    <a:pt x="5792" y="8071"/>
                    <a:pt x="5702" y="9851"/>
                    <a:pt x="5792" y="10894"/>
                  </a:cubicBezTo>
                  <a:cubicBezTo>
                    <a:pt x="5882" y="11937"/>
                    <a:pt x="6152" y="12244"/>
                    <a:pt x="6557" y="12428"/>
                  </a:cubicBezTo>
                  <a:cubicBezTo>
                    <a:pt x="6962" y="12612"/>
                    <a:pt x="7502" y="12673"/>
                    <a:pt x="8177" y="12213"/>
                  </a:cubicBezTo>
                  <a:cubicBezTo>
                    <a:pt x="8852" y="11753"/>
                    <a:pt x="9662" y="10771"/>
                    <a:pt x="10157" y="10127"/>
                  </a:cubicBezTo>
                  <a:cubicBezTo>
                    <a:pt x="10652" y="9482"/>
                    <a:pt x="10832" y="9176"/>
                    <a:pt x="10922" y="8869"/>
                  </a:cubicBezTo>
                  <a:cubicBezTo>
                    <a:pt x="11012" y="8562"/>
                    <a:pt x="11012" y="8255"/>
                    <a:pt x="10742" y="8286"/>
                  </a:cubicBezTo>
                  <a:cubicBezTo>
                    <a:pt x="10472" y="8316"/>
                    <a:pt x="9932" y="8685"/>
                    <a:pt x="9617" y="9206"/>
                  </a:cubicBezTo>
                  <a:cubicBezTo>
                    <a:pt x="9302" y="9728"/>
                    <a:pt x="9212" y="10403"/>
                    <a:pt x="9257" y="10894"/>
                  </a:cubicBezTo>
                  <a:cubicBezTo>
                    <a:pt x="9302" y="11385"/>
                    <a:pt x="9482" y="11691"/>
                    <a:pt x="9752" y="11937"/>
                  </a:cubicBezTo>
                  <a:cubicBezTo>
                    <a:pt x="10022" y="12182"/>
                    <a:pt x="10382" y="12366"/>
                    <a:pt x="10787" y="12458"/>
                  </a:cubicBezTo>
                  <a:cubicBezTo>
                    <a:pt x="11192" y="12551"/>
                    <a:pt x="11642" y="12551"/>
                    <a:pt x="12092" y="12458"/>
                  </a:cubicBezTo>
                  <a:cubicBezTo>
                    <a:pt x="12542" y="12366"/>
                    <a:pt x="12992" y="12182"/>
                    <a:pt x="13307" y="11937"/>
                  </a:cubicBezTo>
                  <a:cubicBezTo>
                    <a:pt x="13622" y="11691"/>
                    <a:pt x="13802" y="11385"/>
                    <a:pt x="13937" y="11078"/>
                  </a:cubicBezTo>
                  <a:cubicBezTo>
                    <a:pt x="14072" y="10771"/>
                    <a:pt x="14162" y="10464"/>
                    <a:pt x="14072" y="10157"/>
                  </a:cubicBezTo>
                  <a:cubicBezTo>
                    <a:pt x="13982" y="9851"/>
                    <a:pt x="13712" y="9544"/>
                    <a:pt x="13442" y="9268"/>
                  </a:cubicBezTo>
                  <a:cubicBezTo>
                    <a:pt x="13172" y="8991"/>
                    <a:pt x="12902" y="8746"/>
                    <a:pt x="12677" y="8777"/>
                  </a:cubicBezTo>
                  <a:cubicBezTo>
                    <a:pt x="12452" y="8807"/>
                    <a:pt x="12272" y="9114"/>
                    <a:pt x="12182" y="9421"/>
                  </a:cubicBezTo>
                  <a:cubicBezTo>
                    <a:pt x="12092" y="9728"/>
                    <a:pt x="12092" y="10035"/>
                    <a:pt x="12092" y="10341"/>
                  </a:cubicBezTo>
                  <a:cubicBezTo>
                    <a:pt x="12092" y="10648"/>
                    <a:pt x="12092" y="10955"/>
                    <a:pt x="12272" y="11231"/>
                  </a:cubicBezTo>
                  <a:cubicBezTo>
                    <a:pt x="12452" y="11507"/>
                    <a:pt x="12812" y="11753"/>
                    <a:pt x="13172" y="11784"/>
                  </a:cubicBezTo>
                  <a:cubicBezTo>
                    <a:pt x="13532" y="11814"/>
                    <a:pt x="13892" y="11630"/>
                    <a:pt x="14207" y="11385"/>
                  </a:cubicBezTo>
                  <a:cubicBezTo>
                    <a:pt x="14522" y="11139"/>
                    <a:pt x="14792" y="10832"/>
                    <a:pt x="14972" y="10526"/>
                  </a:cubicBezTo>
                  <a:cubicBezTo>
                    <a:pt x="15152" y="10219"/>
                    <a:pt x="15242" y="9912"/>
                    <a:pt x="15377" y="9912"/>
                  </a:cubicBezTo>
                  <a:cubicBezTo>
                    <a:pt x="15512" y="9912"/>
                    <a:pt x="15692" y="10219"/>
                    <a:pt x="15962" y="10464"/>
                  </a:cubicBezTo>
                  <a:cubicBezTo>
                    <a:pt x="16232" y="10710"/>
                    <a:pt x="16592" y="10894"/>
                    <a:pt x="16952" y="10802"/>
                  </a:cubicBezTo>
                  <a:cubicBezTo>
                    <a:pt x="17312" y="10710"/>
                    <a:pt x="17672" y="10341"/>
                    <a:pt x="17897" y="9973"/>
                  </a:cubicBezTo>
                  <a:cubicBezTo>
                    <a:pt x="18122" y="9605"/>
                    <a:pt x="18212" y="9237"/>
                    <a:pt x="18167" y="9206"/>
                  </a:cubicBezTo>
                  <a:cubicBezTo>
                    <a:pt x="18122" y="9176"/>
                    <a:pt x="17942" y="9482"/>
                    <a:pt x="17852" y="9943"/>
                  </a:cubicBezTo>
                  <a:cubicBezTo>
                    <a:pt x="17762" y="10403"/>
                    <a:pt x="17762" y="11016"/>
                    <a:pt x="17762" y="11477"/>
                  </a:cubicBezTo>
                  <a:cubicBezTo>
                    <a:pt x="17762" y="11937"/>
                    <a:pt x="17762" y="12244"/>
                    <a:pt x="17987" y="12428"/>
                  </a:cubicBezTo>
                  <a:cubicBezTo>
                    <a:pt x="18212" y="12612"/>
                    <a:pt x="18662" y="12673"/>
                    <a:pt x="19067" y="12581"/>
                  </a:cubicBezTo>
                  <a:cubicBezTo>
                    <a:pt x="19472" y="12489"/>
                    <a:pt x="19832" y="12244"/>
                    <a:pt x="20237" y="11845"/>
                  </a:cubicBezTo>
                  <a:cubicBezTo>
                    <a:pt x="20642" y="11446"/>
                    <a:pt x="21092" y="10894"/>
                    <a:pt x="21317" y="10464"/>
                  </a:cubicBezTo>
                  <a:cubicBezTo>
                    <a:pt x="21542" y="10035"/>
                    <a:pt x="21542" y="9728"/>
                    <a:pt x="21407" y="9728"/>
                  </a:cubicBezTo>
                  <a:cubicBezTo>
                    <a:pt x="21272" y="9728"/>
                    <a:pt x="21002" y="10035"/>
                    <a:pt x="20822" y="11262"/>
                  </a:cubicBezTo>
                  <a:cubicBezTo>
                    <a:pt x="20642" y="12489"/>
                    <a:pt x="20552" y="14637"/>
                    <a:pt x="20372" y="16355"/>
                  </a:cubicBezTo>
                  <a:cubicBezTo>
                    <a:pt x="20192" y="18073"/>
                    <a:pt x="19922" y="19362"/>
                    <a:pt x="19607" y="20160"/>
                  </a:cubicBezTo>
                  <a:cubicBezTo>
                    <a:pt x="19292" y="20957"/>
                    <a:pt x="18932" y="21264"/>
                    <a:pt x="18482" y="21418"/>
                  </a:cubicBezTo>
                  <a:cubicBezTo>
                    <a:pt x="18032" y="21571"/>
                    <a:pt x="17492" y="21571"/>
                    <a:pt x="16772" y="21203"/>
                  </a:cubicBezTo>
                  <a:cubicBezTo>
                    <a:pt x="16052" y="20835"/>
                    <a:pt x="15152" y="20098"/>
                    <a:pt x="14882" y="19209"/>
                  </a:cubicBezTo>
                  <a:cubicBezTo>
                    <a:pt x="14612" y="18319"/>
                    <a:pt x="14972" y="17276"/>
                    <a:pt x="15332" y="16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867162" y="111760"/>
              <a:ext cx="91755" cy="37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37" fill="norm" stroke="1" extrusionOk="0">
                  <a:moveTo>
                    <a:pt x="21280" y="1309"/>
                  </a:moveTo>
                  <a:cubicBezTo>
                    <a:pt x="21280" y="577"/>
                    <a:pt x="21280" y="-155"/>
                    <a:pt x="20053" y="28"/>
                  </a:cubicBezTo>
                  <a:cubicBezTo>
                    <a:pt x="18825" y="211"/>
                    <a:pt x="16371" y="1309"/>
                    <a:pt x="12935" y="3628"/>
                  </a:cubicBezTo>
                  <a:cubicBezTo>
                    <a:pt x="9498" y="5947"/>
                    <a:pt x="5080" y="9486"/>
                    <a:pt x="2625" y="12353"/>
                  </a:cubicBezTo>
                  <a:cubicBezTo>
                    <a:pt x="171" y="15221"/>
                    <a:pt x="-320" y="17418"/>
                    <a:pt x="171" y="18821"/>
                  </a:cubicBezTo>
                  <a:cubicBezTo>
                    <a:pt x="662" y="20225"/>
                    <a:pt x="2135" y="20835"/>
                    <a:pt x="4098" y="21140"/>
                  </a:cubicBezTo>
                  <a:cubicBezTo>
                    <a:pt x="6062" y="21445"/>
                    <a:pt x="8516" y="21445"/>
                    <a:pt x="10725" y="20774"/>
                  </a:cubicBezTo>
                  <a:cubicBezTo>
                    <a:pt x="12935" y="20103"/>
                    <a:pt x="14898" y="18760"/>
                    <a:pt x="16862" y="17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818944" y="292006"/>
              <a:ext cx="165373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85" fill="norm" stroke="1" extrusionOk="0">
                  <a:moveTo>
                    <a:pt x="6597" y="21185"/>
                  </a:moveTo>
                  <a:cubicBezTo>
                    <a:pt x="5230" y="19221"/>
                    <a:pt x="3863" y="17258"/>
                    <a:pt x="2496" y="14803"/>
                  </a:cubicBezTo>
                  <a:cubicBezTo>
                    <a:pt x="1129" y="12349"/>
                    <a:pt x="-238" y="9403"/>
                    <a:pt x="35" y="6458"/>
                  </a:cubicBezTo>
                  <a:cubicBezTo>
                    <a:pt x="309" y="3512"/>
                    <a:pt x="2223" y="567"/>
                    <a:pt x="6051" y="76"/>
                  </a:cubicBezTo>
                  <a:cubicBezTo>
                    <a:pt x="9878" y="-415"/>
                    <a:pt x="15620" y="1549"/>
                    <a:pt x="21362" y="3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0035116" y="394829"/>
              <a:ext cx="50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2109185" y="968306"/>
              <a:ext cx="229732" cy="50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1" fill="norm" stroke="1" extrusionOk="0">
                  <a:moveTo>
                    <a:pt x="21508" y="2085"/>
                  </a:moveTo>
                  <a:cubicBezTo>
                    <a:pt x="19923" y="1362"/>
                    <a:pt x="18337" y="639"/>
                    <a:pt x="16554" y="278"/>
                  </a:cubicBezTo>
                  <a:cubicBezTo>
                    <a:pt x="14770" y="-84"/>
                    <a:pt x="12789" y="-84"/>
                    <a:pt x="10807" y="232"/>
                  </a:cubicBezTo>
                  <a:cubicBezTo>
                    <a:pt x="8825" y="549"/>
                    <a:pt x="6844" y="1181"/>
                    <a:pt x="5655" y="1724"/>
                  </a:cubicBezTo>
                  <a:cubicBezTo>
                    <a:pt x="4466" y="2266"/>
                    <a:pt x="4069" y="2718"/>
                    <a:pt x="4367" y="3170"/>
                  </a:cubicBezTo>
                  <a:cubicBezTo>
                    <a:pt x="4664" y="3621"/>
                    <a:pt x="5655" y="4073"/>
                    <a:pt x="7240" y="4932"/>
                  </a:cubicBezTo>
                  <a:cubicBezTo>
                    <a:pt x="8825" y="5790"/>
                    <a:pt x="11005" y="7056"/>
                    <a:pt x="12095" y="8140"/>
                  </a:cubicBezTo>
                  <a:cubicBezTo>
                    <a:pt x="13185" y="9225"/>
                    <a:pt x="13185" y="10129"/>
                    <a:pt x="12293" y="10942"/>
                  </a:cubicBezTo>
                  <a:cubicBezTo>
                    <a:pt x="11402" y="11755"/>
                    <a:pt x="9618" y="12478"/>
                    <a:pt x="7736" y="12975"/>
                  </a:cubicBezTo>
                  <a:cubicBezTo>
                    <a:pt x="5853" y="13472"/>
                    <a:pt x="3871" y="13744"/>
                    <a:pt x="2385" y="13653"/>
                  </a:cubicBezTo>
                  <a:cubicBezTo>
                    <a:pt x="899" y="13563"/>
                    <a:pt x="-92" y="13111"/>
                    <a:pt x="7" y="12975"/>
                  </a:cubicBezTo>
                  <a:cubicBezTo>
                    <a:pt x="106" y="12840"/>
                    <a:pt x="1295" y="13021"/>
                    <a:pt x="2484" y="13518"/>
                  </a:cubicBezTo>
                  <a:cubicBezTo>
                    <a:pt x="3673" y="14015"/>
                    <a:pt x="4862" y="14828"/>
                    <a:pt x="5258" y="16003"/>
                  </a:cubicBezTo>
                  <a:cubicBezTo>
                    <a:pt x="5655" y="17178"/>
                    <a:pt x="5258" y="18714"/>
                    <a:pt x="4961" y="19708"/>
                  </a:cubicBezTo>
                  <a:cubicBezTo>
                    <a:pt x="4664" y="20703"/>
                    <a:pt x="4466" y="21154"/>
                    <a:pt x="4862" y="21335"/>
                  </a:cubicBezTo>
                  <a:cubicBezTo>
                    <a:pt x="5258" y="21516"/>
                    <a:pt x="6249" y="21426"/>
                    <a:pt x="8033" y="20929"/>
                  </a:cubicBezTo>
                  <a:cubicBezTo>
                    <a:pt x="9816" y="20431"/>
                    <a:pt x="12392" y="19528"/>
                    <a:pt x="14969" y="18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2390079" y="1150479"/>
              <a:ext cx="195589" cy="41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66" fill="norm" stroke="1" extrusionOk="0">
                  <a:moveTo>
                    <a:pt x="650" y="0"/>
                  </a:moveTo>
                  <a:cubicBezTo>
                    <a:pt x="191" y="1662"/>
                    <a:pt x="-269" y="3323"/>
                    <a:pt x="191" y="4652"/>
                  </a:cubicBezTo>
                  <a:cubicBezTo>
                    <a:pt x="650" y="5982"/>
                    <a:pt x="2029" y="6978"/>
                    <a:pt x="3293" y="7532"/>
                  </a:cubicBezTo>
                  <a:cubicBezTo>
                    <a:pt x="4557" y="8086"/>
                    <a:pt x="5705" y="8197"/>
                    <a:pt x="7429" y="7422"/>
                  </a:cubicBezTo>
                  <a:cubicBezTo>
                    <a:pt x="9152" y="6646"/>
                    <a:pt x="11450" y="4985"/>
                    <a:pt x="12714" y="3545"/>
                  </a:cubicBezTo>
                  <a:cubicBezTo>
                    <a:pt x="13978" y="2105"/>
                    <a:pt x="14208" y="886"/>
                    <a:pt x="13978" y="609"/>
                  </a:cubicBezTo>
                  <a:cubicBezTo>
                    <a:pt x="13748" y="332"/>
                    <a:pt x="13059" y="997"/>
                    <a:pt x="13403" y="2548"/>
                  </a:cubicBezTo>
                  <a:cubicBezTo>
                    <a:pt x="13748" y="4098"/>
                    <a:pt x="15127" y="6535"/>
                    <a:pt x="16620" y="9194"/>
                  </a:cubicBezTo>
                  <a:cubicBezTo>
                    <a:pt x="18114" y="11852"/>
                    <a:pt x="19722" y="14732"/>
                    <a:pt x="20527" y="16449"/>
                  </a:cubicBezTo>
                  <a:cubicBezTo>
                    <a:pt x="21331" y="18166"/>
                    <a:pt x="21331" y="18720"/>
                    <a:pt x="21101" y="19274"/>
                  </a:cubicBezTo>
                  <a:cubicBezTo>
                    <a:pt x="20871" y="19828"/>
                    <a:pt x="20412" y="20382"/>
                    <a:pt x="19608" y="20769"/>
                  </a:cubicBezTo>
                  <a:cubicBezTo>
                    <a:pt x="18803" y="21157"/>
                    <a:pt x="17654" y="21378"/>
                    <a:pt x="16505" y="21489"/>
                  </a:cubicBezTo>
                  <a:cubicBezTo>
                    <a:pt x="15357" y="21600"/>
                    <a:pt x="14208" y="21600"/>
                    <a:pt x="13174" y="21434"/>
                  </a:cubicBezTo>
                  <a:cubicBezTo>
                    <a:pt x="12140" y="21268"/>
                    <a:pt x="11220" y="20935"/>
                    <a:pt x="10531" y="20215"/>
                  </a:cubicBezTo>
                  <a:cubicBezTo>
                    <a:pt x="9842" y="19495"/>
                    <a:pt x="9382" y="18388"/>
                    <a:pt x="9842" y="17557"/>
                  </a:cubicBezTo>
                  <a:cubicBezTo>
                    <a:pt x="10301" y="16726"/>
                    <a:pt x="11680" y="16172"/>
                    <a:pt x="13059" y="15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662766" y="1296529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815166" y="1366379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3091544" y="1115782"/>
              <a:ext cx="204947" cy="49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76" fill="norm" stroke="1" extrusionOk="0">
                  <a:moveTo>
                    <a:pt x="315" y="960"/>
                  </a:moveTo>
                  <a:cubicBezTo>
                    <a:pt x="315" y="406"/>
                    <a:pt x="315" y="-148"/>
                    <a:pt x="205" y="37"/>
                  </a:cubicBezTo>
                  <a:cubicBezTo>
                    <a:pt x="94" y="221"/>
                    <a:pt x="-126" y="1144"/>
                    <a:pt x="94" y="2114"/>
                  </a:cubicBezTo>
                  <a:cubicBezTo>
                    <a:pt x="315" y="3083"/>
                    <a:pt x="976" y="4098"/>
                    <a:pt x="2409" y="4744"/>
                  </a:cubicBezTo>
                  <a:cubicBezTo>
                    <a:pt x="3841" y="5390"/>
                    <a:pt x="6045" y="5667"/>
                    <a:pt x="9021" y="5021"/>
                  </a:cubicBezTo>
                  <a:cubicBezTo>
                    <a:pt x="11996" y="4375"/>
                    <a:pt x="15743" y="2806"/>
                    <a:pt x="17727" y="1790"/>
                  </a:cubicBezTo>
                  <a:cubicBezTo>
                    <a:pt x="19711" y="775"/>
                    <a:pt x="19931" y="314"/>
                    <a:pt x="19711" y="314"/>
                  </a:cubicBezTo>
                  <a:cubicBezTo>
                    <a:pt x="19490" y="314"/>
                    <a:pt x="18829" y="775"/>
                    <a:pt x="18058" y="1929"/>
                  </a:cubicBezTo>
                  <a:cubicBezTo>
                    <a:pt x="17286" y="3083"/>
                    <a:pt x="16405" y="4929"/>
                    <a:pt x="16956" y="7375"/>
                  </a:cubicBezTo>
                  <a:cubicBezTo>
                    <a:pt x="17507" y="9821"/>
                    <a:pt x="19490" y="12867"/>
                    <a:pt x="20482" y="15083"/>
                  </a:cubicBezTo>
                  <a:cubicBezTo>
                    <a:pt x="21474" y="17298"/>
                    <a:pt x="21474" y="18683"/>
                    <a:pt x="21143" y="19606"/>
                  </a:cubicBezTo>
                  <a:cubicBezTo>
                    <a:pt x="20813" y="20529"/>
                    <a:pt x="20152" y="20990"/>
                    <a:pt x="19270" y="21221"/>
                  </a:cubicBezTo>
                  <a:cubicBezTo>
                    <a:pt x="18388" y="21452"/>
                    <a:pt x="17286" y="21452"/>
                    <a:pt x="16294" y="21037"/>
                  </a:cubicBezTo>
                  <a:cubicBezTo>
                    <a:pt x="15303" y="20621"/>
                    <a:pt x="14421" y="19790"/>
                    <a:pt x="13870" y="18406"/>
                  </a:cubicBezTo>
                  <a:cubicBezTo>
                    <a:pt x="13319" y="17021"/>
                    <a:pt x="13098" y="15083"/>
                    <a:pt x="12878" y="13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391886" y="1290179"/>
              <a:ext cx="121781" cy="10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61" fill="norm" stroke="1" extrusionOk="0">
                  <a:moveTo>
                    <a:pt x="3550" y="0"/>
                  </a:moveTo>
                  <a:cubicBezTo>
                    <a:pt x="3923" y="4075"/>
                    <a:pt x="4295" y="8151"/>
                    <a:pt x="3364" y="11819"/>
                  </a:cubicBezTo>
                  <a:cubicBezTo>
                    <a:pt x="2433" y="15487"/>
                    <a:pt x="198" y="18747"/>
                    <a:pt x="12" y="20174"/>
                  </a:cubicBezTo>
                  <a:cubicBezTo>
                    <a:pt x="-174" y="21600"/>
                    <a:pt x="1688" y="21192"/>
                    <a:pt x="5598" y="19766"/>
                  </a:cubicBezTo>
                  <a:cubicBezTo>
                    <a:pt x="9509" y="18340"/>
                    <a:pt x="15467" y="15894"/>
                    <a:pt x="21426" y="13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596216" y="1366379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767666" y="1379079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4047066" y="1347329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377266" y="1328279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59" y="1800"/>
                    <a:pt x="11917" y="3600"/>
                    <a:pt x="15517" y="7200"/>
                  </a:cubicBezTo>
                  <a:cubicBezTo>
                    <a:pt x="19117" y="10800"/>
                    <a:pt x="20359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4720166" y="1344883"/>
              <a:ext cx="18410" cy="9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12" fill="norm" stroke="1" extrusionOk="0">
                  <a:moveTo>
                    <a:pt x="0" y="3289"/>
                  </a:moveTo>
                  <a:cubicBezTo>
                    <a:pt x="7200" y="1450"/>
                    <a:pt x="14400" y="-388"/>
                    <a:pt x="18000" y="72"/>
                  </a:cubicBezTo>
                  <a:cubicBezTo>
                    <a:pt x="21600" y="531"/>
                    <a:pt x="21600" y="3289"/>
                    <a:pt x="19200" y="7195"/>
                  </a:cubicBezTo>
                  <a:cubicBezTo>
                    <a:pt x="16800" y="11101"/>
                    <a:pt x="12000" y="16157"/>
                    <a:pt x="7200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4879642" y="1112115"/>
              <a:ext cx="177626" cy="55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8" fill="norm" stroke="1" extrusionOk="0">
                  <a:moveTo>
                    <a:pt x="2200" y="1237"/>
                  </a:moveTo>
                  <a:cubicBezTo>
                    <a:pt x="1946" y="664"/>
                    <a:pt x="1692" y="92"/>
                    <a:pt x="1311" y="10"/>
                  </a:cubicBezTo>
                  <a:cubicBezTo>
                    <a:pt x="929" y="-72"/>
                    <a:pt x="421" y="337"/>
                    <a:pt x="167" y="1278"/>
                  </a:cubicBezTo>
                  <a:cubicBezTo>
                    <a:pt x="-87" y="2219"/>
                    <a:pt x="-87" y="3692"/>
                    <a:pt x="421" y="4592"/>
                  </a:cubicBezTo>
                  <a:cubicBezTo>
                    <a:pt x="929" y="5492"/>
                    <a:pt x="1946" y="5819"/>
                    <a:pt x="4233" y="5614"/>
                  </a:cubicBezTo>
                  <a:cubicBezTo>
                    <a:pt x="6520" y="5410"/>
                    <a:pt x="10078" y="4673"/>
                    <a:pt x="12492" y="3937"/>
                  </a:cubicBezTo>
                  <a:cubicBezTo>
                    <a:pt x="14906" y="3201"/>
                    <a:pt x="16177" y="2464"/>
                    <a:pt x="17066" y="1769"/>
                  </a:cubicBezTo>
                  <a:cubicBezTo>
                    <a:pt x="17955" y="1073"/>
                    <a:pt x="18464" y="419"/>
                    <a:pt x="18464" y="296"/>
                  </a:cubicBezTo>
                  <a:cubicBezTo>
                    <a:pt x="18464" y="173"/>
                    <a:pt x="17955" y="583"/>
                    <a:pt x="17955" y="2096"/>
                  </a:cubicBezTo>
                  <a:cubicBezTo>
                    <a:pt x="17955" y="3610"/>
                    <a:pt x="18464" y="6228"/>
                    <a:pt x="19226" y="8846"/>
                  </a:cubicBezTo>
                  <a:cubicBezTo>
                    <a:pt x="19988" y="11464"/>
                    <a:pt x="21005" y="14083"/>
                    <a:pt x="21259" y="16005"/>
                  </a:cubicBezTo>
                  <a:cubicBezTo>
                    <a:pt x="21513" y="17928"/>
                    <a:pt x="21005" y="19155"/>
                    <a:pt x="20242" y="19933"/>
                  </a:cubicBezTo>
                  <a:cubicBezTo>
                    <a:pt x="19480" y="20710"/>
                    <a:pt x="18464" y="21037"/>
                    <a:pt x="17320" y="21242"/>
                  </a:cubicBezTo>
                  <a:cubicBezTo>
                    <a:pt x="16177" y="21446"/>
                    <a:pt x="14906" y="21528"/>
                    <a:pt x="13762" y="21446"/>
                  </a:cubicBezTo>
                  <a:cubicBezTo>
                    <a:pt x="12619" y="21364"/>
                    <a:pt x="11602" y="21119"/>
                    <a:pt x="10967" y="19892"/>
                  </a:cubicBezTo>
                  <a:cubicBezTo>
                    <a:pt x="10332" y="18664"/>
                    <a:pt x="10078" y="16455"/>
                    <a:pt x="9824" y="14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134732" y="1233029"/>
              <a:ext cx="87085" cy="22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03" fill="norm" stroke="1" extrusionOk="0">
                  <a:moveTo>
                    <a:pt x="7273" y="0"/>
                  </a:moveTo>
                  <a:cubicBezTo>
                    <a:pt x="4702" y="5945"/>
                    <a:pt x="2130" y="11890"/>
                    <a:pt x="845" y="15358"/>
                  </a:cubicBezTo>
                  <a:cubicBezTo>
                    <a:pt x="-441" y="18826"/>
                    <a:pt x="-441" y="19817"/>
                    <a:pt x="2130" y="20510"/>
                  </a:cubicBezTo>
                  <a:cubicBezTo>
                    <a:pt x="4702" y="21204"/>
                    <a:pt x="9845" y="21600"/>
                    <a:pt x="13445" y="21303"/>
                  </a:cubicBezTo>
                  <a:cubicBezTo>
                    <a:pt x="17045" y="21006"/>
                    <a:pt x="19102" y="20015"/>
                    <a:pt x="21159" y="19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5099474" y="1302879"/>
              <a:ext cx="14774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4807" y="21600"/>
                  </a:moveTo>
                  <a:cubicBezTo>
                    <a:pt x="2677" y="21600"/>
                    <a:pt x="548" y="21600"/>
                    <a:pt x="91" y="20700"/>
                  </a:cubicBezTo>
                  <a:cubicBezTo>
                    <a:pt x="-365" y="19800"/>
                    <a:pt x="852" y="18000"/>
                    <a:pt x="4655" y="14400"/>
                  </a:cubicBezTo>
                  <a:cubicBezTo>
                    <a:pt x="8458" y="10800"/>
                    <a:pt x="14846" y="5400"/>
                    <a:pt x="212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5291666" y="1023842"/>
              <a:ext cx="78815" cy="48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7" h="21489" fill="norm" stroke="1" extrusionOk="0">
                  <a:moveTo>
                    <a:pt x="0" y="266"/>
                  </a:moveTo>
                  <a:cubicBezTo>
                    <a:pt x="2700" y="78"/>
                    <a:pt x="5400" y="-111"/>
                    <a:pt x="8910" y="78"/>
                  </a:cubicBezTo>
                  <a:cubicBezTo>
                    <a:pt x="12420" y="266"/>
                    <a:pt x="16740" y="832"/>
                    <a:pt x="18090" y="1823"/>
                  </a:cubicBezTo>
                  <a:cubicBezTo>
                    <a:pt x="19440" y="2813"/>
                    <a:pt x="17820" y="4228"/>
                    <a:pt x="15390" y="5454"/>
                  </a:cubicBezTo>
                  <a:cubicBezTo>
                    <a:pt x="12960" y="6680"/>
                    <a:pt x="9720" y="7718"/>
                    <a:pt x="7830" y="8567"/>
                  </a:cubicBezTo>
                  <a:cubicBezTo>
                    <a:pt x="5940" y="9416"/>
                    <a:pt x="5400" y="10076"/>
                    <a:pt x="7020" y="10783"/>
                  </a:cubicBezTo>
                  <a:cubicBezTo>
                    <a:pt x="8640" y="11491"/>
                    <a:pt x="12420" y="12245"/>
                    <a:pt x="15660" y="13472"/>
                  </a:cubicBezTo>
                  <a:cubicBezTo>
                    <a:pt x="18900" y="14698"/>
                    <a:pt x="21600" y="16396"/>
                    <a:pt x="19170" y="17810"/>
                  </a:cubicBezTo>
                  <a:cubicBezTo>
                    <a:pt x="16740" y="19225"/>
                    <a:pt x="9180" y="20357"/>
                    <a:pt x="162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430902" y="1700976"/>
              <a:ext cx="187415" cy="42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90" fill="norm" stroke="1" extrusionOk="0">
                  <a:moveTo>
                    <a:pt x="8383" y="1388"/>
                  </a:moveTo>
                  <a:cubicBezTo>
                    <a:pt x="9111" y="5150"/>
                    <a:pt x="9840" y="8911"/>
                    <a:pt x="10204" y="12081"/>
                  </a:cubicBezTo>
                  <a:cubicBezTo>
                    <a:pt x="10568" y="15251"/>
                    <a:pt x="10568" y="17830"/>
                    <a:pt x="10325" y="19388"/>
                  </a:cubicBezTo>
                  <a:cubicBezTo>
                    <a:pt x="10082" y="20947"/>
                    <a:pt x="9597" y="21484"/>
                    <a:pt x="9111" y="21377"/>
                  </a:cubicBezTo>
                  <a:cubicBezTo>
                    <a:pt x="8626" y="21269"/>
                    <a:pt x="8141" y="20517"/>
                    <a:pt x="7049" y="18690"/>
                  </a:cubicBezTo>
                  <a:cubicBezTo>
                    <a:pt x="5956" y="16863"/>
                    <a:pt x="4258" y="13962"/>
                    <a:pt x="2801" y="11920"/>
                  </a:cubicBezTo>
                  <a:cubicBezTo>
                    <a:pt x="1345" y="9878"/>
                    <a:pt x="132" y="8696"/>
                    <a:pt x="10" y="7514"/>
                  </a:cubicBezTo>
                  <a:cubicBezTo>
                    <a:pt x="-111" y="6332"/>
                    <a:pt x="860" y="5150"/>
                    <a:pt x="2559" y="3914"/>
                  </a:cubicBezTo>
                  <a:cubicBezTo>
                    <a:pt x="4258" y="2678"/>
                    <a:pt x="6685" y="1388"/>
                    <a:pt x="8626" y="690"/>
                  </a:cubicBezTo>
                  <a:cubicBezTo>
                    <a:pt x="10568" y="-9"/>
                    <a:pt x="12024" y="-116"/>
                    <a:pt x="13116" y="99"/>
                  </a:cubicBezTo>
                  <a:cubicBezTo>
                    <a:pt x="14208" y="314"/>
                    <a:pt x="14936" y="851"/>
                    <a:pt x="16271" y="1980"/>
                  </a:cubicBezTo>
                  <a:cubicBezTo>
                    <a:pt x="17606" y="3108"/>
                    <a:pt x="19547" y="4827"/>
                    <a:pt x="21489" y="6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094623" y="2293479"/>
              <a:ext cx="85544" cy="25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85" fill="norm" stroke="1" extrusionOk="0">
                  <a:moveTo>
                    <a:pt x="2325" y="0"/>
                  </a:moveTo>
                  <a:cubicBezTo>
                    <a:pt x="1798" y="4529"/>
                    <a:pt x="1271" y="9058"/>
                    <a:pt x="745" y="12194"/>
                  </a:cubicBezTo>
                  <a:cubicBezTo>
                    <a:pt x="218" y="15329"/>
                    <a:pt x="-309" y="17071"/>
                    <a:pt x="218" y="18465"/>
                  </a:cubicBezTo>
                  <a:cubicBezTo>
                    <a:pt x="745" y="19858"/>
                    <a:pt x="2325" y="20903"/>
                    <a:pt x="4696" y="21252"/>
                  </a:cubicBezTo>
                  <a:cubicBezTo>
                    <a:pt x="7067" y="21600"/>
                    <a:pt x="10228" y="21252"/>
                    <a:pt x="13125" y="20381"/>
                  </a:cubicBezTo>
                  <a:cubicBezTo>
                    <a:pt x="16023" y="19510"/>
                    <a:pt x="18657" y="18116"/>
                    <a:pt x="21291" y="16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045686" y="2405527"/>
              <a:ext cx="286881" cy="11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594" fill="norm" stroke="1" extrusionOk="0">
                  <a:moveTo>
                    <a:pt x="1991" y="8361"/>
                  </a:moveTo>
                  <a:cubicBezTo>
                    <a:pt x="1038" y="9119"/>
                    <a:pt x="85" y="9877"/>
                    <a:pt x="5" y="10445"/>
                  </a:cubicBezTo>
                  <a:cubicBezTo>
                    <a:pt x="-74" y="11013"/>
                    <a:pt x="720" y="11392"/>
                    <a:pt x="2705" y="11013"/>
                  </a:cubicBezTo>
                  <a:cubicBezTo>
                    <a:pt x="4691" y="10634"/>
                    <a:pt x="7867" y="9498"/>
                    <a:pt x="9773" y="8361"/>
                  </a:cubicBezTo>
                  <a:cubicBezTo>
                    <a:pt x="11679" y="7224"/>
                    <a:pt x="12314" y="6087"/>
                    <a:pt x="12870" y="4761"/>
                  </a:cubicBezTo>
                  <a:cubicBezTo>
                    <a:pt x="13426" y="3434"/>
                    <a:pt x="13902" y="1919"/>
                    <a:pt x="13744" y="971"/>
                  </a:cubicBezTo>
                  <a:cubicBezTo>
                    <a:pt x="13585" y="24"/>
                    <a:pt x="12791" y="-355"/>
                    <a:pt x="11679" y="403"/>
                  </a:cubicBezTo>
                  <a:cubicBezTo>
                    <a:pt x="10567" y="1161"/>
                    <a:pt x="9138" y="3056"/>
                    <a:pt x="8264" y="5140"/>
                  </a:cubicBezTo>
                  <a:cubicBezTo>
                    <a:pt x="7391" y="7224"/>
                    <a:pt x="7073" y="9498"/>
                    <a:pt x="6835" y="11961"/>
                  </a:cubicBezTo>
                  <a:cubicBezTo>
                    <a:pt x="6597" y="14424"/>
                    <a:pt x="6438" y="17077"/>
                    <a:pt x="7073" y="18782"/>
                  </a:cubicBezTo>
                  <a:cubicBezTo>
                    <a:pt x="7708" y="20487"/>
                    <a:pt x="9138" y="21245"/>
                    <a:pt x="10408" y="19919"/>
                  </a:cubicBezTo>
                  <a:cubicBezTo>
                    <a:pt x="11679" y="18592"/>
                    <a:pt x="12791" y="15182"/>
                    <a:pt x="13585" y="12340"/>
                  </a:cubicBezTo>
                  <a:cubicBezTo>
                    <a:pt x="14379" y="9498"/>
                    <a:pt x="14855" y="7224"/>
                    <a:pt x="15173" y="7224"/>
                  </a:cubicBezTo>
                  <a:cubicBezTo>
                    <a:pt x="15491" y="7224"/>
                    <a:pt x="15650" y="9498"/>
                    <a:pt x="15729" y="11582"/>
                  </a:cubicBezTo>
                  <a:cubicBezTo>
                    <a:pt x="15808" y="13666"/>
                    <a:pt x="15808" y="15561"/>
                    <a:pt x="15808" y="15561"/>
                  </a:cubicBezTo>
                  <a:cubicBezTo>
                    <a:pt x="15808" y="15561"/>
                    <a:pt x="15808" y="13666"/>
                    <a:pt x="15967" y="11771"/>
                  </a:cubicBezTo>
                  <a:cubicBezTo>
                    <a:pt x="16126" y="9877"/>
                    <a:pt x="16444" y="7982"/>
                    <a:pt x="16920" y="6466"/>
                  </a:cubicBezTo>
                  <a:cubicBezTo>
                    <a:pt x="17397" y="4950"/>
                    <a:pt x="18032" y="3813"/>
                    <a:pt x="18350" y="4192"/>
                  </a:cubicBezTo>
                  <a:cubicBezTo>
                    <a:pt x="18667" y="4571"/>
                    <a:pt x="18667" y="6466"/>
                    <a:pt x="18588" y="9119"/>
                  </a:cubicBezTo>
                  <a:cubicBezTo>
                    <a:pt x="18508" y="11771"/>
                    <a:pt x="18350" y="15182"/>
                    <a:pt x="18270" y="15940"/>
                  </a:cubicBezTo>
                  <a:cubicBezTo>
                    <a:pt x="18191" y="16698"/>
                    <a:pt x="18191" y="14803"/>
                    <a:pt x="18429" y="13098"/>
                  </a:cubicBezTo>
                  <a:cubicBezTo>
                    <a:pt x="18667" y="11392"/>
                    <a:pt x="19144" y="9877"/>
                    <a:pt x="19700" y="8550"/>
                  </a:cubicBezTo>
                  <a:cubicBezTo>
                    <a:pt x="20255" y="7224"/>
                    <a:pt x="20891" y="6087"/>
                    <a:pt x="21208" y="6466"/>
                  </a:cubicBezTo>
                  <a:cubicBezTo>
                    <a:pt x="21526" y="6845"/>
                    <a:pt x="21526" y="8740"/>
                    <a:pt x="21526" y="10634"/>
                  </a:cubicBezTo>
                  <a:cubicBezTo>
                    <a:pt x="21526" y="12529"/>
                    <a:pt x="21526" y="14424"/>
                    <a:pt x="21526" y="16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357966" y="2383322"/>
              <a:ext cx="76201" cy="26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5400" y="4006"/>
                  </a:moveTo>
                  <a:cubicBezTo>
                    <a:pt x="6000" y="8258"/>
                    <a:pt x="6600" y="12510"/>
                    <a:pt x="7200" y="15146"/>
                  </a:cubicBezTo>
                  <a:cubicBezTo>
                    <a:pt x="7800" y="17782"/>
                    <a:pt x="8400" y="18803"/>
                    <a:pt x="8400" y="19738"/>
                  </a:cubicBezTo>
                  <a:cubicBezTo>
                    <a:pt x="8400" y="20674"/>
                    <a:pt x="7800" y="21524"/>
                    <a:pt x="7200" y="21354"/>
                  </a:cubicBezTo>
                  <a:cubicBezTo>
                    <a:pt x="6600" y="21184"/>
                    <a:pt x="6000" y="19993"/>
                    <a:pt x="5400" y="17102"/>
                  </a:cubicBezTo>
                  <a:cubicBezTo>
                    <a:pt x="4800" y="14211"/>
                    <a:pt x="4200" y="9618"/>
                    <a:pt x="4200" y="6727"/>
                  </a:cubicBezTo>
                  <a:cubicBezTo>
                    <a:pt x="4200" y="3836"/>
                    <a:pt x="4800" y="2645"/>
                    <a:pt x="6000" y="1710"/>
                  </a:cubicBezTo>
                  <a:cubicBezTo>
                    <a:pt x="7200" y="774"/>
                    <a:pt x="9000" y="94"/>
                    <a:pt x="11100" y="9"/>
                  </a:cubicBezTo>
                  <a:cubicBezTo>
                    <a:pt x="13200" y="-76"/>
                    <a:pt x="15600" y="434"/>
                    <a:pt x="17700" y="1115"/>
                  </a:cubicBezTo>
                  <a:cubicBezTo>
                    <a:pt x="19800" y="1795"/>
                    <a:pt x="21600" y="2645"/>
                    <a:pt x="21600" y="3836"/>
                  </a:cubicBezTo>
                  <a:cubicBezTo>
                    <a:pt x="21600" y="5026"/>
                    <a:pt x="19800" y="6557"/>
                    <a:pt x="15900" y="7152"/>
                  </a:cubicBezTo>
                  <a:cubicBezTo>
                    <a:pt x="12000" y="7748"/>
                    <a:pt x="6000" y="7407"/>
                    <a:pt x="0" y="7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518578" y="2292168"/>
              <a:ext cx="213089" cy="19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823" fill="norm" stroke="1" extrusionOk="0">
                  <a:moveTo>
                    <a:pt x="18060" y="9793"/>
                  </a:moveTo>
                  <a:cubicBezTo>
                    <a:pt x="16383" y="8185"/>
                    <a:pt x="14705" y="6576"/>
                    <a:pt x="13237" y="5772"/>
                  </a:cubicBezTo>
                  <a:cubicBezTo>
                    <a:pt x="11769" y="4968"/>
                    <a:pt x="10511" y="4968"/>
                    <a:pt x="9148" y="6002"/>
                  </a:cubicBezTo>
                  <a:cubicBezTo>
                    <a:pt x="7785" y="7036"/>
                    <a:pt x="6317" y="9104"/>
                    <a:pt x="5478" y="10712"/>
                  </a:cubicBezTo>
                  <a:cubicBezTo>
                    <a:pt x="4639" y="12321"/>
                    <a:pt x="4429" y="13470"/>
                    <a:pt x="4744" y="14389"/>
                  </a:cubicBezTo>
                  <a:cubicBezTo>
                    <a:pt x="5058" y="15308"/>
                    <a:pt x="5897" y="15997"/>
                    <a:pt x="7260" y="15653"/>
                  </a:cubicBezTo>
                  <a:cubicBezTo>
                    <a:pt x="8623" y="15308"/>
                    <a:pt x="10511" y="13929"/>
                    <a:pt x="12189" y="12666"/>
                  </a:cubicBezTo>
                  <a:cubicBezTo>
                    <a:pt x="13866" y="11402"/>
                    <a:pt x="15334" y="10253"/>
                    <a:pt x="15963" y="10253"/>
                  </a:cubicBezTo>
                  <a:cubicBezTo>
                    <a:pt x="16592" y="10253"/>
                    <a:pt x="16383" y="11402"/>
                    <a:pt x="16802" y="12091"/>
                  </a:cubicBezTo>
                  <a:cubicBezTo>
                    <a:pt x="17222" y="12780"/>
                    <a:pt x="18270" y="13010"/>
                    <a:pt x="19214" y="12666"/>
                  </a:cubicBezTo>
                  <a:cubicBezTo>
                    <a:pt x="20157" y="12321"/>
                    <a:pt x="20996" y="11402"/>
                    <a:pt x="21101" y="9449"/>
                  </a:cubicBezTo>
                  <a:cubicBezTo>
                    <a:pt x="21206" y="7495"/>
                    <a:pt x="20577" y="4508"/>
                    <a:pt x="17746" y="2440"/>
                  </a:cubicBezTo>
                  <a:cubicBezTo>
                    <a:pt x="14915" y="372"/>
                    <a:pt x="9882" y="-777"/>
                    <a:pt x="6317" y="602"/>
                  </a:cubicBezTo>
                  <a:cubicBezTo>
                    <a:pt x="2752" y="1980"/>
                    <a:pt x="655" y="5887"/>
                    <a:pt x="130" y="9104"/>
                  </a:cubicBezTo>
                  <a:cubicBezTo>
                    <a:pt x="-394" y="12321"/>
                    <a:pt x="655" y="14849"/>
                    <a:pt x="3486" y="16687"/>
                  </a:cubicBezTo>
                  <a:cubicBezTo>
                    <a:pt x="6317" y="18525"/>
                    <a:pt x="10930" y="19674"/>
                    <a:pt x="15544" y="20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828660" y="2079830"/>
              <a:ext cx="384820" cy="52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08" fill="norm" stroke="1" extrusionOk="0">
                  <a:moveTo>
                    <a:pt x="6330" y="11098"/>
                  </a:moveTo>
                  <a:cubicBezTo>
                    <a:pt x="5740" y="10925"/>
                    <a:pt x="5149" y="10751"/>
                    <a:pt x="4205" y="11185"/>
                  </a:cubicBezTo>
                  <a:cubicBezTo>
                    <a:pt x="3261" y="11619"/>
                    <a:pt x="1963" y="12660"/>
                    <a:pt x="1195" y="13397"/>
                  </a:cubicBezTo>
                  <a:cubicBezTo>
                    <a:pt x="428" y="14135"/>
                    <a:pt x="192" y="14568"/>
                    <a:pt x="74" y="15002"/>
                  </a:cubicBezTo>
                  <a:cubicBezTo>
                    <a:pt x="-44" y="15436"/>
                    <a:pt x="-44" y="15869"/>
                    <a:pt x="251" y="16173"/>
                  </a:cubicBezTo>
                  <a:cubicBezTo>
                    <a:pt x="546" y="16477"/>
                    <a:pt x="1136" y="16650"/>
                    <a:pt x="1726" y="16520"/>
                  </a:cubicBezTo>
                  <a:cubicBezTo>
                    <a:pt x="2317" y="16390"/>
                    <a:pt x="2907" y="15956"/>
                    <a:pt x="3733" y="14438"/>
                  </a:cubicBezTo>
                  <a:cubicBezTo>
                    <a:pt x="4559" y="12920"/>
                    <a:pt x="5622" y="10318"/>
                    <a:pt x="6153" y="7975"/>
                  </a:cubicBezTo>
                  <a:cubicBezTo>
                    <a:pt x="6684" y="5633"/>
                    <a:pt x="6684" y="3551"/>
                    <a:pt x="6625" y="2250"/>
                  </a:cubicBezTo>
                  <a:cubicBezTo>
                    <a:pt x="6566" y="949"/>
                    <a:pt x="6448" y="428"/>
                    <a:pt x="6094" y="168"/>
                  </a:cubicBezTo>
                  <a:cubicBezTo>
                    <a:pt x="5740" y="-92"/>
                    <a:pt x="5149" y="-92"/>
                    <a:pt x="4559" y="472"/>
                  </a:cubicBezTo>
                  <a:cubicBezTo>
                    <a:pt x="3969" y="1036"/>
                    <a:pt x="3379" y="2163"/>
                    <a:pt x="3143" y="3898"/>
                  </a:cubicBezTo>
                  <a:cubicBezTo>
                    <a:pt x="2907" y="5633"/>
                    <a:pt x="3025" y="7975"/>
                    <a:pt x="3438" y="9797"/>
                  </a:cubicBezTo>
                  <a:cubicBezTo>
                    <a:pt x="3851" y="11619"/>
                    <a:pt x="4559" y="12920"/>
                    <a:pt x="5149" y="13744"/>
                  </a:cubicBezTo>
                  <a:cubicBezTo>
                    <a:pt x="5740" y="14568"/>
                    <a:pt x="6212" y="14915"/>
                    <a:pt x="6743" y="15175"/>
                  </a:cubicBezTo>
                  <a:cubicBezTo>
                    <a:pt x="7274" y="15436"/>
                    <a:pt x="7864" y="15609"/>
                    <a:pt x="8395" y="15522"/>
                  </a:cubicBezTo>
                  <a:cubicBezTo>
                    <a:pt x="8926" y="15436"/>
                    <a:pt x="9399" y="15089"/>
                    <a:pt x="9694" y="14438"/>
                  </a:cubicBezTo>
                  <a:cubicBezTo>
                    <a:pt x="9989" y="13788"/>
                    <a:pt x="10107" y="12833"/>
                    <a:pt x="10107" y="12096"/>
                  </a:cubicBezTo>
                  <a:cubicBezTo>
                    <a:pt x="10107" y="11359"/>
                    <a:pt x="9989" y="10838"/>
                    <a:pt x="9635" y="10578"/>
                  </a:cubicBezTo>
                  <a:cubicBezTo>
                    <a:pt x="9281" y="10318"/>
                    <a:pt x="8690" y="10318"/>
                    <a:pt x="8277" y="10535"/>
                  </a:cubicBezTo>
                  <a:cubicBezTo>
                    <a:pt x="7864" y="10751"/>
                    <a:pt x="7628" y="11185"/>
                    <a:pt x="7569" y="11619"/>
                  </a:cubicBezTo>
                  <a:cubicBezTo>
                    <a:pt x="7510" y="12053"/>
                    <a:pt x="7628" y="12486"/>
                    <a:pt x="7864" y="12877"/>
                  </a:cubicBezTo>
                  <a:cubicBezTo>
                    <a:pt x="8100" y="13267"/>
                    <a:pt x="8454" y="13614"/>
                    <a:pt x="8926" y="13701"/>
                  </a:cubicBezTo>
                  <a:cubicBezTo>
                    <a:pt x="9399" y="13788"/>
                    <a:pt x="9989" y="13614"/>
                    <a:pt x="10402" y="13310"/>
                  </a:cubicBezTo>
                  <a:cubicBezTo>
                    <a:pt x="10815" y="13007"/>
                    <a:pt x="11051" y="12573"/>
                    <a:pt x="11346" y="12530"/>
                  </a:cubicBezTo>
                  <a:cubicBezTo>
                    <a:pt x="11641" y="12486"/>
                    <a:pt x="11995" y="12833"/>
                    <a:pt x="12467" y="12920"/>
                  </a:cubicBezTo>
                  <a:cubicBezTo>
                    <a:pt x="12940" y="13007"/>
                    <a:pt x="13530" y="12833"/>
                    <a:pt x="14002" y="12573"/>
                  </a:cubicBezTo>
                  <a:cubicBezTo>
                    <a:pt x="14474" y="12313"/>
                    <a:pt x="14828" y="11966"/>
                    <a:pt x="15300" y="11792"/>
                  </a:cubicBezTo>
                  <a:cubicBezTo>
                    <a:pt x="15772" y="11619"/>
                    <a:pt x="16363" y="11619"/>
                    <a:pt x="16835" y="11402"/>
                  </a:cubicBezTo>
                  <a:cubicBezTo>
                    <a:pt x="17307" y="11185"/>
                    <a:pt x="17661" y="10751"/>
                    <a:pt x="17897" y="10751"/>
                  </a:cubicBezTo>
                  <a:cubicBezTo>
                    <a:pt x="18133" y="10751"/>
                    <a:pt x="18251" y="11185"/>
                    <a:pt x="18841" y="12703"/>
                  </a:cubicBezTo>
                  <a:cubicBezTo>
                    <a:pt x="19431" y="14221"/>
                    <a:pt x="20494" y="16824"/>
                    <a:pt x="21025" y="18385"/>
                  </a:cubicBezTo>
                  <a:cubicBezTo>
                    <a:pt x="21556" y="19947"/>
                    <a:pt x="21556" y="20467"/>
                    <a:pt x="21261" y="20857"/>
                  </a:cubicBezTo>
                  <a:cubicBezTo>
                    <a:pt x="20966" y="21248"/>
                    <a:pt x="20376" y="21508"/>
                    <a:pt x="19786" y="21508"/>
                  </a:cubicBezTo>
                  <a:cubicBezTo>
                    <a:pt x="19195" y="21508"/>
                    <a:pt x="18605" y="21248"/>
                    <a:pt x="18192" y="20207"/>
                  </a:cubicBezTo>
                  <a:cubicBezTo>
                    <a:pt x="17779" y="19166"/>
                    <a:pt x="17543" y="17344"/>
                    <a:pt x="17307" y="15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361266" y="2261729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5169331" y="1681762"/>
              <a:ext cx="166786" cy="368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07" fill="norm" stroke="1" extrusionOk="0">
                  <a:moveTo>
                    <a:pt x="2645" y="1234"/>
                  </a:moveTo>
                  <a:cubicBezTo>
                    <a:pt x="2375" y="617"/>
                    <a:pt x="2105" y="0"/>
                    <a:pt x="2375" y="0"/>
                  </a:cubicBezTo>
                  <a:cubicBezTo>
                    <a:pt x="2645" y="0"/>
                    <a:pt x="3455" y="617"/>
                    <a:pt x="5075" y="2901"/>
                  </a:cubicBezTo>
                  <a:cubicBezTo>
                    <a:pt x="6695" y="5184"/>
                    <a:pt x="9125" y="9134"/>
                    <a:pt x="10610" y="12158"/>
                  </a:cubicBezTo>
                  <a:cubicBezTo>
                    <a:pt x="12095" y="15182"/>
                    <a:pt x="12635" y="17280"/>
                    <a:pt x="12905" y="18699"/>
                  </a:cubicBezTo>
                  <a:cubicBezTo>
                    <a:pt x="13175" y="20119"/>
                    <a:pt x="13175" y="20859"/>
                    <a:pt x="12500" y="21230"/>
                  </a:cubicBezTo>
                  <a:cubicBezTo>
                    <a:pt x="11825" y="21600"/>
                    <a:pt x="10475" y="21600"/>
                    <a:pt x="8990" y="21230"/>
                  </a:cubicBezTo>
                  <a:cubicBezTo>
                    <a:pt x="7505" y="20859"/>
                    <a:pt x="5885" y="20119"/>
                    <a:pt x="4130" y="19255"/>
                  </a:cubicBezTo>
                  <a:cubicBezTo>
                    <a:pt x="2375" y="18391"/>
                    <a:pt x="485" y="17403"/>
                    <a:pt x="80" y="17095"/>
                  </a:cubicBezTo>
                  <a:cubicBezTo>
                    <a:pt x="-325" y="16786"/>
                    <a:pt x="755" y="17157"/>
                    <a:pt x="4535" y="17157"/>
                  </a:cubicBezTo>
                  <a:cubicBezTo>
                    <a:pt x="8315" y="17157"/>
                    <a:pt x="14795" y="16786"/>
                    <a:pt x="21275" y="16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5298016" y="1956929"/>
              <a:ext cx="50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914"/>
                    <a:pt x="9000" y="11829"/>
                    <a:pt x="5400" y="15429"/>
                  </a:cubicBezTo>
                  <a:cubicBezTo>
                    <a:pt x="1800" y="19029"/>
                    <a:pt x="900" y="203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4997449" y="2193047"/>
              <a:ext cx="364068" cy="36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4270" y="3615"/>
                  </a:moveTo>
                  <a:cubicBezTo>
                    <a:pt x="4270" y="2755"/>
                    <a:pt x="4270" y="1896"/>
                    <a:pt x="4333" y="1160"/>
                  </a:cubicBezTo>
                  <a:cubicBezTo>
                    <a:pt x="4395" y="424"/>
                    <a:pt x="4521" y="-190"/>
                    <a:pt x="4584" y="55"/>
                  </a:cubicBezTo>
                  <a:cubicBezTo>
                    <a:pt x="4647" y="301"/>
                    <a:pt x="4647" y="1405"/>
                    <a:pt x="4458" y="3737"/>
                  </a:cubicBezTo>
                  <a:cubicBezTo>
                    <a:pt x="4270" y="6069"/>
                    <a:pt x="3893" y="9628"/>
                    <a:pt x="3642" y="12574"/>
                  </a:cubicBezTo>
                  <a:cubicBezTo>
                    <a:pt x="3391" y="15519"/>
                    <a:pt x="3265" y="17851"/>
                    <a:pt x="3202" y="19324"/>
                  </a:cubicBezTo>
                  <a:cubicBezTo>
                    <a:pt x="3140" y="20796"/>
                    <a:pt x="3140" y="21410"/>
                    <a:pt x="3202" y="21349"/>
                  </a:cubicBezTo>
                  <a:cubicBezTo>
                    <a:pt x="3265" y="21287"/>
                    <a:pt x="3391" y="20551"/>
                    <a:pt x="3077" y="19508"/>
                  </a:cubicBezTo>
                  <a:cubicBezTo>
                    <a:pt x="2763" y="18465"/>
                    <a:pt x="2009" y="17115"/>
                    <a:pt x="1319" y="16194"/>
                  </a:cubicBezTo>
                  <a:cubicBezTo>
                    <a:pt x="628" y="15274"/>
                    <a:pt x="0" y="14783"/>
                    <a:pt x="0" y="14476"/>
                  </a:cubicBezTo>
                  <a:cubicBezTo>
                    <a:pt x="0" y="14169"/>
                    <a:pt x="628" y="14046"/>
                    <a:pt x="2135" y="13740"/>
                  </a:cubicBezTo>
                  <a:cubicBezTo>
                    <a:pt x="3642" y="13433"/>
                    <a:pt x="6028" y="12942"/>
                    <a:pt x="7472" y="12512"/>
                  </a:cubicBezTo>
                  <a:cubicBezTo>
                    <a:pt x="8916" y="12083"/>
                    <a:pt x="9419" y="11715"/>
                    <a:pt x="9356" y="11408"/>
                  </a:cubicBezTo>
                  <a:cubicBezTo>
                    <a:pt x="9293" y="11101"/>
                    <a:pt x="8665" y="10855"/>
                    <a:pt x="8100" y="10917"/>
                  </a:cubicBezTo>
                  <a:cubicBezTo>
                    <a:pt x="7535" y="10978"/>
                    <a:pt x="7033" y="11346"/>
                    <a:pt x="6530" y="11837"/>
                  </a:cubicBezTo>
                  <a:cubicBezTo>
                    <a:pt x="6028" y="12328"/>
                    <a:pt x="5526" y="12942"/>
                    <a:pt x="5274" y="13740"/>
                  </a:cubicBezTo>
                  <a:cubicBezTo>
                    <a:pt x="5023" y="14537"/>
                    <a:pt x="5023" y="15519"/>
                    <a:pt x="5400" y="16194"/>
                  </a:cubicBezTo>
                  <a:cubicBezTo>
                    <a:pt x="5777" y="16869"/>
                    <a:pt x="6530" y="17237"/>
                    <a:pt x="7660" y="17115"/>
                  </a:cubicBezTo>
                  <a:cubicBezTo>
                    <a:pt x="8791" y="16992"/>
                    <a:pt x="10298" y="16378"/>
                    <a:pt x="11240" y="15826"/>
                  </a:cubicBezTo>
                  <a:cubicBezTo>
                    <a:pt x="12181" y="15274"/>
                    <a:pt x="12558" y="14783"/>
                    <a:pt x="12935" y="14292"/>
                  </a:cubicBezTo>
                  <a:cubicBezTo>
                    <a:pt x="13312" y="13801"/>
                    <a:pt x="13688" y="13310"/>
                    <a:pt x="13751" y="13371"/>
                  </a:cubicBezTo>
                  <a:cubicBezTo>
                    <a:pt x="13814" y="13433"/>
                    <a:pt x="13563" y="14046"/>
                    <a:pt x="13437" y="14660"/>
                  </a:cubicBezTo>
                  <a:cubicBezTo>
                    <a:pt x="13312" y="15274"/>
                    <a:pt x="13312" y="15887"/>
                    <a:pt x="13186" y="16624"/>
                  </a:cubicBezTo>
                  <a:cubicBezTo>
                    <a:pt x="13060" y="17360"/>
                    <a:pt x="12809" y="18219"/>
                    <a:pt x="12872" y="18342"/>
                  </a:cubicBezTo>
                  <a:cubicBezTo>
                    <a:pt x="12935" y="18465"/>
                    <a:pt x="13312" y="17851"/>
                    <a:pt x="13626" y="17237"/>
                  </a:cubicBezTo>
                  <a:cubicBezTo>
                    <a:pt x="13940" y="16624"/>
                    <a:pt x="14191" y="16010"/>
                    <a:pt x="14505" y="15458"/>
                  </a:cubicBezTo>
                  <a:cubicBezTo>
                    <a:pt x="14819" y="14905"/>
                    <a:pt x="15195" y="14415"/>
                    <a:pt x="15635" y="14353"/>
                  </a:cubicBezTo>
                  <a:cubicBezTo>
                    <a:pt x="16074" y="14292"/>
                    <a:pt x="16577" y="14660"/>
                    <a:pt x="16765" y="15151"/>
                  </a:cubicBezTo>
                  <a:cubicBezTo>
                    <a:pt x="16953" y="15642"/>
                    <a:pt x="16828" y="16255"/>
                    <a:pt x="16953" y="16317"/>
                  </a:cubicBezTo>
                  <a:cubicBezTo>
                    <a:pt x="17079" y="16378"/>
                    <a:pt x="17456" y="15887"/>
                    <a:pt x="17958" y="15274"/>
                  </a:cubicBezTo>
                  <a:cubicBezTo>
                    <a:pt x="18460" y="14660"/>
                    <a:pt x="19088" y="13924"/>
                    <a:pt x="19402" y="13862"/>
                  </a:cubicBezTo>
                  <a:cubicBezTo>
                    <a:pt x="19716" y="13801"/>
                    <a:pt x="19716" y="14415"/>
                    <a:pt x="19779" y="15028"/>
                  </a:cubicBezTo>
                  <a:cubicBezTo>
                    <a:pt x="19842" y="15642"/>
                    <a:pt x="19967" y="16255"/>
                    <a:pt x="20281" y="16440"/>
                  </a:cubicBezTo>
                  <a:cubicBezTo>
                    <a:pt x="20595" y="16624"/>
                    <a:pt x="21098" y="16378"/>
                    <a:pt x="21600" y="16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5330678" y="2393867"/>
              <a:ext cx="118827" cy="33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25" fill="norm" stroke="1" extrusionOk="0">
                  <a:moveTo>
                    <a:pt x="6658" y="4102"/>
                  </a:moveTo>
                  <a:cubicBezTo>
                    <a:pt x="6658" y="7188"/>
                    <a:pt x="6658" y="10273"/>
                    <a:pt x="6279" y="12823"/>
                  </a:cubicBezTo>
                  <a:cubicBezTo>
                    <a:pt x="5900" y="15372"/>
                    <a:pt x="5142" y="17384"/>
                    <a:pt x="4005" y="18860"/>
                  </a:cubicBezTo>
                  <a:cubicBezTo>
                    <a:pt x="2869" y="20336"/>
                    <a:pt x="1353" y="21275"/>
                    <a:pt x="595" y="21409"/>
                  </a:cubicBezTo>
                  <a:cubicBezTo>
                    <a:pt x="-163" y="21543"/>
                    <a:pt x="-163" y="20872"/>
                    <a:pt x="405" y="18122"/>
                  </a:cubicBezTo>
                  <a:cubicBezTo>
                    <a:pt x="974" y="15372"/>
                    <a:pt x="2111" y="10542"/>
                    <a:pt x="3437" y="7255"/>
                  </a:cubicBezTo>
                  <a:cubicBezTo>
                    <a:pt x="4763" y="3968"/>
                    <a:pt x="6279" y="2224"/>
                    <a:pt x="7984" y="1218"/>
                  </a:cubicBezTo>
                  <a:cubicBezTo>
                    <a:pt x="9690" y="211"/>
                    <a:pt x="11584" y="-57"/>
                    <a:pt x="13290" y="10"/>
                  </a:cubicBezTo>
                  <a:cubicBezTo>
                    <a:pt x="14995" y="77"/>
                    <a:pt x="16511" y="480"/>
                    <a:pt x="17837" y="949"/>
                  </a:cubicBezTo>
                  <a:cubicBezTo>
                    <a:pt x="19163" y="1419"/>
                    <a:pt x="20300" y="1955"/>
                    <a:pt x="20869" y="2827"/>
                  </a:cubicBezTo>
                  <a:cubicBezTo>
                    <a:pt x="21437" y="3700"/>
                    <a:pt x="21437" y="4907"/>
                    <a:pt x="20679" y="5712"/>
                  </a:cubicBezTo>
                  <a:cubicBezTo>
                    <a:pt x="19921" y="6517"/>
                    <a:pt x="18405" y="6919"/>
                    <a:pt x="15942" y="7121"/>
                  </a:cubicBezTo>
                  <a:cubicBezTo>
                    <a:pt x="13479" y="7322"/>
                    <a:pt x="10069" y="7322"/>
                    <a:pt x="6658" y="7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5517521" y="2306179"/>
              <a:ext cx="20621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fill="norm" stroke="1" extrusionOk="0">
                  <a:moveTo>
                    <a:pt x="13240" y="14194"/>
                  </a:moveTo>
                  <a:cubicBezTo>
                    <a:pt x="13456" y="13166"/>
                    <a:pt x="13672" y="12137"/>
                    <a:pt x="13888" y="11109"/>
                  </a:cubicBezTo>
                  <a:cubicBezTo>
                    <a:pt x="14104" y="10080"/>
                    <a:pt x="14320" y="9051"/>
                    <a:pt x="13888" y="8537"/>
                  </a:cubicBezTo>
                  <a:cubicBezTo>
                    <a:pt x="13456" y="8023"/>
                    <a:pt x="12376" y="8023"/>
                    <a:pt x="11188" y="8949"/>
                  </a:cubicBezTo>
                  <a:cubicBezTo>
                    <a:pt x="10000" y="9874"/>
                    <a:pt x="8704" y="11726"/>
                    <a:pt x="7948" y="13269"/>
                  </a:cubicBezTo>
                  <a:cubicBezTo>
                    <a:pt x="7192" y="14811"/>
                    <a:pt x="6976" y="16046"/>
                    <a:pt x="7408" y="16663"/>
                  </a:cubicBezTo>
                  <a:cubicBezTo>
                    <a:pt x="7840" y="17280"/>
                    <a:pt x="8920" y="17280"/>
                    <a:pt x="9892" y="16971"/>
                  </a:cubicBezTo>
                  <a:cubicBezTo>
                    <a:pt x="10864" y="16663"/>
                    <a:pt x="11728" y="16046"/>
                    <a:pt x="12700" y="15634"/>
                  </a:cubicBezTo>
                  <a:cubicBezTo>
                    <a:pt x="13672" y="15223"/>
                    <a:pt x="14752" y="15017"/>
                    <a:pt x="15832" y="15120"/>
                  </a:cubicBezTo>
                  <a:cubicBezTo>
                    <a:pt x="16912" y="15223"/>
                    <a:pt x="17992" y="15634"/>
                    <a:pt x="19072" y="14914"/>
                  </a:cubicBezTo>
                  <a:cubicBezTo>
                    <a:pt x="20152" y="14194"/>
                    <a:pt x="21232" y="12343"/>
                    <a:pt x="21016" y="9874"/>
                  </a:cubicBezTo>
                  <a:cubicBezTo>
                    <a:pt x="20800" y="7406"/>
                    <a:pt x="19288" y="4320"/>
                    <a:pt x="17560" y="2469"/>
                  </a:cubicBezTo>
                  <a:cubicBezTo>
                    <a:pt x="15832" y="617"/>
                    <a:pt x="13888" y="0"/>
                    <a:pt x="11836" y="0"/>
                  </a:cubicBezTo>
                  <a:cubicBezTo>
                    <a:pt x="9784" y="0"/>
                    <a:pt x="7624" y="617"/>
                    <a:pt x="5572" y="2983"/>
                  </a:cubicBezTo>
                  <a:cubicBezTo>
                    <a:pt x="3520" y="5349"/>
                    <a:pt x="1576" y="9463"/>
                    <a:pt x="604" y="12549"/>
                  </a:cubicBezTo>
                  <a:cubicBezTo>
                    <a:pt x="-368" y="15634"/>
                    <a:pt x="-368" y="17691"/>
                    <a:pt x="2116" y="19029"/>
                  </a:cubicBezTo>
                  <a:cubicBezTo>
                    <a:pt x="4600" y="20366"/>
                    <a:pt x="9568" y="20983"/>
                    <a:pt x="145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848349" y="2199172"/>
              <a:ext cx="401442" cy="50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18" fill="norm" stroke="1" extrusionOk="0">
                  <a:moveTo>
                    <a:pt x="7276" y="9640"/>
                  </a:moveTo>
                  <a:cubicBezTo>
                    <a:pt x="5798" y="9371"/>
                    <a:pt x="4320" y="9102"/>
                    <a:pt x="3183" y="9326"/>
                  </a:cubicBezTo>
                  <a:cubicBezTo>
                    <a:pt x="2046" y="9550"/>
                    <a:pt x="1251" y="10267"/>
                    <a:pt x="739" y="10894"/>
                  </a:cubicBezTo>
                  <a:cubicBezTo>
                    <a:pt x="227" y="11522"/>
                    <a:pt x="0" y="12060"/>
                    <a:pt x="0" y="12553"/>
                  </a:cubicBezTo>
                  <a:cubicBezTo>
                    <a:pt x="0" y="13045"/>
                    <a:pt x="227" y="13494"/>
                    <a:pt x="625" y="13673"/>
                  </a:cubicBezTo>
                  <a:cubicBezTo>
                    <a:pt x="1023" y="13852"/>
                    <a:pt x="1592" y="13762"/>
                    <a:pt x="2842" y="12821"/>
                  </a:cubicBezTo>
                  <a:cubicBezTo>
                    <a:pt x="4093" y="11880"/>
                    <a:pt x="6025" y="10088"/>
                    <a:pt x="7162" y="8116"/>
                  </a:cubicBezTo>
                  <a:cubicBezTo>
                    <a:pt x="8299" y="6144"/>
                    <a:pt x="8640" y="3993"/>
                    <a:pt x="8754" y="2694"/>
                  </a:cubicBezTo>
                  <a:cubicBezTo>
                    <a:pt x="8867" y="1394"/>
                    <a:pt x="8754" y="946"/>
                    <a:pt x="8413" y="587"/>
                  </a:cubicBezTo>
                  <a:cubicBezTo>
                    <a:pt x="8072" y="229"/>
                    <a:pt x="7503" y="-40"/>
                    <a:pt x="7048" y="5"/>
                  </a:cubicBezTo>
                  <a:cubicBezTo>
                    <a:pt x="6594" y="50"/>
                    <a:pt x="6253" y="408"/>
                    <a:pt x="5855" y="2021"/>
                  </a:cubicBezTo>
                  <a:cubicBezTo>
                    <a:pt x="5457" y="3635"/>
                    <a:pt x="5002" y="6503"/>
                    <a:pt x="5173" y="8385"/>
                  </a:cubicBezTo>
                  <a:cubicBezTo>
                    <a:pt x="5343" y="10267"/>
                    <a:pt x="6139" y="11163"/>
                    <a:pt x="6821" y="11656"/>
                  </a:cubicBezTo>
                  <a:cubicBezTo>
                    <a:pt x="7503" y="12149"/>
                    <a:pt x="8072" y="12239"/>
                    <a:pt x="8811" y="11880"/>
                  </a:cubicBezTo>
                  <a:cubicBezTo>
                    <a:pt x="9549" y="11522"/>
                    <a:pt x="10459" y="10715"/>
                    <a:pt x="10971" y="10043"/>
                  </a:cubicBezTo>
                  <a:cubicBezTo>
                    <a:pt x="11482" y="9371"/>
                    <a:pt x="11596" y="8833"/>
                    <a:pt x="11368" y="8564"/>
                  </a:cubicBezTo>
                  <a:cubicBezTo>
                    <a:pt x="11141" y="8295"/>
                    <a:pt x="10573" y="8295"/>
                    <a:pt x="10175" y="8519"/>
                  </a:cubicBezTo>
                  <a:cubicBezTo>
                    <a:pt x="9777" y="8743"/>
                    <a:pt x="9549" y="9192"/>
                    <a:pt x="9322" y="9684"/>
                  </a:cubicBezTo>
                  <a:cubicBezTo>
                    <a:pt x="9095" y="10177"/>
                    <a:pt x="8867" y="10715"/>
                    <a:pt x="8754" y="11253"/>
                  </a:cubicBezTo>
                  <a:cubicBezTo>
                    <a:pt x="8640" y="11791"/>
                    <a:pt x="8640" y="12328"/>
                    <a:pt x="8924" y="12642"/>
                  </a:cubicBezTo>
                  <a:cubicBezTo>
                    <a:pt x="9208" y="12956"/>
                    <a:pt x="9777" y="13045"/>
                    <a:pt x="10288" y="12911"/>
                  </a:cubicBezTo>
                  <a:cubicBezTo>
                    <a:pt x="10800" y="12777"/>
                    <a:pt x="11255" y="12418"/>
                    <a:pt x="11653" y="12060"/>
                  </a:cubicBezTo>
                  <a:cubicBezTo>
                    <a:pt x="12051" y="11701"/>
                    <a:pt x="12392" y="11343"/>
                    <a:pt x="12733" y="11343"/>
                  </a:cubicBezTo>
                  <a:cubicBezTo>
                    <a:pt x="13074" y="11343"/>
                    <a:pt x="13415" y="11701"/>
                    <a:pt x="13756" y="11701"/>
                  </a:cubicBezTo>
                  <a:cubicBezTo>
                    <a:pt x="14097" y="11701"/>
                    <a:pt x="14438" y="11343"/>
                    <a:pt x="14779" y="11343"/>
                  </a:cubicBezTo>
                  <a:cubicBezTo>
                    <a:pt x="15120" y="11343"/>
                    <a:pt x="15461" y="11701"/>
                    <a:pt x="15916" y="11970"/>
                  </a:cubicBezTo>
                  <a:cubicBezTo>
                    <a:pt x="16371" y="12239"/>
                    <a:pt x="16939" y="12418"/>
                    <a:pt x="17564" y="12328"/>
                  </a:cubicBezTo>
                  <a:cubicBezTo>
                    <a:pt x="18189" y="12239"/>
                    <a:pt x="18872" y="11880"/>
                    <a:pt x="19326" y="11387"/>
                  </a:cubicBezTo>
                  <a:cubicBezTo>
                    <a:pt x="19781" y="10894"/>
                    <a:pt x="20008" y="10267"/>
                    <a:pt x="20122" y="10267"/>
                  </a:cubicBezTo>
                  <a:cubicBezTo>
                    <a:pt x="20236" y="10267"/>
                    <a:pt x="20236" y="10894"/>
                    <a:pt x="20463" y="12373"/>
                  </a:cubicBezTo>
                  <a:cubicBezTo>
                    <a:pt x="20691" y="13852"/>
                    <a:pt x="21145" y="16182"/>
                    <a:pt x="21373" y="17706"/>
                  </a:cubicBezTo>
                  <a:cubicBezTo>
                    <a:pt x="21600" y="19230"/>
                    <a:pt x="21600" y="19947"/>
                    <a:pt x="21486" y="20529"/>
                  </a:cubicBezTo>
                  <a:cubicBezTo>
                    <a:pt x="21373" y="21112"/>
                    <a:pt x="21145" y="21560"/>
                    <a:pt x="20861" y="21515"/>
                  </a:cubicBezTo>
                  <a:cubicBezTo>
                    <a:pt x="20577" y="21470"/>
                    <a:pt x="20236" y="20933"/>
                    <a:pt x="19952" y="19857"/>
                  </a:cubicBezTo>
                  <a:cubicBezTo>
                    <a:pt x="19667" y="18782"/>
                    <a:pt x="19440" y="17168"/>
                    <a:pt x="19554" y="16138"/>
                  </a:cubicBezTo>
                  <a:cubicBezTo>
                    <a:pt x="19667" y="15107"/>
                    <a:pt x="20122" y="14659"/>
                    <a:pt x="20577" y="14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6443133" y="2166206"/>
              <a:ext cx="71191" cy="32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23" fill="norm" stroke="1" extrusionOk="0">
                  <a:moveTo>
                    <a:pt x="6988" y="3384"/>
                  </a:moveTo>
                  <a:cubicBezTo>
                    <a:pt x="7624" y="2683"/>
                    <a:pt x="8259" y="1982"/>
                    <a:pt x="9212" y="1281"/>
                  </a:cubicBezTo>
                  <a:cubicBezTo>
                    <a:pt x="10165" y="579"/>
                    <a:pt x="11435" y="-122"/>
                    <a:pt x="11753" y="18"/>
                  </a:cubicBezTo>
                  <a:cubicBezTo>
                    <a:pt x="12071" y="159"/>
                    <a:pt x="11435" y="1140"/>
                    <a:pt x="9529" y="3455"/>
                  </a:cubicBezTo>
                  <a:cubicBezTo>
                    <a:pt x="7624" y="5769"/>
                    <a:pt x="4447" y="9416"/>
                    <a:pt x="2541" y="12291"/>
                  </a:cubicBezTo>
                  <a:cubicBezTo>
                    <a:pt x="635" y="15166"/>
                    <a:pt x="0" y="17270"/>
                    <a:pt x="0" y="18743"/>
                  </a:cubicBezTo>
                  <a:cubicBezTo>
                    <a:pt x="0" y="20216"/>
                    <a:pt x="635" y="21057"/>
                    <a:pt x="2541" y="21268"/>
                  </a:cubicBezTo>
                  <a:cubicBezTo>
                    <a:pt x="4447" y="21478"/>
                    <a:pt x="7624" y="21057"/>
                    <a:pt x="10482" y="20566"/>
                  </a:cubicBezTo>
                  <a:cubicBezTo>
                    <a:pt x="13341" y="20075"/>
                    <a:pt x="15882" y="19514"/>
                    <a:pt x="17788" y="18883"/>
                  </a:cubicBezTo>
                  <a:cubicBezTo>
                    <a:pt x="19694" y="18252"/>
                    <a:pt x="20965" y="17551"/>
                    <a:pt x="21282" y="17130"/>
                  </a:cubicBezTo>
                  <a:cubicBezTo>
                    <a:pt x="21600" y="16709"/>
                    <a:pt x="20965" y="16569"/>
                    <a:pt x="20329" y="16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6412986" y="2318879"/>
              <a:ext cx="11693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1608" y="21600"/>
                  </a:moveTo>
                  <a:cubicBezTo>
                    <a:pt x="471" y="16200"/>
                    <a:pt x="-666" y="10800"/>
                    <a:pt x="471" y="7650"/>
                  </a:cubicBezTo>
                  <a:cubicBezTo>
                    <a:pt x="1608" y="4500"/>
                    <a:pt x="5018" y="3600"/>
                    <a:pt x="8808" y="2700"/>
                  </a:cubicBezTo>
                  <a:cubicBezTo>
                    <a:pt x="12597" y="1800"/>
                    <a:pt x="16766" y="900"/>
                    <a:pt x="209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136878" y="134479"/>
              <a:ext cx="100689" cy="45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21" fill="norm" stroke="1" extrusionOk="0">
                  <a:moveTo>
                    <a:pt x="11956" y="0"/>
                  </a:moveTo>
                  <a:cubicBezTo>
                    <a:pt x="9256" y="3500"/>
                    <a:pt x="6556" y="7000"/>
                    <a:pt x="4531" y="10200"/>
                  </a:cubicBezTo>
                  <a:cubicBezTo>
                    <a:pt x="2506" y="13400"/>
                    <a:pt x="1156" y="16300"/>
                    <a:pt x="481" y="18050"/>
                  </a:cubicBezTo>
                  <a:cubicBezTo>
                    <a:pt x="-194" y="19800"/>
                    <a:pt x="-194" y="20400"/>
                    <a:pt x="706" y="20850"/>
                  </a:cubicBezTo>
                  <a:cubicBezTo>
                    <a:pt x="1606" y="21300"/>
                    <a:pt x="3406" y="21600"/>
                    <a:pt x="6331" y="21300"/>
                  </a:cubicBezTo>
                  <a:cubicBezTo>
                    <a:pt x="9256" y="21000"/>
                    <a:pt x="13306" y="20100"/>
                    <a:pt x="16006" y="19400"/>
                  </a:cubicBezTo>
                  <a:cubicBezTo>
                    <a:pt x="18706" y="18700"/>
                    <a:pt x="20056" y="18200"/>
                    <a:pt x="21406" y="17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097866" y="407529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259390" y="354852"/>
              <a:ext cx="130577" cy="15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63" fill="norm" stroke="1" extrusionOk="0">
                  <a:moveTo>
                    <a:pt x="2637" y="10348"/>
                  </a:moveTo>
                  <a:cubicBezTo>
                    <a:pt x="4351" y="10348"/>
                    <a:pt x="6065" y="10348"/>
                    <a:pt x="8294" y="9226"/>
                  </a:cubicBezTo>
                  <a:cubicBezTo>
                    <a:pt x="10522" y="8104"/>
                    <a:pt x="13265" y="5859"/>
                    <a:pt x="14637" y="4036"/>
                  </a:cubicBezTo>
                  <a:cubicBezTo>
                    <a:pt x="16008" y="2213"/>
                    <a:pt x="16008" y="810"/>
                    <a:pt x="15151" y="249"/>
                  </a:cubicBezTo>
                  <a:cubicBezTo>
                    <a:pt x="14294" y="-312"/>
                    <a:pt x="12580" y="-31"/>
                    <a:pt x="9837" y="2213"/>
                  </a:cubicBezTo>
                  <a:cubicBezTo>
                    <a:pt x="7094" y="4457"/>
                    <a:pt x="3322" y="8665"/>
                    <a:pt x="1437" y="11891"/>
                  </a:cubicBezTo>
                  <a:cubicBezTo>
                    <a:pt x="-449" y="15117"/>
                    <a:pt x="-449" y="17361"/>
                    <a:pt x="1265" y="18904"/>
                  </a:cubicBezTo>
                  <a:cubicBezTo>
                    <a:pt x="2980" y="20446"/>
                    <a:pt x="6408" y="21288"/>
                    <a:pt x="10008" y="21148"/>
                  </a:cubicBezTo>
                  <a:cubicBezTo>
                    <a:pt x="13608" y="21007"/>
                    <a:pt x="17380" y="19885"/>
                    <a:pt x="21151" y="18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447116" y="375779"/>
              <a:ext cx="146051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" y="5222"/>
                    <a:pt x="626" y="10444"/>
                    <a:pt x="783" y="13648"/>
                  </a:cubicBezTo>
                  <a:cubicBezTo>
                    <a:pt x="939" y="16853"/>
                    <a:pt x="939" y="18040"/>
                    <a:pt x="939" y="19226"/>
                  </a:cubicBezTo>
                  <a:cubicBezTo>
                    <a:pt x="939" y="20413"/>
                    <a:pt x="939" y="21600"/>
                    <a:pt x="939" y="21600"/>
                  </a:cubicBezTo>
                  <a:cubicBezTo>
                    <a:pt x="939" y="21600"/>
                    <a:pt x="939" y="20413"/>
                    <a:pt x="1096" y="17446"/>
                  </a:cubicBezTo>
                  <a:cubicBezTo>
                    <a:pt x="1252" y="14479"/>
                    <a:pt x="1565" y="9732"/>
                    <a:pt x="2191" y="6765"/>
                  </a:cubicBezTo>
                  <a:cubicBezTo>
                    <a:pt x="2817" y="3798"/>
                    <a:pt x="3757" y="2611"/>
                    <a:pt x="4696" y="2492"/>
                  </a:cubicBezTo>
                  <a:cubicBezTo>
                    <a:pt x="5635" y="2374"/>
                    <a:pt x="6574" y="3323"/>
                    <a:pt x="7200" y="4747"/>
                  </a:cubicBezTo>
                  <a:cubicBezTo>
                    <a:pt x="7826" y="6171"/>
                    <a:pt x="8139" y="8070"/>
                    <a:pt x="8452" y="9613"/>
                  </a:cubicBezTo>
                  <a:cubicBezTo>
                    <a:pt x="8765" y="11156"/>
                    <a:pt x="9078" y="12343"/>
                    <a:pt x="9391" y="12224"/>
                  </a:cubicBezTo>
                  <a:cubicBezTo>
                    <a:pt x="9704" y="12105"/>
                    <a:pt x="10017" y="10681"/>
                    <a:pt x="10957" y="8664"/>
                  </a:cubicBezTo>
                  <a:cubicBezTo>
                    <a:pt x="11896" y="6646"/>
                    <a:pt x="13461" y="4035"/>
                    <a:pt x="15026" y="2492"/>
                  </a:cubicBezTo>
                  <a:cubicBezTo>
                    <a:pt x="16591" y="949"/>
                    <a:pt x="18157" y="475"/>
                    <a:pt x="19096" y="831"/>
                  </a:cubicBezTo>
                  <a:cubicBezTo>
                    <a:pt x="20035" y="1187"/>
                    <a:pt x="20348" y="2374"/>
                    <a:pt x="20661" y="5815"/>
                  </a:cubicBezTo>
                  <a:cubicBezTo>
                    <a:pt x="20974" y="9257"/>
                    <a:pt x="21287" y="14954"/>
                    <a:pt x="21600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627816" y="301695"/>
              <a:ext cx="79651" cy="45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30" fill="norm" stroke="1" extrusionOk="0">
                  <a:moveTo>
                    <a:pt x="7748" y="6115"/>
                  </a:moveTo>
                  <a:cubicBezTo>
                    <a:pt x="6043" y="9567"/>
                    <a:pt x="4337" y="13019"/>
                    <a:pt x="3485" y="16027"/>
                  </a:cubicBezTo>
                  <a:cubicBezTo>
                    <a:pt x="2632" y="19036"/>
                    <a:pt x="2632" y="21600"/>
                    <a:pt x="2064" y="21058"/>
                  </a:cubicBezTo>
                  <a:cubicBezTo>
                    <a:pt x="1495" y="20515"/>
                    <a:pt x="358" y="16866"/>
                    <a:pt x="74" y="13414"/>
                  </a:cubicBezTo>
                  <a:cubicBezTo>
                    <a:pt x="-210" y="9962"/>
                    <a:pt x="358" y="6707"/>
                    <a:pt x="1211" y="4636"/>
                  </a:cubicBezTo>
                  <a:cubicBezTo>
                    <a:pt x="2064" y="2564"/>
                    <a:pt x="3201" y="1677"/>
                    <a:pt x="4906" y="1036"/>
                  </a:cubicBezTo>
                  <a:cubicBezTo>
                    <a:pt x="6611" y="395"/>
                    <a:pt x="8885" y="0"/>
                    <a:pt x="11158" y="0"/>
                  </a:cubicBezTo>
                  <a:cubicBezTo>
                    <a:pt x="13432" y="0"/>
                    <a:pt x="15706" y="395"/>
                    <a:pt x="17695" y="1381"/>
                  </a:cubicBezTo>
                  <a:cubicBezTo>
                    <a:pt x="19685" y="2367"/>
                    <a:pt x="21390" y="3945"/>
                    <a:pt x="21390" y="5474"/>
                  </a:cubicBezTo>
                  <a:cubicBezTo>
                    <a:pt x="21390" y="7003"/>
                    <a:pt x="19685" y="8482"/>
                    <a:pt x="17411" y="9419"/>
                  </a:cubicBezTo>
                  <a:cubicBezTo>
                    <a:pt x="15137" y="10356"/>
                    <a:pt x="12295" y="10751"/>
                    <a:pt x="10022" y="10751"/>
                  </a:cubicBezTo>
                  <a:cubicBezTo>
                    <a:pt x="7748" y="10751"/>
                    <a:pt x="6043" y="10356"/>
                    <a:pt x="4337" y="9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751916" y="308221"/>
              <a:ext cx="95251" cy="17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9636"/>
                  </a:moveTo>
                  <a:cubicBezTo>
                    <a:pt x="4800" y="9381"/>
                    <a:pt x="9600" y="9127"/>
                    <a:pt x="12720" y="8365"/>
                  </a:cubicBezTo>
                  <a:cubicBezTo>
                    <a:pt x="15840" y="7603"/>
                    <a:pt x="17280" y="6332"/>
                    <a:pt x="18000" y="4807"/>
                  </a:cubicBezTo>
                  <a:cubicBezTo>
                    <a:pt x="18720" y="3283"/>
                    <a:pt x="18720" y="1504"/>
                    <a:pt x="17520" y="614"/>
                  </a:cubicBezTo>
                  <a:cubicBezTo>
                    <a:pt x="16320" y="-275"/>
                    <a:pt x="13920" y="-275"/>
                    <a:pt x="11040" y="1123"/>
                  </a:cubicBezTo>
                  <a:cubicBezTo>
                    <a:pt x="8160" y="2520"/>
                    <a:pt x="4800" y="5316"/>
                    <a:pt x="2880" y="8492"/>
                  </a:cubicBezTo>
                  <a:cubicBezTo>
                    <a:pt x="960" y="11669"/>
                    <a:pt x="480" y="15226"/>
                    <a:pt x="720" y="17640"/>
                  </a:cubicBezTo>
                  <a:cubicBezTo>
                    <a:pt x="960" y="20054"/>
                    <a:pt x="1920" y="21325"/>
                    <a:pt x="5520" y="21325"/>
                  </a:cubicBezTo>
                  <a:cubicBezTo>
                    <a:pt x="9120" y="21325"/>
                    <a:pt x="15360" y="20054"/>
                    <a:pt x="21600" y="18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910666" y="286879"/>
              <a:ext cx="101601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1364"/>
                  </a:moveTo>
                  <a:cubicBezTo>
                    <a:pt x="0" y="2501"/>
                    <a:pt x="0" y="3638"/>
                    <a:pt x="2025" y="6139"/>
                  </a:cubicBezTo>
                  <a:cubicBezTo>
                    <a:pt x="4050" y="8640"/>
                    <a:pt x="8100" y="12505"/>
                    <a:pt x="10125" y="15006"/>
                  </a:cubicBezTo>
                  <a:cubicBezTo>
                    <a:pt x="12150" y="17507"/>
                    <a:pt x="12150" y="18644"/>
                    <a:pt x="11475" y="19667"/>
                  </a:cubicBezTo>
                  <a:cubicBezTo>
                    <a:pt x="10800" y="20691"/>
                    <a:pt x="9450" y="21600"/>
                    <a:pt x="8325" y="21373"/>
                  </a:cubicBezTo>
                  <a:cubicBezTo>
                    <a:pt x="7200" y="21145"/>
                    <a:pt x="6300" y="19781"/>
                    <a:pt x="6075" y="16939"/>
                  </a:cubicBezTo>
                  <a:cubicBezTo>
                    <a:pt x="5850" y="14097"/>
                    <a:pt x="6300" y="9777"/>
                    <a:pt x="9000" y="6707"/>
                  </a:cubicBezTo>
                  <a:cubicBezTo>
                    <a:pt x="11700" y="3638"/>
                    <a:pt x="16650" y="181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995333" y="60725"/>
              <a:ext cx="279280" cy="39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49" fill="norm" stroke="1" extrusionOk="0">
                  <a:moveTo>
                    <a:pt x="6659" y="13170"/>
                  </a:moveTo>
                  <a:cubicBezTo>
                    <a:pt x="5684" y="13056"/>
                    <a:pt x="4710" y="12943"/>
                    <a:pt x="3654" y="13511"/>
                  </a:cubicBezTo>
                  <a:cubicBezTo>
                    <a:pt x="2598" y="14080"/>
                    <a:pt x="1462" y="15330"/>
                    <a:pt x="812" y="16524"/>
                  </a:cubicBezTo>
                  <a:cubicBezTo>
                    <a:pt x="162" y="17717"/>
                    <a:pt x="0" y="18854"/>
                    <a:pt x="0" y="19707"/>
                  </a:cubicBezTo>
                  <a:cubicBezTo>
                    <a:pt x="0" y="20560"/>
                    <a:pt x="162" y="21128"/>
                    <a:pt x="650" y="21298"/>
                  </a:cubicBezTo>
                  <a:cubicBezTo>
                    <a:pt x="1137" y="21469"/>
                    <a:pt x="1949" y="21242"/>
                    <a:pt x="2923" y="20162"/>
                  </a:cubicBezTo>
                  <a:cubicBezTo>
                    <a:pt x="3898" y="19082"/>
                    <a:pt x="5035" y="17149"/>
                    <a:pt x="5684" y="15898"/>
                  </a:cubicBezTo>
                  <a:cubicBezTo>
                    <a:pt x="6334" y="14648"/>
                    <a:pt x="6496" y="14080"/>
                    <a:pt x="6659" y="14136"/>
                  </a:cubicBezTo>
                  <a:cubicBezTo>
                    <a:pt x="6821" y="14193"/>
                    <a:pt x="6983" y="14875"/>
                    <a:pt x="7389" y="15387"/>
                  </a:cubicBezTo>
                  <a:cubicBezTo>
                    <a:pt x="7795" y="15898"/>
                    <a:pt x="8445" y="16240"/>
                    <a:pt x="9176" y="16296"/>
                  </a:cubicBezTo>
                  <a:cubicBezTo>
                    <a:pt x="9907" y="16353"/>
                    <a:pt x="10719" y="16126"/>
                    <a:pt x="12180" y="14705"/>
                  </a:cubicBezTo>
                  <a:cubicBezTo>
                    <a:pt x="13642" y="13284"/>
                    <a:pt x="15753" y="10669"/>
                    <a:pt x="17215" y="8282"/>
                  </a:cubicBezTo>
                  <a:cubicBezTo>
                    <a:pt x="18677" y="5894"/>
                    <a:pt x="19489" y="3734"/>
                    <a:pt x="19976" y="2313"/>
                  </a:cubicBezTo>
                  <a:cubicBezTo>
                    <a:pt x="20463" y="892"/>
                    <a:pt x="20626" y="210"/>
                    <a:pt x="20382" y="40"/>
                  </a:cubicBezTo>
                  <a:cubicBezTo>
                    <a:pt x="20138" y="-131"/>
                    <a:pt x="19489" y="210"/>
                    <a:pt x="18433" y="1972"/>
                  </a:cubicBezTo>
                  <a:cubicBezTo>
                    <a:pt x="17377" y="3734"/>
                    <a:pt x="15916" y="6917"/>
                    <a:pt x="15023" y="9873"/>
                  </a:cubicBezTo>
                  <a:cubicBezTo>
                    <a:pt x="14129" y="12829"/>
                    <a:pt x="13805" y="15557"/>
                    <a:pt x="13642" y="17206"/>
                  </a:cubicBezTo>
                  <a:cubicBezTo>
                    <a:pt x="13480" y="18854"/>
                    <a:pt x="13480" y="19423"/>
                    <a:pt x="13805" y="19934"/>
                  </a:cubicBezTo>
                  <a:cubicBezTo>
                    <a:pt x="14129" y="20446"/>
                    <a:pt x="14779" y="20901"/>
                    <a:pt x="15510" y="21071"/>
                  </a:cubicBezTo>
                  <a:cubicBezTo>
                    <a:pt x="16241" y="21242"/>
                    <a:pt x="17053" y="21128"/>
                    <a:pt x="18108" y="20332"/>
                  </a:cubicBezTo>
                  <a:cubicBezTo>
                    <a:pt x="19164" y="19536"/>
                    <a:pt x="20463" y="18058"/>
                    <a:pt x="21032" y="16467"/>
                  </a:cubicBezTo>
                  <a:cubicBezTo>
                    <a:pt x="21600" y="14875"/>
                    <a:pt x="21438" y="13170"/>
                    <a:pt x="21275" y="1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158332" y="229729"/>
              <a:ext cx="273035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66" fill="norm" stroke="1" extrusionOk="0">
                  <a:moveTo>
                    <a:pt x="1993" y="0"/>
                  </a:moveTo>
                  <a:cubicBezTo>
                    <a:pt x="1162" y="292"/>
                    <a:pt x="331" y="584"/>
                    <a:pt x="82" y="1459"/>
                  </a:cubicBezTo>
                  <a:cubicBezTo>
                    <a:pt x="-167" y="2335"/>
                    <a:pt x="165" y="3795"/>
                    <a:pt x="913" y="4524"/>
                  </a:cubicBezTo>
                  <a:cubicBezTo>
                    <a:pt x="1661" y="5254"/>
                    <a:pt x="2824" y="5254"/>
                    <a:pt x="3904" y="4962"/>
                  </a:cubicBezTo>
                  <a:cubicBezTo>
                    <a:pt x="4984" y="4670"/>
                    <a:pt x="5981" y="4086"/>
                    <a:pt x="7144" y="3211"/>
                  </a:cubicBezTo>
                  <a:cubicBezTo>
                    <a:pt x="8307" y="2335"/>
                    <a:pt x="9636" y="1168"/>
                    <a:pt x="10051" y="1314"/>
                  </a:cubicBezTo>
                  <a:cubicBezTo>
                    <a:pt x="10467" y="1459"/>
                    <a:pt x="9968" y="2919"/>
                    <a:pt x="9470" y="5108"/>
                  </a:cubicBezTo>
                  <a:cubicBezTo>
                    <a:pt x="8971" y="7297"/>
                    <a:pt x="8473" y="10216"/>
                    <a:pt x="8224" y="13135"/>
                  </a:cubicBezTo>
                  <a:cubicBezTo>
                    <a:pt x="7975" y="16054"/>
                    <a:pt x="7975" y="18973"/>
                    <a:pt x="8390" y="20286"/>
                  </a:cubicBezTo>
                  <a:cubicBezTo>
                    <a:pt x="8805" y="21600"/>
                    <a:pt x="9636" y="21308"/>
                    <a:pt x="10467" y="19849"/>
                  </a:cubicBezTo>
                  <a:cubicBezTo>
                    <a:pt x="11298" y="18389"/>
                    <a:pt x="12128" y="15762"/>
                    <a:pt x="12627" y="13573"/>
                  </a:cubicBezTo>
                  <a:cubicBezTo>
                    <a:pt x="13125" y="11384"/>
                    <a:pt x="13291" y="9632"/>
                    <a:pt x="13624" y="9341"/>
                  </a:cubicBezTo>
                  <a:cubicBezTo>
                    <a:pt x="13956" y="9049"/>
                    <a:pt x="14455" y="10216"/>
                    <a:pt x="15119" y="10654"/>
                  </a:cubicBezTo>
                  <a:cubicBezTo>
                    <a:pt x="15784" y="11092"/>
                    <a:pt x="16615" y="10800"/>
                    <a:pt x="17030" y="9924"/>
                  </a:cubicBezTo>
                  <a:cubicBezTo>
                    <a:pt x="17445" y="9049"/>
                    <a:pt x="17445" y="7589"/>
                    <a:pt x="17528" y="5984"/>
                  </a:cubicBezTo>
                  <a:cubicBezTo>
                    <a:pt x="17611" y="4378"/>
                    <a:pt x="17778" y="2627"/>
                    <a:pt x="17778" y="2481"/>
                  </a:cubicBezTo>
                  <a:cubicBezTo>
                    <a:pt x="17778" y="2335"/>
                    <a:pt x="17611" y="3795"/>
                    <a:pt x="17528" y="5984"/>
                  </a:cubicBezTo>
                  <a:cubicBezTo>
                    <a:pt x="17445" y="8173"/>
                    <a:pt x="17445" y="11092"/>
                    <a:pt x="17445" y="13427"/>
                  </a:cubicBezTo>
                  <a:cubicBezTo>
                    <a:pt x="17445" y="15762"/>
                    <a:pt x="17445" y="17514"/>
                    <a:pt x="17778" y="18973"/>
                  </a:cubicBezTo>
                  <a:cubicBezTo>
                    <a:pt x="18110" y="20432"/>
                    <a:pt x="18775" y="21600"/>
                    <a:pt x="19439" y="21454"/>
                  </a:cubicBezTo>
                  <a:cubicBezTo>
                    <a:pt x="20104" y="21308"/>
                    <a:pt x="20768" y="19849"/>
                    <a:pt x="21433" y="18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437716" y="187622"/>
              <a:ext cx="165630" cy="21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66" fill="norm" stroke="1" extrusionOk="0">
                  <a:moveTo>
                    <a:pt x="0" y="4848"/>
                  </a:moveTo>
                  <a:cubicBezTo>
                    <a:pt x="1367" y="8025"/>
                    <a:pt x="2734" y="11201"/>
                    <a:pt x="3418" y="13531"/>
                  </a:cubicBezTo>
                  <a:cubicBezTo>
                    <a:pt x="4101" y="15860"/>
                    <a:pt x="4101" y="17342"/>
                    <a:pt x="3691" y="18507"/>
                  </a:cubicBezTo>
                  <a:cubicBezTo>
                    <a:pt x="3281" y="19672"/>
                    <a:pt x="2461" y="20519"/>
                    <a:pt x="1777" y="20413"/>
                  </a:cubicBezTo>
                  <a:cubicBezTo>
                    <a:pt x="1094" y="20307"/>
                    <a:pt x="547" y="19248"/>
                    <a:pt x="820" y="17025"/>
                  </a:cubicBezTo>
                  <a:cubicBezTo>
                    <a:pt x="1094" y="14801"/>
                    <a:pt x="2187" y="11413"/>
                    <a:pt x="3281" y="9401"/>
                  </a:cubicBezTo>
                  <a:cubicBezTo>
                    <a:pt x="4375" y="7390"/>
                    <a:pt x="5468" y="6754"/>
                    <a:pt x="6562" y="6754"/>
                  </a:cubicBezTo>
                  <a:cubicBezTo>
                    <a:pt x="7656" y="6754"/>
                    <a:pt x="8749" y="7390"/>
                    <a:pt x="9980" y="7813"/>
                  </a:cubicBezTo>
                  <a:cubicBezTo>
                    <a:pt x="11210" y="8237"/>
                    <a:pt x="12577" y="8448"/>
                    <a:pt x="14354" y="7813"/>
                  </a:cubicBezTo>
                  <a:cubicBezTo>
                    <a:pt x="16132" y="7178"/>
                    <a:pt x="18319" y="5695"/>
                    <a:pt x="19686" y="4425"/>
                  </a:cubicBezTo>
                  <a:cubicBezTo>
                    <a:pt x="21053" y="3154"/>
                    <a:pt x="21600" y="2095"/>
                    <a:pt x="21327" y="1248"/>
                  </a:cubicBezTo>
                  <a:cubicBezTo>
                    <a:pt x="21053" y="401"/>
                    <a:pt x="19959" y="-234"/>
                    <a:pt x="18729" y="84"/>
                  </a:cubicBezTo>
                  <a:cubicBezTo>
                    <a:pt x="17499" y="401"/>
                    <a:pt x="16132" y="1672"/>
                    <a:pt x="14628" y="4425"/>
                  </a:cubicBezTo>
                  <a:cubicBezTo>
                    <a:pt x="13124" y="7178"/>
                    <a:pt x="11484" y="11413"/>
                    <a:pt x="10800" y="14166"/>
                  </a:cubicBezTo>
                  <a:cubicBezTo>
                    <a:pt x="10116" y="16919"/>
                    <a:pt x="10390" y="18190"/>
                    <a:pt x="11484" y="19142"/>
                  </a:cubicBezTo>
                  <a:cubicBezTo>
                    <a:pt x="12577" y="20095"/>
                    <a:pt x="14491" y="20731"/>
                    <a:pt x="16405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640916" y="33132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472766" y="133462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413061" y="1159053"/>
              <a:ext cx="270715" cy="45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95" fill="norm" stroke="1" extrusionOk="0">
                  <a:moveTo>
                    <a:pt x="12921" y="2895"/>
                  </a:moveTo>
                  <a:cubicBezTo>
                    <a:pt x="12921" y="2395"/>
                    <a:pt x="12921" y="1895"/>
                    <a:pt x="12755" y="1395"/>
                  </a:cubicBezTo>
                  <a:cubicBezTo>
                    <a:pt x="12589" y="895"/>
                    <a:pt x="12257" y="395"/>
                    <a:pt x="11675" y="145"/>
                  </a:cubicBezTo>
                  <a:cubicBezTo>
                    <a:pt x="11093" y="-105"/>
                    <a:pt x="10263" y="-105"/>
                    <a:pt x="8767" y="745"/>
                  </a:cubicBezTo>
                  <a:cubicBezTo>
                    <a:pt x="7272" y="1595"/>
                    <a:pt x="5112" y="3295"/>
                    <a:pt x="3367" y="5795"/>
                  </a:cubicBezTo>
                  <a:cubicBezTo>
                    <a:pt x="1623" y="8295"/>
                    <a:pt x="293" y="11595"/>
                    <a:pt x="44" y="14145"/>
                  </a:cubicBezTo>
                  <a:cubicBezTo>
                    <a:pt x="-205" y="16695"/>
                    <a:pt x="626" y="18495"/>
                    <a:pt x="1872" y="19695"/>
                  </a:cubicBezTo>
                  <a:cubicBezTo>
                    <a:pt x="3118" y="20895"/>
                    <a:pt x="4780" y="21495"/>
                    <a:pt x="7438" y="21245"/>
                  </a:cubicBezTo>
                  <a:cubicBezTo>
                    <a:pt x="10097" y="20995"/>
                    <a:pt x="13752" y="19895"/>
                    <a:pt x="16410" y="17645"/>
                  </a:cubicBezTo>
                  <a:cubicBezTo>
                    <a:pt x="19069" y="15395"/>
                    <a:pt x="20730" y="11995"/>
                    <a:pt x="20813" y="9045"/>
                  </a:cubicBezTo>
                  <a:cubicBezTo>
                    <a:pt x="20897" y="6095"/>
                    <a:pt x="19401" y="3595"/>
                    <a:pt x="17075" y="2145"/>
                  </a:cubicBezTo>
                  <a:cubicBezTo>
                    <a:pt x="14749" y="695"/>
                    <a:pt x="11592" y="295"/>
                    <a:pt x="9349" y="395"/>
                  </a:cubicBezTo>
                  <a:cubicBezTo>
                    <a:pt x="7106" y="495"/>
                    <a:pt x="5777" y="1095"/>
                    <a:pt x="5195" y="1945"/>
                  </a:cubicBezTo>
                  <a:cubicBezTo>
                    <a:pt x="4613" y="2795"/>
                    <a:pt x="4780" y="3895"/>
                    <a:pt x="6358" y="5345"/>
                  </a:cubicBezTo>
                  <a:cubicBezTo>
                    <a:pt x="7937" y="6795"/>
                    <a:pt x="10927" y="8595"/>
                    <a:pt x="13669" y="10795"/>
                  </a:cubicBezTo>
                  <a:cubicBezTo>
                    <a:pt x="16410" y="12995"/>
                    <a:pt x="18903" y="15595"/>
                    <a:pt x="20149" y="17295"/>
                  </a:cubicBezTo>
                  <a:cubicBezTo>
                    <a:pt x="21395" y="18995"/>
                    <a:pt x="21395" y="19795"/>
                    <a:pt x="21063" y="20345"/>
                  </a:cubicBezTo>
                  <a:cubicBezTo>
                    <a:pt x="20730" y="20895"/>
                    <a:pt x="20066" y="21195"/>
                    <a:pt x="19401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863416" y="1283829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901516" y="151242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681347" y="1282697"/>
              <a:ext cx="308480" cy="84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34" fill="norm" stroke="1" extrusionOk="0">
                  <a:moveTo>
                    <a:pt x="2289" y="511"/>
                  </a:moveTo>
                  <a:cubicBezTo>
                    <a:pt x="2142" y="243"/>
                    <a:pt x="1995" y="-25"/>
                    <a:pt x="1775" y="2"/>
                  </a:cubicBezTo>
                  <a:cubicBezTo>
                    <a:pt x="1554" y="29"/>
                    <a:pt x="1260" y="350"/>
                    <a:pt x="893" y="1315"/>
                  </a:cubicBezTo>
                  <a:cubicBezTo>
                    <a:pt x="526" y="2280"/>
                    <a:pt x="85" y="3888"/>
                    <a:pt x="11" y="5201"/>
                  </a:cubicBezTo>
                  <a:cubicBezTo>
                    <a:pt x="-62" y="6514"/>
                    <a:pt x="232" y="7532"/>
                    <a:pt x="746" y="8149"/>
                  </a:cubicBezTo>
                  <a:cubicBezTo>
                    <a:pt x="1260" y="8765"/>
                    <a:pt x="1995" y="8979"/>
                    <a:pt x="3758" y="8926"/>
                  </a:cubicBezTo>
                  <a:cubicBezTo>
                    <a:pt x="5522" y="8872"/>
                    <a:pt x="8314" y="8551"/>
                    <a:pt x="10738" y="7693"/>
                  </a:cubicBezTo>
                  <a:cubicBezTo>
                    <a:pt x="13162" y="6836"/>
                    <a:pt x="15220" y="5442"/>
                    <a:pt x="16469" y="4370"/>
                  </a:cubicBezTo>
                  <a:cubicBezTo>
                    <a:pt x="17718" y="3298"/>
                    <a:pt x="18158" y="2548"/>
                    <a:pt x="18305" y="2012"/>
                  </a:cubicBezTo>
                  <a:cubicBezTo>
                    <a:pt x="18452" y="1476"/>
                    <a:pt x="18305" y="1154"/>
                    <a:pt x="18158" y="1127"/>
                  </a:cubicBezTo>
                  <a:cubicBezTo>
                    <a:pt x="18011" y="1101"/>
                    <a:pt x="17865" y="1369"/>
                    <a:pt x="18158" y="2414"/>
                  </a:cubicBezTo>
                  <a:cubicBezTo>
                    <a:pt x="18452" y="3459"/>
                    <a:pt x="19187" y="5281"/>
                    <a:pt x="19848" y="7077"/>
                  </a:cubicBezTo>
                  <a:cubicBezTo>
                    <a:pt x="20509" y="8872"/>
                    <a:pt x="21097" y="10641"/>
                    <a:pt x="21318" y="12544"/>
                  </a:cubicBezTo>
                  <a:cubicBezTo>
                    <a:pt x="21538" y="14446"/>
                    <a:pt x="21391" y="16483"/>
                    <a:pt x="20803" y="17957"/>
                  </a:cubicBezTo>
                  <a:cubicBezTo>
                    <a:pt x="20216" y="19431"/>
                    <a:pt x="19187" y="20342"/>
                    <a:pt x="17644" y="20878"/>
                  </a:cubicBezTo>
                  <a:cubicBezTo>
                    <a:pt x="16101" y="21414"/>
                    <a:pt x="14044" y="21575"/>
                    <a:pt x="12134" y="21307"/>
                  </a:cubicBezTo>
                  <a:cubicBezTo>
                    <a:pt x="10224" y="21039"/>
                    <a:pt x="8460" y="20342"/>
                    <a:pt x="7138" y="19377"/>
                  </a:cubicBezTo>
                  <a:cubicBezTo>
                    <a:pt x="5816" y="18413"/>
                    <a:pt x="4934" y="17180"/>
                    <a:pt x="4052" y="15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714316" y="1041306"/>
              <a:ext cx="171451" cy="17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8000" y="909"/>
                  </a:moveTo>
                  <a:cubicBezTo>
                    <a:pt x="6667" y="401"/>
                    <a:pt x="5333" y="-107"/>
                    <a:pt x="4000" y="20"/>
                  </a:cubicBezTo>
                  <a:cubicBezTo>
                    <a:pt x="2667" y="147"/>
                    <a:pt x="1333" y="909"/>
                    <a:pt x="667" y="3324"/>
                  </a:cubicBezTo>
                  <a:cubicBezTo>
                    <a:pt x="0" y="5738"/>
                    <a:pt x="0" y="9804"/>
                    <a:pt x="0" y="12599"/>
                  </a:cubicBezTo>
                  <a:cubicBezTo>
                    <a:pt x="0" y="15394"/>
                    <a:pt x="0" y="16919"/>
                    <a:pt x="267" y="16919"/>
                  </a:cubicBezTo>
                  <a:cubicBezTo>
                    <a:pt x="533" y="16919"/>
                    <a:pt x="1067" y="15394"/>
                    <a:pt x="2400" y="12980"/>
                  </a:cubicBezTo>
                  <a:cubicBezTo>
                    <a:pt x="3733" y="10566"/>
                    <a:pt x="5867" y="7262"/>
                    <a:pt x="7333" y="4975"/>
                  </a:cubicBezTo>
                  <a:cubicBezTo>
                    <a:pt x="8800" y="2688"/>
                    <a:pt x="9600" y="1418"/>
                    <a:pt x="10667" y="1037"/>
                  </a:cubicBezTo>
                  <a:cubicBezTo>
                    <a:pt x="11733" y="655"/>
                    <a:pt x="13067" y="1164"/>
                    <a:pt x="14667" y="3959"/>
                  </a:cubicBezTo>
                  <a:cubicBezTo>
                    <a:pt x="16267" y="6754"/>
                    <a:pt x="18133" y="11837"/>
                    <a:pt x="19333" y="15140"/>
                  </a:cubicBezTo>
                  <a:cubicBezTo>
                    <a:pt x="20533" y="18444"/>
                    <a:pt x="21067" y="19968"/>
                    <a:pt x="2160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9114871" y="1506079"/>
              <a:ext cx="43946" cy="253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91" fill="norm" stroke="1" extrusionOk="0">
                  <a:moveTo>
                    <a:pt x="21354" y="0"/>
                  </a:moveTo>
                  <a:cubicBezTo>
                    <a:pt x="15183" y="4998"/>
                    <a:pt x="9011" y="9997"/>
                    <a:pt x="5411" y="13121"/>
                  </a:cubicBezTo>
                  <a:cubicBezTo>
                    <a:pt x="1811" y="16245"/>
                    <a:pt x="783" y="17494"/>
                    <a:pt x="268" y="18655"/>
                  </a:cubicBezTo>
                  <a:cubicBezTo>
                    <a:pt x="-246" y="19815"/>
                    <a:pt x="-246" y="20886"/>
                    <a:pt x="2325" y="21243"/>
                  </a:cubicBezTo>
                  <a:cubicBezTo>
                    <a:pt x="4897" y="21600"/>
                    <a:pt x="10040" y="21243"/>
                    <a:pt x="15183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9057216" y="163942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9222316" y="1658479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285816" y="1582279"/>
              <a:ext cx="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381066" y="1588629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520766" y="1492247"/>
              <a:ext cx="38101" cy="47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924"/>
                  </a:moveTo>
                  <a:cubicBezTo>
                    <a:pt x="1200" y="439"/>
                    <a:pt x="2400" y="-45"/>
                    <a:pt x="4800" y="3"/>
                  </a:cubicBezTo>
                  <a:cubicBezTo>
                    <a:pt x="7200" y="52"/>
                    <a:pt x="10800" y="633"/>
                    <a:pt x="12600" y="2667"/>
                  </a:cubicBezTo>
                  <a:cubicBezTo>
                    <a:pt x="14400" y="4701"/>
                    <a:pt x="14400" y="8188"/>
                    <a:pt x="13800" y="11336"/>
                  </a:cubicBezTo>
                  <a:cubicBezTo>
                    <a:pt x="13200" y="14484"/>
                    <a:pt x="12000" y="17293"/>
                    <a:pt x="11400" y="18940"/>
                  </a:cubicBezTo>
                  <a:cubicBezTo>
                    <a:pt x="10800" y="20586"/>
                    <a:pt x="10800" y="21071"/>
                    <a:pt x="12600" y="21313"/>
                  </a:cubicBezTo>
                  <a:cubicBezTo>
                    <a:pt x="14400" y="21555"/>
                    <a:pt x="18000" y="21555"/>
                    <a:pt x="2160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676547" y="1575929"/>
              <a:ext cx="72820" cy="26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57" fill="norm" stroke="1" extrusionOk="0">
                  <a:moveTo>
                    <a:pt x="4568" y="0"/>
                  </a:moveTo>
                  <a:cubicBezTo>
                    <a:pt x="3334" y="4894"/>
                    <a:pt x="2100" y="9788"/>
                    <a:pt x="1174" y="13162"/>
                  </a:cubicBezTo>
                  <a:cubicBezTo>
                    <a:pt x="248" y="16538"/>
                    <a:pt x="-369" y="18394"/>
                    <a:pt x="248" y="19659"/>
                  </a:cubicBezTo>
                  <a:cubicBezTo>
                    <a:pt x="865" y="20925"/>
                    <a:pt x="2717" y="21600"/>
                    <a:pt x="5494" y="21431"/>
                  </a:cubicBezTo>
                  <a:cubicBezTo>
                    <a:pt x="8271" y="21262"/>
                    <a:pt x="11974" y="20250"/>
                    <a:pt x="14751" y="19406"/>
                  </a:cubicBezTo>
                  <a:cubicBezTo>
                    <a:pt x="17528" y="18563"/>
                    <a:pt x="19380" y="17887"/>
                    <a:pt x="21231" y="17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616016" y="1690229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300"/>
                    <a:pt x="9450" y="9000"/>
                    <a:pt x="13050" y="5400"/>
                  </a:cubicBezTo>
                  <a:cubicBezTo>
                    <a:pt x="16650" y="1800"/>
                    <a:pt x="1912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954616" y="3183273"/>
              <a:ext cx="10598151" cy="20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3191"/>
                  </a:moveTo>
                  <a:cubicBezTo>
                    <a:pt x="52" y="2100"/>
                    <a:pt x="104" y="1009"/>
                    <a:pt x="209" y="463"/>
                  </a:cubicBezTo>
                  <a:cubicBezTo>
                    <a:pt x="315" y="-82"/>
                    <a:pt x="475" y="-82"/>
                    <a:pt x="632" y="136"/>
                  </a:cubicBezTo>
                  <a:cubicBezTo>
                    <a:pt x="789" y="354"/>
                    <a:pt x="945" y="791"/>
                    <a:pt x="1113" y="1445"/>
                  </a:cubicBezTo>
                  <a:cubicBezTo>
                    <a:pt x="1281" y="2100"/>
                    <a:pt x="1462" y="2973"/>
                    <a:pt x="1631" y="3736"/>
                  </a:cubicBezTo>
                  <a:cubicBezTo>
                    <a:pt x="1799" y="4500"/>
                    <a:pt x="1954" y="5154"/>
                    <a:pt x="2099" y="5591"/>
                  </a:cubicBezTo>
                  <a:cubicBezTo>
                    <a:pt x="2243" y="6027"/>
                    <a:pt x="2377" y="6245"/>
                    <a:pt x="2526" y="6463"/>
                  </a:cubicBezTo>
                  <a:cubicBezTo>
                    <a:pt x="2675" y="6682"/>
                    <a:pt x="2839" y="6900"/>
                    <a:pt x="3007" y="7118"/>
                  </a:cubicBezTo>
                  <a:cubicBezTo>
                    <a:pt x="3175" y="7336"/>
                    <a:pt x="3348" y="7554"/>
                    <a:pt x="3529" y="7773"/>
                  </a:cubicBezTo>
                  <a:cubicBezTo>
                    <a:pt x="3710" y="7991"/>
                    <a:pt x="3900" y="8209"/>
                    <a:pt x="4062" y="8318"/>
                  </a:cubicBezTo>
                  <a:cubicBezTo>
                    <a:pt x="4223" y="8427"/>
                    <a:pt x="4357" y="8427"/>
                    <a:pt x="4493" y="8536"/>
                  </a:cubicBezTo>
                  <a:cubicBezTo>
                    <a:pt x="4629" y="8645"/>
                    <a:pt x="4767" y="8863"/>
                    <a:pt x="4914" y="8973"/>
                  </a:cubicBezTo>
                  <a:cubicBezTo>
                    <a:pt x="5060" y="9082"/>
                    <a:pt x="5216" y="9082"/>
                    <a:pt x="5371" y="9191"/>
                  </a:cubicBezTo>
                  <a:cubicBezTo>
                    <a:pt x="5526" y="9300"/>
                    <a:pt x="5681" y="9518"/>
                    <a:pt x="5837" y="9627"/>
                  </a:cubicBezTo>
                  <a:cubicBezTo>
                    <a:pt x="5992" y="9736"/>
                    <a:pt x="6147" y="9736"/>
                    <a:pt x="6316" y="9736"/>
                  </a:cubicBezTo>
                  <a:cubicBezTo>
                    <a:pt x="6484" y="9736"/>
                    <a:pt x="6665" y="9736"/>
                    <a:pt x="6851" y="9736"/>
                  </a:cubicBezTo>
                  <a:cubicBezTo>
                    <a:pt x="7036" y="9736"/>
                    <a:pt x="7226" y="9736"/>
                    <a:pt x="7416" y="9627"/>
                  </a:cubicBezTo>
                  <a:cubicBezTo>
                    <a:pt x="7606" y="9518"/>
                    <a:pt x="7795" y="9300"/>
                    <a:pt x="7938" y="9191"/>
                  </a:cubicBezTo>
                  <a:cubicBezTo>
                    <a:pt x="8080" y="9082"/>
                    <a:pt x="8175" y="9082"/>
                    <a:pt x="8276" y="8973"/>
                  </a:cubicBezTo>
                  <a:cubicBezTo>
                    <a:pt x="8378" y="8863"/>
                    <a:pt x="8486" y="8645"/>
                    <a:pt x="8585" y="8427"/>
                  </a:cubicBezTo>
                  <a:cubicBezTo>
                    <a:pt x="8684" y="8209"/>
                    <a:pt x="8775" y="7991"/>
                    <a:pt x="8880" y="7882"/>
                  </a:cubicBezTo>
                  <a:cubicBezTo>
                    <a:pt x="8986" y="7773"/>
                    <a:pt x="9107" y="7773"/>
                    <a:pt x="9269" y="7554"/>
                  </a:cubicBezTo>
                  <a:cubicBezTo>
                    <a:pt x="9430" y="7336"/>
                    <a:pt x="9633" y="6900"/>
                    <a:pt x="9788" y="6682"/>
                  </a:cubicBezTo>
                  <a:cubicBezTo>
                    <a:pt x="9944" y="6463"/>
                    <a:pt x="10052" y="6463"/>
                    <a:pt x="10157" y="6354"/>
                  </a:cubicBezTo>
                  <a:cubicBezTo>
                    <a:pt x="10263" y="6245"/>
                    <a:pt x="10366" y="6027"/>
                    <a:pt x="10472" y="5918"/>
                  </a:cubicBezTo>
                  <a:cubicBezTo>
                    <a:pt x="10578" y="5809"/>
                    <a:pt x="10686" y="5809"/>
                    <a:pt x="10802" y="5700"/>
                  </a:cubicBezTo>
                  <a:cubicBezTo>
                    <a:pt x="10919" y="5591"/>
                    <a:pt x="11044" y="5373"/>
                    <a:pt x="11154" y="5263"/>
                  </a:cubicBezTo>
                  <a:cubicBezTo>
                    <a:pt x="11264" y="5154"/>
                    <a:pt x="11359" y="5154"/>
                    <a:pt x="11467" y="5154"/>
                  </a:cubicBezTo>
                  <a:cubicBezTo>
                    <a:pt x="11574" y="5154"/>
                    <a:pt x="11695" y="5154"/>
                    <a:pt x="11820" y="5154"/>
                  </a:cubicBezTo>
                  <a:cubicBezTo>
                    <a:pt x="11945" y="5154"/>
                    <a:pt x="12075" y="5154"/>
                    <a:pt x="12200" y="5154"/>
                  </a:cubicBezTo>
                  <a:cubicBezTo>
                    <a:pt x="12325" y="5154"/>
                    <a:pt x="12446" y="5154"/>
                    <a:pt x="12562" y="5154"/>
                  </a:cubicBezTo>
                  <a:cubicBezTo>
                    <a:pt x="12679" y="5154"/>
                    <a:pt x="12791" y="5154"/>
                    <a:pt x="12912" y="5263"/>
                  </a:cubicBezTo>
                  <a:cubicBezTo>
                    <a:pt x="13032" y="5373"/>
                    <a:pt x="13162" y="5591"/>
                    <a:pt x="13289" y="5809"/>
                  </a:cubicBezTo>
                  <a:cubicBezTo>
                    <a:pt x="13416" y="6027"/>
                    <a:pt x="13542" y="6245"/>
                    <a:pt x="13662" y="6463"/>
                  </a:cubicBezTo>
                  <a:cubicBezTo>
                    <a:pt x="13783" y="6682"/>
                    <a:pt x="13900" y="6900"/>
                    <a:pt x="14025" y="7118"/>
                  </a:cubicBezTo>
                  <a:cubicBezTo>
                    <a:pt x="14150" y="7336"/>
                    <a:pt x="14284" y="7554"/>
                    <a:pt x="14417" y="7773"/>
                  </a:cubicBezTo>
                  <a:cubicBezTo>
                    <a:pt x="14551" y="7991"/>
                    <a:pt x="14685" y="8209"/>
                    <a:pt x="14818" y="8427"/>
                  </a:cubicBezTo>
                  <a:cubicBezTo>
                    <a:pt x="14952" y="8645"/>
                    <a:pt x="15086" y="8863"/>
                    <a:pt x="15222" y="9082"/>
                  </a:cubicBezTo>
                  <a:cubicBezTo>
                    <a:pt x="15358" y="9300"/>
                    <a:pt x="15496" y="9518"/>
                    <a:pt x="15625" y="9736"/>
                  </a:cubicBezTo>
                  <a:cubicBezTo>
                    <a:pt x="15755" y="9954"/>
                    <a:pt x="15875" y="10173"/>
                    <a:pt x="16007" y="10391"/>
                  </a:cubicBezTo>
                  <a:cubicBezTo>
                    <a:pt x="16139" y="10609"/>
                    <a:pt x="16281" y="10827"/>
                    <a:pt x="16421" y="11045"/>
                  </a:cubicBezTo>
                  <a:cubicBezTo>
                    <a:pt x="16561" y="11263"/>
                    <a:pt x="16699" y="11482"/>
                    <a:pt x="16837" y="11700"/>
                  </a:cubicBezTo>
                  <a:cubicBezTo>
                    <a:pt x="16975" y="11918"/>
                    <a:pt x="17113" y="12136"/>
                    <a:pt x="17245" y="12354"/>
                  </a:cubicBezTo>
                  <a:cubicBezTo>
                    <a:pt x="17377" y="12573"/>
                    <a:pt x="17502" y="12791"/>
                    <a:pt x="17635" y="13009"/>
                  </a:cubicBezTo>
                  <a:cubicBezTo>
                    <a:pt x="17769" y="13227"/>
                    <a:pt x="17912" y="13445"/>
                    <a:pt x="18050" y="13663"/>
                  </a:cubicBezTo>
                  <a:cubicBezTo>
                    <a:pt x="18188" y="13882"/>
                    <a:pt x="18321" y="14100"/>
                    <a:pt x="18516" y="14427"/>
                  </a:cubicBezTo>
                  <a:cubicBezTo>
                    <a:pt x="18710" y="14754"/>
                    <a:pt x="18964" y="15191"/>
                    <a:pt x="19158" y="15518"/>
                  </a:cubicBezTo>
                  <a:cubicBezTo>
                    <a:pt x="19352" y="15845"/>
                    <a:pt x="19486" y="16063"/>
                    <a:pt x="19674" y="16391"/>
                  </a:cubicBezTo>
                  <a:cubicBezTo>
                    <a:pt x="19861" y="16718"/>
                    <a:pt x="20103" y="17154"/>
                    <a:pt x="20330" y="17700"/>
                  </a:cubicBezTo>
                  <a:cubicBezTo>
                    <a:pt x="20556" y="18245"/>
                    <a:pt x="20767" y="18900"/>
                    <a:pt x="20977" y="19554"/>
                  </a:cubicBezTo>
                  <a:cubicBezTo>
                    <a:pt x="21186" y="20209"/>
                    <a:pt x="21393" y="20863"/>
                    <a:pt x="2160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73566" y="3671429"/>
              <a:ext cx="50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929"/>
                    <a:pt x="10800" y="11859"/>
                    <a:pt x="14400" y="15459"/>
                  </a:cubicBezTo>
                  <a:cubicBezTo>
                    <a:pt x="18000" y="19059"/>
                    <a:pt x="19800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43933" y="3556856"/>
              <a:ext cx="16934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20424"/>
                  </a:moveTo>
                  <a:cubicBezTo>
                    <a:pt x="10800" y="10974"/>
                    <a:pt x="0" y="1524"/>
                    <a:pt x="0" y="174"/>
                  </a:cubicBezTo>
                  <a:cubicBezTo>
                    <a:pt x="0" y="-1176"/>
                    <a:pt x="10800" y="5574"/>
                    <a:pt x="21600" y="12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0" y="3660430"/>
              <a:ext cx="186267" cy="26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6136" y="876"/>
                  </a:moveTo>
                  <a:cubicBezTo>
                    <a:pt x="4418" y="370"/>
                    <a:pt x="2700" y="-136"/>
                    <a:pt x="1595" y="33"/>
                  </a:cubicBezTo>
                  <a:cubicBezTo>
                    <a:pt x="491" y="201"/>
                    <a:pt x="0" y="1045"/>
                    <a:pt x="0" y="3323"/>
                  </a:cubicBezTo>
                  <a:cubicBezTo>
                    <a:pt x="0" y="5601"/>
                    <a:pt x="491" y="9314"/>
                    <a:pt x="2700" y="12605"/>
                  </a:cubicBezTo>
                  <a:cubicBezTo>
                    <a:pt x="4909" y="15895"/>
                    <a:pt x="8836" y="18764"/>
                    <a:pt x="12273" y="20114"/>
                  </a:cubicBezTo>
                  <a:cubicBezTo>
                    <a:pt x="15709" y="21464"/>
                    <a:pt x="18655" y="21295"/>
                    <a:pt x="21600" y="21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38666" y="3597792"/>
              <a:ext cx="117278" cy="31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84" fill="norm" stroke="1" extrusionOk="0">
                  <a:moveTo>
                    <a:pt x="0" y="256"/>
                  </a:moveTo>
                  <a:cubicBezTo>
                    <a:pt x="4547" y="-30"/>
                    <a:pt x="9095" y="-316"/>
                    <a:pt x="12884" y="828"/>
                  </a:cubicBezTo>
                  <a:cubicBezTo>
                    <a:pt x="16674" y="1973"/>
                    <a:pt x="19705" y="4548"/>
                    <a:pt x="20653" y="7480"/>
                  </a:cubicBezTo>
                  <a:cubicBezTo>
                    <a:pt x="21600" y="10412"/>
                    <a:pt x="20463" y="13703"/>
                    <a:pt x="18758" y="16063"/>
                  </a:cubicBezTo>
                  <a:cubicBezTo>
                    <a:pt x="17053" y="18423"/>
                    <a:pt x="14779" y="19854"/>
                    <a:pt x="12505" y="21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825459" y="3461879"/>
              <a:ext cx="211708" cy="45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35" fill="norm" stroke="1" extrusionOk="0">
                  <a:moveTo>
                    <a:pt x="5992" y="0"/>
                  </a:moveTo>
                  <a:cubicBezTo>
                    <a:pt x="5350" y="3416"/>
                    <a:pt x="4709" y="6832"/>
                    <a:pt x="3746" y="9996"/>
                  </a:cubicBezTo>
                  <a:cubicBezTo>
                    <a:pt x="2784" y="13161"/>
                    <a:pt x="1501" y="16074"/>
                    <a:pt x="752" y="17933"/>
                  </a:cubicBezTo>
                  <a:cubicBezTo>
                    <a:pt x="4" y="19792"/>
                    <a:pt x="-210" y="20595"/>
                    <a:pt x="218" y="21047"/>
                  </a:cubicBezTo>
                  <a:cubicBezTo>
                    <a:pt x="645" y="21500"/>
                    <a:pt x="1715" y="21600"/>
                    <a:pt x="3853" y="21500"/>
                  </a:cubicBezTo>
                  <a:cubicBezTo>
                    <a:pt x="5992" y="21399"/>
                    <a:pt x="9200" y="21098"/>
                    <a:pt x="12301" y="20696"/>
                  </a:cubicBezTo>
                  <a:cubicBezTo>
                    <a:pt x="15402" y="20294"/>
                    <a:pt x="18396" y="19792"/>
                    <a:pt x="21390" y="19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039283" y="3701685"/>
              <a:ext cx="175684" cy="14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14573" y="8429"/>
                  </a:moveTo>
                  <a:cubicBezTo>
                    <a:pt x="14313" y="6907"/>
                    <a:pt x="14053" y="5386"/>
                    <a:pt x="13533" y="3561"/>
                  </a:cubicBezTo>
                  <a:cubicBezTo>
                    <a:pt x="13012" y="1736"/>
                    <a:pt x="12231" y="-394"/>
                    <a:pt x="10280" y="62"/>
                  </a:cubicBezTo>
                  <a:cubicBezTo>
                    <a:pt x="8328" y="519"/>
                    <a:pt x="5205" y="3561"/>
                    <a:pt x="3123" y="7212"/>
                  </a:cubicBezTo>
                  <a:cubicBezTo>
                    <a:pt x="1041" y="10862"/>
                    <a:pt x="0" y="15121"/>
                    <a:pt x="0" y="17707"/>
                  </a:cubicBezTo>
                  <a:cubicBezTo>
                    <a:pt x="0" y="20293"/>
                    <a:pt x="1041" y="21206"/>
                    <a:pt x="2733" y="20750"/>
                  </a:cubicBezTo>
                  <a:cubicBezTo>
                    <a:pt x="4424" y="20293"/>
                    <a:pt x="6766" y="18468"/>
                    <a:pt x="8328" y="16947"/>
                  </a:cubicBezTo>
                  <a:cubicBezTo>
                    <a:pt x="9889" y="15426"/>
                    <a:pt x="10670" y="14209"/>
                    <a:pt x="11581" y="12383"/>
                  </a:cubicBezTo>
                  <a:cubicBezTo>
                    <a:pt x="12492" y="10558"/>
                    <a:pt x="13533" y="8124"/>
                    <a:pt x="14053" y="7972"/>
                  </a:cubicBezTo>
                  <a:cubicBezTo>
                    <a:pt x="14573" y="7820"/>
                    <a:pt x="14573" y="9950"/>
                    <a:pt x="14964" y="11927"/>
                  </a:cubicBezTo>
                  <a:cubicBezTo>
                    <a:pt x="15354" y="13905"/>
                    <a:pt x="16135" y="15730"/>
                    <a:pt x="17306" y="16338"/>
                  </a:cubicBezTo>
                  <a:cubicBezTo>
                    <a:pt x="18477" y="16947"/>
                    <a:pt x="20039" y="16338"/>
                    <a:pt x="21600" y="15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255753" y="3644135"/>
              <a:ext cx="86214" cy="23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189" fill="norm" stroke="1" extrusionOk="0">
                  <a:moveTo>
                    <a:pt x="20947" y="174"/>
                  </a:moveTo>
                  <a:cubicBezTo>
                    <a:pt x="15804" y="-20"/>
                    <a:pt x="10661" y="-215"/>
                    <a:pt x="6547" y="563"/>
                  </a:cubicBezTo>
                  <a:cubicBezTo>
                    <a:pt x="2433" y="1342"/>
                    <a:pt x="-653" y="3093"/>
                    <a:pt x="118" y="5428"/>
                  </a:cubicBezTo>
                  <a:cubicBezTo>
                    <a:pt x="890" y="7763"/>
                    <a:pt x="5518" y="10682"/>
                    <a:pt x="9118" y="12628"/>
                  </a:cubicBezTo>
                  <a:cubicBezTo>
                    <a:pt x="12718" y="14574"/>
                    <a:pt x="15290" y="15547"/>
                    <a:pt x="16833" y="16715"/>
                  </a:cubicBezTo>
                  <a:cubicBezTo>
                    <a:pt x="18376" y="17882"/>
                    <a:pt x="18890" y="19244"/>
                    <a:pt x="17861" y="20120"/>
                  </a:cubicBezTo>
                  <a:cubicBezTo>
                    <a:pt x="16833" y="20996"/>
                    <a:pt x="14261" y="21385"/>
                    <a:pt x="12718" y="21093"/>
                  </a:cubicBezTo>
                  <a:cubicBezTo>
                    <a:pt x="11176" y="20801"/>
                    <a:pt x="10661" y="19828"/>
                    <a:pt x="10404" y="18758"/>
                  </a:cubicBezTo>
                  <a:cubicBezTo>
                    <a:pt x="10147" y="17688"/>
                    <a:pt x="10147" y="16520"/>
                    <a:pt x="10147" y="15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419144" y="3423779"/>
              <a:ext cx="100623" cy="4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6" fill="norm" stroke="1" extrusionOk="0">
                  <a:moveTo>
                    <a:pt x="13292" y="0"/>
                  </a:moveTo>
                  <a:cubicBezTo>
                    <a:pt x="9692" y="3071"/>
                    <a:pt x="6092" y="6141"/>
                    <a:pt x="3842" y="9106"/>
                  </a:cubicBezTo>
                  <a:cubicBezTo>
                    <a:pt x="1592" y="12071"/>
                    <a:pt x="692" y="14929"/>
                    <a:pt x="242" y="16782"/>
                  </a:cubicBezTo>
                  <a:cubicBezTo>
                    <a:pt x="-208" y="18635"/>
                    <a:pt x="-208" y="19482"/>
                    <a:pt x="1817" y="20224"/>
                  </a:cubicBezTo>
                  <a:cubicBezTo>
                    <a:pt x="3842" y="20965"/>
                    <a:pt x="7892" y="21600"/>
                    <a:pt x="11492" y="21441"/>
                  </a:cubicBezTo>
                  <a:cubicBezTo>
                    <a:pt x="15092" y="21282"/>
                    <a:pt x="18242" y="20329"/>
                    <a:pt x="21392" y="19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381477" y="3639679"/>
              <a:ext cx="13829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1694" y="21600"/>
                  </a:moveTo>
                  <a:cubicBezTo>
                    <a:pt x="424" y="19200"/>
                    <a:pt x="-847" y="16800"/>
                    <a:pt x="741" y="14000"/>
                  </a:cubicBezTo>
                  <a:cubicBezTo>
                    <a:pt x="2329" y="11200"/>
                    <a:pt x="6777" y="8000"/>
                    <a:pt x="10588" y="5600"/>
                  </a:cubicBezTo>
                  <a:cubicBezTo>
                    <a:pt x="14400" y="3200"/>
                    <a:pt x="17577" y="1600"/>
                    <a:pt x="207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940983" y="3514429"/>
              <a:ext cx="134498" cy="37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62" fill="norm" stroke="1" extrusionOk="0">
                  <a:moveTo>
                    <a:pt x="16875" y="3194"/>
                  </a:moveTo>
                  <a:cubicBezTo>
                    <a:pt x="16200" y="2584"/>
                    <a:pt x="15525" y="1974"/>
                    <a:pt x="14850" y="1363"/>
                  </a:cubicBezTo>
                  <a:cubicBezTo>
                    <a:pt x="14175" y="753"/>
                    <a:pt x="13500" y="143"/>
                    <a:pt x="12487" y="21"/>
                  </a:cubicBezTo>
                  <a:cubicBezTo>
                    <a:pt x="11475" y="-101"/>
                    <a:pt x="10125" y="265"/>
                    <a:pt x="8100" y="2218"/>
                  </a:cubicBezTo>
                  <a:cubicBezTo>
                    <a:pt x="6075" y="4170"/>
                    <a:pt x="3375" y="7709"/>
                    <a:pt x="1856" y="10821"/>
                  </a:cubicBezTo>
                  <a:cubicBezTo>
                    <a:pt x="337" y="13933"/>
                    <a:pt x="0" y="16618"/>
                    <a:pt x="0" y="18326"/>
                  </a:cubicBezTo>
                  <a:cubicBezTo>
                    <a:pt x="0" y="20035"/>
                    <a:pt x="337" y="20767"/>
                    <a:pt x="1519" y="21133"/>
                  </a:cubicBezTo>
                  <a:cubicBezTo>
                    <a:pt x="2700" y="21499"/>
                    <a:pt x="4725" y="21499"/>
                    <a:pt x="7762" y="20584"/>
                  </a:cubicBezTo>
                  <a:cubicBezTo>
                    <a:pt x="10800" y="19668"/>
                    <a:pt x="14850" y="17838"/>
                    <a:pt x="17550" y="15214"/>
                  </a:cubicBezTo>
                  <a:cubicBezTo>
                    <a:pt x="20250" y="12591"/>
                    <a:pt x="21600" y="9174"/>
                    <a:pt x="21431" y="6794"/>
                  </a:cubicBezTo>
                  <a:cubicBezTo>
                    <a:pt x="21262" y="4414"/>
                    <a:pt x="19575" y="3072"/>
                    <a:pt x="17887" y="2279"/>
                  </a:cubicBezTo>
                  <a:cubicBezTo>
                    <a:pt x="16200" y="1485"/>
                    <a:pt x="14512" y="1241"/>
                    <a:pt x="12150" y="1119"/>
                  </a:cubicBezTo>
                  <a:cubicBezTo>
                    <a:pt x="9788" y="997"/>
                    <a:pt x="6750" y="997"/>
                    <a:pt x="5062" y="1302"/>
                  </a:cubicBezTo>
                  <a:cubicBezTo>
                    <a:pt x="3375" y="1607"/>
                    <a:pt x="3037" y="2218"/>
                    <a:pt x="4387" y="2828"/>
                  </a:cubicBezTo>
                  <a:cubicBezTo>
                    <a:pt x="5737" y="3438"/>
                    <a:pt x="8775" y="4048"/>
                    <a:pt x="11812" y="4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2123379" y="3498849"/>
              <a:ext cx="131450" cy="41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98" fill="norm" stroke="1" extrusionOk="0">
                  <a:moveTo>
                    <a:pt x="8916" y="1360"/>
                  </a:moveTo>
                  <a:cubicBezTo>
                    <a:pt x="8916" y="709"/>
                    <a:pt x="8916" y="58"/>
                    <a:pt x="8583" y="3"/>
                  </a:cubicBezTo>
                  <a:cubicBezTo>
                    <a:pt x="8251" y="-51"/>
                    <a:pt x="7586" y="492"/>
                    <a:pt x="7088" y="2337"/>
                  </a:cubicBezTo>
                  <a:cubicBezTo>
                    <a:pt x="6589" y="4182"/>
                    <a:pt x="6257" y="7330"/>
                    <a:pt x="5593" y="10532"/>
                  </a:cubicBezTo>
                  <a:cubicBezTo>
                    <a:pt x="4928" y="13734"/>
                    <a:pt x="3931" y="16990"/>
                    <a:pt x="3433" y="18944"/>
                  </a:cubicBezTo>
                  <a:cubicBezTo>
                    <a:pt x="2934" y="20898"/>
                    <a:pt x="2934" y="21549"/>
                    <a:pt x="3100" y="21495"/>
                  </a:cubicBezTo>
                  <a:cubicBezTo>
                    <a:pt x="3266" y="21440"/>
                    <a:pt x="3599" y="20681"/>
                    <a:pt x="4596" y="19378"/>
                  </a:cubicBezTo>
                  <a:cubicBezTo>
                    <a:pt x="5593" y="18076"/>
                    <a:pt x="7254" y="16230"/>
                    <a:pt x="8583" y="15091"/>
                  </a:cubicBezTo>
                  <a:cubicBezTo>
                    <a:pt x="9913" y="13951"/>
                    <a:pt x="10909" y="13517"/>
                    <a:pt x="12239" y="13300"/>
                  </a:cubicBezTo>
                  <a:cubicBezTo>
                    <a:pt x="13568" y="13083"/>
                    <a:pt x="15229" y="13083"/>
                    <a:pt x="16559" y="13300"/>
                  </a:cubicBezTo>
                  <a:cubicBezTo>
                    <a:pt x="17888" y="13517"/>
                    <a:pt x="18885" y="13951"/>
                    <a:pt x="19716" y="14711"/>
                  </a:cubicBezTo>
                  <a:cubicBezTo>
                    <a:pt x="20546" y="15471"/>
                    <a:pt x="21211" y="16556"/>
                    <a:pt x="19882" y="17533"/>
                  </a:cubicBezTo>
                  <a:cubicBezTo>
                    <a:pt x="18553" y="18510"/>
                    <a:pt x="15229" y="19378"/>
                    <a:pt x="12405" y="19812"/>
                  </a:cubicBezTo>
                  <a:cubicBezTo>
                    <a:pt x="9580" y="20246"/>
                    <a:pt x="7254" y="20246"/>
                    <a:pt x="5094" y="20192"/>
                  </a:cubicBezTo>
                  <a:cubicBezTo>
                    <a:pt x="2934" y="20138"/>
                    <a:pt x="940" y="20029"/>
                    <a:pt x="276" y="19704"/>
                  </a:cubicBezTo>
                  <a:cubicBezTo>
                    <a:pt x="-389" y="19378"/>
                    <a:pt x="276" y="18835"/>
                    <a:pt x="940" y="18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2307186" y="3660403"/>
              <a:ext cx="101581" cy="23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160" fill="norm" stroke="1" extrusionOk="0">
                  <a:moveTo>
                    <a:pt x="20732" y="3319"/>
                  </a:moveTo>
                  <a:cubicBezTo>
                    <a:pt x="20300" y="2355"/>
                    <a:pt x="19868" y="1391"/>
                    <a:pt x="16844" y="716"/>
                  </a:cubicBezTo>
                  <a:cubicBezTo>
                    <a:pt x="13820" y="41"/>
                    <a:pt x="8204" y="-345"/>
                    <a:pt x="4532" y="426"/>
                  </a:cubicBezTo>
                  <a:cubicBezTo>
                    <a:pt x="860" y="1198"/>
                    <a:pt x="-868" y="3126"/>
                    <a:pt x="428" y="5441"/>
                  </a:cubicBezTo>
                  <a:cubicBezTo>
                    <a:pt x="1724" y="7755"/>
                    <a:pt x="6044" y="10455"/>
                    <a:pt x="9500" y="12384"/>
                  </a:cubicBezTo>
                  <a:cubicBezTo>
                    <a:pt x="12956" y="14312"/>
                    <a:pt x="15548" y="15469"/>
                    <a:pt x="16844" y="16626"/>
                  </a:cubicBezTo>
                  <a:cubicBezTo>
                    <a:pt x="18140" y="17784"/>
                    <a:pt x="18140" y="18941"/>
                    <a:pt x="17060" y="19712"/>
                  </a:cubicBezTo>
                  <a:cubicBezTo>
                    <a:pt x="15980" y="20484"/>
                    <a:pt x="13820" y="20869"/>
                    <a:pt x="11660" y="21062"/>
                  </a:cubicBezTo>
                  <a:cubicBezTo>
                    <a:pt x="9500" y="21255"/>
                    <a:pt x="7340" y="21255"/>
                    <a:pt x="6044" y="20194"/>
                  </a:cubicBezTo>
                  <a:cubicBezTo>
                    <a:pt x="4748" y="19134"/>
                    <a:pt x="4316" y="17012"/>
                    <a:pt x="3884" y="14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430902" y="3657378"/>
              <a:ext cx="123915" cy="20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97" fill="norm" stroke="1" extrusionOk="0">
                  <a:moveTo>
                    <a:pt x="564" y="8827"/>
                  </a:moveTo>
                  <a:cubicBezTo>
                    <a:pt x="4591" y="7936"/>
                    <a:pt x="8618" y="7045"/>
                    <a:pt x="11181" y="6155"/>
                  </a:cubicBezTo>
                  <a:cubicBezTo>
                    <a:pt x="13744" y="5264"/>
                    <a:pt x="14842" y="4373"/>
                    <a:pt x="15391" y="3371"/>
                  </a:cubicBezTo>
                  <a:cubicBezTo>
                    <a:pt x="15940" y="2369"/>
                    <a:pt x="15940" y="1256"/>
                    <a:pt x="15025" y="588"/>
                  </a:cubicBezTo>
                  <a:cubicBezTo>
                    <a:pt x="14110" y="-80"/>
                    <a:pt x="12279" y="-303"/>
                    <a:pt x="10083" y="588"/>
                  </a:cubicBezTo>
                  <a:cubicBezTo>
                    <a:pt x="7886" y="1478"/>
                    <a:pt x="5324" y="3483"/>
                    <a:pt x="3310" y="6823"/>
                  </a:cubicBezTo>
                  <a:cubicBezTo>
                    <a:pt x="1296" y="10163"/>
                    <a:pt x="-168" y="14839"/>
                    <a:pt x="15" y="17623"/>
                  </a:cubicBezTo>
                  <a:cubicBezTo>
                    <a:pt x="198" y="20406"/>
                    <a:pt x="2029" y="21297"/>
                    <a:pt x="5873" y="21297"/>
                  </a:cubicBezTo>
                  <a:cubicBezTo>
                    <a:pt x="9717" y="21297"/>
                    <a:pt x="15574" y="20406"/>
                    <a:pt x="21432" y="19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2565072" y="3671559"/>
              <a:ext cx="116745" cy="21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57" fill="norm" stroke="1" extrusionOk="0">
                  <a:moveTo>
                    <a:pt x="445" y="2456"/>
                  </a:moveTo>
                  <a:cubicBezTo>
                    <a:pt x="60" y="1428"/>
                    <a:pt x="-326" y="399"/>
                    <a:pt x="445" y="91"/>
                  </a:cubicBezTo>
                  <a:cubicBezTo>
                    <a:pt x="1217" y="-218"/>
                    <a:pt x="3145" y="193"/>
                    <a:pt x="6424" y="2456"/>
                  </a:cubicBezTo>
                  <a:cubicBezTo>
                    <a:pt x="9703" y="4719"/>
                    <a:pt x="14331" y="8833"/>
                    <a:pt x="16260" y="12228"/>
                  </a:cubicBezTo>
                  <a:cubicBezTo>
                    <a:pt x="18188" y="15622"/>
                    <a:pt x="17417" y="18296"/>
                    <a:pt x="16067" y="19736"/>
                  </a:cubicBezTo>
                  <a:cubicBezTo>
                    <a:pt x="14717" y="21176"/>
                    <a:pt x="12788" y="21382"/>
                    <a:pt x="11438" y="20971"/>
                  </a:cubicBezTo>
                  <a:cubicBezTo>
                    <a:pt x="10088" y="20559"/>
                    <a:pt x="9317" y="19531"/>
                    <a:pt x="9703" y="16753"/>
                  </a:cubicBezTo>
                  <a:cubicBezTo>
                    <a:pt x="10088" y="13976"/>
                    <a:pt x="11631" y="9451"/>
                    <a:pt x="13753" y="6571"/>
                  </a:cubicBezTo>
                  <a:cubicBezTo>
                    <a:pt x="15874" y="3691"/>
                    <a:pt x="18574" y="2456"/>
                    <a:pt x="21274" y="1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745679" y="3671429"/>
              <a:ext cx="120288" cy="15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34" fill="norm" stroke="1" extrusionOk="0">
                  <a:moveTo>
                    <a:pt x="2209" y="0"/>
                  </a:moveTo>
                  <a:cubicBezTo>
                    <a:pt x="1451" y="4320"/>
                    <a:pt x="693" y="8640"/>
                    <a:pt x="314" y="11520"/>
                  </a:cubicBezTo>
                  <a:cubicBezTo>
                    <a:pt x="-65" y="14400"/>
                    <a:pt x="-65" y="15840"/>
                    <a:pt x="124" y="17280"/>
                  </a:cubicBezTo>
                  <a:cubicBezTo>
                    <a:pt x="314" y="18720"/>
                    <a:pt x="693" y="20160"/>
                    <a:pt x="1830" y="20880"/>
                  </a:cubicBezTo>
                  <a:cubicBezTo>
                    <a:pt x="2967" y="21600"/>
                    <a:pt x="4861" y="21600"/>
                    <a:pt x="6756" y="19872"/>
                  </a:cubicBezTo>
                  <a:cubicBezTo>
                    <a:pt x="8651" y="18144"/>
                    <a:pt x="10546" y="14688"/>
                    <a:pt x="13009" y="11808"/>
                  </a:cubicBezTo>
                  <a:cubicBezTo>
                    <a:pt x="15472" y="8928"/>
                    <a:pt x="18503" y="6624"/>
                    <a:pt x="21535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865966" y="3433218"/>
              <a:ext cx="397136" cy="41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68" fill="norm" stroke="1" extrusionOk="0">
                  <a:moveTo>
                    <a:pt x="0" y="15550"/>
                  </a:moveTo>
                  <a:cubicBezTo>
                    <a:pt x="460" y="15877"/>
                    <a:pt x="919" y="16205"/>
                    <a:pt x="1953" y="15877"/>
                  </a:cubicBezTo>
                  <a:cubicBezTo>
                    <a:pt x="2987" y="15550"/>
                    <a:pt x="4596" y="14568"/>
                    <a:pt x="5457" y="13805"/>
                  </a:cubicBezTo>
                  <a:cubicBezTo>
                    <a:pt x="6319" y="13041"/>
                    <a:pt x="6434" y="12495"/>
                    <a:pt x="6204" y="12223"/>
                  </a:cubicBezTo>
                  <a:cubicBezTo>
                    <a:pt x="5974" y="11950"/>
                    <a:pt x="5400" y="11950"/>
                    <a:pt x="4423" y="12659"/>
                  </a:cubicBezTo>
                  <a:cubicBezTo>
                    <a:pt x="3447" y="13368"/>
                    <a:pt x="2068" y="14786"/>
                    <a:pt x="1321" y="16150"/>
                  </a:cubicBezTo>
                  <a:cubicBezTo>
                    <a:pt x="574" y="17514"/>
                    <a:pt x="460" y="18823"/>
                    <a:pt x="632" y="19641"/>
                  </a:cubicBezTo>
                  <a:cubicBezTo>
                    <a:pt x="804" y="20459"/>
                    <a:pt x="1264" y="20786"/>
                    <a:pt x="2470" y="21005"/>
                  </a:cubicBezTo>
                  <a:cubicBezTo>
                    <a:pt x="3677" y="21223"/>
                    <a:pt x="5630" y="21332"/>
                    <a:pt x="7813" y="20677"/>
                  </a:cubicBezTo>
                  <a:cubicBezTo>
                    <a:pt x="9996" y="20023"/>
                    <a:pt x="12409" y="18605"/>
                    <a:pt x="13787" y="17677"/>
                  </a:cubicBezTo>
                  <a:cubicBezTo>
                    <a:pt x="15166" y="16750"/>
                    <a:pt x="15511" y="16314"/>
                    <a:pt x="15740" y="15823"/>
                  </a:cubicBezTo>
                  <a:cubicBezTo>
                    <a:pt x="15970" y="15332"/>
                    <a:pt x="16085" y="14786"/>
                    <a:pt x="15798" y="14514"/>
                  </a:cubicBezTo>
                  <a:cubicBezTo>
                    <a:pt x="15511" y="14241"/>
                    <a:pt x="14821" y="14241"/>
                    <a:pt x="13845" y="14514"/>
                  </a:cubicBezTo>
                  <a:cubicBezTo>
                    <a:pt x="12868" y="14786"/>
                    <a:pt x="11604" y="15332"/>
                    <a:pt x="10800" y="16205"/>
                  </a:cubicBezTo>
                  <a:cubicBezTo>
                    <a:pt x="9996" y="17077"/>
                    <a:pt x="9651" y="18277"/>
                    <a:pt x="9536" y="19150"/>
                  </a:cubicBezTo>
                  <a:cubicBezTo>
                    <a:pt x="9421" y="20023"/>
                    <a:pt x="9536" y="20568"/>
                    <a:pt x="9881" y="20950"/>
                  </a:cubicBezTo>
                  <a:cubicBezTo>
                    <a:pt x="10226" y="21332"/>
                    <a:pt x="10800" y="21550"/>
                    <a:pt x="12006" y="21168"/>
                  </a:cubicBezTo>
                  <a:cubicBezTo>
                    <a:pt x="13213" y="20786"/>
                    <a:pt x="15051" y="19805"/>
                    <a:pt x="16660" y="17568"/>
                  </a:cubicBezTo>
                  <a:cubicBezTo>
                    <a:pt x="18268" y="15332"/>
                    <a:pt x="19647" y="11841"/>
                    <a:pt x="20451" y="8895"/>
                  </a:cubicBezTo>
                  <a:cubicBezTo>
                    <a:pt x="21255" y="5950"/>
                    <a:pt x="21485" y="3550"/>
                    <a:pt x="21543" y="2077"/>
                  </a:cubicBezTo>
                  <a:cubicBezTo>
                    <a:pt x="21600" y="605"/>
                    <a:pt x="21485" y="59"/>
                    <a:pt x="21140" y="5"/>
                  </a:cubicBezTo>
                  <a:cubicBezTo>
                    <a:pt x="20796" y="-50"/>
                    <a:pt x="20221" y="386"/>
                    <a:pt x="19302" y="2186"/>
                  </a:cubicBezTo>
                  <a:cubicBezTo>
                    <a:pt x="18383" y="3986"/>
                    <a:pt x="17119" y="7150"/>
                    <a:pt x="16717" y="10259"/>
                  </a:cubicBezTo>
                  <a:cubicBezTo>
                    <a:pt x="16315" y="13368"/>
                    <a:pt x="16774" y="16423"/>
                    <a:pt x="17119" y="18223"/>
                  </a:cubicBezTo>
                  <a:cubicBezTo>
                    <a:pt x="17464" y="20023"/>
                    <a:pt x="17694" y="20568"/>
                    <a:pt x="17923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689810" y="4014329"/>
              <a:ext cx="2411107" cy="19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52" fill="norm" stroke="1" extrusionOk="0">
                  <a:moveTo>
                    <a:pt x="722" y="20160"/>
                  </a:moveTo>
                  <a:cubicBezTo>
                    <a:pt x="589" y="20160"/>
                    <a:pt x="457" y="20160"/>
                    <a:pt x="315" y="20040"/>
                  </a:cubicBezTo>
                  <a:cubicBezTo>
                    <a:pt x="172" y="19920"/>
                    <a:pt x="21" y="19680"/>
                    <a:pt x="2" y="19800"/>
                  </a:cubicBezTo>
                  <a:cubicBezTo>
                    <a:pt x="-17" y="19920"/>
                    <a:pt x="97" y="20400"/>
                    <a:pt x="457" y="20760"/>
                  </a:cubicBezTo>
                  <a:cubicBezTo>
                    <a:pt x="817" y="21120"/>
                    <a:pt x="1423" y="21360"/>
                    <a:pt x="2067" y="21480"/>
                  </a:cubicBezTo>
                  <a:cubicBezTo>
                    <a:pt x="2711" y="21600"/>
                    <a:pt x="3394" y="21600"/>
                    <a:pt x="4066" y="21240"/>
                  </a:cubicBezTo>
                  <a:cubicBezTo>
                    <a:pt x="4739" y="20880"/>
                    <a:pt x="5402" y="20160"/>
                    <a:pt x="6160" y="19320"/>
                  </a:cubicBezTo>
                  <a:cubicBezTo>
                    <a:pt x="6918" y="18480"/>
                    <a:pt x="7770" y="17520"/>
                    <a:pt x="8500" y="16800"/>
                  </a:cubicBezTo>
                  <a:cubicBezTo>
                    <a:pt x="9229" y="16080"/>
                    <a:pt x="9836" y="15600"/>
                    <a:pt x="10432" y="15240"/>
                  </a:cubicBezTo>
                  <a:cubicBezTo>
                    <a:pt x="11029" y="14880"/>
                    <a:pt x="11617" y="14640"/>
                    <a:pt x="12327" y="14400"/>
                  </a:cubicBezTo>
                  <a:cubicBezTo>
                    <a:pt x="13038" y="14160"/>
                    <a:pt x="13871" y="13920"/>
                    <a:pt x="14639" y="13680"/>
                  </a:cubicBezTo>
                  <a:cubicBezTo>
                    <a:pt x="15406" y="13440"/>
                    <a:pt x="16107" y="13200"/>
                    <a:pt x="16837" y="12600"/>
                  </a:cubicBezTo>
                  <a:cubicBezTo>
                    <a:pt x="17566" y="12000"/>
                    <a:pt x="18324" y="11040"/>
                    <a:pt x="19044" y="9240"/>
                  </a:cubicBezTo>
                  <a:cubicBezTo>
                    <a:pt x="19764" y="7440"/>
                    <a:pt x="20446" y="4800"/>
                    <a:pt x="20863" y="3120"/>
                  </a:cubicBezTo>
                  <a:cubicBezTo>
                    <a:pt x="21280" y="1440"/>
                    <a:pt x="21431" y="720"/>
                    <a:pt x="215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348316" y="4331829"/>
              <a:ext cx="13589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11" y="20595"/>
                    <a:pt x="2422" y="19591"/>
                    <a:pt x="3634" y="18251"/>
                  </a:cubicBezTo>
                  <a:cubicBezTo>
                    <a:pt x="4845" y="16912"/>
                    <a:pt x="6056" y="15237"/>
                    <a:pt x="7200" y="13647"/>
                  </a:cubicBezTo>
                  <a:cubicBezTo>
                    <a:pt x="8344" y="12056"/>
                    <a:pt x="9421" y="10549"/>
                    <a:pt x="10564" y="9209"/>
                  </a:cubicBezTo>
                  <a:cubicBezTo>
                    <a:pt x="11708" y="7870"/>
                    <a:pt x="12920" y="6698"/>
                    <a:pt x="14383" y="5526"/>
                  </a:cubicBezTo>
                  <a:cubicBezTo>
                    <a:pt x="15847" y="4353"/>
                    <a:pt x="17563" y="3181"/>
                    <a:pt x="18807" y="2260"/>
                  </a:cubicBezTo>
                  <a:cubicBezTo>
                    <a:pt x="20052" y="1340"/>
                    <a:pt x="20826" y="67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329516" y="3747629"/>
              <a:ext cx="1" cy="63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323166" y="392542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4187708" y="3842879"/>
              <a:ext cx="265283" cy="698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82" fill="norm" stroke="1" extrusionOk="0">
                  <a:moveTo>
                    <a:pt x="1455" y="0"/>
                  </a:moveTo>
                  <a:cubicBezTo>
                    <a:pt x="774" y="1757"/>
                    <a:pt x="94" y="3513"/>
                    <a:pt x="9" y="4782"/>
                  </a:cubicBezTo>
                  <a:cubicBezTo>
                    <a:pt x="-76" y="6051"/>
                    <a:pt x="434" y="6831"/>
                    <a:pt x="944" y="7352"/>
                  </a:cubicBezTo>
                  <a:cubicBezTo>
                    <a:pt x="1455" y="7872"/>
                    <a:pt x="1965" y="8133"/>
                    <a:pt x="2815" y="8295"/>
                  </a:cubicBezTo>
                  <a:cubicBezTo>
                    <a:pt x="3666" y="8458"/>
                    <a:pt x="4856" y="8523"/>
                    <a:pt x="6897" y="7937"/>
                  </a:cubicBezTo>
                  <a:cubicBezTo>
                    <a:pt x="8938" y="7352"/>
                    <a:pt x="11830" y="6116"/>
                    <a:pt x="13870" y="4880"/>
                  </a:cubicBezTo>
                  <a:cubicBezTo>
                    <a:pt x="15911" y="3643"/>
                    <a:pt x="17102" y="2407"/>
                    <a:pt x="17612" y="1594"/>
                  </a:cubicBezTo>
                  <a:cubicBezTo>
                    <a:pt x="18122" y="781"/>
                    <a:pt x="17952" y="390"/>
                    <a:pt x="17697" y="358"/>
                  </a:cubicBezTo>
                  <a:cubicBezTo>
                    <a:pt x="17442" y="325"/>
                    <a:pt x="17102" y="651"/>
                    <a:pt x="17017" y="1724"/>
                  </a:cubicBezTo>
                  <a:cubicBezTo>
                    <a:pt x="16932" y="2798"/>
                    <a:pt x="17102" y="4619"/>
                    <a:pt x="17782" y="6766"/>
                  </a:cubicBezTo>
                  <a:cubicBezTo>
                    <a:pt x="18463" y="8913"/>
                    <a:pt x="19653" y="11386"/>
                    <a:pt x="20418" y="13663"/>
                  </a:cubicBezTo>
                  <a:cubicBezTo>
                    <a:pt x="21184" y="15940"/>
                    <a:pt x="21524" y="18022"/>
                    <a:pt x="21184" y="19355"/>
                  </a:cubicBezTo>
                  <a:cubicBezTo>
                    <a:pt x="20844" y="20689"/>
                    <a:pt x="19823" y="21275"/>
                    <a:pt x="18293" y="21437"/>
                  </a:cubicBezTo>
                  <a:cubicBezTo>
                    <a:pt x="16762" y="21600"/>
                    <a:pt x="14721" y="21340"/>
                    <a:pt x="13020" y="20234"/>
                  </a:cubicBezTo>
                  <a:cubicBezTo>
                    <a:pt x="11319" y="19128"/>
                    <a:pt x="9959" y="17176"/>
                    <a:pt x="8598" y="15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4215547" y="3582576"/>
              <a:ext cx="117270" cy="19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25" fill="norm" stroke="1" extrusionOk="0">
                  <a:moveTo>
                    <a:pt x="2856" y="7742"/>
                  </a:moveTo>
                  <a:cubicBezTo>
                    <a:pt x="2856" y="9151"/>
                    <a:pt x="2856" y="10560"/>
                    <a:pt x="2470" y="12203"/>
                  </a:cubicBezTo>
                  <a:cubicBezTo>
                    <a:pt x="2084" y="13847"/>
                    <a:pt x="1313" y="15725"/>
                    <a:pt x="734" y="16077"/>
                  </a:cubicBezTo>
                  <a:cubicBezTo>
                    <a:pt x="156" y="16429"/>
                    <a:pt x="-230" y="15255"/>
                    <a:pt x="156" y="12908"/>
                  </a:cubicBezTo>
                  <a:cubicBezTo>
                    <a:pt x="541" y="10560"/>
                    <a:pt x="1699" y="7038"/>
                    <a:pt x="2856" y="4690"/>
                  </a:cubicBezTo>
                  <a:cubicBezTo>
                    <a:pt x="4013" y="2342"/>
                    <a:pt x="5170" y="1168"/>
                    <a:pt x="6713" y="464"/>
                  </a:cubicBezTo>
                  <a:cubicBezTo>
                    <a:pt x="8256" y="-240"/>
                    <a:pt x="10184" y="-475"/>
                    <a:pt x="12113" y="2225"/>
                  </a:cubicBezTo>
                  <a:cubicBezTo>
                    <a:pt x="14041" y="4925"/>
                    <a:pt x="15970" y="10560"/>
                    <a:pt x="17513" y="14199"/>
                  </a:cubicBezTo>
                  <a:cubicBezTo>
                    <a:pt x="19056" y="17838"/>
                    <a:pt x="20213" y="19482"/>
                    <a:pt x="21370" y="21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536742" y="3995279"/>
              <a:ext cx="75475" cy="24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51" fill="norm" stroke="1" extrusionOk="0">
                  <a:moveTo>
                    <a:pt x="3394" y="0"/>
                  </a:moveTo>
                  <a:cubicBezTo>
                    <a:pt x="2194" y="5723"/>
                    <a:pt x="994" y="11446"/>
                    <a:pt x="394" y="14862"/>
                  </a:cubicBezTo>
                  <a:cubicBezTo>
                    <a:pt x="-206" y="18277"/>
                    <a:pt x="-206" y="19385"/>
                    <a:pt x="994" y="20215"/>
                  </a:cubicBezTo>
                  <a:cubicBezTo>
                    <a:pt x="2194" y="21046"/>
                    <a:pt x="4594" y="21600"/>
                    <a:pt x="7594" y="21415"/>
                  </a:cubicBezTo>
                  <a:cubicBezTo>
                    <a:pt x="10594" y="21231"/>
                    <a:pt x="14194" y="20308"/>
                    <a:pt x="16594" y="19385"/>
                  </a:cubicBezTo>
                  <a:cubicBezTo>
                    <a:pt x="18994" y="18462"/>
                    <a:pt x="20194" y="17538"/>
                    <a:pt x="21394" y="16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516966" y="4115929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631266" y="4134979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675716" y="4077829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751916" y="4096879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929716" y="3849229"/>
              <a:ext cx="127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91"/>
                    <a:pt x="0" y="8382"/>
                    <a:pt x="3600" y="11982"/>
                  </a:cubicBezTo>
                  <a:cubicBezTo>
                    <a:pt x="7200" y="15582"/>
                    <a:pt x="14400" y="185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019467" y="4007979"/>
              <a:ext cx="88050" cy="26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55" fill="norm" stroke="1" extrusionOk="0">
                  <a:moveTo>
                    <a:pt x="4422" y="0"/>
                  </a:moveTo>
                  <a:cubicBezTo>
                    <a:pt x="3907" y="2700"/>
                    <a:pt x="3393" y="5400"/>
                    <a:pt x="2622" y="8353"/>
                  </a:cubicBezTo>
                  <a:cubicBezTo>
                    <a:pt x="1850" y="11306"/>
                    <a:pt x="822" y="14512"/>
                    <a:pt x="307" y="16706"/>
                  </a:cubicBezTo>
                  <a:cubicBezTo>
                    <a:pt x="-207" y="18900"/>
                    <a:pt x="-207" y="20081"/>
                    <a:pt x="1336" y="20756"/>
                  </a:cubicBezTo>
                  <a:cubicBezTo>
                    <a:pt x="2879" y="21431"/>
                    <a:pt x="5964" y="21600"/>
                    <a:pt x="9564" y="20925"/>
                  </a:cubicBezTo>
                  <a:cubicBezTo>
                    <a:pt x="13164" y="20250"/>
                    <a:pt x="17279" y="18731"/>
                    <a:pt x="21393" y="17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986866" y="4096879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501216" y="3893679"/>
              <a:ext cx="254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80" y="14400"/>
                    <a:pt x="12960" y="7200"/>
                    <a:pt x="16560" y="3600"/>
                  </a:cubicBezTo>
                  <a:cubicBezTo>
                    <a:pt x="20160" y="0"/>
                    <a:pt x="208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532966" y="4001629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8000"/>
                    <a:pt x="11286" y="14400"/>
                    <a:pt x="14886" y="10800"/>
                  </a:cubicBezTo>
                  <a:cubicBezTo>
                    <a:pt x="18486" y="7200"/>
                    <a:pt x="2004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066861" y="3766679"/>
              <a:ext cx="213852" cy="6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17" fill="norm" stroke="1" extrusionOk="0">
                  <a:moveTo>
                    <a:pt x="3096" y="0"/>
                  </a:moveTo>
                  <a:cubicBezTo>
                    <a:pt x="1838" y="655"/>
                    <a:pt x="580" y="1309"/>
                    <a:pt x="160" y="2258"/>
                  </a:cubicBezTo>
                  <a:cubicBezTo>
                    <a:pt x="-259" y="3207"/>
                    <a:pt x="160" y="4451"/>
                    <a:pt x="1209" y="5302"/>
                  </a:cubicBezTo>
                  <a:cubicBezTo>
                    <a:pt x="2258" y="6153"/>
                    <a:pt x="3935" y="6611"/>
                    <a:pt x="6452" y="6447"/>
                  </a:cubicBezTo>
                  <a:cubicBezTo>
                    <a:pt x="8968" y="6284"/>
                    <a:pt x="12324" y="5498"/>
                    <a:pt x="14421" y="4745"/>
                  </a:cubicBezTo>
                  <a:cubicBezTo>
                    <a:pt x="16518" y="3993"/>
                    <a:pt x="17357" y="3273"/>
                    <a:pt x="17776" y="2749"/>
                  </a:cubicBezTo>
                  <a:cubicBezTo>
                    <a:pt x="18195" y="2225"/>
                    <a:pt x="18195" y="1898"/>
                    <a:pt x="17986" y="1898"/>
                  </a:cubicBezTo>
                  <a:cubicBezTo>
                    <a:pt x="17776" y="1898"/>
                    <a:pt x="17357" y="2225"/>
                    <a:pt x="17357" y="3207"/>
                  </a:cubicBezTo>
                  <a:cubicBezTo>
                    <a:pt x="17357" y="4189"/>
                    <a:pt x="17776" y="5825"/>
                    <a:pt x="18510" y="7625"/>
                  </a:cubicBezTo>
                  <a:cubicBezTo>
                    <a:pt x="19244" y="9425"/>
                    <a:pt x="20292" y="11389"/>
                    <a:pt x="20817" y="13516"/>
                  </a:cubicBezTo>
                  <a:cubicBezTo>
                    <a:pt x="21341" y="15644"/>
                    <a:pt x="21341" y="17935"/>
                    <a:pt x="20607" y="19309"/>
                  </a:cubicBezTo>
                  <a:cubicBezTo>
                    <a:pt x="19873" y="20684"/>
                    <a:pt x="18405" y="21142"/>
                    <a:pt x="16832" y="21371"/>
                  </a:cubicBezTo>
                  <a:cubicBezTo>
                    <a:pt x="15259" y="21600"/>
                    <a:pt x="13582" y="21600"/>
                    <a:pt x="11799" y="21076"/>
                  </a:cubicBezTo>
                  <a:cubicBezTo>
                    <a:pt x="10017" y="20553"/>
                    <a:pt x="8129" y="19505"/>
                    <a:pt x="8129" y="18196"/>
                  </a:cubicBezTo>
                  <a:cubicBezTo>
                    <a:pt x="8129" y="16887"/>
                    <a:pt x="10017" y="15316"/>
                    <a:pt x="11904" y="13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352621" y="3976229"/>
              <a:ext cx="75696" cy="23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31" fill="norm" stroke="1" extrusionOk="0">
                  <a:moveTo>
                    <a:pt x="7057" y="0"/>
                  </a:moveTo>
                  <a:cubicBezTo>
                    <a:pt x="5257" y="4970"/>
                    <a:pt x="3457" y="9940"/>
                    <a:pt x="2257" y="12903"/>
                  </a:cubicBezTo>
                  <a:cubicBezTo>
                    <a:pt x="1057" y="15865"/>
                    <a:pt x="457" y="16821"/>
                    <a:pt x="157" y="17873"/>
                  </a:cubicBezTo>
                  <a:cubicBezTo>
                    <a:pt x="-143" y="18924"/>
                    <a:pt x="-143" y="20071"/>
                    <a:pt x="1357" y="20740"/>
                  </a:cubicBezTo>
                  <a:cubicBezTo>
                    <a:pt x="2857" y="21409"/>
                    <a:pt x="5857" y="21600"/>
                    <a:pt x="9457" y="20835"/>
                  </a:cubicBezTo>
                  <a:cubicBezTo>
                    <a:pt x="13057" y="20071"/>
                    <a:pt x="17257" y="18350"/>
                    <a:pt x="21457" y="16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6326716" y="4103229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888816" y="3741279"/>
              <a:ext cx="203201" cy="223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75" y="716"/>
                    <a:pt x="21150" y="1432"/>
                    <a:pt x="20700" y="2056"/>
                  </a:cubicBezTo>
                  <a:cubicBezTo>
                    <a:pt x="20250" y="2680"/>
                    <a:pt x="19575" y="3211"/>
                    <a:pt x="18900" y="3825"/>
                  </a:cubicBezTo>
                  <a:cubicBezTo>
                    <a:pt x="18225" y="4439"/>
                    <a:pt x="17550" y="5134"/>
                    <a:pt x="16650" y="5809"/>
                  </a:cubicBezTo>
                  <a:cubicBezTo>
                    <a:pt x="15750" y="6484"/>
                    <a:pt x="14625" y="7139"/>
                    <a:pt x="13275" y="7824"/>
                  </a:cubicBezTo>
                  <a:cubicBezTo>
                    <a:pt x="11925" y="8509"/>
                    <a:pt x="10350" y="9225"/>
                    <a:pt x="9112" y="9890"/>
                  </a:cubicBezTo>
                  <a:cubicBezTo>
                    <a:pt x="7875" y="10555"/>
                    <a:pt x="6975" y="11168"/>
                    <a:pt x="6525" y="11853"/>
                  </a:cubicBezTo>
                  <a:cubicBezTo>
                    <a:pt x="6075" y="12539"/>
                    <a:pt x="6075" y="13295"/>
                    <a:pt x="5513" y="14001"/>
                  </a:cubicBezTo>
                  <a:cubicBezTo>
                    <a:pt x="4950" y="14707"/>
                    <a:pt x="3825" y="15361"/>
                    <a:pt x="3038" y="16067"/>
                  </a:cubicBezTo>
                  <a:cubicBezTo>
                    <a:pt x="2250" y="16773"/>
                    <a:pt x="1800" y="17530"/>
                    <a:pt x="1463" y="18205"/>
                  </a:cubicBezTo>
                  <a:cubicBezTo>
                    <a:pt x="1125" y="18880"/>
                    <a:pt x="900" y="19473"/>
                    <a:pt x="675" y="20025"/>
                  </a:cubicBezTo>
                  <a:cubicBezTo>
                    <a:pt x="450" y="20577"/>
                    <a:pt x="225" y="210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507816" y="5757632"/>
              <a:ext cx="4610101" cy="22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492"/>
                  </a:moveTo>
                  <a:cubicBezTo>
                    <a:pt x="40" y="886"/>
                    <a:pt x="79" y="281"/>
                    <a:pt x="188" y="79"/>
                  </a:cubicBezTo>
                  <a:cubicBezTo>
                    <a:pt x="298" y="-123"/>
                    <a:pt x="476" y="79"/>
                    <a:pt x="739" y="483"/>
                  </a:cubicBezTo>
                  <a:cubicBezTo>
                    <a:pt x="1002" y="886"/>
                    <a:pt x="1349" y="1492"/>
                    <a:pt x="1706" y="1997"/>
                  </a:cubicBezTo>
                  <a:cubicBezTo>
                    <a:pt x="2063" y="2501"/>
                    <a:pt x="2430" y="2905"/>
                    <a:pt x="2797" y="3208"/>
                  </a:cubicBezTo>
                  <a:cubicBezTo>
                    <a:pt x="3164" y="3511"/>
                    <a:pt x="3531" y="3713"/>
                    <a:pt x="3873" y="3914"/>
                  </a:cubicBezTo>
                  <a:cubicBezTo>
                    <a:pt x="4215" y="4116"/>
                    <a:pt x="4532" y="4318"/>
                    <a:pt x="4869" y="4419"/>
                  </a:cubicBezTo>
                  <a:cubicBezTo>
                    <a:pt x="5207" y="4520"/>
                    <a:pt x="5564" y="4520"/>
                    <a:pt x="5940" y="4722"/>
                  </a:cubicBezTo>
                  <a:cubicBezTo>
                    <a:pt x="6317" y="4924"/>
                    <a:pt x="6714" y="5327"/>
                    <a:pt x="7121" y="5731"/>
                  </a:cubicBezTo>
                  <a:cubicBezTo>
                    <a:pt x="7527" y="6135"/>
                    <a:pt x="7944" y="6539"/>
                    <a:pt x="8365" y="6942"/>
                  </a:cubicBezTo>
                  <a:cubicBezTo>
                    <a:pt x="8787" y="7346"/>
                    <a:pt x="9213" y="7750"/>
                    <a:pt x="9580" y="8053"/>
                  </a:cubicBezTo>
                  <a:cubicBezTo>
                    <a:pt x="9947" y="8356"/>
                    <a:pt x="10255" y="8557"/>
                    <a:pt x="10552" y="8860"/>
                  </a:cubicBezTo>
                  <a:cubicBezTo>
                    <a:pt x="10850" y="9163"/>
                    <a:pt x="11137" y="9567"/>
                    <a:pt x="11430" y="9870"/>
                  </a:cubicBezTo>
                  <a:cubicBezTo>
                    <a:pt x="11722" y="10172"/>
                    <a:pt x="12020" y="10374"/>
                    <a:pt x="12327" y="10576"/>
                  </a:cubicBezTo>
                  <a:cubicBezTo>
                    <a:pt x="12635" y="10778"/>
                    <a:pt x="12952" y="10980"/>
                    <a:pt x="13264" y="11182"/>
                  </a:cubicBezTo>
                  <a:cubicBezTo>
                    <a:pt x="13577" y="11384"/>
                    <a:pt x="13884" y="11585"/>
                    <a:pt x="14192" y="11787"/>
                  </a:cubicBezTo>
                  <a:cubicBezTo>
                    <a:pt x="14499" y="11989"/>
                    <a:pt x="14807" y="12191"/>
                    <a:pt x="15179" y="12393"/>
                  </a:cubicBezTo>
                  <a:cubicBezTo>
                    <a:pt x="15550" y="12595"/>
                    <a:pt x="15987" y="12797"/>
                    <a:pt x="16403" y="13099"/>
                  </a:cubicBezTo>
                  <a:cubicBezTo>
                    <a:pt x="16820" y="13402"/>
                    <a:pt x="17217" y="13806"/>
                    <a:pt x="17603" y="14109"/>
                  </a:cubicBezTo>
                  <a:cubicBezTo>
                    <a:pt x="17990" y="14412"/>
                    <a:pt x="18367" y="14613"/>
                    <a:pt x="18759" y="15017"/>
                  </a:cubicBezTo>
                  <a:cubicBezTo>
                    <a:pt x="19150" y="15421"/>
                    <a:pt x="19557" y="16027"/>
                    <a:pt x="19939" y="16733"/>
                  </a:cubicBezTo>
                  <a:cubicBezTo>
                    <a:pt x="20321" y="17440"/>
                    <a:pt x="20678" y="18247"/>
                    <a:pt x="20950" y="19055"/>
                  </a:cubicBezTo>
                  <a:cubicBezTo>
                    <a:pt x="21223" y="19862"/>
                    <a:pt x="21412" y="20670"/>
                    <a:pt x="2160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985114" y="5968436"/>
              <a:ext cx="141953" cy="3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73" fill="norm" stroke="1" extrusionOk="0">
                  <a:moveTo>
                    <a:pt x="20350" y="14803"/>
                  </a:moveTo>
                  <a:cubicBezTo>
                    <a:pt x="20668" y="14083"/>
                    <a:pt x="20985" y="13363"/>
                    <a:pt x="20827" y="12643"/>
                  </a:cubicBezTo>
                  <a:cubicBezTo>
                    <a:pt x="20668" y="11923"/>
                    <a:pt x="20032" y="11203"/>
                    <a:pt x="18921" y="10915"/>
                  </a:cubicBezTo>
                  <a:cubicBezTo>
                    <a:pt x="17809" y="10627"/>
                    <a:pt x="16221" y="10771"/>
                    <a:pt x="13679" y="11635"/>
                  </a:cubicBezTo>
                  <a:cubicBezTo>
                    <a:pt x="11138" y="12499"/>
                    <a:pt x="7644" y="14083"/>
                    <a:pt x="5262" y="15523"/>
                  </a:cubicBezTo>
                  <a:cubicBezTo>
                    <a:pt x="2879" y="16963"/>
                    <a:pt x="1609" y="18259"/>
                    <a:pt x="815" y="19267"/>
                  </a:cubicBezTo>
                  <a:cubicBezTo>
                    <a:pt x="21" y="20275"/>
                    <a:pt x="-297" y="20995"/>
                    <a:pt x="338" y="21211"/>
                  </a:cubicBezTo>
                  <a:cubicBezTo>
                    <a:pt x="974" y="21427"/>
                    <a:pt x="2562" y="21139"/>
                    <a:pt x="5421" y="19411"/>
                  </a:cubicBezTo>
                  <a:cubicBezTo>
                    <a:pt x="8279" y="17683"/>
                    <a:pt x="12409" y="14515"/>
                    <a:pt x="15109" y="11419"/>
                  </a:cubicBezTo>
                  <a:cubicBezTo>
                    <a:pt x="17809" y="8323"/>
                    <a:pt x="19079" y="5299"/>
                    <a:pt x="19715" y="3283"/>
                  </a:cubicBezTo>
                  <a:cubicBezTo>
                    <a:pt x="20350" y="1267"/>
                    <a:pt x="20350" y="259"/>
                    <a:pt x="19715" y="43"/>
                  </a:cubicBezTo>
                  <a:cubicBezTo>
                    <a:pt x="19079" y="-173"/>
                    <a:pt x="17809" y="403"/>
                    <a:pt x="16379" y="2203"/>
                  </a:cubicBezTo>
                  <a:cubicBezTo>
                    <a:pt x="14950" y="4003"/>
                    <a:pt x="13362" y="7027"/>
                    <a:pt x="12568" y="9187"/>
                  </a:cubicBezTo>
                  <a:cubicBezTo>
                    <a:pt x="11774" y="11347"/>
                    <a:pt x="11774" y="12643"/>
                    <a:pt x="13362" y="13723"/>
                  </a:cubicBezTo>
                  <a:cubicBezTo>
                    <a:pt x="14950" y="14803"/>
                    <a:pt x="18127" y="15667"/>
                    <a:pt x="21303" y="16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9112425" y="6120517"/>
              <a:ext cx="90842" cy="9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0862" fill="norm" stroke="1" extrusionOk="0">
                  <a:moveTo>
                    <a:pt x="16650" y="12846"/>
                  </a:moveTo>
                  <a:cubicBezTo>
                    <a:pt x="16650" y="10548"/>
                    <a:pt x="16650" y="8250"/>
                    <a:pt x="16404" y="5952"/>
                  </a:cubicBezTo>
                  <a:cubicBezTo>
                    <a:pt x="16159" y="3654"/>
                    <a:pt x="15668" y="1356"/>
                    <a:pt x="14195" y="437"/>
                  </a:cubicBezTo>
                  <a:cubicBezTo>
                    <a:pt x="12723" y="-482"/>
                    <a:pt x="10268" y="-22"/>
                    <a:pt x="7813" y="2505"/>
                  </a:cubicBezTo>
                  <a:cubicBezTo>
                    <a:pt x="5359" y="5033"/>
                    <a:pt x="2904" y="9629"/>
                    <a:pt x="1432" y="13075"/>
                  </a:cubicBezTo>
                  <a:cubicBezTo>
                    <a:pt x="-41" y="16522"/>
                    <a:pt x="-532" y="18820"/>
                    <a:pt x="695" y="19969"/>
                  </a:cubicBezTo>
                  <a:cubicBezTo>
                    <a:pt x="1923" y="21118"/>
                    <a:pt x="4868" y="21118"/>
                    <a:pt x="7077" y="20199"/>
                  </a:cubicBezTo>
                  <a:cubicBezTo>
                    <a:pt x="9286" y="19280"/>
                    <a:pt x="10759" y="17441"/>
                    <a:pt x="12232" y="15603"/>
                  </a:cubicBezTo>
                  <a:cubicBezTo>
                    <a:pt x="13704" y="13765"/>
                    <a:pt x="15177" y="11927"/>
                    <a:pt x="16650" y="12616"/>
                  </a:cubicBezTo>
                  <a:cubicBezTo>
                    <a:pt x="18123" y="13305"/>
                    <a:pt x="19595" y="16522"/>
                    <a:pt x="21068" y="19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9223870" y="6128879"/>
              <a:ext cx="96720" cy="29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04" fill="norm" stroke="1" extrusionOk="0">
                  <a:moveTo>
                    <a:pt x="9314" y="0"/>
                  </a:moveTo>
                  <a:cubicBezTo>
                    <a:pt x="7476" y="613"/>
                    <a:pt x="5637" y="1226"/>
                    <a:pt x="4718" y="1915"/>
                  </a:cubicBezTo>
                  <a:cubicBezTo>
                    <a:pt x="3799" y="2604"/>
                    <a:pt x="3799" y="3370"/>
                    <a:pt x="4489" y="4060"/>
                  </a:cubicBezTo>
                  <a:cubicBezTo>
                    <a:pt x="5178" y="4749"/>
                    <a:pt x="6557" y="5362"/>
                    <a:pt x="8395" y="5438"/>
                  </a:cubicBezTo>
                  <a:cubicBezTo>
                    <a:pt x="10233" y="5515"/>
                    <a:pt x="12531" y="5055"/>
                    <a:pt x="14599" y="4366"/>
                  </a:cubicBezTo>
                  <a:cubicBezTo>
                    <a:pt x="16667" y="3677"/>
                    <a:pt x="18506" y="2757"/>
                    <a:pt x="19425" y="2757"/>
                  </a:cubicBezTo>
                  <a:cubicBezTo>
                    <a:pt x="20344" y="2757"/>
                    <a:pt x="20344" y="3677"/>
                    <a:pt x="20574" y="5668"/>
                  </a:cubicBezTo>
                  <a:cubicBezTo>
                    <a:pt x="20803" y="7660"/>
                    <a:pt x="21263" y="10723"/>
                    <a:pt x="20803" y="13174"/>
                  </a:cubicBezTo>
                  <a:cubicBezTo>
                    <a:pt x="20344" y="15626"/>
                    <a:pt x="18965" y="17464"/>
                    <a:pt x="16897" y="18766"/>
                  </a:cubicBezTo>
                  <a:cubicBezTo>
                    <a:pt x="14829" y="20068"/>
                    <a:pt x="12072" y="20834"/>
                    <a:pt x="9084" y="21217"/>
                  </a:cubicBezTo>
                  <a:cubicBezTo>
                    <a:pt x="6097" y="21600"/>
                    <a:pt x="2880" y="21600"/>
                    <a:pt x="1272" y="21217"/>
                  </a:cubicBezTo>
                  <a:cubicBezTo>
                    <a:pt x="-337" y="20834"/>
                    <a:pt x="-337" y="20068"/>
                    <a:pt x="812" y="19302"/>
                  </a:cubicBezTo>
                  <a:cubicBezTo>
                    <a:pt x="1961" y="18536"/>
                    <a:pt x="4259" y="17770"/>
                    <a:pt x="6557" y="17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558866" y="6175445"/>
              <a:ext cx="603251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8" y="15709"/>
                    <a:pt x="5457" y="9818"/>
                    <a:pt x="8072" y="5891"/>
                  </a:cubicBezTo>
                  <a:cubicBezTo>
                    <a:pt x="10686" y="1964"/>
                    <a:pt x="13187" y="0"/>
                    <a:pt x="15423" y="0"/>
                  </a:cubicBezTo>
                  <a:cubicBezTo>
                    <a:pt x="17659" y="0"/>
                    <a:pt x="19629" y="1964"/>
                    <a:pt x="21600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0076301" y="6085754"/>
              <a:ext cx="137092" cy="19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55" fill="norm" stroke="1" extrusionOk="0">
                  <a:moveTo>
                    <a:pt x="2431" y="1945"/>
                  </a:moveTo>
                  <a:cubicBezTo>
                    <a:pt x="1142" y="1249"/>
                    <a:pt x="-148" y="552"/>
                    <a:pt x="13" y="203"/>
                  </a:cubicBezTo>
                  <a:cubicBezTo>
                    <a:pt x="174" y="-145"/>
                    <a:pt x="1786" y="-145"/>
                    <a:pt x="5171" y="1016"/>
                  </a:cubicBezTo>
                  <a:cubicBezTo>
                    <a:pt x="8556" y="2178"/>
                    <a:pt x="13715" y="4500"/>
                    <a:pt x="16939" y="6358"/>
                  </a:cubicBezTo>
                  <a:cubicBezTo>
                    <a:pt x="20162" y="8216"/>
                    <a:pt x="21452" y="9610"/>
                    <a:pt x="20646" y="11468"/>
                  </a:cubicBezTo>
                  <a:cubicBezTo>
                    <a:pt x="19840" y="13326"/>
                    <a:pt x="16939" y="15649"/>
                    <a:pt x="13876" y="17390"/>
                  </a:cubicBezTo>
                  <a:cubicBezTo>
                    <a:pt x="10813" y="19132"/>
                    <a:pt x="7589" y="20294"/>
                    <a:pt x="4365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7380816" y="5100179"/>
              <a:ext cx="304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200"/>
                    <a:pt x="9000" y="10800"/>
                    <a:pt x="12600" y="7200"/>
                  </a:cubicBezTo>
                  <a:cubicBezTo>
                    <a:pt x="16200" y="3600"/>
                    <a:pt x="189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7463366" y="5030329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437966" y="4985879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77"/>
                    <a:pt x="0" y="7754"/>
                    <a:pt x="0" y="10615"/>
                  </a:cubicBezTo>
                  <a:cubicBezTo>
                    <a:pt x="0" y="13477"/>
                    <a:pt x="0" y="15323"/>
                    <a:pt x="3600" y="16985"/>
                  </a:cubicBezTo>
                  <a:cubicBezTo>
                    <a:pt x="7200" y="18646"/>
                    <a:pt x="14400" y="201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7472342" y="4738229"/>
              <a:ext cx="162475" cy="23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57" fill="norm" stroke="1" extrusionOk="0">
                  <a:moveTo>
                    <a:pt x="6222" y="17514"/>
                  </a:moveTo>
                  <a:cubicBezTo>
                    <a:pt x="7863" y="14595"/>
                    <a:pt x="9503" y="11676"/>
                    <a:pt x="10324" y="9730"/>
                  </a:cubicBezTo>
                  <a:cubicBezTo>
                    <a:pt x="11144" y="7784"/>
                    <a:pt x="11144" y="6811"/>
                    <a:pt x="11007" y="5838"/>
                  </a:cubicBezTo>
                  <a:cubicBezTo>
                    <a:pt x="10871" y="4865"/>
                    <a:pt x="10597" y="3892"/>
                    <a:pt x="9503" y="3600"/>
                  </a:cubicBezTo>
                  <a:cubicBezTo>
                    <a:pt x="8410" y="3308"/>
                    <a:pt x="6496" y="3697"/>
                    <a:pt x="4855" y="4865"/>
                  </a:cubicBezTo>
                  <a:cubicBezTo>
                    <a:pt x="3215" y="6032"/>
                    <a:pt x="1848" y="7978"/>
                    <a:pt x="891" y="10216"/>
                  </a:cubicBezTo>
                  <a:cubicBezTo>
                    <a:pt x="-66" y="12454"/>
                    <a:pt x="-613" y="14984"/>
                    <a:pt x="1164" y="16930"/>
                  </a:cubicBezTo>
                  <a:cubicBezTo>
                    <a:pt x="2941" y="18876"/>
                    <a:pt x="7043" y="20238"/>
                    <a:pt x="10460" y="20919"/>
                  </a:cubicBezTo>
                  <a:cubicBezTo>
                    <a:pt x="13878" y="21600"/>
                    <a:pt x="16612" y="21600"/>
                    <a:pt x="18390" y="21114"/>
                  </a:cubicBezTo>
                  <a:cubicBezTo>
                    <a:pt x="20167" y="20627"/>
                    <a:pt x="20987" y="19654"/>
                    <a:pt x="20987" y="17027"/>
                  </a:cubicBezTo>
                  <a:cubicBezTo>
                    <a:pt x="20987" y="14400"/>
                    <a:pt x="20167" y="10119"/>
                    <a:pt x="18526" y="7005"/>
                  </a:cubicBezTo>
                  <a:cubicBezTo>
                    <a:pt x="16886" y="3892"/>
                    <a:pt x="14425" y="1946"/>
                    <a:pt x="119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7415653" y="4490843"/>
              <a:ext cx="219164" cy="18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69" fill="norm" stroke="1" extrusionOk="0">
                  <a:moveTo>
                    <a:pt x="320" y="21569"/>
                  </a:moveTo>
                  <a:cubicBezTo>
                    <a:pt x="3436" y="21072"/>
                    <a:pt x="6551" y="20576"/>
                    <a:pt x="8628" y="20452"/>
                  </a:cubicBezTo>
                  <a:cubicBezTo>
                    <a:pt x="10705" y="20328"/>
                    <a:pt x="11743" y="20576"/>
                    <a:pt x="13093" y="20700"/>
                  </a:cubicBezTo>
                  <a:cubicBezTo>
                    <a:pt x="14443" y="20824"/>
                    <a:pt x="16105" y="20824"/>
                    <a:pt x="16417" y="20700"/>
                  </a:cubicBezTo>
                  <a:cubicBezTo>
                    <a:pt x="16728" y="20576"/>
                    <a:pt x="15690" y="20328"/>
                    <a:pt x="13093" y="19210"/>
                  </a:cubicBezTo>
                  <a:cubicBezTo>
                    <a:pt x="10497" y="18093"/>
                    <a:pt x="6343" y="16107"/>
                    <a:pt x="3747" y="14990"/>
                  </a:cubicBezTo>
                  <a:cubicBezTo>
                    <a:pt x="1151" y="13872"/>
                    <a:pt x="113" y="13624"/>
                    <a:pt x="9" y="13128"/>
                  </a:cubicBezTo>
                  <a:cubicBezTo>
                    <a:pt x="-95" y="12631"/>
                    <a:pt x="736" y="11886"/>
                    <a:pt x="2709" y="11514"/>
                  </a:cubicBezTo>
                  <a:cubicBezTo>
                    <a:pt x="4682" y="11141"/>
                    <a:pt x="7797" y="11141"/>
                    <a:pt x="9978" y="11390"/>
                  </a:cubicBezTo>
                  <a:cubicBezTo>
                    <a:pt x="12159" y="11638"/>
                    <a:pt x="13405" y="12135"/>
                    <a:pt x="13509" y="12383"/>
                  </a:cubicBezTo>
                  <a:cubicBezTo>
                    <a:pt x="13613" y="12631"/>
                    <a:pt x="12574" y="12631"/>
                    <a:pt x="10809" y="11886"/>
                  </a:cubicBezTo>
                  <a:cubicBezTo>
                    <a:pt x="9043" y="11141"/>
                    <a:pt x="6551" y="9652"/>
                    <a:pt x="4890" y="8535"/>
                  </a:cubicBezTo>
                  <a:cubicBezTo>
                    <a:pt x="3228" y="7417"/>
                    <a:pt x="2397" y="6672"/>
                    <a:pt x="1670" y="5803"/>
                  </a:cubicBezTo>
                  <a:cubicBezTo>
                    <a:pt x="943" y="4935"/>
                    <a:pt x="320" y="3941"/>
                    <a:pt x="632" y="3072"/>
                  </a:cubicBezTo>
                  <a:cubicBezTo>
                    <a:pt x="943" y="2203"/>
                    <a:pt x="2190" y="1459"/>
                    <a:pt x="4682" y="962"/>
                  </a:cubicBezTo>
                  <a:cubicBezTo>
                    <a:pt x="7174" y="466"/>
                    <a:pt x="10913" y="217"/>
                    <a:pt x="13301" y="93"/>
                  </a:cubicBezTo>
                  <a:cubicBezTo>
                    <a:pt x="15690" y="-31"/>
                    <a:pt x="16728" y="-31"/>
                    <a:pt x="17767" y="93"/>
                  </a:cubicBezTo>
                  <a:cubicBezTo>
                    <a:pt x="18805" y="217"/>
                    <a:pt x="19843" y="466"/>
                    <a:pt x="20467" y="714"/>
                  </a:cubicBezTo>
                  <a:cubicBezTo>
                    <a:pt x="21090" y="962"/>
                    <a:pt x="21297" y="1210"/>
                    <a:pt x="21505" y="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7330016" y="4369929"/>
              <a:ext cx="425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7" y="19200"/>
                    <a:pt x="2794" y="16800"/>
                    <a:pt x="5104" y="14400"/>
                  </a:cubicBezTo>
                  <a:cubicBezTo>
                    <a:pt x="7415" y="12000"/>
                    <a:pt x="10639" y="9600"/>
                    <a:pt x="13540" y="7200"/>
                  </a:cubicBezTo>
                  <a:cubicBezTo>
                    <a:pt x="16442" y="4800"/>
                    <a:pt x="1902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7328052" y="4242426"/>
              <a:ext cx="122203" cy="21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435" fill="norm" stroke="1" extrusionOk="0">
                  <a:moveTo>
                    <a:pt x="1391" y="21435"/>
                  </a:moveTo>
                  <a:cubicBezTo>
                    <a:pt x="328" y="17547"/>
                    <a:pt x="-734" y="13659"/>
                    <a:pt x="682" y="10203"/>
                  </a:cubicBezTo>
                  <a:cubicBezTo>
                    <a:pt x="2099" y="6747"/>
                    <a:pt x="5994" y="3723"/>
                    <a:pt x="8827" y="1995"/>
                  </a:cubicBezTo>
                  <a:cubicBezTo>
                    <a:pt x="11659" y="267"/>
                    <a:pt x="13430" y="-165"/>
                    <a:pt x="15023" y="51"/>
                  </a:cubicBezTo>
                  <a:cubicBezTo>
                    <a:pt x="16617" y="267"/>
                    <a:pt x="18033" y="1131"/>
                    <a:pt x="19096" y="3183"/>
                  </a:cubicBezTo>
                  <a:cubicBezTo>
                    <a:pt x="20158" y="5235"/>
                    <a:pt x="20866" y="8475"/>
                    <a:pt x="20158" y="10959"/>
                  </a:cubicBezTo>
                  <a:cubicBezTo>
                    <a:pt x="19450" y="13443"/>
                    <a:pt x="17325" y="15171"/>
                    <a:pt x="15200" y="16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7476066" y="3715879"/>
              <a:ext cx="2770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0" y="0"/>
                  </a:moveTo>
                  <a:cubicBezTo>
                    <a:pt x="7714" y="3967"/>
                    <a:pt x="15429" y="7935"/>
                    <a:pt x="18514" y="11241"/>
                  </a:cubicBezTo>
                  <a:cubicBezTo>
                    <a:pt x="21600" y="14547"/>
                    <a:pt x="20057" y="17192"/>
                    <a:pt x="16971" y="18808"/>
                  </a:cubicBezTo>
                  <a:cubicBezTo>
                    <a:pt x="13886" y="20424"/>
                    <a:pt x="9257" y="21012"/>
                    <a:pt x="4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7381759" y="3722723"/>
              <a:ext cx="202258" cy="8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705" fill="norm" stroke="1" extrusionOk="0">
                  <a:moveTo>
                    <a:pt x="3950" y="10940"/>
                  </a:moveTo>
                  <a:cubicBezTo>
                    <a:pt x="3050" y="12521"/>
                    <a:pt x="2150" y="14101"/>
                    <a:pt x="1363" y="16209"/>
                  </a:cubicBezTo>
                  <a:cubicBezTo>
                    <a:pt x="575" y="18316"/>
                    <a:pt x="-100" y="20950"/>
                    <a:pt x="13" y="20687"/>
                  </a:cubicBezTo>
                  <a:cubicBezTo>
                    <a:pt x="125" y="20423"/>
                    <a:pt x="1025" y="17262"/>
                    <a:pt x="3275" y="13574"/>
                  </a:cubicBezTo>
                  <a:cubicBezTo>
                    <a:pt x="5525" y="9887"/>
                    <a:pt x="9125" y="5672"/>
                    <a:pt x="11712" y="3038"/>
                  </a:cubicBezTo>
                  <a:cubicBezTo>
                    <a:pt x="14300" y="404"/>
                    <a:pt x="15875" y="-650"/>
                    <a:pt x="16775" y="404"/>
                  </a:cubicBezTo>
                  <a:cubicBezTo>
                    <a:pt x="17675" y="1457"/>
                    <a:pt x="17900" y="4618"/>
                    <a:pt x="18575" y="7252"/>
                  </a:cubicBezTo>
                  <a:cubicBezTo>
                    <a:pt x="19250" y="9887"/>
                    <a:pt x="20375" y="11994"/>
                    <a:pt x="21500" y="14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8054859" y="5789064"/>
              <a:ext cx="63103" cy="4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0269" fill="norm" stroke="1" extrusionOk="0">
                  <a:moveTo>
                    <a:pt x="14322" y="9109"/>
                  </a:moveTo>
                  <a:cubicBezTo>
                    <a:pt x="14322" y="4789"/>
                    <a:pt x="14322" y="469"/>
                    <a:pt x="13277" y="37"/>
                  </a:cubicBezTo>
                  <a:cubicBezTo>
                    <a:pt x="12232" y="-395"/>
                    <a:pt x="10142" y="3061"/>
                    <a:pt x="9096" y="6949"/>
                  </a:cubicBezTo>
                  <a:cubicBezTo>
                    <a:pt x="8051" y="10837"/>
                    <a:pt x="8051" y="15157"/>
                    <a:pt x="9793" y="17749"/>
                  </a:cubicBezTo>
                  <a:cubicBezTo>
                    <a:pt x="11535" y="20341"/>
                    <a:pt x="15019" y="21205"/>
                    <a:pt x="17458" y="19045"/>
                  </a:cubicBezTo>
                  <a:cubicBezTo>
                    <a:pt x="19896" y="16885"/>
                    <a:pt x="21290" y="11701"/>
                    <a:pt x="20593" y="7813"/>
                  </a:cubicBezTo>
                  <a:cubicBezTo>
                    <a:pt x="19896" y="3925"/>
                    <a:pt x="17109" y="1333"/>
                    <a:pt x="13974" y="469"/>
                  </a:cubicBezTo>
                  <a:cubicBezTo>
                    <a:pt x="10838" y="-395"/>
                    <a:pt x="7355" y="469"/>
                    <a:pt x="4567" y="2629"/>
                  </a:cubicBezTo>
                  <a:cubicBezTo>
                    <a:pt x="1780" y="4789"/>
                    <a:pt x="-310" y="8245"/>
                    <a:pt x="38" y="11269"/>
                  </a:cubicBezTo>
                  <a:cubicBezTo>
                    <a:pt x="387" y="14293"/>
                    <a:pt x="3174" y="16885"/>
                    <a:pt x="5961" y="16885"/>
                  </a:cubicBezTo>
                  <a:cubicBezTo>
                    <a:pt x="8748" y="16885"/>
                    <a:pt x="11535" y="14293"/>
                    <a:pt x="11187" y="10405"/>
                  </a:cubicBezTo>
                  <a:cubicBezTo>
                    <a:pt x="10838" y="6517"/>
                    <a:pt x="7355" y="1333"/>
                    <a:pt x="6309" y="901"/>
                  </a:cubicBezTo>
                  <a:cubicBezTo>
                    <a:pt x="5264" y="469"/>
                    <a:pt x="6658" y="4789"/>
                    <a:pt x="9096" y="8677"/>
                  </a:cubicBezTo>
                  <a:cubicBezTo>
                    <a:pt x="11535" y="12565"/>
                    <a:pt x="15019" y="16021"/>
                    <a:pt x="18503" y="19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8136466" y="5938379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8610514" y="5809262"/>
              <a:ext cx="57647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0400" fill="norm" stroke="1" extrusionOk="0">
                  <a:moveTo>
                    <a:pt x="5244" y="19200"/>
                  </a:moveTo>
                  <a:cubicBezTo>
                    <a:pt x="8968" y="19200"/>
                    <a:pt x="12692" y="19200"/>
                    <a:pt x="15671" y="16800"/>
                  </a:cubicBezTo>
                  <a:cubicBezTo>
                    <a:pt x="18651" y="14400"/>
                    <a:pt x="20885" y="9600"/>
                    <a:pt x="20140" y="6000"/>
                  </a:cubicBezTo>
                  <a:cubicBezTo>
                    <a:pt x="19395" y="2400"/>
                    <a:pt x="15671" y="0"/>
                    <a:pt x="11947" y="0"/>
                  </a:cubicBezTo>
                  <a:cubicBezTo>
                    <a:pt x="8223" y="0"/>
                    <a:pt x="4499" y="2400"/>
                    <a:pt x="2264" y="6600"/>
                  </a:cubicBezTo>
                  <a:cubicBezTo>
                    <a:pt x="30" y="10800"/>
                    <a:pt x="-715" y="16800"/>
                    <a:pt x="775" y="19200"/>
                  </a:cubicBezTo>
                  <a:cubicBezTo>
                    <a:pt x="2264" y="21600"/>
                    <a:pt x="5988" y="20400"/>
                    <a:pt x="9713" y="15600"/>
                  </a:cubicBezTo>
                  <a:cubicBezTo>
                    <a:pt x="13437" y="10800"/>
                    <a:pt x="17161" y="2400"/>
                    <a:pt x="16788" y="1800"/>
                  </a:cubicBezTo>
                  <a:cubicBezTo>
                    <a:pt x="16416" y="1200"/>
                    <a:pt x="11947" y="8400"/>
                    <a:pt x="7478" y="15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8580966" y="5949859"/>
              <a:ext cx="146051" cy="12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6687"/>
                  </a:moveTo>
                  <a:cubicBezTo>
                    <a:pt x="0" y="4887"/>
                    <a:pt x="0" y="3087"/>
                    <a:pt x="783" y="1827"/>
                  </a:cubicBezTo>
                  <a:cubicBezTo>
                    <a:pt x="1565" y="567"/>
                    <a:pt x="3130" y="-153"/>
                    <a:pt x="4539" y="27"/>
                  </a:cubicBezTo>
                  <a:cubicBezTo>
                    <a:pt x="5948" y="207"/>
                    <a:pt x="7200" y="1287"/>
                    <a:pt x="7670" y="3987"/>
                  </a:cubicBezTo>
                  <a:cubicBezTo>
                    <a:pt x="8139" y="6687"/>
                    <a:pt x="7826" y="11007"/>
                    <a:pt x="7043" y="13887"/>
                  </a:cubicBezTo>
                  <a:cubicBezTo>
                    <a:pt x="6261" y="16767"/>
                    <a:pt x="5009" y="18207"/>
                    <a:pt x="5322" y="19287"/>
                  </a:cubicBezTo>
                  <a:cubicBezTo>
                    <a:pt x="5635" y="20367"/>
                    <a:pt x="7513" y="21087"/>
                    <a:pt x="10487" y="21267"/>
                  </a:cubicBezTo>
                  <a:cubicBezTo>
                    <a:pt x="13461" y="21447"/>
                    <a:pt x="17530" y="21087"/>
                    <a:pt x="21600" y="20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9584266" y="5976479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9958916" y="5982829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0219266" y="603362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0772724" y="5863090"/>
              <a:ext cx="94768" cy="7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834" fill="norm" stroke="1" extrusionOk="0">
                  <a:moveTo>
                    <a:pt x="16680" y="5288"/>
                  </a:moveTo>
                  <a:cubicBezTo>
                    <a:pt x="14802" y="3437"/>
                    <a:pt x="12924" y="1585"/>
                    <a:pt x="10811" y="1277"/>
                  </a:cubicBezTo>
                  <a:cubicBezTo>
                    <a:pt x="8698" y="968"/>
                    <a:pt x="6350" y="2203"/>
                    <a:pt x="4472" y="4054"/>
                  </a:cubicBezTo>
                  <a:cubicBezTo>
                    <a:pt x="2593" y="5905"/>
                    <a:pt x="1185" y="8374"/>
                    <a:pt x="480" y="11151"/>
                  </a:cubicBezTo>
                  <a:cubicBezTo>
                    <a:pt x="-224" y="13928"/>
                    <a:pt x="-224" y="17014"/>
                    <a:pt x="950" y="18865"/>
                  </a:cubicBezTo>
                  <a:cubicBezTo>
                    <a:pt x="2124" y="20717"/>
                    <a:pt x="4472" y="21334"/>
                    <a:pt x="7759" y="20408"/>
                  </a:cubicBezTo>
                  <a:cubicBezTo>
                    <a:pt x="11046" y="19483"/>
                    <a:pt x="15272" y="17014"/>
                    <a:pt x="17854" y="14237"/>
                  </a:cubicBezTo>
                  <a:cubicBezTo>
                    <a:pt x="20437" y="11460"/>
                    <a:pt x="21376" y="8374"/>
                    <a:pt x="20906" y="5905"/>
                  </a:cubicBezTo>
                  <a:cubicBezTo>
                    <a:pt x="20437" y="3437"/>
                    <a:pt x="18559" y="1585"/>
                    <a:pt x="16446" y="660"/>
                  </a:cubicBezTo>
                  <a:cubicBezTo>
                    <a:pt x="14333" y="-266"/>
                    <a:pt x="11985" y="-266"/>
                    <a:pt x="9637" y="968"/>
                  </a:cubicBezTo>
                  <a:cubicBezTo>
                    <a:pt x="7289" y="2203"/>
                    <a:pt x="4941" y="4671"/>
                    <a:pt x="3298" y="7757"/>
                  </a:cubicBezTo>
                  <a:cubicBezTo>
                    <a:pt x="1654" y="10843"/>
                    <a:pt x="715" y="14545"/>
                    <a:pt x="1419" y="16705"/>
                  </a:cubicBezTo>
                  <a:cubicBezTo>
                    <a:pt x="2124" y="18865"/>
                    <a:pt x="4472" y="19483"/>
                    <a:pt x="6585" y="18865"/>
                  </a:cubicBezTo>
                  <a:cubicBezTo>
                    <a:pt x="8698" y="18248"/>
                    <a:pt x="10576" y="16397"/>
                    <a:pt x="10341" y="14854"/>
                  </a:cubicBezTo>
                  <a:cubicBezTo>
                    <a:pt x="10106" y="13311"/>
                    <a:pt x="7759" y="12077"/>
                    <a:pt x="5880" y="12694"/>
                  </a:cubicBezTo>
                  <a:cubicBezTo>
                    <a:pt x="4002" y="13311"/>
                    <a:pt x="2593" y="15780"/>
                    <a:pt x="3063" y="17323"/>
                  </a:cubicBezTo>
                  <a:cubicBezTo>
                    <a:pt x="3533" y="18865"/>
                    <a:pt x="5880" y="19483"/>
                    <a:pt x="7289" y="18248"/>
                  </a:cubicBezTo>
                  <a:cubicBezTo>
                    <a:pt x="8698" y="17014"/>
                    <a:pt x="9167" y="13928"/>
                    <a:pt x="8228" y="12077"/>
                  </a:cubicBezTo>
                  <a:cubicBezTo>
                    <a:pt x="7289" y="10225"/>
                    <a:pt x="4941" y="9608"/>
                    <a:pt x="4941" y="9917"/>
                  </a:cubicBezTo>
                  <a:cubicBezTo>
                    <a:pt x="4941" y="10225"/>
                    <a:pt x="7289" y="11460"/>
                    <a:pt x="8698" y="12694"/>
                  </a:cubicBezTo>
                  <a:cubicBezTo>
                    <a:pt x="10106" y="13928"/>
                    <a:pt x="10576" y="15163"/>
                    <a:pt x="11046" y="16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0769346" y="6027279"/>
              <a:ext cx="78571" cy="23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18" fill="norm" stroke="1" extrusionOk="0">
                  <a:moveTo>
                    <a:pt x="21100" y="0"/>
                  </a:moveTo>
                  <a:cubicBezTo>
                    <a:pt x="15416" y="4436"/>
                    <a:pt x="9732" y="8871"/>
                    <a:pt x="6321" y="11571"/>
                  </a:cubicBezTo>
                  <a:cubicBezTo>
                    <a:pt x="2911" y="14271"/>
                    <a:pt x="1774" y="15236"/>
                    <a:pt x="921" y="16489"/>
                  </a:cubicBezTo>
                  <a:cubicBezTo>
                    <a:pt x="68" y="17743"/>
                    <a:pt x="-500" y="19286"/>
                    <a:pt x="637" y="20250"/>
                  </a:cubicBezTo>
                  <a:cubicBezTo>
                    <a:pt x="1774" y="21214"/>
                    <a:pt x="4616" y="21600"/>
                    <a:pt x="7742" y="21504"/>
                  </a:cubicBezTo>
                  <a:cubicBezTo>
                    <a:pt x="10868" y="21407"/>
                    <a:pt x="14279" y="20829"/>
                    <a:pt x="16553" y="20057"/>
                  </a:cubicBezTo>
                  <a:cubicBezTo>
                    <a:pt x="18826" y="19286"/>
                    <a:pt x="19963" y="18321"/>
                    <a:pt x="21100" y="17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0740692" y="6116179"/>
              <a:ext cx="17072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1472" y="21600"/>
                  </a:moveTo>
                  <a:cubicBezTo>
                    <a:pt x="431" y="18000"/>
                    <a:pt x="-610" y="14400"/>
                    <a:pt x="431" y="11400"/>
                  </a:cubicBezTo>
                  <a:cubicBezTo>
                    <a:pt x="1472" y="8400"/>
                    <a:pt x="4595" y="6000"/>
                    <a:pt x="8368" y="4200"/>
                  </a:cubicBezTo>
                  <a:cubicBezTo>
                    <a:pt x="12142" y="2400"/>
                    <a:pt x="16566" y="1200"/>
                    <a:pt x="209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1357362" y="5913620"/>
              <a:ext cx="98601" cy="14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05" fill="norm" stroke="1" extrusionOk="0">
                  <a:moveTo>
                    <a:pt x="18593" y="3662"/>
                  </a:moveTo>
                  <a:cubicBezTo>
                    <a:pt x="16793" y="2722"/>
                    <a:pt x="14993" y="1783"/>
                    <a:pt x="12743" y="1940"/>
                  </a:cubicBezTo>
                  <a:cubicBezTo>
                    <a:pt x="10493" y="2096"/>
                    <a:pt x="7793" y="3348"/>
                    <a:pt x="5543" y="4757"/>
                  </a:cubicBezTo>
                  <a:cubicBezTo>
                    <a:pt x="3293" y="6166"/>
                    <a:pt x="1493" y="7731"/>
                    <a:pt x="593" y="9296"/>
                  </a:cubicBezTo>
                  <a:cubicBezTo>
                    <a:pt x="-307" y="10862"/>
                    <a:pt x="-307" y="12427"/>
                    <a:pt x="1718" y="13366"/>
                  </a:cubicBezTo>
                  <a:cubicBezTo>
                    <a:pt x="3743" y="14305"/>
                    <a:pt x="7793" y="14618"/>
                    <a:pt x="11393" y="13366"/>
                  </a:cubicBezTo>
                  <a:cubicBezTo>
                    <a:pt x="14993" y="12114"/>
                    <a:pt x="18143" y="9296"/>
                    <a:pt x="19718" y="7105"/>
                  </a:cubicBezTo>
                  <a:cubicBezTo>
                    <a:pt x="21293" y="4914"/>
                    <a:pt x="21293" y="3348"/>
                    <a:pt x="20168" y="2253"/>
                  </a:cubicBezTo>
                  <a:cubicBezTo>
                    <a:pt x="19043" y="1157"/>
                    <a:pt x="16793" y="531"/>
                    <a:pt x="14543" y="218"/>
                  </a:cubicBezTo>
                  <a:cubicBezTo>
                    <a:pt x="12293" y="-95"/>
                    <a:pt x="10043" y="-95"/>
                    <a:pt x="8018" y="375"/>
                  </a:cubicBezTo>
                  <a:cubicBezTo>
                    <a:pt x="5993" y="844"/>
                    <a:pt x="4193" y="1783"/>
                    <a:pt x="4193" y="2722"/>
                  </a:cubicBezTo>
                  <a:cubicBezTo>
                    <a:pt x="4193" y="3662"/>
                    <a:pt x="5993" y="4601"/>
                    <a:pt x="8018" y="5227"/>
                  </a:cubicBezTo>
                  <a:cubicBezTo>
                    <a:pt x="10043" y="5853"/>
                    <a:pt x="12293" y="6166"/>
                    <a:pt x="14543" y="6166"/>
                  </a:cubicBezTo>
                  <a:cubicBezTo>
                    <a:pt x="16793" y="6166"/>
                    <a:pt x="19043" y="5853"/>
                    <a:pt x="19268" y="5070"/>
                  </a:cubicBezTo>
                  <a:cubicBezTo>
                    <a:pt x="19493" y="4288"/>
                    <a:pt x="17693" y="3035"/>
                    <a:pt x="15443" y="2409"/>
                  </a:cubicBezTo>
                  <a:cubicBezTo>
                    <a:pt x="13193" y="1783"/>
                    <a:pt x="10493" y="1783"/>
                    <a:pt x="7793" y="2096"/>
                  </a:cubicBezTo>
                  <a:cubicBezTo>
                    <a:pt x="5093" y="2409"/>
                    <a:pt x="2393" y="3035"/>
                    <a:pt x="1043" y="4131"/>
                  </a:cubicBezTo>
                  <a:cubicBezTo>
                    <a:pt x="-307" y="5227"/>
                    <a:pt x="-307" y="6792"/>
                    <a:pt x="818" y="7575"/>
                  </a:cubicBezTo>
                  <a:cubicBezTo>
                    <a:pt x="1943" y="8357"/>
                    <a:pt x="4193" y="8357"/>
                    <a:pt x="6443" y="8201"/>
                  </a:cubicBezTo>
                  <a:cubicBezTo>
                    <a:pt x="8693" y="8044"/>
                    <a:pt x="10943" y="7731"/>
                    <a:pt x="12968" y="7105"/>
                  </a:cubicBezTo>
                  <a:cubicBezTo>
                    <a:pt x="14993" y="6479"/>
                    <a:pt x="16793" y="5540"/>
                    <a:pt x="17018" y="4444"/>
                  </a:cubicBezTo>
                  <a:cubicBezTo>
                    <a:pt x="17243" y="3348"/>
                    <a:pt x="15893" y="2096"/>
                    <a:pt x="14093" y="1627"/>
                  </a:cubicBezTo>
                  <a:cubicBezTo>
                    <a:pt x="12293" y="1157"/>
                    <a:pt x="10043" y="1470"/>
                    <a:pt x="7568" y="2096"/>
                  </a:cubicBezTo>
                  <a:cubicBezTo>
                    <a:pt x="5093" y="2722"/>
                    <a:pt x="2393" y="3662"/>
                    <a:pt x="1043" y="4914"/>
                  </a:cubicBezTo>
                  <a:cubicBezTo>
                    <a:pt x="-307" y="6166"/>
                    <a:pt x="-307" y="7731"/>
                    <a:pt x="818" y="8514"/>
                  </a:cubicBezTo>
                  <a:cubicBezTo>
                    <a:pt x="1943" y="9296"/>
                    <a:pt x="4193" y="9296"/>
                    <a:pt x="6668" y="9296"/>
                  </a:cubicBezTo>
                  <a:cubicBezTo>
                    <a:pt x="9143" y="9296"/>
                    <a:pt x="11843" y="9296"/>
                    <a:pt x="14093" y="8201"/>
                  </a:cubicBezTo>
                  <a:cubicBezTo>
                    <a:pt x="16343" y="7105"/>
                    <a:pt x="18143" y="4914"/>
                    <a:pt x="17468" y="3818"/>
                  </a:cubicBezTo>
                  <a:cubicBezTo>
                    <a:pt x="16793" y="2722"/>
                    <a:pt x="13643" y="2722"/>
                    <a:pt x="10943" y="2722"/>
                  </a:cubicBezTo>
                  <a:cubicBezTo>
                    <a:pt x="8243" y="2722"/>
                    <a:pt x="5993" y="2722"/>
                    <a:pt x="3968" y="4288"/>
                  </a:cubicBezTo>
                  <a:cubicBezTo>
                    <a:pt x="1943" y="5853"/>
                    <a:pt x="143" y="8983"/>
                    <a:pt x="1268" y="12114"/>
                  </a:cubicBezTo>
                  <a:cubicBezTo>
                    <a:pt x="2393" y="15244"/>
                    <a:pt x="6443" y="18375"/>
                    <a:pt x="10493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1360150" y="6109829"/>
              <a:ext cx="78317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0"/>
                  </a:moveTo>
                  <a:cubicBezTo>
                    <a:pt x="15178" y="4491"/>
                    <a:pt x="8757" y="8982"/>
                    <a:pt x="4962" y="12190"/>
                  </a:cubicBezTo>
                  <a:cubicBezTo>
                    <a:pt x="1168" y="15398"/>
                    <a:pt x="0" y="17323"/>
                    <a:pt x="0" y="18820"/>
                  </a:cubicBezTo>
                  <a:cubicBezTo>
                    <a:pt x="0" y="20317"/>
                    <a:pt x="1168" y="21386"/>
                    <a:pt x="4670" y="21493"/>
                  </a:cubicBezTo>
                  <a:cubicBezTo>
                    <a:pt x="8173" y="21600"/>
                    <a:pt x="14011" y="20745"/>
                    <a:pt x="19849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1305116" y="6205079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1470216" y="6243179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1514666" y="6179679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1648016" y="6198729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9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990416" y="4466122"/>
              <a:ext cx="2965451" cy="848370"/>
            </a:xfrm>
            <a:prstGeom prst="rect">
              <a:avLst/>
            </a:prstGeom>
            <a:effectLst/>
          </p:spPr>
        </p:pic>
        <p:pic>
          <p:nvPicPr>
            <p:cNvPr id="69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833753" y="4894428"/>
              <a:ext cx="136028" cy="119369"/>
            </a:xfrm>
            <a:prstGeom prst="rect">
              <a:avLst/>
            </a:prstGeom>
            <a:effectLst/>
          </p:spPr>
        </p:pic>
        <p:pic>
          <p:nvPicPr>
            <p:cNvPr id="70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053764" y="4877929"/>
              <a:ext cx="182585" cy="199053"/>
            </a:xfrm>
            <a:prstGeom prst="rect">
              <a:avLst/>
            </a:prstGeom>
            <a:effectLst/>
          </p:spPr>
        </p:pic>
        <p:pic>
          <p:nvPicPr>
            <p:cNvPr id="70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584422" y="4499045"/>
              <a:ext cx="148945" cy="151607"/>
            </a:xfrm>
            <a:prstGeom prst="rect">
              <a:avLst/>
            </a:prstGeom>
            <a:effectLst/>
          </p:spPr>
        </p:pic>
        <p:pic>
          <p:nvPicPr>
            <p:cNvPr id="70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987358" y="4472323"/>
              <a:ext cx="180365" cy="112780"/>
            </a:xfrm>
            <a:prstGeom prst="rect">
              <a:avLst/>
            </a:prstGeom>
            <a:effectLst/>
          </p:spPr>
        </p:pic>
        <p:pic>
          <p:nvPicPr>
            <p:cNvPr id="70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338205" y="4694787"/>
              <a:ext cx="165902" cy="117526"/>
            </a:xfrm>
            <a:prstGeom prst="rect">
              <a:avLst/>
            </a:prstGeom>
            <a:effectLst/>
          </p:spPr>
        </p:pic>
        <p:pic>
          <p:nvPicPr>
            <p:cNvPr id="70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676090" y="5087470"/>
              <a:ext cx="120244" cy="112193"/>
            </a:xfrm>
            <a:prstGeom prst="rect">
              <a:avLst/>
            </a:prstGeom>
            <a:effectLst/>
          </p:spPr>
        </p:pic>
        <p:pic>
          <p:nvPicPr>
            <p:cNvPr id="711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349566" y="5874879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713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394016" y="5671679"/>
              <a:ext cx="31751" cy="50801"/>
            </a:xfrm>
            <a:prstGeom prst="rect">
              <a:avLst/>
            </a:prstGeom>
            <a:effectLst/>
          </p:spPr>
        </p:pic>
        <p:pic>
          <p:nvPicPr>
            <p:cNvPr id="715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419416" y="5538329"/>
              <a:ext cx="44451" cy="69851"/>
            </a:xfrm>
            <a:prstGeom prst="rect">
              <a:avLst/>
            </a:prstGeom>
            <a:effectLst/>
          </p:spPr>
        </p:pic>
        <p:pic>
          <p:nvPicPr>
            <p:cNvPr id="717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463866" y="5328779"/>
              <a:ext cx="31751" cy="76201"/>
            </a:xfrm>
            <a:prstGeom prst="rect">
              <a:avLst/>
            </a:prstGeom>
            <a:effectLst/>
          </p:spPr>
        </p:pic>
        <p:pic>
          <p:nvPicPr>
            <p:cNvPr id="719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432116" y="5163679"/>
              <a:ext cx="31751" cy="76201"/>
            </a:xfrm>
            <a:prstGeom prst="rect">
              <a:avLst/>
            </a:prstGeom>
            <a:effectLst/>
          </p:spPr>
        </p:pic>
        <p:pic>
          <p:nvPicPr>
            <p:cNvPr id="721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444816" y="5043029"/>
              <a:ext cx="38101" cy="57151"/>
            </a:xfrm>
            <a:prstGeom prst="rect">
              <a:avLst/>
            </a:prstGeom>
            <a:effectLst/>
          </p:spPr>
        </p:pic>
        <p:pic>
          <p:nvPicPr>
            <p:cNvPr id="723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962216" y="4954129"/>
              <a:ext cx="50801" cy="31751"/>
            </a:xfrm>
            <a:prstGeom prst="rect">
              <a:avLst/>
            </a:prstGeom>
            <a:effectLst/>
          </p:spPr>
        </p:pic>
        <p:pic>
          <p:nvPicPr>
            <p:cNvPr id="725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184466" y="4979529"/>
              <a:ext cx="165101" cy="31751"/>
            </a:xfrm>
            <a:prstGeom prst="rect">
              <a:avLst/>
            </a:prstGeom>
            <a:effectLst/>
          </p:spPr>
        </p:pic>
        <p:pic>
          <p:nvPicPr>
            <p:cNvPr id="727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419416" y="4998579"/>
              <a:ext cx="57151" cy="31751"/>
            </a:xfrm>
            <a:prstGeom prst="rect">
              <a:avLst/>
            </a:prstGeom>
            <a:effectLst/>
          </p:spPr>
        </p:pic>
        <p:pic>
          <p:nvPicPr>
            <p:cNvPr id="72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344377" y="4936025"/>
              <a:ext cx="151240" cy="181088"/>
            </a:xfrm>
            <a:prstGeom prst="rect">
              <a:avLst/>
            </a:prstGeom>
            <a:effectLst/>
          </p:spPr>
        </p:pic>
        <p:pic>
          <p:nvPicPr>
            <p:cNvPr id="731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924116" y="4909679"/>
              <a:ext cx="82551" cy="44451"/>
            </a:xfrm>
            <a:prstGeom prst="rect">
              <a:avLst/>
            </a:prstGeom>
            <a:effectLst/>
          </p:spPr>
        </p:pic>
        <p:pic>
          <p:nvPicPr>
            <p:cNvPr id="733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968566" y="4890629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735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032066" y="4852529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737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101916" y="4833479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739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171766" y="4814429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741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267016" y="4795379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743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330516" y="4782679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74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1350095" y="4704044"/>
              <a:ext cx="131879" cy="151920"/>
            </a:xfrm>
            <a:prstGeom prst="rect">
              <a:avLst/>
            </a:prstGeom>
            <a:effectLst/>
          </p:spPr>
        </p:pic>
        <p:sp>
          <p:nvSpPr>
            <p:cNvPr id="747" name="Line"/>
            <p:cNvSpPr/>
            <p:nvPr/>
          </p:nvSpPr>
          <p:spPr>
            <a:xfrm>
              <a:off x="11578166" y="4781459"/>
              <a:ext cx="55705" cy="2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36" fill="norm" stroke="1" extrusionOk="0">
                  <a:moveTo>
                    <a:pt x="0" y="1001"/>
                  </a:moveTo>
                  <a:cubicBezTo>
                    <a:pt x="3200" y="544"/>
                    <a:pt x="6400" y="88"/>
                    <a:pt x="10000" y="12"/>
                  </a:cubicBezTo>
                  <a:cubicBezTo>
                    <a:pt x="13600" y="-64"/>
                    <a:pt x="17600" y="240"/>
                    <a:pt x="19600" y="773"/>
                  </a:cubicBezTo>
                  <a:cubicBezTo>
                    <a:pt x="21600" y="1305"/>
                    <a:pt x="21600" y="2066"/>
                    <a:pt x="19200" y="3054"/>
                  </a:cubicBezTo>
                  <a:cubicBezTo>
                    <a:pt x="16800" y="4043"/>
                    <a:pt x="12000" y="5260"/>
                    <a:pt x="9200" y="6629"/>
                  </a:cubicBezTo>
                  <a:cubicBezTo>
                    <a:pt x="6400" y="7998"/>
                    <a:pt x="5600" y="9519"/>
                    <a:pt x="8000" y="11116"/>
                  </a:cubicBezTo>
                  <a:cubicBezTo>
                    <a:pt x="10400" y="12713"/>
                    <a:pt x="16000" y="14387"/>
                    <a:pt x="15600" y="16136"/>
                  </a:cubicBezTo>
                  <a:cubicBezTo>
                    <a:pt x="15200" y="17885"/>
                    <a:pt x="8800" y="19711"/>
                    <a:pt x="240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6855089" y="4942983"/>
              <a:ext cx="5000902" cy="206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84" fill="norm" stroke="1" extrusionOk="0">
                  <a:moveTo>
                    <a:pt x="20562" y="450"/>
                  </a:moveTo>
                  <a:cubicBezTo>
                    <a:pt x="20562" y="294"/>
                    <a:pt x="20562" y="139"/>
                    <a:pt x="20585" y="62"/>
                  </a:cubicBezTo>
                  <a:cubicBezTo>
                    <a:pt x="20608" y="-16"/>
                    <a:pt x="20654" y="-16"/>
                    <a:pt x="20750" y="39"/>
                  </a:cubicBezTo>
                  <a:cubicBezTo>
                    <a:pt x="20845" y="95"/>
                    <a:pt x="20991" y="206"/>
                    <a:pt x="21138" y="472"/>
                  </a:cubicBezTo>
                  <a:cubicBezTo>
                    <a:pt x="21284" y="738"/>
                    <a:pt x="21430" y="1159"/>
                    <a:pt x="21507" y="1736"/>
                  </a:cubicBezTo>
                  <a:cubicBezTo>
                    <a:pt x="21585" y="2313"/>
                    <a:pt x="21594" y="3044"/>
                    <a:pt x="21507" y="3754"/>
                  </a:cubicBezTo>
                  <a:cubicBezTo>
                    <a:pt x="21421" y="4464"/>
                    <a:pt x="21238" y="5151"/>
                    <a:pt x="21010" y="5772"/>
                  </a:cubicBezTo>
                  <a:cubicBezTo>
                    <a:pt x="20781" y="6393"/>
                    <a:pt x="20508" y="6947"/>
                    <a:pt x="20220" y="7458"/>
                  </a:cubicBezTo>
                  <a:cubicBezTo>
                    <a:pt x="19932" y="7968"/>
                    <a:pt x="19631" y="8433"/>
                    <a:pt x="19353" y="8832"/>
                  </a:cubicBezTo>
                  <a:cubicBezTo>
                    <a:pt x="19074" y="9232"/>
                    <a:pt x="18819" y="9564"/>
                    <a:pt x="18536" y="9908"/>
                  </a:cubicBezTo>
                  <a:cubicBezTo>
                    <a:pt x="18253" y="10252"/>
                    <a:pt x="17942" y="10607"/>
                    <a:pt x="17604" y="10961"/>
                  </a:cubicBezTo>
                  <a:cubicBezTo>
                    <a:pt x="17267" y="11316"/>
                    <a:pt x="16902" y="11671"/>
                    <a:pt x="16568" y="11948"/>
                  </a:cubicBezTo>
                  <a:cubicBezTo>
                    <a:pt x="16235" y="12225"/>
                    <a:pt x="15934" y="12425"/>
                    <a:pt x="15619" y="12625"/>
                  </a:cubicBezTo>
                  <a:cubicBezTo>
                    <a:pt x="15304" y="12824"/>
                    <a:pt x="14975" y="13024"/>
                    <a:pt x="14642" y="13223"/>
                  </a:cubicBezTo>
                  <a:cubicBezTo>
                    <a:pt x="14309" y="13423"/>
                    <a:pt x="13971" y="13623"/>
                    <a:pt x="13624" y="13811"/>
                  </a:cubicBezTo>
                  <a:cubicBezTo>
                    <a:pt x="13277" y="14000"/>
                    <a:pt x="12921" y="14177"/>
                    <a:pt x="12570" y="14366"/>
                  </a:cubicBezTo>
                  <a:cubicBezTo>
                    <a:pt x="12218" y="14554"/>
                    <a:pt x="11871" y="14754"/>
                    <a:pt x="11515" y="14942"/>
                  </a:cubicBezTo>
                  <a:cubicBezTo>
                    <a:pt x="11159" y="15131"/>
                    <a:pt x="10794" y="15308"/>
                    <a:pt x="10443" y="15485"/>
                  </a:cubicBezTo>
                  <a:cubicBezTo>
                    <a:pt x="10091" y="15663"/>
                    <a:pt x="9753" y="15840"/>
                    <a:pt x="9420" y="15995"/>
                  </a:cubicBezTo>
                  <a:cubicBezTo>
                    <a:pt x="9087" y="16151"/>
                    <a:pt x="8758" y="16284"/>
                    <a:pt x="8439" y="16417"/>
                  </a:cubicBezTo>
                  <a:cubicBezTo>
                    <a:pt x="8119" y="16550"/>
                    <a:pt x="7809" y="16683"/>
                    <a:pt x="7503" y="16805"/>
                  </a:cubicBezTo>
                  <a:cubicBezTo>
                    <a:pt x="7197" y="16927"/>
                    <a:pt x="6896" y="17038"/>
                    <a:pt x="6595" y="17149"/>
                  </a:cubicBezTo>
                  <a:cubicBezTo>
                    <a:pt x="6293" y="17260"/>
                    <a:pt x="5992" y="17370"/>
                    <a:pt x="5650" y="17481"/>
                  </a:cubicBezTo>
                  <a:cubicBezTo>
                    <a:pt x="5307" y="17592"/>
                    <a:pt x="4924" y="17703"/>
                    <a:pt x="4559" y="17814"/>
                  </a:cubicBezTo>
                  <a:cubicBezTo>
                    <a:pt x="4193" y="17925"/>
                    <a:pt x="3847" y="18036"/>
                    <a:pt x="3495" y="18124"/>
                  </a:cubicBezTo>
                  <a:cubicBezTo>
                    <a:pt x="3144" y="18213"/>
                    <a:pt x="2788" y="18280"/>
                    <a:pt x="2445" y="18357"/>
                  </a:cubicBezTo>
                  <a:cubicBezTo>
                    <a:pt x="2103" y="18435"/>
                    <a:pt x="1774" y="18524"/>
                    <a:pt x="1478" y="18623"/>
                  </a:cubicBezTo>
                  <a:cubicBezTo>
                    <a:pt x="1181" y="18723"/>
                    <a:pt x="916" y="18834"/>
                    <a:pt x="697" y="18934"/>
                  </a:cubicBezTo>
                  <a:cubicBezTo>
                    <a:pt x="478" y="19034"/>
                    <a:pt x="304" y="19122"/>
                    <a:pt x="195" y="19211"/>
                  </a:cubicBezTo>
                  <a:cubicBezTo>
                    <a:pt x="85" y="19300"/>
                    <a:pt x="40" y="19389"/>
                    <a:pt x="17" y="19488"/>
                  </a:cubicBezTo>
                  <a:cubicBezTo>
                    <a:pt x="-6" y="19588"/>
                    <a:pt x="-6" y="19699"/>
                    <a:pt x="17" y="19865"/>
                  </a:cubicBezTo>
                  <a:cubicBezTo>
                    <a:pt x="40" y="20032"/>
                    <a:pt x="85" y="20253"/>
                    <a:pt x="218" y="20453"/>
                  </a:cubicBezTo>
                  <a:cubicBezTo>
                    <a:pt x="350" y="20653"/>
                    <a:pt x="569" y="20830"/>
                    <a:pt x="838" y="20985"/>
                  </a:cubicBezTo>
                  <a:cubicBezTo>
                    <a:pt x="1108" y="21140"/>
                    <a:pt x="1427" y="21274"/>
                    <a:pt x="1761" y="21362"/>
                  </a:cubicBezTo>
                  <a:cubicBezTo>
                    <a:pt x="2094" y="21451"/>
                    <a:pt x="2441" y="21495"/>
                    <a:pt x="2797" y="21529"/>
                  </a:cubicBezTo>
                  <a:cubicBezTo>
                    <a:pt x="3153" y="21562"/>
                    <a:pt x="3518" y="21584"/>
                    <a:pt x="3755" y="21584"/>
                  </a:cubicBezTo>
                  <a:cubicBezTo>
                    <a:pt x="3993" y="21584"/>
                    <a:pt x="4102" y="21562"/>
                    <a:pt x="4212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679266" y="6916279"/>
              <a:ext cx="11429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0" y="0"/>
                  </a:moveTo>
                  <a:cubicBezTo>
                    <a:pt x="3857" y="1527"/>
                    <a:pt x="7714" y="3055"/>
                    <a:pt x="11571" y="4582"/>
                  </a:cubicBezTo>
                  <a:cubicBezTo>
                    <a:pt x="15429" y="6109"/>
                    <a:pt x="19286" y="7636"/>
                    <a:pt x="20443" y="9382"/>
                  </a:cubicBezTo>
                  <a:cubicBezTo>
                    <a:pt x="21600" y="11127"/>
                    <a:pt x="20057" y="13091"/>
                    <a:pt x="16971" y="15164"/>
                  </a:cubicBezTo>
                  <a:cubicBezTo>
                    <a:pt x="13886" y="17236"/>
                    <a:pt x="9257" y="19418"/>
                    <a:pt x="4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8580966" y="6725779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37"/>
                    <a:pt x="7200" y="10873"/>
                    <a:pt x="10800" y="14473"/>
                  </a:cubicBezTo>
                  <a:cubicBezTo>
                    <a:pt x="14400" y="18073"/>
                    <a:pt x="18000" y="198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8671983" y="6822225"/>
              <a:ext cx="155311" cy="29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51" fill="norm" stroke="1" extrusionOk="0">
                  <a:moveTo>
                    <a:pt x="584" y="368"/>
                  </a:moveTo>
                  <a:cubicBezTo>
                    <a:pt x="292" y="1879"/>
                    <a:pt x="0" y="3389"/>
                    <a:pt x="0" y="4673"/>
                  </a:cubicBezTo>
                  <a:cubicBezTo>
                    <a:pt x="0" y="5957"/>
                    <a:pt x="292" y="7014"/>
                    <a:pt x="1314" y="7543"/>
                  </a:cubicBezTo>
                  <a:cubicBezTo>
                    <a:pt x="2335" y="8072"/>
                    <a:pt x="4086" y="8072"/>
                    <a:pt x="6130" y="7619"/>
                  </a:cubicBezTo>
                  <a:cubicBezTo>
                    <a:pt x="8173" y="7165"/>
                    <a:pt x="10508" y="6259"/>
                    <a:pt x="12114" y="5428"/>
                  </a:cubicBezTo>
                  <a:cubicBezTo>
                    <a:pt x="13719" y="4598"/>
                    <a:pt x="14595" y="3842"/>
                    <a:pt x="15032" y="2785"/>
                  </a:cubicBezTo>
                  <a:cubicBezTo>
                    <a:pt x="15470" y="1728"/>
                    <a:pt x="15470" y="368"/>
                    <a:pt x="15324" y="66"/>
                  </a:cubicBezTo>
                  <a:cubicBezTo>
                    <a:pt x="15178" y="-236"/>
                    <a:pt x="14886" y="519"/>
                    <a:pt x="15178" y="2030"/>
                  </a:cubicBezTo>
                  <a:cubicBezTo>
                    <a:pt x="15470" y="3540"/>
                    <a:pt x="16346" y="5806"/>
                    <a:pt x="17514" y="8525"/>
                  </a:cubicBezTo>
                  <a:cubicBezTo>
                    <a:pt x="18681" y="11244"/>
                    <a:pt x="20141" y="14416"/>
                    <a:pt x="20870" y="16530"/>
                  </a:cubicBezTo>
                  <a:cubicBezTo>
                    <a:pt x="21600" y="18645"/>
                    <a:pt x="21600" y="19702"/>
                    <a:pt x="20870" y="20382"/>
                  </a:cubicBezTo>
                  <a:cubicBezTo>
                    <a:pt x="20141" y="21062"/>
                    <a:pt x="18681" y="21364"/>
                    <a:pt x="17514" y="21213"/>
                  </a:cubicBezTo>
                  <a:cubicBezTo>
                    <a:pt x="16346" y="21062"/>
                    <a:pt x="15470" y="20458"/>
                    <a:pt x="14595" y="19854"/>
                  </a:cubicBezTo>
                  <a:cubicBezTo>
                    <a:pt x="13719" y="19249"/>
                    <a:pt x="12843" y="18645"/>
                    <a:pt x="12843" y="18116"/>
                  </a:cubicBezTo>
                  <a:cubicBezTo>
                    <a:pt x="12843" y="17588"/>
                    <a:pt x="13719" y="17135"/>
                    <a:pt x="14595" y="16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8864775" y="6928979"/>
              <a:ext cx="78142" cy="12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99" fill="norm" stroke="1" extrusionOk="0">
                  <a:moveTo>
                    <a:pt x="9047" y="0"/>
                  </a:moveTo>
                  <a:cubicBezTo>
                    <a:pt x="6205" y="5400"/>
                    <a:pt x="3363" y="10800"/>
                    <a:pt x="1658" y="14400"/>
                  </a:cubicBezTo>
                  <a:cubicBezTo>
                    <a:pt x="-48" y="18000"/>
                    <a:pt x="-616" y="19800"/>
                    <a:pt x="805" y="20700"/>
                  </a:cubicBezTo>
                  <a:cubicBezTo>
                    <a:pt x="2226" y="21600"/>
                    <a:pt x="5637" y="21600"/>
                    <a:pt x="9331" y="20880"/>
                  </a:cubicBezTo>
                  <a:cubicBezTo>
                    <a:pt x="13026" y="20160"/>
                    <a:pt x="17005" y="18720"/>
                    <a:pt x="20984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8847666" y="6979779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8974666" y="6998829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9012766" y="696707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9101666" y="6967079"/>
              <a:ext cx="1" cy="82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9241366" y="6928979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9593562" y="6789279"/>
              <a:ext cx="168000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244" y="0"/>
                  </a:moveTo>
                  <a:cubicBezTo>
                    <a:pt x="704" y="1574"/>
                    <a:pt x="164" y="3147"/>
                    <a:pt x="29" y="4506"/>
                  </a:cubicBezTo>
                  <a:cubicBezTo>
                    <a:pt x="-106" y="5865"/>
                    <a:pt x="164" y="7009"/>
                    <a:pt x="2189" y="7295"/>
                  </a:cubicBezTo>
                  <a:cubicBezTo>
                    <a:pt x="4214" y="7581"/>
                    <a:pt x="7994" y="7009"/>
                    <a:pt x="10559" y="5936"/>
                  </a:cubicBezTo>
                  <a:cubicBezTo>
                    <a:pt x="13124" y="4864"/>
                    <a:pt x="14474" y="3290"/>
                    <a:pt x="15419" y="2146"/>
                  </a:cubicBezTo>
                  <a:cubicBezTo>
                    <a:pt x="16364" y="1001"/>
                    <a:pt x="16904" y="286"/>
                    <a:pt x="17309" y="429"/>
                  </a:cubicBezTo>
                  <a:cubicBezTo>
                    <a:pt x="17714" y="572"/>
                    <a:pt x="17984" y="1574"/>
                    <a:pt x="18524" y="4077"/>
                  </a:cubicBezTo>
                  <a:cubicBezTo>
                    <a:pt x="19064" y="6580"/>
                    <a:pt x="19874" y="10585"/>
                    <a:pt x="20414" y="13303"/>
                  </a:cubicBezTo>
                  <a:cubicBezTo>
                    <a:pt x="20954" y="16021"/>
                    <a:pt x="21224" y="17452"/>
                    <a:pt x="21359" y="18525"/>
                  </a:cubicBezTo>
                  <a:cubicBezTo>
                    <a:pt x="21494" y="19597"/>
                    <a:pt x="21494" y="20313"/>
                    <a:pt x="20819" y="20813"/>
                  </a:cubicBezTo>
                  <a:cubicBezTo>
                    <a:pt x="20144" y="21314"/>
                    <a:pt x="18794" y="21600"/>
                    <a:pt x="17444" y="21600"/>
                  </a:cubicBezTo>
                  <a:cubicBezTo>
                    <a:pt x="16094" y="21600"/>
                    <a:pt x="14744" y="21314"/>
                    <a:pt x="13664" y="20742"/>
                  </a:cubicBezTo>
                  <a:cubicBezTo>
                    <a:pt x="12584" y="20170"/>
                    <a:pt x="11774" y="19311"/>
                    <a:pt x="11774" y="18310"/>
                  </a:cubicBezTo>
                  <a:cubicBezTo>
                    <a:pt x="11774" y="17309"/>
                    <a:pt x="12584" y="16164"/>
                    <a:pt x="13394" y="15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9826849" y="6897229"/>
              <a:ext cx="62218" cy="15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19" fill="norm" stroke="1" extrusionOk="0">
                  <a:moveTo>
                    <a:pt x="8204" y="0"/>
                  </a:moveTo>
                  <a:cubicBezTo>
                    <a:pt x="5324" y="4500"/>
                    <a:pt x="2444" y="9000"/>
                    <a:pt x="1004" y="12600"/>
                  </a:cubicBezTo>
                  <a:cubicBezTo>
                    <a:pt x="-436" y="16200"/>
                    <a:pt x="-436" y="18900"/>
                    <a:pt x="1724" y="20250"/>
                  </a:cubicBezTo>
                  <a:cubicBezTo>
                    <a:pt x="3884" y="21600"/>
                    <a:pt x="8204" y="21600"/>
                    <a:pt x="11804" y="21150"/>
                  </a:cubicBezTo>
                  <a:cubicBezTo>
                    <a:pt x="15404" y="20700"/>
                    <a:pt x="18284" y="19800"/>
                    <a:pt x="21164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9781116" y="6986129"/>
              <a:ext cx="120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908116" y="6986129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9933516" y="6941679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0035116" y="6960729"/>
              <a:ext cx="1" cy="82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673116" y="6650522"/>
              <a:ext cx="139751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71" fill="norm" stroke="1" extrusionOk="0">
                  <a:moveTo>
                    <a:pt x="2909" y="2857"/>
                  </a:moveTo>
                  <a:cubicBezTo>
                    <a:pt x="2264" y="5428"/>
                    <a:pt x="1619" y="8000"/>
                    <a:pt x="975" y="10571"/>
                  </a:cubicBezTo>
                  <a:cubicBezTo>
                    <a:pt x="330" y="13142"/>
                    <a:pt x="-315" y="15714"/>
                    <a:pt x="169" y="16228"/>
                  </a:cubicBezTo>
                  <a:cubicBezTo>
                    <a:pt x="652" y="16742"/>
                    <a:pt x="2264" y="15200"/>
                    <a:pt x="3715" y="12628"/>
                  </a:cubicBezTo>
                  <a:cubicBezTo>
                    <a:pt x="5166" y="10057"/>
                    <a:pt x="6455" y="6457"/>
                    <a:pt x="7745" y="3885"/>
                  </a:cubicBezTo>
                  <a:cubicBezTo>
                    <a:pt x="9034" y="1314"/>
                    <a:pt x="10324" y="-229"/>
                    <a:pt x="11452" y="28"/>
                  </a:cubicBezTo>
                  <a:cubicBezTo>
                    <a:pt x="12581" y="285"/>
                    <a:pt x="13548" y="2342"/>
                    <a:pt x="15160" y="6200"/>
                  </a:cubicBezTo>
                  <a:cubicBezTo>
                    <a:pt x="16772" y="10057"/>
                    <a:pt x="19028" y="15714"/>
                    <a:pt x="21285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0143066" y="6878179"/>
              <a:ext cx="18626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2378"/>
                  </a:moveTo>
                  <a:cubicBezTo>
                    <a:pt x="7200" y="1189"/>
                    <a:pt x="14400" y="0"/>
                    <a:pt x="18000" y="0"/>
                  </a:cubicBezTo>
                  <a:cubicBezTo>
                    <a:pt x="21600" y="0"/>
                    <a:pt x="21600" y="1189"/>
                    <a:pt x="20400" y="4161"/>
                  </a:cubicBezTo>
                  <a:cubicBezTo>
                    <a:pt x="19200" y="7134"/>
                    <a:pt x="16800" y="11890"/>
                    <a:pt x="14400" y="14763"/>
                  </a:cubicBezTo>
                  <a:cubicBezTo>
                    <a:pt x="12000" y="17637"/>
                    <a:pt x="9600" y="18628"/>
                    <a:pt x="8400" y="19618"/>
                  </a:cubicBezTo>
                  <a:cubicBezTo>
                    <a:pt x="7200" y="20609"/>
                    <a:pt x="7200" y="21600"/>
                    <a:pt x="8400" y="21600"/>
                  </a:cubicBezTo>
                  <a:cubicBezTo>
                    <a:pt x="9600" y="21600"/>
                    <a:pt x="12000" y="20609"/>
                    <a:pt x="14400" y="19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0226528" y="6871829"/>
              <a:ext cx="56239" cy="19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32" fill="norm" stroke="1" extrusionOk="0">
                  <a:moveTo>
                    <a:pt x="9255" y="0"/>
                  </a:moveTo>
                  <a:cubicBezTo>
                    <a:pt x="6055" y="5457"/>
                    <a:pt x="2855" y="10914"/>
                    <a:pt x="1255" y="14211"/>
                  </a:cubicBezTo>
                  <a:cubicBezTo>
                    <a:pt x="-345" y="17507"/>
                    <a:pt x="-345" y="18644"/>
                    <a:pt x="855" y="19667"/>
                  </a:cubicBezTo>
                  <a:cubicBezTo>
                    <a:pt x="2055" y="20691"/>
                    <a:pt x="4455" y="21600"/>
                    <a:pt x="8055" y="21259"/>
                  </a:cubicBezTo>
                  <a:cubicBezTo>
                    <a:pt x="11655" y="20918"/>
                    <a:pt x="16455" y="19326"/>
                    <a:pt x="21255" y="17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0206566" y="6941679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6000"/>
                    <a:pt x="7488" y="10400"/>
                    <a:pt x="11088" y="6800"/>
                  </a:cubicBezTo>
                  <a:cubicBezTo>
                    <a:pt x="14688" y="3200"/>
                    <a:pt x="18144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0428816" y="6751179"/>
              <a:ext cx="1392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600"/>
                    <a:pt x="21600" y="7200"/>
                    <a:pt x="20057" y="10800"/>
                  </a:cubicBezTo>
                  <a:cubicBezTo>
                    <a:pt x="18514" y="14400"/>
                    <a:pt x="9257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574616" y="7242245"/>
              <a:ext cx="1733551" cy="6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5236"/>
                  </a:moveTo>
                  <a:cubicBezTo>
                    <a:pt x="1029" y="3927"/>
                    <a:pt x="2057" y="2618"/>
                    <a:pt x="3020" y="1636"/>
                  </a:cubicBezTo>
                  <a:cubicBezTo>
                    <a:pt x="3982" y="655"/>
                    <a:pt x="4879" y="0"/>
                    <a:pt x="5868" y="0"/>
                  </a:cubicBezTo>
                  <a:cubicBezTo>
                    <a:pt x="6857" y="0"/>
                    <a:pt x="7938" y="655"/>
                    <a:pt x="9046" y="2618"/>
                  </a:cubicBezTo>
                  <a:cubicBezTo>
                    <a:pt x="10154" y="4582"/>
                    <a:pt x="11288" y="7855"/>
                    <a:pt x="12382" y="10800"/>
                  </a:cubicBezTo>
                  <a:cubicBezTo>
                    <a:pt x="13477" y="13745"/>
                    <a:pt x="14532" y="16364"/>
                    <a:pt x="15587" y="18327"/>
                  </a:cubicBezTo>
                  <a:cubicBezTo>
                    <a:pt x="16642" y="20291"/>
                    <a:pt x="17697" y="21600"/>
                    <a:pt x="18699" y="20618"/>
                  </a:cubicBezTo>
                  <a:cubicBezTo>
                    <a:pt x="19701" y="19636"/>
                    <a:pt x="20651" y="16364"/>
                    <a:pt x="21600" y="13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9015660" y="7329029"/>
              <a:ext cx="145465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504" y="0"/>
                  </a:moveTo>
                  <a:cubicBezTo>
                    <a:pt x="196" y="711"/>
                    <a:pt x="-113" y="1421"/>
                    <a:pt x="41" y="2345"/>
                  </a:cubicBezTo>
                  <a:cubicBezTo>
                    <a:pt x="196" y="3268"/>
                    <a:pt x="813" y="4405"/>
                    <a:pt x="3436" y="4547"/>
                  </a:cubicBezTo>
                  <a:cubicBezTo>
                    <a:pt x="6058" y="4689"/>
                    <a:pt x="10687" y="3837"/>
                    <a:pt x="13464" y="3126"/>
                  </a:cubicBezTo>
                  <a:cubicBezTo>
                    <a:pt x="16241" y="2416"/>
                    <a:pt x="17167" y="1847"/>
                    <a:pt x="18093" y="2274"/>
                  </a:cubicBezTo>
                  <a:cubicBezTo>
                    <a:pt x="19018" y="2700"/>
                    <a:pt x="19944" y="4121"/>
                    <a:pt x="20561" y="6537"/>
                  </a:cubicBezTo>
                  <a:cubicBezTo>
                    <a:pt x="21178" y="8953"/>
                    <a:pt x="21487" y="12363"/>
                    <a:pt x="20870" y="14850"/>
                  </a:cubicBezTo>
                  <a:cubicBezTo>
                    <a:pt x="20253" y="17337"/>
                    <a:pt x="18710" y="18900"/>
                    <a:pt x="16704" y="19966"/>
                  </a:cubicBezTo>
                  <a:cubicBezTo>
                    <a:pt x="14698" y="21032"/>
                    <a:pt x="12230" y="21600"/>
                    <a:pt x="10378" y="21600"/>
                  </a:cubicBezTo>
                  <a:cubicBezTo>
                    <a:pt x="8527" y="21600"/>
                    <a:pt x="7293" y="21032"/>
                    <a:pt x="6213" y="19966"/>
                  </a:cubicBezTo>
                  <a:cubicBezTo>
                    <a:pt x="5133" y="18900"/>
                    <a:pt x="4207" y="17337"/>
                    <a:pt x="4824" y="16200"/>
                  </a:cubicBezTo>
                  <a:cubicBezTo>
                    <a:pt x="5441" y="15063"/>
                    <a:pt x="7601" y="14353"/>
                    <a:pt x="9761" y="13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9213056" y="7405229"/>
              <a:ext cx="41011" cy="16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31" fill="norm" stroke="1" extrusionOk="0">
                  <a:moveTo>
                    <a:pt x="7965" y="0"/>
                  </a:moveTo>
                  <a:cubicBezTo>
                    <a:pt x="4725" y="6015"/>
                    <a:pt x="1485" y="12030"/>
                    <a:pt x="405" y="15722"/>
                  </a:cubicBezTo>
                  <a:cubicBezTo>
                    <a:pt x="-675" y="19413"/>
                    <a:pt x="405" y="20780"/>
                    <a:pt x="3645" y="21190"/>
                  </a:cubicBezTo>
                  <a:cubicBezTo>
                    <a:pt x="6885" y="21600"/>
                    <a:pt x="12285" y="21053"/>
                    <a:pt x="15525" y="20370"/>
                  </a:cubicBezTo>
                  <a:cubicBezTo>
                    <a:pt x="18765" y="19686"/>
                    <a:pt x="19845" y="18866"/>
                    <a:pt x="20925" y="18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9171516" y="7468729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9355666" y="7430629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27"/>
                    <a:pt x="0" y="7855"/>
                    <a:pt x="3600" y="11455"/>
                  </a:cubicBezTo>
                  <a:cubicBezTo>
                    <a:pt x="7200" y="15055"/>
                    <a:pt x="14400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285816" y="751317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9501716" y="7430629"/>
              <a:ext cx="1" cy="133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0625666" y="7119479"/>
              <a:ext cx="2095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3840"/>
                    <a:pt x="7418" y="7680"/>
                    <a:pt x="11018" y="11280"/>
                  </a:cubicBezTo>
                  <a:cubicBezTo>
                    <a:pt x="14618" y="14880"/>
                    <a:pt x="18109" y="18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711712" y="7125829"/>
              <a:ext cx="9810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21301" y="0"/>
                  </a:moveTo>
                  <a:cubicBezTo>
                    <a:pt x="18544" y="1800"/>
                    <a:pt x="15786" y="3600"/>
                    <a:pt x="12339" y="6525"/>
                  </a:cubicBezTo>
                  <a:cubicBezTo>
                    <a:pt x="8892" y="9450"/>
                    <a:pt x="4756" y="13500"/>
                    <a:pt x="2458" y="16200"/>
                  </a:cubicBezTo>
                  <a:cubicBezTo>
                    <a:pt x="161" y="18900"/>
                    <a:pt x="-299" y="20250"/>
                    <a:pt x="161" y="20925"/>
                  </a:cubicBezTo>
                  <a:cubicBezTo>
                    <a:pt x="620" y="21600"/>
                    <a:pt x="1999" y="21600"/>
                    <a:pt x="33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1044766" y="6922629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26"/>
                    <a:pt x="7200" y="9853"/>
                    <a:pt x="3600" y="13453"/>
                  </a:cubicBezTo>
                  <a:cubicBezTo>
                    <a:pt x="0" y="17053"/>
                    <a:pt x="0" y="193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1161158" y="7000653"/>
              <a:ext cx="131259" cy="16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097" fill="norm" stroke="1" extrusionOk="0">
                  <a:moveTo>
                    <a:pt x="14061" y="577"/>
                  </a:moveTo>
                  <a:cubicBezTo>
                    <a:pt x="11661" y="37"/>
                    <a:pt x="9261" y="-503"/>
                    <a:pt x="6861" y="847"/>
                  </a:cubicBezTo>
                  <a:cubicBezTo>
                    <a:pt x="4461" y="2197"/>
                    <a:pt x="2061" y="5437"/>
                    <a:pt x="861" y="8677"/>
                  </a:cubicBezTo>
                  <a:cubicBezTo>
                    <a:pt x="-339" y="11917"/>
                    <a:pt x="-339" y="15157"/>
                    <a:pt x="1204" y="17452"/>
                  </a:cubicBezTo>
                  <a:cubicBezTo>
                    <a:pt x="2747" y="19747"/>
                    <a:pt x="5832" y="21097"/>
                    <a:pt x="9090" y="21097"/>
                  </a:cubicBezTo>
                  <a:cubicBezTo>
                    <a:pt x="12347" y="21097"/>
                    <a:pt x="15775" y="19747"/>
                    <a:pt x="18004" y="16777"/>
                  </a:cubicBezTo>
                  <a:cubicBezTo>
                    <a:pt x="20232" y="13807"/>
                    <a:pt x="21261" y="9217"/>
                    <a:pt x="21261" y="6382"/>
                  </a:cubicBezTo>
                  <a:cubicBezTo>
                    <a:pt x="21261" y="3547"/>
                    <a:pt x="20232" y="2467"/>
                    <a:pt x="19032" y="2062"/>
                  </a:cubicBezTo>
                  <a:cubicBezTo>
                    <a:pt x="17832" y="1657"/>
                    <a:pt x="16461" y="1927"/>
                    <a:pt x="15090" y="2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1355937" y="6986129"/>
              <a:ext cx="150387" cy="17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142" fill="norm" stroke="1" extrusionOk="0">
                  <a:moveTo>
                    <a:pt x="15759" y="5400"/>
                  </a:moveTo>
                  <a:cubicBezTo>
                    <a:pt x="13716" y="4886"/>
                    <a:pt x="11672" y="4371"/>
                    <a:pt x="8899" y="6171"/>
                  </a:cubicBezTo>
                  <a:cubicBezTo>
                    <a:pt x="6127" y="7971"/>
                    <a:pt x="2624" y="12086"/>
                    <a:pt x="1018" y="14786"/>
                  </a:cubicBezTo>
                  <a:cubicBezTo>
                    <a:pt x="-587" y="17486"/>
                    <a:pt x="-295" y="18771"/>
                    <a:pt x="1894" y="19800"/>
                  </a:cubicBezTo>
                  <a:cubicBezTo>
                    <a:pt x="4083" y="20829"/>
                    <a:pt x="8170" y="21600"/>
                    <a:pt x="12256" y="20829"/>
                  </a:cubicBezTo>
                  <a:cubicBezTo>
                    <a:pt x="16343" y="20057"/>
                    <a:pt x="20429" y="17743"/>
                    <a:pt x="20721" y="14143"/>
                  </a:cubicBezTo>
                  <a:cubicBezTo>
                    <a:pt x="21013" y="10543"/>
                    <a:pt x="17510" y="5657"/>
                    <a:pt x="14008" y="3086"/>
                  </a:cubicBezTo>
                  <a:cubicBezTo>
                    <a:pt x="10505" y="514"/>
                    <a:pt x="7002" y="257"/>
                    <a:pt x="3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81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895666" y="5995529"/>
              <a:ext cx="69851" cy="38101"/>
            </a:xfrm>
            <a:prstGeom prst="rect">
              <a:avLst/>
            </a:prstGeom>
            <a:effectLst/>
          </p:spPr>
        </p:pic>
        <p:pic>
          <p:nvPicPr>
            <p:cNvPr id="78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898751" y="5963779"/>
              <a:ext cx="85381" cy="65617"/>
            </a:xfrm>
            <a:prstGeom prst="rect">
              <a:avLst/>
            </a:prstGeom>
            <a:effectLst/>
          </p:spPr>
        </p:pic>
        <p:pic>
          <p:nvPicPr>
            <p:cNvPr id="785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880797" y="6166979"/>
              <a:ext cx="72020" cy="241301"/>
            </a:xfrm>
            <a:prstGeom prst="rect">
              <a:avLst/>
            </a:prstGeom>
            <a:effectLst/>
          </p:spPr>
        </p:pic>
        <p:pic>
          <p:nvPicPr>
            <p:cNvPr id="787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802747" y="6288355"/>
              <a:ext cx="181820" cy="50075"/>
            </a:xfrm>
            <a:prstGeom prst="rect">
              <a:avLst/>
            </a:prstGeom>
            <a:effectLst/>
          </p:spPr>
        </p:pic>
        <p:pic>
          <p:nvPicPr>
            <p:cNvPr id="789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971866" y="6306679"/>
              <a:ext cx="127001" cy="31751"/>
            </a:xfrm>
            <a:prstGeom prst="rect">
              <a:avLst/>
            </a:prstGeom>
            <a:effectLst/>
          </p:spPr>
        </p:pic>
        <p:pic>
          <p:nvPicPr>
            <p:cNvPr id="791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997266" y="6262229"/>
              <a:ext cx="63501" cy="139701"/>
            </a:xfrm>
            <a:prstGeom prst="rect">
              <a:avLst/>
            </a:prstGeom>
            <a:effectLst/>
          </p:spPr>
        </p:pic>
        <p:pic>
          <p:nvPicPr>
            <p:cNvPr id="79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2086166" y="6233394"/>
              <a:ext cx="203201" cy="196015"/>
            </a:xfrm>
            <a:prstGeom prst="rect">
              <a:avLst/>
            </a:prstGeom>
            <a:effectLst/>
          </p:spPr>
        </p:pic>
        <p:pic>
          <p:nvPicPr>
            <p:cNvPr id="795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1927416" y="5938379"/>
              <a:ext cx="57151" cy="44451"/>
            </a:xfrm>
            <a:prstGeom prst="rect">
              <a:avLst/>
            </a:prstGeom>
            <a:effectLst/>
          </p:spPr>
        </p:pic>
        <p:pic>
          <p:nvPicPr>
            <p:cNvPr id="797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959166" y="5684379"/>
              <a:ext cx="50801" cy="82551"/>
            </a:xfrm>
            <a:prstGeom prst="rect">
              <a:avLst/>
            </a:prstGeom>
            <a:effectLst/>
          </p:spPr>
        </p:pic>
        <p:pic>
          <p:nvPicPr>
            <p:cNvPr id="799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2022666" y="5557379"/>
              <a:ext cx="31751" cy="63501"/>
            </a:xfrm>
            <a:prstGeom prst="rect">
              <a:avLst/>
            </a:prstGeom>
            <a:effectLst/>
          </p:spPr>
        </p:pic>
        <p:pic>
          <p:nvPicPr>
            <p:cNvPr id="801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2035366" y="5297029"/>
              <a:ext cx="31751" cy="69851"/>
            </a:xfrm>
            <a:prstGeom prst="rect">
              <a:avLst/>
            </a:prstGeom>
            <a:effectLst/>
          </p:spPr>
        </p:pic>
        <p:pic>
          <p:nvPicPr>
            <p:cNvPr id="803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2073466" y="5055729"/>
              <a:ext cx="63501" cy="133351"/>
            </a:xfrm>
            <a:prstGeom prst="rect">
              <a:avLst/>
            </a:prstGeom>
            <a:effectLst/>
          </p:spPr>
        </p:pic>
        <p:pic>
          <p:nvPicPr>
            <p:cNvPr id="805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2067116" y="4922379"/>
              <a:ext cx="25401" cy="82551"/>
            </a:xfrm>
            <a:prstGeom prst="rect">
              <a:avLst/>
            </a:prstGeom>
            <a:effectLst/>
          </p:spPr>
        </p:pic>
        <p:pic>
          <p:nvPicPr>
            <p:cNvPr id="807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2060766" y="4890629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809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1451166" y="4782679"/>
              <a:ext cx="120651" cy="38101"/>
            </a:xfrm>
            <a:prstGeom prst="rect">
              <a:avLst/>
            </a:prstGeom>
            <a:effectLst/>
          </p:spPr>
        </p:pic>
        <p:pic>
          <p:nvPicPr>
            <p:cNvPr id="81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1806766" y="4837712"/>
              <a:ext cx="177801" cy="33868"/>
            </a:xfrm>
            <a:prstGeom prst="rect">
              <a:avLst/>
            </a:prstGeom>
            <a:effectLst/>
          </p:spPr>
        </p:pic>
        <p:pic>
          <p:nvPicPr>
            <p:cNvPr id="813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2079816" y="4871579"/>
              <a:ext cx="50801" cy="31751"/>
            </a:xfrm>
            <a:prstGeom prst="rect">
              <a:avLst/>
            </a:prstGeom>
            <a:effectLst/>
          </p:spPr>
        </p:pic>
        <p:pic>
          <p:nvPicPr>
            <p:cNvPr id="815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2001414" y="4797622"/>
              <a:ext cx="162164" cy="178526"/>
            </a:xfrm>
            <a:prstGeom prst="rect">
              <a:avLst/>
            </a:prstGeom>
            <a:effectLst/>
          </p:spPr>
        </p:pic>
        <p:sp>
          <p:nvSpPr>
            <p:cNvPr id="817" name="Line"/>
            <p:cNvSpPr/>
            <p:nvPr/>
          </p:nvSpPr>
          <p:spPr>
            <a:xfrm>
              <a:off x="1665816" y="4858879"/>
              <a:ext cx="301445" cy="239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0" y="0"/>
                  </a:moveTo>
                  <a:cubicBezTo>
                    <a:pt x="906" y="535"/>
                    <a:pt x="1813" y="1069"/>
                    <a:pt x="2945" y="1690"/>
                  </a:cubicBezTo>
                  <a:cubicBezTo>
                    <a:pt x="4078" y="2311"/>
                    <a:pt x="5438" y="3018"/>
                    <a:pt x="6722" y="3791"/>
                  </a:cubicBezTo>
                  <a:cubicBezTo>
                    <a:pt x="8006" y="4564"/>
                    <a:pt x="9214" y="5405"/>
                    <a:pt x="10347" y="6102"/>
                  </a:cubicBezTo>
                  <a:cubicBezTo>
                    <a:pt x="11480" y="6799"/>
                    <a:pt x="12537" y="7353"/>
                    <a:pt x="13745" y="7945"/>
                  </a:cubicBezTo>
                  <a:cubicBezTo>
                    <a:pt x="14954" y="8537"/>
                    <a:pt x="16313" y="9167"/>
                    <a:pt x="17522" y="9836"/>
                  </a:cubicBezTo>
                  <a:cubicBezTo>
                    <a:pt x="18730" y="10504"/>
                    <a:pt x="19787" y="11211"/>
                    <a:pt x="20392" y="11917"/>
                  </a:cubicBezTo>
                  <a:cubicBezTo>
                    <a:pt x="20996" y="12624"/>
                    <a:pt x="21147" y="13331"/>
                    <a:pt x="21298" y="14008"/>
                  </a:cubicBezTo>
                  <a:cubicBezTo>
                    <a:pt x="21449" y="14686"/>
                    <a:pt x="21600" y="15336"/>
                    <a:pt x="21449" y="16033"/>
                  </a:cubicBezTo>
                  <a:cubicBezTo>
                    <a:pt x="21298" y="16730"/>
                    <a:pt x="20845" y="17475"/>
                    <a:pt x="20014" y="18153"/>
                  </a:cubicBezTo>
                  <a:cubicBezTo>
                    <a:pt x="19183" y="18831"/>
                    <a:pt x="17975" y="19442"/>
                    <a:pt x="16993" y="19938"/>
                  </a:cubicBezTo>
                  <a:cubicBezTo>
                    <a:pt x="16011" y="20435"/>
                    <a:pt x="15256" y="20817"/>
                    <a:pt x="14803" y="21056"/>
                  </a:cubicBezTo>
                  <a:cubicBezTo>
                    <a:pt x="14350" y="21294"/>
                    <a:pt x="14199" y="21390"/>
                    <a:pt x="14274" y="21457"/>
                  </a:cubicBezTo>
                  <a:cubicBezTo>
                    <a:pt x="14350" y="21524"/>
                    <a:pt x="14652" y="21562"/>
                    <a:pt x="149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214966" y="7084272"/>
              <a:ext cx="5054601" cy="193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384"/>
                  </a:moveTo>
                  <a:cubicBezTo>
                    <a:pt x="217" y="149"/>
                    <a:pt x="434" y="-86"/>
                    <a:pt x="696" y="31"/>
                  </a:cubicBezTo>
                  <a:cubicBezTo>
                    <a:pt x="959" y="149"/>
                    <a:pt x="1266" y="618"/>
                    <a:pt x="1587" y="1088"/>
                  </a:cubicBezTo>
                  <a:cubicBezTo>
                    <a:pt x="1909" y="1557"/>
                    <a:pt x="2243" y="2027"/>
                    <a:pt x="2573" y="2497"/>
                  </a:cubicBezTo>
                  <a:cubicBezTo>
                    <a:pt x="2904" y="2966"/>
                    <a:pt x="3229" y="3436"/>
                    <a:pt x="3577" y="3905"/>
                  </a:cubicBezTo>
                  <a:cubicBezTo>
                    <a:pt x="3926" y="4375"/>
                    <a:pt x="4296" y="4844"/>
                    <a:pt x="4654" y="5197"/>
                  </a:cubicBezTo>
                  <a:cubicBezTo>
                    <a:pt x="5011" y="5549"/>
                    <a:pt x="5355" y="5784"/>
                    <a:pt x="5721" y="5901"/>
                  </a:cubicBezTo>
                  <a:cubicBezTo>
                    <a:pt x="6087" y="6018"/>
                    <a:pt x="6476" y="6018"/>
                    <a:pt x="6820" y="6018"/>
                  </a:cubicBezTo>
                  <a:cubicBezTo>
                    <a:pt x="7164" y="6018"/>
                    <a:pt x="7462" y="6018"/>
                    <a:pt x="7770" y="6018"/>
                  </a:cubicBezTo>
                  <a:cubicBezTo>
                    <a:pt x="8077" y="6018"/>
                    <a:pt x="8394" y="6018"/>
                    <a:pt x="8711" y="6018"/>
                  </a:cubicBezTo>
                  <a:cubicBezTo>
                    <a:pt x="9027" y="6018"/>
                    <a:pt x="9344" y="6018"/>
                    <a:pt x="9669" y="6018"/>
                  </a:cubicBezTo>
                  <a:cubicBezTo>
                    <a:pt x="9995" y="6018"/>
                    <a:pt x="10330" y="6018"/>
                    <a:pt x="10651" y="6136"/>
                  </a:cubicBezTo>
                  <a:cubicBezTo>
                    <a:pt x="10972" y="6253"/>
                    <a:pt x="11279" y="6488"/>
                    <a:pt x="11591" y="6605"/>
                  </a:cubicBezTo>
                  <a:cubicBezTo>
                    <a:pt x="11904" y="6723"/>
                    <a:pt x="12220" y="6723"/>
                    <a:pt x="12537" y="6840"/>
                  </a:cubicBezTo>
                  <a:cubicBezTo>
                    <a:pt x="12853" y="6957"/>
                    <a:pt x="13170" y="7192"/>
                    <a:pt x="13491" y="7427"/>
                  </a:cubicBezTo>
                  <a:cubicBezTo>
                    <a:pt x="13812" y="7662"/>
                    <a:pt x="14138" y="7897"/>
                    <a:pt x="14445" y="8249"/>
                  </a:cubicBezTo>
                  <a:cubicBezTo>
                    <a:pt x="14753" y="8601"/>
                    <a:pt x="15042" y="9071"/>
                    <a:pt x="15341" y="9540"/>
                  </a:cubicBezTo>
                  <a:cubicBezTo>
                    <a:pt x="15639" y="10010"/>
                    <a:pt x="15947" y="10479"/>
                    <a:pt x="16290" y="11066"/>
                  </a:cubicBezTo>
                  <a:cubicBezTo>
                    <a:pt x="16634" y="11653"/>
                    <a:pt x="17014" y="12357"/>
                    <a:pt x="17385" y="12944"/>
                  </a:cubicBezTo>
                  <a:cubicBezTo>
                    <a:pt x="17756" y="13531"/>
                    <a:pt x="18118" y="14001"/>
                    <a:pt x="18461" y="14588"/>
                  </a:cubicBezTo>
                  <a:cubicBezTo>
                    <a:pt x="18805" y="15175"/>
                    <a:pt x="19131" y="15879"/>
                    <a:pt x="19479" y="16584"/>
                  </a:cubicBezTo>
                  <a:cubicBezTo>
                    <a:pt x="19827" y="17288"/>
                    <a:pt x="20198" y="17992"/>
                    <a:pt x="20555" y="18814"/>
                  </a:cubicBezTo>
                  <a:cubicBezTo>
                    <a:pt x="20913" y="19636"/>
                    <a:pt x="21256" y="20575"/>
                    <a:pt x="2160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1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2027766" y="5614529"/>
              <a:ext cx="4159251" cy="1096727"/>
            </a:xfrm>
            <a:prstGeom prst="rect">
              <a:avLst/>
            </a:prstGeom>
            <a:effectLst/>
          </p:spPr>
        </p:pic>
        <p:pic>
          <p:nvPicPr>
            <p:cNvPr id="82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413000" y="5586641"/>
              <a:ext cx="4377267" cy="1062144"/>
            </a:xfrm>
            <a:prstGeom prst="rect">
              <a:avLst/>
            </a:prstGeom>
            <a:effectLst/>
          </p:spPr>
        </p:pic>
        <p:pic>
          <p:nvPicPr>
            <p:cNvPr id="82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4015316" y="5449429"/>
              <a:ext cx="469901" cy="266701"/>
            </a:xfrm>
            <a:prstGeom prst="rect">
              <a:avLst/>
            </a:prstGeom>
            <a:effectLst/>
          </p:spPr>
        </p:pic>
        <p:pic>
          <p:nvPicPr>
            <p:cNvPr id="825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345516" y="5355237"/>
              <a:ext cx="167532" cy="170393"/>
            </a:xfrm>
            <a:prstGeom prst="rect">
              <a:avLst/>
            </a:prstGeom>
            <a:effectLst/>
          </p:spPr>
        </p:pic>
        <p:pic>
          <p:nvPicPr>
            <p:cNvPr id="827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4689626" y="5220284"/>
              <a:ext cx="208337" cy="414424"/>
            </a:xfrm>
            <a:prstGeom prst="rect">
              <a:avLst/>
            </a:prstGeom>
            <a:effectLst/>
          </p:spPr>
        </p:pic>
        <p:pic>
          <p:nvPicPr>
            <p:cNvPr id="829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4802716" y="5201779"/>
              <a:ext cx="247651" cy="143707"/>
            </a:xfrm>
            <a:prstGeom prst="rect">
              <a:avLst/>
            </a:prstGeom>
            <a:effectLst/>
          </p:spPr>
        </p:pic>
        <p:pic>
          <p:nvPicPr>
            <p:cNvPr id="831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5044016" y="4946520"/>
              <a:ext cx="329289" cy="366154"/>
            </a:xfrm>
            <a:prstGeom prst="rect">
              <a:avLst/>
            </a:prstGeom>
            <a:effectLst/>
          </p:spPr>
        </p:pic>
        <p:pic>
          <p:nvPicPr>
            <p:cNvPr id="833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2496293" y="5277979"/>
              <a:ext cx="471274" cy="546101"/>
            </a:xfrm>
            <a:prstGeom prst="rect">
              <a:avLst/>
            </a:prstGeom>
            <a:effectLst/>
          </p:spPr>
        </p:pic>
        <p:pic>
          <p:nvPicPr>
            <p:cNvPr id="835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2696892" y="5237800"/>
              <a:ext cx="279069" cy="167180"/>
            </a:xfrm>
            <a:prstGeom prst="rect">
              <a:avLst/>
            </a:prstGeom>
            <a:effectLst/>
          </p:spPr>
        </p:pic>
        <p:pic>
          <p:nvPicPr>
            <p:cNvPr id="837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2988733" y="5063903"/>
              <a:ext cx="160079" cy="177694"/>
            </a:xfrm>
            <a:prstGeom prst="rect">
              <a:avLst/>
            </a:prstGeom>
            <a:effectLst/>
          </p:spPr>
        </p:pic>
        <p:pic>
          <p:nvPicPr>
            <p:cNvPr id="839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113616" y="5062079"/>
              <a:ext cx="158751" cy="150057"/>
            </a:xfrm>
            <a:prstGeom prst="rect">
              <a:avLst/>
            </a:prstGeom>
            <a:effectLst/>
          </p:spPr>
        </p:pic>
        <p:pic>
          <p:nvPicPr>
            <p:cNvPr id="841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285066" y="5043029"/>
              <a:ext cx="57151" cy="139701"/>
            </a:xfrm>
            <a:prstGeom prst="rect">
              <a:avLst/>
            </a:prstGeom>
            <a:effectLst/>
          </p:spPr>
        </p:pic>
        <p:pic>
          <p:nvPicPr>
            <p:cNvPr id="843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266016" y="5011279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45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331705" y="5048156"/>
              <a:ext cx="181962" cy="391444"/>
            </a:xfrm>
            <a:prstGeom prst="rect">
              <a:avLst/>
            </a:prstGeom>
            <a:effectLst/>
          </p:spPr>
        </p:pic>
        <p:sp>
          <p:nvSpPr>
            <p:cNvPr id="847" name="Line"/>
            <p:cNvSpPr/>
            <p:nvPr/>
          </p:nvSpPr>
          <p:spPr>
            <a:xfrm>
              <a:off x="3503321" y="5740989"/>
              <a:ext cx="175446" cy="7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165" fill="norm" stroke="1" extrusionOk="0">
                  <a:moveTo>
                    <a:pt x="7428" y="5403"/>
                  </a:moveTo>
                  <a:cubicBezTo>
                    <a:pt x="8457" y="3068"/>
                    <a:pt x="9485" y="733"/>
                    <a:pt x="9357" y="149"/>
                  </a:cubicBezTo>
                  <a:cubicBezTo>
                    <a:pt x="9228" y="-435"/>
                    <a:pt x="7943" y="733"/>
                    <a:pt x="6400" y="3068"/>
                  </a:cubicBezTo>
                  <a:cubicBezTo>
                    <a:pt x="4857" y="5403"/>
                    <a:pt x="3057" y="8906"/>
                    <a:pt x="1771" y="12116"/>
                  </a:cubicBezTo>
                  <a:cubicBezTo>
                    <a:pt x="485" y="15327"/>
                    <a:pt x="-286" y="18246"/>
                    <a:pt x="100" y="19706"/>
                  </a:cubicBezTo>
                  <a:cubicBezTo>
                    <a:pt x="485" y="21165"/>
                    <a:pt x="2028" y="21165"/>
                    <a:pt x="5757" y="21165"/>
                  </a:cubicBezTo>
                  <a:cubicBezTo>
                    <a:pt x="9485" y="21165"/>
                    <a:pt x="15400" y="21165"/>
                    <a:pt x="21314" y="21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583516" y="5813495"/>
              <a:ext cx="61595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2821" y="1271"/>
                    <a:pt x="5641" y="0"/>
                    <a:pt x="8425" y="0"/>
                  </a:cubicBezTo>
                  <a:cubicBezTo>
                    <a:pt x="11208" y="0"/>
                    <a:pt x="13955" y="1271"/>
                    <a:pt x="16144" y="5082"/>
                  </a:cubicBezTo>
                  <a:cubicBezTo>
                    <a:pt x="18334" y="8894"/>
                    <a:pt x="19967" y="152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097866" y="5781745"/>
              <a:ext cx="81102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16615" y="2434"/>
                  </a:moveTo>
                  <a:cubicBezTo>
                    <a:pt x="14400" y="1217"/>
                    <a:pt x="12185" y="0"/>
                    <a:pt x="12185" y="0"/>
                  </a:cubicBezTo>
                  <a:cubicBezTo>
                    <a:pt x="12185" y="0"/>
                    <a:pt x="14400" y="1217"/>
                    <a:pt x="16338" y="2434"/>
                  </a:cubicBezTo>
                  <a:cubicBezTo>
                    <a:pt x="18277" y="3651"/>
                    <a:pt x="19938" y="4868"/>
                    <a:pt x="20769" y="6237"/>
                  </a:cubicBezTo>
                  <a:cubicBezTo>
                    <a:pt x="21600" y="7606"/>
                    <a:pt x="21600" y="9127"/>
                    <a:pt x="18000" y="11713"/>
                  </a:cubicBezTo>
                  <a:cubicBezTo>
                    <a:pt x="14400" y="14299"/>
                    <a:pt x="7200" y="179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866835" y="6125615"/>
              <a:ext cx="148482" cy="14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30" fill="norm" stroke="1" extrusionOk="0">
                  <a:moveTo>
                    <a:pt x="14040" y="8234"/>
                  </a:moveTo>
                  <a:cubicBezTo>
                    <a:pt x="14344" y="6622"/>
                    <a:pt x="14648" y="5010"/>
                    <a:pt x="15713" y="3398"/>
                  </a:cubicBezTo>
                  <a:cubicBezTo>
                    <a:pt x="16778" y="1786"/>
                    <a:pt x="18603" y="174"/>
                    <a:pt x="19059" y="13"/>
                  </a:cubicBezTo>
                  <a:cubicBezTo>
                    <a:pt x="19516" y="-148"/>
                    <a:pt x="18603" y="1142"/>
                    <a:pt x="15561" y="3882"/>
                  </a:cubicBezTo>
                  <a:cubicBezTo>
                    <a:pt x="12518" y="6622"/>
                    <a:pt x="7347" y="10813"/>
                    <a:pt x="4152" y="13876"/>
                  </a:cubicBezTo>
                  <a:cubicBezTo>
                    <a:pt x="958" y="16939"/>
                    <a:pt x="-259" y="18873"/>
                    <a:pt x="45" y="20001"/>
                  </a:cubicBezTo>
                  <a:cubicBezTo>
                    <a:pt x="349" y="21130"/>
                    <a:pt x="2175" y="21452"/>
                    <a:pt x="5978" y="21291"/>
                  </a:cubicBezTo>
                  <a:cubicBezTo>
                    <a:pt x="9780" y="21130"/>
                    <a:pt x="15561" y="20485"/>
                    <a:pt x="21341" y="19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935889" y="6262229"/>
              <a:ext cx="59377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1270" y="0"/>
                  </a:moveTo>
                  <a:cubicBezTo>
                    <a:pt x="655" y="2400"/>
                    <a:pt x="40" y="4800"/>
                    <a:pt x="1" y="6000"/>
                  </a:cubicBezTo>
                  <a:cubicBezTo>
                    <a:pt x="-37" y="7200"/>
                    <a:pt x="501" y="7200"/>
                    <a:pt x="2077" y="7200"/>
                  </a:cubicBezTo>
                  <a:cubicBezTo>
                    <a:pt x="3653" y="7200"/>
                    <a:pt x="6266" y="7200"/>
                    <a:pt x="8918" y="6000"/>
                  </a:cubicBezTo>
                  <a:cubicBezTo>
                    <a:pt x="11570" y="4800"/>
                    <a:pt x="14261" y="2400"/>
                    <a:pt x="16374" y="4800"/>
                  </a:cubicBezTo>
                  <a:cubicBezTo>
                    <a:pt x="18488" y="7200"/>
                    <a:pt x="20026" y="14400"/>
                    <a:pt x="215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396316" y="6193322"/>
              <a:ext cx="138685" cy="19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96" fill="norm" stroke="1" extrusionOk="0">
                  <a:moveTo>
                    <a:pt x="18655" y="6167"/>
                  </a:moveTo>
                  <a:cubicBezTo>
                    <a:pt x="16036" y="4541"/>
                    <a:pt x="13418" y="2915"/>
                    <a:pt x="10800" y="1754"/>
                  </a:cubicBezTo>
                  <a:cubicBezTo>
                    <a:pt x="8182" y="593"/>
                    <a:pt x="5564" y="-104"/>
                    <a:pt x="4745" y="12"/>
                  </a:cubicBezTo>
                  <a:cubicBezTo>
                    <a:pt x="3927" y="128"/>
                    <a:pt x="4909" y="1057"/>
                    <a:pt x="7036" y="2102"/>
                  </a:cubicBezTo>
                  <a:cubicBezTo>
                    <a:pt x="9164" y="3148"/>
                    <a:pt x="12436" y="4309"/>
                    <a:pt x="15545" y="5702"/>
                  </a:cubicBezTo>
                  <a:cubicBezTo>
                    <a:pt x="18655" y="7096"/>
                    <a:pt x="21600" y="8722"/>
                    <a:pt x="21436" y="10696"/>
                  </a:cubicBezTo>
                  <a:cubicBezTo>
                    <a:pt x="21273" y="12670"/>
                    <a:pt x="18000" y="14993"/>
                    <a:pt x="13909" y="16851"/>
                  </a:cubicBezTo>
                  <a:cubicBezTo>
                    <a:pt x="9818" y="18709"/>
                    <a:pt x="4909" y="20102"/>
                    <a:pt x="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2383366" y="6776579"/>
              <a:ext cx="228601" cy="21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3812"/>
                  </a:moveTo>
                  <a:cubicBezTo>
                    <a:pt x="600" y="2965"/>
                    <a:pt x="1200" y="2118"/>
                    <a:pt x="2500" y="1588"/>
                  </a:cubicBezTo>
                  <a:cubicBezTo>
                    <a:pt x="3800" y="1059"/>
                    <a:pt x="5800" y="847"/>
                    <a:pt x="7700" y="2965"/>
                  </a:cubicBezTo>
                  <a:cubicBezTo>
                    <a:pt x="9600" y="5082"/>
                    <a:pt x="11400" y="9529"/>
                    <a:pt x="12000" y="12812"/>
                  </a:cubicBezTo>
                  <a:cubicBezTo>
                    <a:pt x="12600" y="16094"/>
                    <a:pt x="12000" y="18212"/>
                    <a:pt x="11300" y="19588"/>
                  </a:cubicBezTo>
                  <a:cubicBezTo>
                    <a:pt x="10600" y="20965"/>
                    <a:pt x="9800" y="21600"/>
                    <a:pt x="9300" y="21176"/>
                  </a:cubicBezTo>
                  <a:cubicBezTo>
                    <a:pt x="8800" y="20753"/>
                    <a:pt x="8600" y="19271"/>
                    <a:pt x="9200" y="16518"/>
                  </a:cubicBezTo>
                  <a:cubicBezTo>
                    <a:pt x="9800" y="13765"/>
                    <a:pt x="11200" y="9741"/>
                    <a:pt x="13400" y="6776"/>
                  </a:cubicBezTo>
                  <a:cubicBezTo>
                    <a:pt x="15600" y="3812"/>
                    <a:pt x="18600" y="19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2637366" y="6827379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650066" y="6716983"/>
              <a:ext cx="44451" cy="6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0" y="16980"/>
                    <a:pt x="0" y="12930"/>
                    <a:pt x="514" y="8880"/>
                  </a:cubicBezTo>
                  <a:cubicBezTo>
                    <a:pt x="1029" y="4830"/>
                    <a:pt x="2057" y="780"/>
                    <a:pt x="5657" y="105"/>
                  </a:cubicBezTo>
                  <a:cubicBezTo>
                    <a:pt x="9257" y="-570"/>
                    <a:pt x="15429" y="2130"/>
                    <a:pt x="21600" y="4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732970" y="6812427"/>
              <a:ext cx="127863" cy="46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70" fill="norm" stroke="1" extrusionOk="0">
                  <a:moveTo>
                    <a:pt x="19486" y="1283"/>
                  </a:moveTo>
                  <a:cubicBezTo>
                    <a:pt x="18457" y="792"/>
                    <a:pt x="17428" y="301"/>
                    <a:pt x="14857" y="104"/>
                  </a:cubicBezTo>
                  <a:cubicBezTo>
                    <a:pt x="12286" y="-92"/>
                    <a:pt x="8171" y="6"/>
                    <a:pt x="5428" y="252"/>
                  </a:cubicBezTo>
                  <a:cubicBezTo>
                    <a:pt x="2686" y="497"/>
                    <a:pt x="1314" y="890"/>
                    <a:pt x="628" y="1577"/>
                  </a:cubicBezTo>
                  <a:cubicBezTo>
                    <a:pt x="-57" y="2264"/>
                    <a:pt x="-57" y="3246"/>
                    <a:pt x="1828" y="3737"/>
                  </a:cubicBezTo>
                  <a:cubicBezTo>
                    <a:pt x="3714" y="4228"/>
                    <a:pt x="7486" y="4228"/>
                    <a:pt x="10743" y="3933"/>
                  </a:cubicBezTo>
                  <a:cubicBezTo>
                    <a:pt x="14000" y="3639"/>
                    <a:pt x="16743" y="3050"/>
                    <a:pt x="18457" y="2510"/>
                  </a:cubicBezTo>
                  <a:cubicBezTo>
                    <a:pt x="20171" y="1970"/>
                    <a:pt x="20857" y="1479"/>
                    <a:pt x="20686" y="1430"/>
                  </a:cubicBezTo>
                  <a:cubicBezTo>
                    <a:pt x="20514" y="1381"/>
                    <a:pt x="19486" y="1773"/>
                    <a:pt x="18800" y="3197"/>
                  </a:cubicBezTo>
                  <a:cubicBezTo>
                    <a:pt x="18114" y="4621"/>
                    <a:pt x="17771" y="7075"/>
                    <a:pt x="17943" y="9775"/>
                  </a:cubicBezTo>
                  <a:cubicBezTo>
                    <a:pt x="18114" y="12475"/>
                    <a:pt x="18800" y="15421"/>
                    <a:pt x="18114" y="17335"/>
                  </a:cubicBezTo>
                  <a:cubicBezTo>
                    <a:pt x="17428" y="19250"/>
                    <a:pt x="15371" y="20133"/>
                    <a:pt x="13314" y="20673"/>
                  </a:cubicBezTo>
                  <a:cubicBezTo>
                    <a:pt x="11257" y="21213"/>
                    <a:pt x="9200" y="21410"/>
                    <a:pt x="7314" y="21459"/>
                  </a:cubicBezTo>
                  <a:cubicBezTo>
                    <a:pt x="5428" y="21508"/>
                    <a:pt x="3714" y="21410"/>
                    <a:pt x="2171" y="20821"/>
                  </a:cubicBezTo>
                  <a:cubicBezTo>
                    <a:pt x="628" y="20232"/>
                    <a:pt x="-743" y="19152"/>
                    <a:pt x="457" y="16795"/>
                  </a:cubicBezTo>
                  <a:cubicBezTo>
                    <a:pt x="1657" y="14439"/>
                    <a:pt x="5428" y="10806"/>
                    <a:pt x="9200" y="7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920147" y="6557450"/>
              <a:ext cx="110920" cy="39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45" fill="norm" stroke="1" extrusionOk="0">
                  <a:moveTo>
                    <a:pt x="10353" y="1554"/>
                  </a:moveTo>
                  <a:cubicBezTo>
                    <a:pt x="9946" y="749"/>
                    <a:pt x="9538" y="-55"/>
                    <a:pt x="8723" y="2"/>
                  </a:cubicBezTo>
                  <a:cubicBezTo>
                    <a:pt x="7908" y="60"/>
                    <a:pt x="6685" y="979"/>
                    <a:pt x="5870" y="3047"/>
                  </a:cubicBezTo>
                  <a:cubicBezTo>
                    <a:pt x="5055" y="5115"/>
                    <a:pt x="4648" y="8332"/>
                    <a:pt x="4240" y="11090"/>
                  </a:cubicBezTo>
                  <a:cubicBezTo>
                    <a:pt x="3832" y="13847"/>
                    <a:pt x="3425" y="16145"/>
                    <a:pt x="2814" y="17696"/>
                  </a:cubicBezTo>
                  <a:cubicBezTo>
                    <a:pt x="2202" y="19247"/>
                    <a:pt x="1387" y="20051"/>
                    <a:pt x="776" y="20166"/>
                  </a:cubicBezTo>
                  <a:cubicBezTo>
                    <a:pt x="165" y="20281"/>
                    <a:pt x="-243" y="19707"/>
                    <a:pt x="165" y="18730"/>
                  </a:cubicBezTo>
                  <a:cubicBezTo>
                    <a:pt x="572" y="17754"/>
                    <a:pt x="1795" y="16375"/>
                    <a:pt x="3221" y="15513"/>
                  </a:cubicBezTo>
                  <a:cubicBezTo>
                    <a:pt x="4648" y="14651"/>
                    <a:pt x="6278" y="14307"/>
                    <a:pt x="8112" y="14192"/>
                  </a:cubicBezTo>
                  <a:cubicBezTo>
                    <a:pt x="9946" y="14077"/>
                    <a:pt x="11983" y="14192"/>
                    <a:pt x="14225" y="15456"/>
                  </a:cubicBezTo>
                  <a:cubicBezTo>
                    <a:pt x="16466" y="16719"/>
                    <a:pt x="18912" y="19132"/>
                    <a:pt x="21357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126821" y="6554329"/>
              <a:ext cx="37596" cy="39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67" fill="norm" stroke="1" extrusionOk="0">
                  <a:moveTo>
                    <a:pt x="17714" y="0"/>
                  </a:moveTo>
                  <a:cubicBezTo>
                    <a:pt x="11714" y="4206"/>
                    <a:pt x="5714" y="8413"/>
                    <a:pt x="2714" y="11709"/>
                  </a:cubicBezTo>
                  <a:cubicBezTo>
                    <a:pt x="-286" y="15006"/>
                    <a:pt x="-286" y="17394"/>
                    <a:pt x="314" y="18928"/>
                  </a:cubicBezTo>
                  <a:cubicBezTo>
                    <a:pt x="914" y="20463"/>
                    <a:pt x="2114" y="21145"/>
                    <a:pt x="5714" y="21373"/>
                  </a:cubicBezTo>
                  <a:cubicBezTo>
                    <a:pt x="9314" y="21600"/>
                    <a:pt x="15314" y="21373"/>
                    <a:pt x="21314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3069166" y="6808329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450166" y="6739487"/>
              <a:ext cx="107951" cy="25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21600" y="8414"/>
                  </a:moveTo>
                  <a:cubicBezTo>
                    <a:pt x="21600" y="6113"/>
                    <a:pt x="21600" y="3811"/>
                    <a:pt x="20753" y="2395"/>
                  </a:cubicBezTo>
                  <a:cubicBezTo>
                    <a:pt x="19906" y="978"/>
                    <a:pt x="18212" y="447"/>
                    <a:pt x="15035" y="182"/>
                  </a:cubicBezTo>
                  <a:cubicBezTo>
                    <a:pt x="11859" y="-84"/>
                    <a:pt x="7200" y="-84"/>
                    <a:pt x="4235" y="359"/>
                  </a:cubicBezTo>
                  <a:cubicBezTo>
                    <a:pt x="1271" y="801"/>
                    <a:pt x="0" y="1686"/>
                    <a:pt x="0" y="3457"/>
                  </a:cubicBezTo>
                  <a:cubicBezTo>
                    <a:pt x="0" y="5227"/>
                    <a:pt x="1271" y="7883"/>
                    <a:pt x="4447" y="10273"/>
                  </a:cubicBezTo>
                  <a:cubicBezTo>
                    <a:pt x="7624" y="12664"/>
                    <a:pt x="12706" y="14788"/>
                    <a:pt x="15459" y="16293"/>
                  </a:cubicBezTo>
                  <a:cubicBezTo>
                    <a:pt x="18212" y="17798"/>
                    <a:pt x="18635" y="18683"/>
                    <a:pt x="18000" y="19391"/>
                  </a:cubicBezTo>
                  <a:cubicBezTo>
                    <a:pt x="17365" y="20100"/>
                    <a:pt x="15671" y="20631"/>
                    <a:pt x="13129" y="20985"/>
                  </a:cubicBezTo>
                  <a:cubicBezTo>
                    <a:pt x="10588" y="21339"/>
                    <a:pt x="7200" y="21516"/>
                    <a:pt x="4871" y="20631"/>
                  </a:cubicBezTo>
                  <a:cubicBezTo>
                    <a:pt x="2541" y="19746"/>
                    <a:pt x="1271" y="17798"/>
                    <a:pt x="0" y="15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586956" y="6560679"/>
              <a:ext cx="11721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5573" y="0"/>
                  </a:moveTo>
                  <a:cubicBezTo>
                    <a:pt x="14030" y="3235"/>
                    <a:pt x="12488" y="6470"/>
                    <a:pt x="10559" y="9548"/>
                  </a:cubicBezTo>
                  <a:cubicBezTo>
                    <a:pt x="8630" y="12626"/>
                    <a:pt x="6316" y="15548"/>
                    <a:pt x="4966" y="17270"/>
                  </a:cubicBezTo>
                  <a:cubicBezTo>
                    <a:pt x="3616" y="18991"/>
                    <a:pt x="3230" y="19513"/>
                    <a:pt x="2459" y="19983"/>
                  </a:cubicBezTo>
                  <a:cubicBezTo>
                    <a:pt x="1688" y="20452"/>
                    <a:pt x="530" y="20870"/>
                    <a:pt x="145" y="20817"/>
                  </a:cubicBezTo>
                  <a:cubicBezTo>
                    <a:pt x="-241" y="20765"/>
                    <a:pt x="145" y="20243"/>
                    <a:pt x="1302" y="19304"/>
                  </a:cubicBezTo>
                  <a:cubicBezTo>
                    <a:pt x="2459" y="18365"/>
                    <a:pt x="4388" y="17009"/>
                    <a:pt x="6123" y="16122"/>
                  </a:cubicBezTo>
                  <a:cubicBezTo>
                    <a:pt x="7859" y="15235"/>
                    <a:pt x="9402" y="14817"/>
                    <a:pt x="11138" y="14609"/>
                  </a:cubicBezTo>
                  <a:cubicBezTo>
                    <a:pt x="12873" y="14400"/>
                    <a:pt x="14802" y="14400"/>
                    <a:pt x="16538" y="15600"/>
                  </a:cubicBezTo>
                  <a:cubicBezTo>
                    <a:pt x="18273" y="16800"/>
                    <a:pt x="19816" y="19200"/>
                    <a:pt x="213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774016" y="687817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812116" y="6761616"/>
              <a:ext cx="31751" cy="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0" y="17597"/>
                    <a:pt x="0" y="14222"/>
                    <a:pt x="0" y="10510"/>
                  </a:cubicBezTo>
                  <a:cubicBezTo>
                    <a:pt x="0" y="6797"/>
                    <a:pt x="0" y="2747"/>
                    <a:pt x="3600" y="1059"/>
                  </a:cubicBezTo>
                  <a:cubicBezTo>
                    <a:pt x="7200" y="-628"/>
                    <a:pt x="14400" y="47"/>
                    <a:pt x="21600" y="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3862916" y="6651960"/>
              <a:ext cx="580586" cy="42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78" fill="norm" stroke="1" extrusionOk="0">
                  <a:moveTo>
                    <a:pt x="6833" y="4414"/>
                  </a:moveTo>
                  <a:cubicBezTo>
                    <a:pt x="6598" y="3658"/>
                    <a:pt x="6362" y="2902"/>
                    <a:pt x="6244" y="2146"/>
                  </a:cubicBezTo>
                  <a:cubicBezTo>
                    <a:pt x="6127" y="1390"/>
                    <a:pt x="6127" y="634"/>
                    <a:pt x="5930" y="256"/>
                  </a:cubicBezTo>
                  <a:cubicBezTo>
                    <a:pt x="5734" y="-122"/>
                    <a:pt x="5341" y="-122"/>
                    <a:pt x="4870" y="526"/>
                  </a:cubicBezTo>
                  <a:cubicBezTo>
                    <a:pt x="4399" y="1174"/>
                    <a:pt x="3849" y="2470"/>
                    <a:pt x="3456" y="4846"/>
                  </a:cubicBezTo>
                  <a:cubicBezTo>
                    <a:pt x="3063" y="7222"/>
                    <a:pt x="2828" y="10678"/>
                    <a:pt x="2592" y="13486"/>
                  </a:cubicBezTo>
                  <a:cubicBezTo>
                    <a:pt x="2356" y="16294"/>
                    <a:pt x="2121" y="18454"/>
                    <a:pt x="1885" y="19750"/>
                  </a:cubicBezTo>
                  <a:cubicBezTo>
                    <a:pt x="1649" y="21046"/>
                    <a:pt x="1414" y="21478"/>
                    <a:pt x="1178" y="21478"/>
                  </a:cubicBezTo>
                  <a:cubicBezTo>
                    <a:pt x="943" y="21478"/>
                    <a:pt x="707" y="21046"/>
                    <a:pt x="471" y="20020"/>
                  </a:cubicBezTo>
                  <a:cubicBezTo>
                    <a:pt x="236" y="18994"/>
                    <a:pt x="0" y="17374"/>
                    <a:pt x="0" y="16024"/>
                  </a:cubicBezTo>
                  <a:cubicBezTo>
                    <a:pt x="0" y="14674"/>
                    <a:pt x="236" y="13594"/>
                    <a:pt x="1060" y="12460"/>
                  </a:cubicBezTo>
                  <a:cubicBezTo>
                    <a:pt x="1885" y="11326"/>
                    <a:pt x="3299" y="10138"/>
                    <a:pt x="4870" y="8896"/>
                  </a:cubicBezTo>
                  <a:cubicBezTo>
                    <a:pt x="6441" y="7654"/>
                    <a:pt x="8169" y="6358"/>
                    <a:pt x="9190" y="5494"/>
                  </a:cubicBezTo>
                  <a:cubicBezTo>
                    <a:pt x="10211" y="4630"/>
                    <a:pt x="10525" y="4198"/>
                    <a:pt x="10918" y="3658"/>
                  </a:cubicBezTo>
                  <a:cubicBezTo>
                    <a:pt x="11311" y="3118"/>
                    <a:pt x="11782" y="2470"/>
                    <a:pt x="11821" y="2362"/>
                  </a:cubicBezTo>
                  <a:cubicBezTo>
                    <a:pt x="11860" y="2254"/>
                    <a:pt x="11468" y="2686"/>
                    <a:pt x="10839" y="4198"/>
                  </a:cubicBezTo>
                  <a:cubicBezTo>
                    <a:pt x="10211" y="5710"/>
                    <a:pt x="9347" y="8302"/>
                    <a:pt x="8797" y="10840"/>
                  </a:cubicBezTo>
                  <a:cubicBezTo>
                    <a:pt x="8247" y="13378"/>
                    <a:pt x="8012" y="15862"/>
                    <a:pt x="7933" y="17374"/>
                  </a:cubicBezTo>
                  <a:cubicBezTo>
                    <a:pt x="7855" y="18886"/>
                    <a:pt x="7933" y="19426"/>
                    <a:pt x="8129" y="19534"/>
                  </a:cubicBezTo>
                  <a:cubicBezTo>
                    <a:pt x="8326" y="19642"/>
                    <a:pt x="8640" y="19318"/>
                    <a:pt x="8836" y="18616"/>
                  </a:cubicBezTo>
                  <a:cubicBezTo>
                    <a:pt x="9033" y="17914"/>
                    <a:pt x="9111" y="16834"/>
                    <a:pt x="8915" y="15754"/>
                  </a:cubicBezTo>
                  <a:cubicBezTo>
                    <a:pt x="8719" y="14674"/>
                    <a:pt x="8247" y="13594"/>
                    <a:pt x="7815" y="13054"/>
                  </a:cubicBezTo>
                  <a:cubicBezTo>
                    <a:pt x="7383" y="12514"/>
                    <a:pt x="6991" y="12514"/>
                    <a:pt x="6716" y="12784"/>
                  </a:cubicBezTo>
                  <a:cubicBezTo>
                    <a:pt x="6441" y="13054"/>
                    <a:pt x="6284" y="13594"/>
                    <a:pt x="6441" y="13918"/>
                  </a:cubicBezTo>
                  <a:cubicBezTo>
                    <a:pt x="6598" y="14242"/>
                    <a:pt x="7069" y="14350"/>
                    <a:pt x="8444" y="14242"/>
                  </a:cubicBezTo>
                  <a:cubicBezTo>
                    <a:pt x="9818" y="14134"/>
                    <a:pt x="12096" y="13810"/>
                    <a:pt x="13471" y="13540"/>
                  </a:cubicBezTo>
                  <a:cubicBezTo>
                    <a:pt x="14845" y="13270"/>
                    <a:pt x="15316" y="13054"/>
                    <a:pt x="15709" y="12784"/>
                  </a:cubicBezTo>
                  <a:cubicBezTo>
                    <a:pt x="16102" y="12514"/>
                    <a:pt x="16416" y="12190"/>
                    <a:pt x="16337" y="12028"/>
                  </a:cubicBezTo>
                  <a:cubicBezTo>
                    <a:pt x="16259" y="11866"/>
                    <a:pt x="15788" y="11866"/>
                    <a:pt x="15120" y="12136"/>
                  </a:cubicBezTo>
                  <a:cubicBezTo>
                    <a:pt x="14452" y="12406"/>
                    <a:pt x="13588" y="12946"/>
                    <a:pt x="12999" y="13486"/>
                  </a:cubicBezTo>
                  <a:cubicBezTo>
                    <a:pt x="12410" y="14026"/>
                    <a:pt x="12096" y="14566"/>
                    <a:pt x="11939" y="15160"/>
                  </a:cubicBezTo>
                  <a:cubicBezTo>
                    <a:pt x="11782" y="15754"/>
                    <a:pt x="11782" y="16402"/>
                    <a:pt x="11978" y="16834"/>
                  </a:cubicBezTo>
                  <a:cubicBezTo>
                    <a:pt x="12175" y="17266"/>
                    <a:pt x="12567" y="17482"/>
                    <a:pt x="13392" y="17482"/>
                  </a:cubicBezTo>
                  <a:cubicBezTo>
                    <a:pt x="14217" y="17482"/>
                    <a:pt x="15473" y="17266"/>
                    <a:pt x="16337" y="17050"/>
                  </a:cubicBezTo>
                  <a:cubicBezTo>
                    <a:pt x="17201" y="16834"/>
                    <a:pt x="17673" y="16618"/>
                    <a:pt x="18065" y="16348"/>
                  </a:cubicBezTo>
                  <a:cubicBezTo>
                    <a:pt x="18458" y="16078"/>
                    <a:pt x="18772" y="15754"/>
                    <a:pt x="18694" y="15700"/>
                  </a:cubicBezTo>
                  <a:cubicBezTo>
                    <a:pt x="18615" y="15646"/>
                    <a:pt x="18144" y="15862"/>
                    <a:pt x="17633" y="16402"/>
                  </a:cubicBezTo>
                  <a:cubicBezTo>
                    <a:pt x="17123" y="16942"/>
                    <a:pt x="16573" y="17806"/>
                    <a:pt x="16259" y="18508"/>
                  </a:cubicBezTo>
                  <a:cubicBezTo>
                    <a:pt x="15945" y="19210"/>
                    <a:pt x="15866" y="19750"/>
                    <a:pt x="16023" y="20074"/>
                  </a:cubicBezTo>
                  <a:cubicBezTo>
                    <a:pt x="16180" y="20398"/>
                    <a:pt x="16573" y="20506"/>
                    <a:pt x="17162" y="19858"/>
                  </a:cubicBezTo>
                  <a:cubicBezTo>
                    <a:pt x="17751" y="19210"/>
                    <a:pt x="18537" y="17806"/>
                    <a:pt x="19283" y="15376"/>
                  </a:cubicBezTo>
                  <a:cubicBezTo>
                    <a:pt x="20029" y="12946"/>
                    <a:pt x="20736" y="9490"/>
                    <a:pt x="21089" y="7492"/>
                  </a:cubicBezTo>
                  <a:cubicBezTo>
                    <a:pt x="21443" y="5494"/>
                    <a:pt x="21443" y="4954"/>
                    <a:pt x="21482" y="4198"/>
                  </a:cubicBezTo>
                  <a:cubicBezTo>
                    <a:pt x="21521" y="3442"/>
                    <a:pt x="21600" y="2470"/>
                    <a:pt x="21482" y="2146"/>
                  </a:cubicBezTo>
                  <a:cubicBezTo>
                    <a:pt x="21364" y="1822"/>
                    <a:pt x="21050" y="2146"/>
                    <a:pt x="20579" y="3388"/>
                  </a:cubicBezTo>
                  <a:cubicBezTo>
                    <a:pt x="20108" y="4630"/>
                    <a:pt x="19479" y="6790"/>
                    <a:pt x="19519" y="9382"/>
                  </a:cubicBezTo>
                  <a:cubicBezTo>
                    <a:pt x="19558" y="11974"/>
                    <a:pt x="20265" y="14998"/>
                    <a:pt x="20972" y="18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4859866" y="6713079"/>
              <a:ext cx="154206" cy="37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97" fill="norm" stroke="1" extrusionOk="0">
                  <a:moveTo>
                    <a:pt x="20141" y="0"/>
                  </a:moveTo>
                  <a:cubicBezTo>
                    <a:pt x="18389" y="4173"/>
                    <a:pt x="16638" y="8345"/>
                    <a:pt x="15032" y="11536"/>
                  </a:cubicBezTo>
                  <a:cubicBezTo>
                    <a:pt x="13427" y="14727"/>
                    <a:pt x="11968" y="16936"/>
                    <a:pt x="10508" y="18348"/>
                  </a:cubicBezTo>
                  <a:cubicBezTo>
                    <a:pt x="9049" y="19759"/>
                    <a:pt x="7589" y="20373"/>
                    <a:pt x="6859" y="20250"/>
                  </a:cubicBezTo>
                  <a:cubicBezTo>
                    <a:pt x="6130" y="20127"/>
                    <a:pt x="6130" y="19268"/>
                    <a:pt x="7151" y="18041"/>
                  </a:cubicBezTo>
                  <a:cubicBezTo>
                    <a:pt x="8173" y="16814"/>
                    <a:pt x="10216" y="15218"/>
                    <a:pt x="11822" y="14175"/>
                  </a:cubicBezTo>
                  <a:cubicBezTo>
                    <a:pt x="13427" y="13132"/>
                    <a:pt x="14595" y="12641"/>
                    <a:pt x="15908" y="12395"/>
                  </a:cubicBezTo>
                  <a:cubicBezTo>
                    <a:pt x="17222" y="12150"/>
                    <a:pt x="18681" y="12150"/>
                    <a:pt x="19557" y="12518"/>
                  </a:cubicBezTo>
                  <a:cubicBezTo>
                    <a:pt x="20432" y="12886"/>
                    <a:pt x="20724" y="13623"/>
                    <a:pt x="21016" y="14727"/>
                  </a:cubicBezTo>
                  <a:cubicBezTo>
                    <a:pt x="21308" y="15832"/>
                    <a:pt x="21600" y="17305"/>
                    <a:pt x="20286" y="18470"/>
                  </a:cubicBezTo>
                  <a:cubicBezTo>
                    <a:pt x="18973" y="19636"/>
                    <a:pt x="16054" y="20495"/>
                    <a:pt x="13281" y="20986"/>
                  </a:cubicBezTo>
                  <a:cubicBezTo>
                    <a:pt x="10508" y="21477"/>
                    <a:pt x="7881" y="21600"/>
                    <a:pt x="5692" y="21416"/>
                  </a:cubicBezTo>
                  <a:cubicBezTo>
                    <a:pt x="3503" y="21232"/>
                    <a:pt x="1751" y="20741"/>
                    <a:pt x="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5056716" y="6941679"/>
              <a:ext cx="131234" cy="3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0"/>
                  </a:moveTo>
                  <a:cubicBezTo>
                    <a:pt x="1394" y="505"/>
                    <a:pt x="2787" y="1011"/>
                    <a:pt x="3658" y="1832"/>
                  </a:cubicBezTo>
                  <a:cubicBezTo>
                    <a:pt x="4529" y="2653"/>
                    <a:pt x="4877" y="3789"/>
                    <a:pt x="6097" y="4295"/>
                  </a:cubicBezTo>
                  <a:cubicBezTo>
                    <a:pt x="7316" y="4800"/>
                    <a:pt x="9406" y="4674"/>
                    <a:pt x="11148" y="4421"/>
                  </a:cubicBezTo>
                  <a:cubicBezTo>
                    <a:pt x="12890" y="4168"/>
                    <a:pt x="14284" y="3789"/>
                    <a:pt x="15852" y="3411"/>
                  </a:cubicBezTo>
                  <a:cubicBezTo>
                    <a:pt x="17419" y="3032"/>
                    <a:pt x="19161" y="2653"/>
                    <a:pt x="20206" y="2842"/>
                  </a:cubicBezTo>
                  <a:cubicBezTo>
                    <a:pt x="21252" y="3032"/>
                    <a:pt x="21600" y="3789"/>
                    <a:pt x="21600" y="6126"/>
                  </a:cubicBezTo>
                  <a:cubicBezTo>
                    <a:pt x="21600" y="8463"/>
                    <a:pt x="21252" y="12379"/>
                    <a:pt x="20903" y="15032"/>
                  </a:cubicBezTo>
                  <a:cubicBezTo>
                    <a:pt x="20555" y="17684"/>
                    <a:pt x="20206" y="19074"/>
                    <a:pt x="19335" y="20021"/>
                  </a:cubicBezTo>
                  <a:cubicBezTo>
                    <a:pt x="18465" y="20968"/>
                    <a:pt x="17071" y="21474"/>
                    <a:pt x="14110" y="21537"/>
                  </a:cubicBezTo>
                  <a:cubicBezTo>
                    <a:pt x="11148" y="21600"/>
                    <a:pt x="6619" y="21221"/>
                    <a:pt x="4877" y="20337"/>
                  </a:cubicBezTo>
                  <a:cubicBezTo>
                    <a:pt x="3135" y="19453"/>
                    <a:pt x="4181" y="18063"/>
                    <a:pt x="5226" y="16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621866" y="6814679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6200" y="1322"/>
                    <a:pt x="21600" y="2645"/>
                    <a:pt x="21600" y="5510"/>
                  </a:cubicBezTo>
                  <a:cubicBezTo>
                    <a:pt x="21600" y="8376"/>
                    <a:pt x="16200" y="12784"/>
                    <a:pt x="11700" y="15722"/>
                  </a:cubicBezTo>
                  <a:cubicBezTo>
                    <a:pt x="7200" y="18661"/>
                    <a:pt x="3600" y="20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417951" y="7443519"/>
              <a:ext cx="222536" cy="60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83" fill="norm" stroke="1" extrusionOk="0">
                  <a:moveTo>
                    <a:pt x="9396" y="6720"/>
                  </a:moveTo>
                  <a:cubicBezTo>
                    <a:pt x="9396" y="6347"/>
                    <a:pt x="9396" y="5973"/>
                    <a:pt x="9800" y="5936"/>
                  </a:cubicBezTo>
                  <a:cubicBezTo>
                    <a:pt x="10203" y="5898"/>
                    <a:pt x="11011" y="6197"/>
                    <a:pt x="11515" y="7318"/>
                  </a:cubicBezTo>
                  <a:cubicBezTo>
                    <a:pt x="12020" y="8439"/>
                    <a:pt x="12222" y="10383"/>
                    <a:pt x="11717" y="12326"/>
                  </a:cubicBezTo>
                  <a:cubicBezTo>
                    <a:pt x="11213" y="14269"/>
                    <a:pt x="10001" y="16212"/>
                    <a:pt x="8992" y="17371"/>
                  </a:cubicBezTo>
                  <a:cubicBezTo>
                    <a:pt x="7983" y="18529"/>
                    <a:pt x="7175" y="18903"/>
                    <a:pt x="6368" y="18978"/>
                  </a:cubicBezTo>
                  <a:cubicBezTo>
                    <a:pt x="5560" y="19053"/>
                    <a:pt x="4753" y="18828"/>
                    <a:pt x="3945" y="17745"/>
                  </a:cubicBezTo>
                  <a:cubicBezTo>
                    <a:pt x="3138" y="16661"/>
                    <a:pt x="2330" y="14718"/>
                    <a:pt x="2330" y="12774"/>
                  </a:cubicBezTo>
                  <a:cubicBezTo>
                    <a:pt x="2330" y="10831"/>
                    <a:pt x="3138" y="8888"/>
                    <a:pt x="5056" y="6795"/>
                  </a:cubicBezTo>
                  <a:cubicBezTo>
                    <a:pt x="6973" y="4702"/>
                    <a:pt x="10001" y="2460"/>
                    <a:pt x="12020" y="1264"/>
                  </a:cubicBezTo>
                  <a:cubicBezTo>
                    <a:pt x="14039" y="68"/>
                    <a:pt x="15048" y="-81"/>
                    <a:pt x="15856" y="31"/>
                  </a:cubicBezTo>
                  <a:cubicBezTo>
                    <a:pt x="16663" y="143"/>
                    <a:pt x="17269" y="517"/>
                    <a:pt x="18278" y="1900"/>
                  </a:cubicBezTo>
                  <a:cubicBezTo>
                    <a:pt x="19287" y="3282"/>
                    <a:pt x="20701" y="5674"/>
                    <a:pt x="21104" y="8103"/>
                  </a:cubicBezTo>
                  <a:cubicBezTo>
                    <a:pt x="21508" y="10532"/>
                    <a:pt x="20902" y="12999"/>
                    <a:pt x="19086" y="15054"/>
                  </a:cubicBezTo>
                  <a:cubicBezTo>
                    <a:pt x="17269" y="17109"/>
                    <a:pt x="14241" y="18754"/>
                    <a:pt x="11616" y="19763"/>
                  </a:cubicBezTo>
                  <a:cubicBezTo>
                    <a:pt x="8992" y="20772"/>
                    <a:pt x="6772" y="21145"/>
                    <a:pt x="5157" y="21332"/>
                  </a:cubicBezTo>
                  <a:cubicBezTo>
                    <a:pt x="3542" y="21519"/>
                    <a:pt x="2532" y="21519"/>
                    <a:pt x="1624" y="21407"/>
                  </a:cubicBezTo>
                  <a:cubicBezTo>
                    <a:pt x="715" y="21295"/>
                    <a:pt x="-92" y="21071"/>
                    <a:pt x="9" y="20734"/>
                  </a:cubicBezTo>
                  <a:cubicBezTo>
                    <a:pt x="110" y="20398"/>
                    <a:pt x="1119" y="19949"/>
                    <a:pt x="2633" y="19538"/>
                  </a:cubicBezTo>
                  <a:cubicBezTo>
                    <a:pt x="4147" y="19127"/>
                    <a:pt x="6166" y="18754"/>
                    <a:pt x="8185" y="18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649292" y="7802833"/>
              <a:ext cx="112984" cy="15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848" fill="norm" stroke="1" extrusionOk="0">
                  <a:moveTo>
                    <a:pt x="17770" y="1981"/>
                  </a:moveTo>
                  <a:cubicBezTo>
                    <a:pt x="15807" y="874"/>
                    <a:pt x="13843" y="-234"/>
                    <a:pt x="11094" y="43"/>
                  </a:cubicBezTo>
                  <a:cubicBezTo>
                    <a:pt x="8345" y="320"/>
                    <a:pt x="4810" y="1981"/>
                    <a:pt x="2650" y="5304"/>
                  </a:cubicBezTo>
                  <a:cubicBezTo>
                    <a:pt x="490" y="8628"/>
                    <a:pt x="-295" y="13612"/>
                    <a:pt x="98" y="16797"/>
                  </a:cubicBezTo>
                  <a:cubicBezTo>
                    <a:pt x="490" y="19981"/>
                    <a:pt x="2061" y="21366"/>
                    <a:pt x="5792" y="20674"/>
                  </a:cubicBezTo>
                  <a:cubicBezTo>
                    <a:pt x="9523" y="19981"/>
                    <a:pt x="15414" y="17212"/>
                    <a:pt x="18360" y="14304"/>
                  </a:cubicBezTo>
                  <a:cubicBezTo>
                    <a:pt x="21305" y="11397"/>
                    <a:pt x="21305" y="8351"/>
                    <a:pt x="20520" y="6412"/>
                  </a:cubicBezTo>
                  <a:cubicBezTo>
                    <a:pt x="19734" y="4474"/>
                    <a:pt x="18163" y="3643"/>
                    <a:pt x="16200" y="3228"/>
                  </a:cubicBezTo>
                  <a:cubicBezTo>
                    <a:pt x="14236" y="2812"/>
                    <a:pt x="11880" y="2812"/>
                    <a:pt x="9523" y="2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773202" y="7781995"/>
              <a:ext cx="277176" cy="19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68" fill="norm" stroke="1" extrusionOk="0">
                  <a:moveTo>
                    <a:pt x="2713" y="8129"/>
                  </a:moveTo>
                  <a:cubicBezTo>
                    <a:pt x="3525" y="8129"/>
                    <a:pt x="4337" y="8129"/>
                    <a:pt x="5149" y="7665"/>
                  </a:cubicBezTo>
                  <a:cubicBezTo>
                    <a:pt x="5961" y="7200"/>
                    <a:pt x="6773" y="6271"/>
                    <a:pt x="7342" y="4877"/>
                  </a:cubicBezTo>
                  <a:cubicBezTo>
                    <a:pt x="7910" y="3484"/>
                    <a:pt x="8235" y="1626"/>
                    <a:pt x="7910" y="813"/>
                  </a:cubicBezTo>
                  <a:cubicBezTo>
                    <a:pt x="7585" y="0"/>
                    <a:pt x="6611" y="232"/>
                    <a:pt x="5149" y="2206"/>
                  </a:cubicBezTo>
                  <a:cubicBezTo>
                    <a:pt x="3688" y="4181"/>
                    <a:pt x="1739" y="7897"/>
                    <a:pt x="764" y="11032"/>
                  </a:cubicBezTo>
                  <a:cubicBezTo>
                    <a:pt x="-210" y="14168"/>
                    <a:pt x="-210" y="16723"/>
                    <a:pt x="521" y="18581"/>
                  </a:cubicBezTo>
                  <a:cubicBezTo>
                    <a:pt x="1252" y="20439"/>
                    <a:pt x="2713" y="21600"/>
                    <a:pt x="5555" y="19974"/>
                  </a:cubicBezTo>
                  <a:cubicBezTo>
                    <a:pt x="8398" y="18348"/>
                    <a:pt x="12620" y="13935"/>
                    <a:pt x="15056" y="10916"/>
                  </a:cubicBezTo>
                  <a:cubicBezTo>
                    <a:pt x="17492" y="7897"/>
                    <a:pt x="18142" y="6271"/>
                    <a:pt x="18548" y="4761"/>
                  </a:cubicBezTo>
                  <a:cubicBezTo>
                    <a:pt x="18954" y="3252"/>
                    <a:pt x="19116" y="1858"/>
                    <a:pt x="18710" y="1045"/>
                  </a:cubicBezTo>
                  <a:cubicBezTo>
                    <a:pt x="18304" y="232"/>
                    <a:pt x="17330" y="0"/>
                    <a:pt x="16437" y="0"/>
                  </a:cubicBezTo>
                  <a:cubicBezTo>
                    <a:pt x="15543" y="0"/>
                    <a:pt x="14731" y="232"/>
                    <a:pt x="14163" y="929"/>
                  </a:cubicBezTo>
                  <a:cubicBezTo>
                    <a:pt x="13595" y="1626"/>
                    <a:pt x="13270" y="2787"/>
                    <a:pt x="13432" y="3716"/>
                  </a:cubicBezTo>
                  <a:cubicBezTo>
                    <a:pt x="13595" y="4645"/>
                    <a:pt x="14244" y="5342"/>
                    <a:pt x="15543" y="6735"/>
                  </a:cubicBezTo>
                  <a:cubicBezTo>
                    <a:pt x="16843" y="8129"/>
                    <a:pt x="18792" y="10219"/>
                    <a:pt x="19928" y="11961"/>
                  </a:cubicBezTo>
                  <a:cubicBezTo>
                    <a:pt x="21065" y="13703"/>
                    <a:pt x="21390" y="15097"/>
                    <a:pt x="21228" y="16374"/>
                  </a:cubicBezTo>
                  <a:cubicBezTo>
                    <a:pt x="21065" y="17652"/>
                    <a:pt x="20416" y="18813"/>
                    <a:pt x="19116" y="19742"/>
                  </a:cubicBezTo>
                  <a:cubicBezTo>
                    <a:pt x="17817" y="20671"/>
                    <a:pt x="15868" y="21368"/>
                    <a:pt x="14731" y="21368"/>
                  </a:cubicBezTo>
                  <a:cubicBezTo>
                    <a:pt x="13595" y="21368"/>
                    <a:pt x="13270" y="20671"/>
                    <a:pt x="12945" y="19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348742" y="7773529"/>
              <a:ext cx="190075" cy="15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70" fill="norm" stroke="1" extrusionOk="0">
                  <a:moveTo>
                    <a:pt x="4992" y="3551"/>
                  </a:moveTo>
                  <a:cubicBezTo>
                    <a:pt x="4032" y="2663"/>
                    <a:pt x="3072" y="1775"/>
                    <a:pt x="2232" y="1923"/>
                  </a:cubicBezTo>
                  <a:cubicBezTo>
                    <a:pt x="1392" y="2071"/>
                    <a:pt x="672" y="3255"/>
                    <a:pt x="312" y="5326"/>
                  </a:cubicBezTo>
                  <a:cubicBezTo>
                    <a:pt x="-48" y="7397"/>
                    <a:pt x="-48" y="10356"/>
                    <a:pt x="72" y="12723"/>
                  </a:cubicBezTo>
                  <a:cubicBezTo>
                    <a:pt x="192" y="15090"/>
                    <a:pt x="432" y="16866"/>
                    <a:pt x="912" y="18345"/>
                  </a:cubicBezTo>
                  <a:cubicBezTo>
                    <a:pt x="1392" y="19825"/>
                    <a:pt x="2112" y="21008"/>
                    <a:pt x="2832" y="21008"/>
                  </a:cubicBezTo>
                  <a:cubicBezTo>
                    <a:pt x="3552" y="21008"/>
                    <a:pt x="4272" y="19825"/>
                    <a:pt x="4752" y="18493"/>
                  </a:cubicBezTo>
                  <a:cubicBezTo>
                    <a:pt x="5232" y="17162"/>
                    <a:pt x="5472" y="15682"/>
                    <a:pt x="5592" y="15682"/>
                  </a:cubicBezTo>
                  <a:cubicBezTo>
                    <a:pt x="5712" y="15682"/>
                    <a:pt x="5712" y="17162"/>
                    <a:pt x="6192" y="18493"/>
                  </a:cubicBezTo>
                  <a:cubicBezTo>
                    <a:pt x="6672" y="19825"/>
                    <a:pt x="7632" y="21008"/>
                    <a:pt x="9312" y="21304"/>
                  </a:cubicBezTo>
                  <a:cubicBezTo>
                    <a:pt x="10992" y="21600"/>
                    <a:pt x="13392" y="21008"/>
                    <a:pt x="15552" y="17310"/>
                  </a:cubicBezTo>
                  <a:cubicBezTo>
                    <a:pt x="17712" y="13611"/>
                    <a:pt x="19632" y="6805"/>
                    <a:pt x="215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551516" y="7635022"/>
              <a:ext cx="312859" cy="30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98" fill="norm" stroke="1" extrusionOk="0">
                  <a:moveTo>
                    <a:pt x="0" y="15007"/>
                  </a:moveTo>
                  <a:cubicBezTo>
                    <a:pt x="725" y="15303"/>
                    <a:pt x="1450" y="15599"/>
                    <a:pt x="2464" y="15081"/>
                  </a:cubicBezTo>
                  <a:cubicBezTo>
                    <a:pt x="3479" y="14564"/>
                    <a:pt x="4784" y="13232"/>
                    <a:pt x="5509" y="12048"/>
                  </a:cubicBezTo>
                  <a:cubicBezTo>
                    <a:pt x="6234" y="10865"/>
                    <a:pt x="6379" y="9829"/>
                    <a:pt x="6089" y="9311"/>
                  </a:cubicBezTo>
                  <a:cubicBezTo>
                    <a:pt x="5799" y="8794"/>
                    <a:pt x="5074" y="8794"/>
                    <a:pt x="4204" y="9459"/>
                  </a:cubicBezTo>
                  <a:cubicBezTo>
                    <a:pt x="3334" y="10125"/>
                    <a:pt x="2319" y="11457"/>
                    <a:pt x="1595" y="13084"/>
                  </a:cubicBezTo>
                  <a:cubicBezTo>
                    <a:pt x="870" y="14711"/>
                    <a:pt x="435" y="16635"/>
                    <a:pt x="580" y="18262"/>
                  </a:cubicBezTo>
                  <a:cubicBezTo>
                    <a:pt x="725" y="19890"/>
                    <a:pt x="1450" y="21221"/>
                    <a:pt x="2827" y="21295"/>
                  </a:cubicBezTo>
                  <a:cubicBezTo>
                    <a:pt x="4204" y="21369"/>
                    <a:pt x="6234" y="20185"/>
                    <a:pt x="8191" y="17892"/>
                  </a:cubicBezTo>
                  <a:cubicBezTo>
                    <a:pt x="10148" y="15599"/>
                    <a:pt x="12032" y="12196"/>
                    <a:pt x="13192" y="9459"/>
                  </a:cubicBezTo>
                  <a:cubicBezTo>
                    <a:pt x="14352" y="6722"/>
                    <a:pt x="14787" y="4651"/>
                    <a:pt x="15004" y="3246"/>
                  </a:cubicBezTo>
                  <a:cubicBezTo>
                    <a:pt x="15221" y="1840"/>
                    <a:pt x="15221" y="1101"/>
                    <a:pt x="14859" y="805"/>
                  </a:cubicBezTo>
                  <a:cubicBezTo>
                    <a:pt x="14497" y="509"/>
                    <a:pt x="13772" y="657"/>
                    <a:pt x="12902" y="2358"/>
                  </a:cubicBezTo>
                  <a:cubicBezTo>
                    <a:pt x="12032" y="4059"/>
                    <a:pt x="11017" y="7314"/>
                    <a:pt x="10510" y="10051"/>
                  </a:cubicBezTo>
                  <a:cubicBezTo>
                    <a:pt x="10003" y="12788"/>
                    <a:pt x="10003" y="15007"/>
                    <a:pt x="10293" y="16413"/>
                  </a:cubicBezTo>
                  <a:cubicBezTo>
                    <a:pt x="10583" y="17818"/>
                    <a:pt x="11162" y="18410"/>
                    <a:pt x="11815" y="18484"/>
                  </a:cubicBezTo>
                  <a:cubicBezTo>
                    <a:pt x="12467" y="18558"/>
                    <a:pt x="13192" y="18114"/>
                    <a:pt x="14642" y="16191"/>
                  </a:cubicBezTo>
                  <a:cubicBezTo>
                    <a:pt x="16091" y="14268"/>
                    <a:pt x="18266" y="10865"/>
                    <a:pt x="19643" y="8128"/>
                  </a:cubicBezTo>
                  <a:cubicBezTo>
                    <a:pt x="21020" y="5391"/>
                    <a:pt x="21600" y="3320"/>
                    <a:pt x="21383" y="1914"/>
                  </a:cubicBezTo>
                  <a:cubicBezTo>
                    <a:pt x="21165" y="509"/>
                    <a:pt x="20150" y="-231"/>
                    <a:pt x="19643" y="65"/>
                  </a:cubicBezTo>
                  <a:cubicBezTo>
                    <a:pt x="19136" y="361"/>
                    <a:pt x="19136" y="1692"/>
                    <a:pt x="19063" y="4355"/>
                  </a:cubicBezTo>
                  <a:cubicBezTo>
                    <a:pt x="18991" y="7018"/>
                    <a:pt x="18846" y="11013"/>
                    <a:pt x="19208" y="13676"/>
                  </a:cubicBezTo>
                  <a:cubicBezTo>
                    <a:pt x="19570" y="16339"/>
                    <a:pt x="20440" y="17670"/>
                    <a:pt x="21310" y="19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253373" y="7762204"/>
              <a:ext cx="136344" cy="15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31" fill="norm" stroke="1" extrusionOk="0">
                  <a:moveTo>
                    <a:pt x="2463" y="3226"/>
                  </a:moveTo>
                  <a:cubicBezTo>
                    <a:pt x="1467" y="5784"/>
                    <a:pt x="470" y="8342"/>
                    <a:pt x="137" y="10899"/>
                  </a:cubicBezTo>
                  <a:cubicBezTo>
                    <a:pt x="-195" y="13457"/>
                    <a:pt x="137" y="16015"/>
                    <a:pt x="470" y="16442"/>
                  </a:cubicBezTo>
                  <a:cubicBezTo>
                    <a:pt x="802" y="16868"/>
                    <a:pt x="1134" y="15163"/>
                    <a:pt x="1467" y="13599"/>
                  </a:cubicBezTo>
                  <a:cubicBezTo>
                    <a:pt x="1799" y="12036"/>
                    <a:pt x="2131" y="10615"/>
                    <a:pt x="2962" y="10899"/>
                  </a:cubicBezTo>
                  <a:cubicBezTo>
                    <a:pt x="3793" y="11184"/>
                    <a:pt x="5122" y="13173"/>
                    <a:pt x="5953" y="13457"/>
                  </a:cubicBezTo>
                  <a:cubicBezTo>
                    <a:pt x="6783" y="13742"/>
                    <a:pt x="7116" y="12320"/>
                    <a:pt x="8611" y="9905"/>
                  </a:cubicBezTo>
                  <a:cubicBezTo>
                    <a:pt x="10107" y="7489"/>
                    <a:pt x="12765" y="4078"/>
                    <a:pt x="14925" y="2089"/>
                  </a:cubicBezTo>
                  <a:cubicBezTo>
                    <a:pt x="17085" y="99"/>
                    <a:pt x="18747" y="-469"/>
                    <a:pt x="19577" y="384"/>
                  </a:cubicBezTo>
                  <a:cubicBezTo>
                    <a:pt x="20408" y="1236"/>
                    <a:pt x="20408" y="3510"/>
                    <a:pt x="20574" y="7205"/>
                  </a:cubicBezTo>
                  <a:cubicBezTo>
                    <a:pt x="20740" y="10899"/>
                    <a:pt x="21073" y="16015"/>
                    <a:pt x="21405" y="21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473719" y="7798929"/>
              <a:ext cx="102608" cy="13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154" fill="norm" stroke="1" extrusionOk="0">
                  <a:moveTo>
                    <a:pt x="10072" y="0"/>
                  </a:moveTo>
                  <a:cubicBezTo>
                    <a:pt x="6616" y="4909"/>
                    <a:pt x="3160" y="9818"/>
                    <a:pt x="1432" y="13091"/>
                  </a:cubicBezTo>
                  <a:cubicBezTo>
                    <a:pt x="-296" y="16364"/>
                    <a:pt x="-296" y="18000"/>
                    <a:pt x="568" y="19309"/>
                  </a:cubicBezTo>
                  <a:cubicBezTo>
                    <a:pt x="1432" y="20618"/>
                    <a:pt x="3160" y="21600"/>
                    <a:pt x="5968" y="20945"/>
                  </a:cubicBezTo>
                  <a:cubicBezTo>
                    <a:pt x="8776" y="20291"/>
                    <a:pt x="12664" y="18000"/>
                    <a:pt x="15472" y="15545"/>
                  </a:cubicBezTo>
                  <a:cubicBezTo>
                    <a:pt x="18280" y="13091"/>
                    <a:pt x="20008" y="10473"/>
                    <a:pt x="20656" y="8182"/>
                  </a:cubicBezTo>
                  <a:cubicBezTo>
                    <a:pt x="21304" y="5891"/>
                    <a:pt x="20872" y="3927"/>
                    <a:pt x="19144" y="2782"/>
                  </a:cubicBezTo>
                  <a:cubicBezTo>
                    <a:pt x="17416" y="1636"/>
                    <a:pt x="14392" y="1309"/>
                    <a:pt x="12448" y="2127"/>
                  </a:cubicBezTo>
                  <a:cubicBezTo>
                    <a:pt x="10504" y="2945"/>
                    <a:pt x="9640" y="4909"/>
                    <a:pt x="8776" y="6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610025" y="7774323"/>
              <a:ext cx="65442" cy="17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115" fill="norm" stroke="1" extrusionOk="0">
                  <a:moveTo>
                    <a:pt x="20869" y="5367"/>
                  </a:moveTo>
                  <a:cubicBezTo>
                    <a:pt x="20869" y="4066"/>
                    <a:pt x="20869" y="2765"/>
                    <a:pt x="19182" y="1854"/>
                  </a:cubicBezTo>
                  <a:cubicBezTo>
                    <a:pt x="17494" y="943"/>
                    <a:pt x="14119" y="422"/>
                    <a:pt x="10744" y="162"/>
                  </a:cubicBezTo>
                  <a:cubicBezTo>
                    <a:pt x="7369" y="-98"/>
                    <a:pt x="3994" y="-98"/>
                    <a:pt x="1969" y="553"/>
                  </a:cubicBezTo>
                  <a:cubicBezTo>
                    <a:pt x="-56" y="1203"/>
                    <a:pt x="-731" y="2504"/>
                    <a:pt x="957" y="3806"/>
                  </a:cubicBezTo>
                  <a:cubicBezTo>
                    <a:pt x="2644" y="5107"/>
                    <a:pt x="6694" y="6408"/>
                    <a:pt x="10069" y="8490"/>
                  </a:cubicBezTo>
                  <a:cubicBezTo>
                    <a:pt x="13444" y="10572"/>
                    <a:pt x="16144" y="13435"/>
                    <a:pt x="16819" y="15647"/>
                  </a:cubicBezTo>
                  <a:cubicBezTo>
                    <a:pt x="17494" y="17859"/>
                    <a:pt x="16144" y="19420"/>
                    <a:pt x="13781" y="20331"/>
                  </a:cubicBezTo>
                  <a:cubicBezTo>
                    <a:pt x="11419" y="21242"/>
                    <a:pt x="8044" y="21502"/>
                    <a:pt x="6694" y="20331"/>
                  </a:cubicBezTo>
                  <a:cubicBezTo>
                    <a:pt x="5344" y="19160"/>
                    <a:pt x="6019" y="16557"/>
                    <a:pt x="6694" y="13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763482" y="7563979"/>
              <a:ext cx="96135" cy="37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64" fill="norm" stroke="1" extrusionOk="0">
                  <a:moveTo>
                    <a:pt x="20873" y="0"/>
                  </a:moveTo>
                  <a:cubicBezTo>
                    <a:pt x="15818" y="3805"/>
                    <a:pt x="10762" y="7609"/>
                    <a:pt x="7316" y="10677"/>
                  </a:cubicBezTo>
                  <a:cubicBezTo>
                    <a:pt x="3869" y="13745"/>
                    <a:pt x="2030" y="16077"/>
                    <a:pt x="882" y="17795"/>
                  </a:cubicBezTo>
                  <a:cubicBezTo>
                    <a:pt x="-267" y="19514"/>
                    <a:pt x="-727" y="20618"/>
                    <a:pt x="2260" y="21109"/>
                  </a:cubicBezTo>
                  <a:cubicBezTo>
                    <a:pt x="5247" y="21600"/>
                    <a:pt x="11682" y="21477"/>
                    <a:pt x="18116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774622" y="7779879"/>
              <a:ext cx="14214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366" y="21600"/>
                  </a:moveTo>
                  <a:cubicBezTo>
                    <a:pt x="49" y="17100"/>
                    <a:pt x="-269" y="12600"/>
                    <a:pt x="366" y="9900"/>
                  </a:cubicBezTo>
                  <a:cubicBezTo>
                    <a:pt x="1002" y="7200"/>
                    <a:pt x="2590" y="6300"/>
                    <a:pt x="6243" y="4950"/>
                  </a:cubicBezTo>
                  <a:cubicBezTo>
                    <a:pt x="9896" y="3600"/>
                    <a:pt x="15613" y="1800"/>
                    <a:pt x="213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149551" y="7505074"/>
              <a:ext cx="446666" cy="57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29" fill="norm" stroke="1" extrusionOk="0">
                  <a:moveTo>
                    <a:pt x="9274" y="11025"/>
                  </a:moveTo>
                  <a:cubicBezTo>
                    <a:pt x="8153" y="10866"/>
                    <a:pt x="7032" y="10707"/>
                    <a:pt x="5606" y="11104"/>
                  </a:cubicBezTo>
                  <a:cubicBezTo>
                    <a:pt x="4179" y="11501"/>
                    <a:pt x="2447" y="12454"/>
                    <a:pt x="1479" y="13129"/>
                  </a:cubicBezTo>
                  <a:cubicBezTo>
                    <a:pt x="511" y="13804"/>
                    <a:pt x="308" y="14201"/>
                    <a:pt x="155" y="14678"/>
                  </a:cubicBezTo>
                  <a:cubicBezTo>
                    <a:pt x="2" y="15154"/>
                    <a:pt x="-100" y="15710"/>
                    <a:pt x="155" y="15988"/>
                  </a:cubicBezTo>
                  <a:cubicBezTo>
                    <a:pt x="409" y="16266"/>
                    <a:pt x="1021" y="16266"/>
                    <a:pt x="1989" y="15670"/>
                  </a:cubicBezTo>
                  <a:cubicBezTo>
                    <a:pt x="2957" y="15075"/>
                    <a:pt x="4281" y="13883"/>
                    <a:pt x="5708" y="11898"/>
                  </a:cubicBezTo>
                  <a:cubicBezTo>
                    <a:pt x="7134" y="9913"/>
                    <a:pt x="8662" y="7133"/>
                    <a:pt x="9528" y="5188"/>
                  </a:cubicBezTo>
                  <a:cubicBezTo>
                    <a:pt x="10394" y="3242"/>
                    <a:pt x="10598" y="2131"/>
                    <a:pt x="10649" y="1376"/>
                  </a:cubicBezTo>
                  <a:cubicBezTo>
                    <a:pt x="10700" y="622"/>
                    <a:pt x="10598" y="225"/>
                    <a:pt x="10242" y="66"/>
                  </a:cubicBezTo>
                  <a:cubicBezTo>
                    <a:pt x="9885" y="-93"/>
                    <a:pt x="9274" y="-14"/>
                    <a:pt x="8560" y="860"/>
                  </a:cubicBezTo>
                  <a:cubicBezTo>
                    <a:pt x="7847" y="1733"/>
                    <a:pt x="7032" y="3401"/>
                    <a:pt x="6472" y="5267"/>
                  </a:cubicBezTo>
                  <a:cubicBezTo>
                    <a:pt x="5911" y="7133"/>
                    <a:pt x="5606" y="9198"/>
                    <a:pt x="5708" y="10707"/>
                  </a:cubicBezTo>
                  <a:cubicBezTo>
                    <a:pt x="5809" y="12216"/>
                    <a:pt x="6319" y="13169"/>
                    <a:pt x="6879" y="13645"/>
                  </a:cubicBezTo>
                  <a:cubicBezTo>
                    <a:pt x="7440" y="14122"/>
                    <a:pt x="8051" y="14122"/>
                    <a:pt x="8866" y="13883"/>
                  </a:cubicBezTo>
                  <a:cubicBezTo>
                    <a:pt x="9681" y="13645"/>
                    <a:pt x="10700" y="13169"/>
                    <a:pt x="11413" y="12732"/>
                  </a:cubicBezTo>
                  <a:cubicBezTo>
                    <a:pt x="12126" y="12295"/>
                    <a:pt x="12534" y="11898"/>
                    <a:pt x="12789" y="11461"/>
                  </a:cubicBezTo>
                  <a:cubicBezTo>
                    <a:pt x="13043" y="11025"/>
                    <a:pt x="13145" y="10548"/>
                    <a:pt x="12942" y="10310"/>
                  </a:cubicBezTo>
                  <a:cubicBezTo>
                    <a:pt x="12738" y="10072"/>
                    <a:pt x="12228" y="10072"/>
                    <a:pt x="11821" y="10231"/>
                  </a:cubicBezTo>
                  <a:cubicBezTo>
                    <a:pt x="11413" y="10389"/>
                    <a:pt x="11108" y="10707"/>
                    <a:pt x="10802" y="11183"/>
                  </a:cubicBezTo>
                  <a:cubicBezTo>
                    <a:pt x="10496" y="11660"/>
                    <a:pt x="10191" y="12295"/>
                    <a:pt x="9987" y="12851"/>
                  </a:cubicBezTo>
                  <a:cubicBezTo>
                    <a:pt x="9783" y="13407"/>
                    <a:pt x="9681" y="13883"/>
                    <a:pt x="9987" y="14003"/>
                  </a:cubicBezTo>
                  <a:cubicBezTo>
                    <a:pt x="10292" y="14122"/>
                    <a:pt x="11006" y="13883"/>
                    <a:pt x="11515" y="13566"/>
                  </a:cubicBezTo>
                  <a:cubicBezTo>
                    <a:pt x="12025" y="13248"/>
                    <a:pt x="12330" y="12851"/>
                    <a:pt x="12687" y="12494"/>
                  </a:cubicBezTo>
                  <a:cubicBezTo>
                    <a:pt x="13043" y="12136"/>
                    <a:pt x="13451" y="11819"/>
                    <a:pt x="13553" y="11858"/>
                  </a:cubicBezTo>
                  <a:cubicBezTo>
                    <a:pt x="13655" y="11898"/>
                    <a:pt x="13451" y="12295"/>
                    <a:pt x="13298" y="12692"/>
                  </a:cubicBezTo>
                  <a:cubicBezTo>
                    <a:pt x="13145" y="13089"/>
                    <a:pt x="13043" y="13486"/>
                    <a:pt x="13247" y="13764"/>
                  </a:cubicBezTo>
                  <a:cubicBezTo>
                    <a:pt x="13451" y="14042"/>
                    <a:pt x="13960" y="14201"/>
                    <a:pt x="14419" y="14082"/>
                  </a:cubicBezTo>
                  <a:cubicBezTo>
                    <a:pt x="14877" y="13963"/>
                    <a:pt x="15285" y="13566"/>
                    <a:pt x="15743" y="13050"/>
                  </a:cubicBezTo>
                  <a:cubicBezTo>
                    <a:pt x="16202" y="12533"/>
                    <a:pt x="16711" y="11898"/>
                    <a:pt x="17068" y="11382"/>
                  </a:cubicBezTo>
                  <a:cubicBezTo>
                    <a:pt x="17425" y="10866"/>
                    <a:pt x="17628" y="10469"/>
                    <a:pt x="17679" y="10469"/>
                  </a:cubicBezTo>
                  <a:cubicBezTo>
                    <a:pt x="17730" y="10469"/>
                    <a:pt x="17628" y="10866"/>
                    <a:pt x="17475" y="11461"/>
                  </a:cubicBezTo>
                  <a:cubicBezTo>
                    <a:pt x="17323" y="12057"/>
                    <a:pt x="17119" y="12851"/>
                    <a:pt x="17170" y="13407"/>
                  </a:cubicBezTo>
                  <a:cubicBezTo>
                    <a:pt x="17221" y="13963"/>
                    <a:pt x="17526" y="14281"/>
                    <a:pt x="17883" y="14320"/>
                  </a:cubicBezTo>
                  <a:cubicBezTo>
                    <a:pt x="18240" y="14360"/>
                    <a:pt x="18647" y="14122"/>
                    <a:pt x="19004" y="13844"/>
                  </a:cubicBezTo>
                  <a:cubicBezTo>
                    <a:pt x="19360" y="13566"/>
                    <a:pt x="19666" y="13248"/>
                    <a:pt x="20074" y="12772"/>
                  </a:cubicBezTo>
                  <a:cubicBezTo>
                    <a:pt x="20481" y="12295"/>
                    <a:pt x="20991" y="11660"/>
                    <a:pt x="21245" y="11541"/>
                  </a:cubicBezTo>
                  <a:cubicBezTo>
                    <a:pt x="21500" y="11422"/>
                    <a:pt x="21500" y="11819"/>
                    <a:pt x="21500" y="13089"/>
                  </a:cubicBezTo>
                  <a:cubicBezTo>
                    <a:pt x="21500" y="14360"/>
                    <a:pt x="21500" y="16504"/>
                    <a:pt x="21500" y="17775"/>
                  </a:cubicBezTo>
                  <a:cubicBezTo>
                    <a:pt x="21500" y="19045"/>
                    <a:pt x="21500" y="19442"/>
                    <a:pt x="20991" y="19919"/>
                  </a:cubicBezTo>
                  <a:cubicBezTo>
                    <a:pt x="20481" y="20395"/>
                    <a:pt x="19462" y="20951"/>
                    <a:pt x="18647" y="21229"/>
                  </a:cubicBezTo>
                  <a:cubicBezTo>
                    <a:pt x="17832" y="21507"/>
                    <a:pt x="17221" y="21507"/>
                    <a:pt x="16711" y="21150"/>
                  </a:cubicBezTo>
                  <a:cubicBezTo>
                    <a:pt x="16202" y="20792"/>
                    <a:pt x="15794" y="20078"/>
                    <a:pt x="16202" y="19283"/>
                  </a:cubicBezTo>
                  <a:cubicBezTo>
                    <a:pt x="16609" y="18489"/>
                    <a:pt x="17832" y="17616"/>
                    <a:pt x="19055" y="16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634316" y="7749040"/>
              <a:ext cx="95251" cy="17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6285"/>
                  </a:moveTo>
                  <a:cubicBezTo>
                    <a:pt x="21600" y="4952"/>
                    <a:pt x="21600" y="3618"/>
                    <a:pt x="20640" y="2552"/>
                  </a:cubicBezTo>
                  <a:cubicBezTo>
                    <a:pt x="19680" y="1485"/>
                    <a:pt x="17760" y="685"/>
                    <a:pt x="15600" y="285"/>
                  </a:cubicBezTo>
                  <a:cubicBezTo>
                    <a:pt x="13440" y="-115"/>
                    <a:pt x="11040" y="-115"/>
                    <a:pt x="9120" y="418"/>
                  </a:cubicBezTo>
                  <a:cubicBezTo>
                    <a:pt x="7200" y="952"/>
                    <a:pt x="5760" y="2018"/>
                    <a:pt x="6720" y="4285"/>
                  </a:cubicBezTo>
                  <a:cubicBezTo>
                    <a:pt x="7680" y="6552"/>
                    <a:pt x="11040" y="10018"/>
                    <a:pt x="12720" y="12552"/>
                  </a:cubicBezTo>
                  <a:cubicBezTo>
                    <a:pt x="14400" y="15085"/>
                    <a:pt x="14400" y="16685"/>
                    <a:pt x="12000" y="18018"/>
                  </a:cubicBezTo>
                  <a:cubicBezTo>
                    <a:pt x="9600" y="19352"/>
                    <a:pt x="4800" y="20418"/>
                    <a:pt x="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262966" y="7830679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543"/>
                    <a:pt x="11520" y="3086"/>
                    <a:pt x="15120" y="6686"/>
                  </a:cubicBezTo>
                  <a:cubicBezTo>
                    <a:pt x="18720" y="10286"/>
                    <a:pt x="20160" y="159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250266" y="7705380"/>
              <a:ext cx="381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355964" y="7733226"/>
              <a:ext cx="129253" cy="16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20" fill="norm" stroke="1" extrusionOk="0">
                  <a:moveTo>
                    <a:pt x="5597" y="5077"/>
                  </a:moveTo>
                  <a:cubicBezTo>
                    <a:pt x="5248" y="7744"/>
                    <a:pt x="4900" y="10411"/>
                    <a:pt x="4726" y="12677"/>
                  </a:cubicBezTo>
                  <a:cubicBezTo>
                    <a:pt x="4551" y="14944"/>
                    <a:pt x="4551" y="16811"/>
                    <a:pt x="3855" y="18411"/>
                  </a:cubicBezTo>
                  <a:cubicBezTo>
                    <a:pt x="3158" y="20011"/>
                    <a:pt x="1764" y="21344"/>
                    <a:pt x="893" y="21211"/>
                  </a:cubicBezTo>
                  <a:cubicBezTo>
                    <a:pt x="22" y="21077"/>
                    <a:pt x="-326" y="19477"/>
                    <a:pt x="371" y="16411"/>
                  </a:cubicBezTo>
                  <a:cubicBezTo>
                    <a:pt x="1068" y="13344"/>
                    <a:pt x="2809" y="8811"/>
                    <a:pt x="4377" y="5877"/>
                  </a:cubicBezTo>
                  <a:cubicBezTo>
                    <a:pt x="5945" y="2944"/>
                    <a:pt x="7339" y="1611"/>
                    <a:pt x="8906" y="811"/>
                  </a:cubicBezTo>
                  <a:cubicBezTo>
                    <a:pt x="10474" y="11"/>
                    <a:pt x="12216" y="-256"/>
                    <a:pt x="13435" y="277"/>
                  </a:cubicBezTo>
                  <a:cubicBezTo>
                    <a:pt x="14655" y="811"/>
                    <a:pt x="15351" y="2144"/>
                    <a:pt x="16571" y="5611"/>
                  </a:cubicBezTo>
                  <a:cubicBezTo>
                    <a:pt x="17790" y="9077"/>
                    <a:pt x="19532" y="14677"/>
                    <a:pt x="21274" y="20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969632" y="7685577"/>
              <a:ext cx="161919" cy="39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328" fill="norm" stroke="1" extrusionOk="0">
                  <a:moveTo>
                    <a:pt x="12889" y="9448"/>
                  </a:moveTo>
                  <a:cubicBezTo>
                    <a:pt x="10428" y="12615"/>
                    <a:pt x="7968" y="15781"/>
                    <a:pt x="6464" y="17647"/>
                  </a:cubicBezTo>
                  <a:cubicBezTo>
                    <a:pt x="4960" y="19513"/>
                    <a:pt x="4413" y="20079"/>
                    <a:pt x="3456" y="20588"/>
                  </a:cubicBezTo>
                  <a:cubicBezTo>
                    <a:pt x="2499" y="21097"/>
                    <a:pt x="1132" y="21549"/>
                    <a:pt x="449" y="21210"/>
                  </a:cubicBezTo>
                  <a:cubicBezTo>
                    <a:pt x="-235" y="20870"/>
                    <a:pt x="-235" y="19740"/>
                    <a:pt x="1132" y="17252"/>
                  </a:cubicBezTo>
                  <a:cubicBezTo>
                    <a:pt x="2499" y="14764"/>
                    <a:pt x="5233" y="10919"/>
                    <a:pt x="7557" y="7922"/>
                  </a:cubicBezTo>
                  <a:cubicBezTo>
                    <a:pt x="9881" y="4925"/>
                    <a:pt x="11795" y="2776"/>
                    <a:pt x="13299" y="1532"/>
                  </a:cubicBezTo>
                  <a:cubicBezTo>
                    <a:pt x="14803" y="288"/>
                    <a:pt x="15897" y="-51"/>
                    <a:pt x="16990" y="6"/>
                  </a:cubicBezTo>
                  <a:cubicBezTo>
                    <a:pt x="18084" y="62"/>
                    <a:pt x="19178" y="514"/>
                    <a:pt x="19998" y="1645"/>
                  </a:cubicBezTo>
                  <a:cubicBezTo>
                    <a:pt x="20818" y="2776"/>
                    <a:pt x="21365" y="4586"/>
                    <a:pt x="20408" y="5830"/>
                  </a:cubicBezTo>
                  <a:cubicBezTo>
                    <a:pt x="19451" y="7074"/>
                    <a:pt x="16990" y="7752"/>
                    <a:pt x="15076" y="8148"/>
                  </a:cubicBezTo>
                  <a:cubicBezTo>
                    <a:pt x="13162" y="8544"/>
                    <a:pt x="11795" y="8657"/>
                    <a:pt x="10428" y="8600"/>
                  </a:cubicBezTo>
                  <a:cubicBezTo>
                    <a:pt x="9061" y="8544"/>
                    <a:pt x="7694" y="8318"/>
                    <a:pt x="7011" y="7922"/>
                  </a:cubicBezTo>
                  <a:cubicBezTo>
                    <a:pt x="6327" y="7526"/>
                    <a:pt x="6327" y="6961"/>
                    <a:pt x="6327" y="6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145616" y="7678279"/>
              <a:ext cx="158751" cy="1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1561"/>
                  </a:moveTo>
                  <a:cubicBezTo>
                    <a:pt x="1728" y="1561"/>
                    <a:pt x="3456" y="1561"/>
                    <a:pt x="5184" y="4164"/>
                  </a:cubicBezTo>
                  <a:cubicBezTo>
                    <a:pt x="6912" y="6766"/>
                    <a:pt x="8640" y="11971"/>
                    <a:pt x="9216" y="15224"/>
                  </a:cubicBezTo>
                  <a:cubicBezTo>
                    <a:pt x="9792" y="18477"/>
                    <a:pt x="9216" y="19778"/>
                    <a:pt x="8208" y="20559"/>
                  </a:cubicBezTo>
                  <a:cubicBezTo>
                    <a:pt x="7200" y="21340"/>
                    <a:pt x="5760" y="21600"/>
                    <a:pt x="4896" y="21080"/>
                  </a:cubicBezTo>
                  <a:cubicBezTo>
                    <a:pt x="4032" y="20559"/>
                    <a:pt x="3744" y="19258"/>
                    <a:pt x="4320" y="16265"/>
                  </a:cubicBezTo>
                  <a:cubicBezTo>
                    <a:pt x="4896" y="13272"/>
                    <a:pt x="6336" y="8588"/>
                    <a:pt x="9360" y="5595"/>
                  </a:cubicBezTo>
                  <a:cubicBezTo>
                    <a:pt x="12384" y="2602"/>
                    <a:pt x="16992" y="130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286832" y="7705694"/>
              <a:ext cx="176285" cy="12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857" fill="norm" stroke="1" extrusionOk="0">
                  <a:moveTo>
                    <a:pt x="17559" y="4894"/>
                  </a:moveTo>
                  <a:cubicBezTo>
                    <a:pt x="16787" y="3152"/>
                    <a:pt x="16016" y="1410"/>
                    <a:pt x="14987" y="539"/>
                  </a:cubicBezTo>
                  <a:cubicBezTo>
                    <a:pt x="13959" y="-332"/>
                    <a:pt x="12673" y="-332"/>
                    <a:pt x="10102" y="1933"/>
                  </a:cubicBezTo>
                  <a:cubicBezTo>
                    <a:pt x="7530" y="4197"/>
                    <a:pt x="3673" y="8726"/>
                    <a:pt x="1745" y="11862"/>
                  </a:cubicBezTo>
                  <a:cubicBezTo>
                    <a:pt x="-184" y="14997"/>
                    <a:pt x="-184" y="16739"/>
                    <a:pt x="202" y="18307"/>
                  </a:cubicBezTo>
                  <a:cubicBezTo>
                    <a:pt x="587" y="19874"/>
                    <a:pt x="1359" y="21268"/>
                    <a:pt x="3030" y="20745"/>
                  </a:cubicBezTo>
                  <a:cubicBezTo>
                    <a:pt x="4702" y="20223"/>
                    <a:pt x="7273" y="17784"/>
                    <a:pt x="8945" y="15520"/>
                  </a:cubicBezTo>
                  <a:cubicBezTo>
                    <a:pt x="10616" y="13255"/>
                    <a:pt x="11387" y="11165"/>
                    <a:pt x="12545" y="9249"/>
                  </a:cubicBezTo>
                  <a:cubicBezTo>
                    <a:pt x="13702" y="7333"/>
                    <a:pt x="15245" y="5591"/>
                    <a:pt x="16016" y="5591"/>
                  </a:cubicBezTo>
                  <a:cubicBezTo>
                    <a:pt x="16787" y="5591"/>
                    <a:pt x="16787" y="7333"/>
                    <a:pt x="17559" y="9249"/>
                  </a:cubicBezTo>
                  <a:cubicBezTo>
                    <a:pt x="18330" y="11165"/>
                    <a:pt x="19873" y="13255"/>
                    <a:pt x="21416" y="15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459941" y="7713187"/>
              <a:ext cx="155576" cy="15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215" fill="norm" stroke="1" extrusionOk="0">
                  <a:moveTo>
                    <a:pt x="21168" y="4692"/>
                  </a:moveTo>
                  <a:cubicBezTo>
                    <a:pt x="20304" y="3271"/>
                    <a:pt x="19440" y="1850"/>
                    <a:pt x="17568" y="855"/>
                  </a:cubicBezTo>
                  <a:cubicBezTo>
                    <a:pt x="15696" y="-140"/>
                    <a:pt x="12816" y="-708"/>
                    <a:pt x="9648" y="1708"/>
                  </a:cubicBezTo>
                  <a:cubicBezTo>
                    <a:pt x="6480" y="4124"/>
                    <a:pt x="3024" y="9524"/>
                    <a:pt x="1296" y="12934"/>
                  </a:cubicBezTo>
                  <a:cubicBezTo>
                    <a:pt x="-432" y="16345"/>
                    <a:pt x="-432" y="17766"/>
                    <a:pt x="1296" y="18903"/>
                  </a:cubicBezTo>
                  <a:cubicBezTo>
                    <a:pt x="3024" y="20039"/>
                    <a:pt x="6480" y="20892"/>
                    <a:pt x="10080" y="19471"/>
                  </a:cubicBezTo>
                  <a:cubicBezTo>
                    <a:pt x="13680" y="18050"/>
                    <a:pt x="17424" y="14355"/>
                    <a:pt x="21168" y="10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655541" y="7434534"/>
              <a:ext cx="150476" cy="38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00" fill="norm" stroke="1" extrusionOk="0">
                  <a:moveTo>
                    <a:pt x="21327" y="137"/>
                  </a:moveTo>
                  <a:cubicBezTo>
                    <a:pt x="19227" y="19"/>
                    <a:pt x="17127" y="-100"/>
                    <a:pt x="15777" y="137"/>
                  </a:cubicBezTo>
                  <a:cubicBezTo>
                    <a:pt x="14427" y="375"/>
                    <a:pt x="13827" y="968"/>
                    <a:pt x="12177" y="2926"/>
                  </a:cubicBezTo>
                  <a:cubicBezTo>
                    <a:pt x="10527" y="4885"/>
                    <a:pt x="7827" y="8208"/>
                    <a:pt x="5577" y="11056"/>
                  </a:cubicBezTo>
                  <a:cubicBezTo>
                    <a:pt x="3327" y="13904"/>
                    <a:pt x="1527" y="16278"/>
                    <a:pt x="627" y="17821"/>
                  </a:cubicBezTo>
                  <a:cubicBezTo>
                    <a:pt x="-273" y="19364"/>
                    <a:pt x="-273" y="20076"/>
                    <a:pt x="1077" y="20610"/>
                  </a:cubicBezTo>
                  <a:cubicBezTo>
                    <a:pt x="2427" y="21144"/>
                    <a:pt x="5127" y="21500"/>
                    <a:pt x="7077" y="21500"/>
                  </a:cubicBezTo>
                  <a:cubicBezTo>
                    <a:pt x="9027" y="21500"/>
                    <a:pt x="10227" y="21144"/>
                    <a:pt x="11427" y="20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5612251" y="7646529"/>
              <a:ext cx="244566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50" fill="norm" stroke="1" extrusionOk="0">
                  <a:moveTo>
                    <a:pt x="1405" y="9672"/>
                  </a:moveTo>
                  <a:cubicBezTo>
                    <a:pt x="660" y="8060"/>
                    <a:pt x="-85" y="6448"/>
                    <a:pt x="8" y="5319"/>
                  </a:cubicBezTo>
                  <a:cubicBezTo>
                    <a:pt x="101" y="4191"/>
                    <a:pt x="1032" y="3546"/>
                    <a:pt x="3639" y="3869"/>
                  </a:cubicBezTo>
                  <a:cubicBezTo>
                    <a:pt x="6246" y="4191"/>
                    <a:pt x="10529" y="5481"/>
                    <a:pt x="13136" y="6448"/>
                  </a:cubicBezTo>
                  <a:cubicBezTo>
                    <a:pt x="15743" y="7415"/>
                    <a:pt x="16674" y="8060"/>
                    <a:pt x="17325" y="9188"/>
                  </a:cubicBezTo>
                  <a:cubicBezTo>
                    <a:pt x="17977" y="10316"/>
                    <a:pt x="18349" y="11928"/>
                    <a:pt x="18256" y="13379"/>
                  </a:cubicBezTo>
                  <a:cubicBezTo>
                    <a:pt x="18163" y="14830"/>
                    <a:pt x="17605" y="16119"/>
                    <a:pt x="17046" y="17731"/>
                  </a:cubicBezTo>
                  <a:cubicBezTo>
                    <a:pt x="16487" y="19343"/>
                    <a:pt x="15929" y="21278"/>
                    <a:pt x="15929" y="21439"/>
                  </a:cubicBezTo>
                  <a:cubicBezTo>
                    <a:pt x="15929" y="21600"/>
                    <a:pt x="16487" y="19988"/>
                    <a:pt x="17512" y="16119"/>
                  </a:cubicBezTo>
                  <a:cubicBezTo>
                    <a:pt x="18536" y="12251"/>
                    <a:pt x="20025" y="6125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5852255" y="7700649"/>
              <a:ext cx="347462" cy="18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11" fill="norm" stroke="1" extrusionOk="0">
                  <a:moveTo>
                    <a:pt x="7307" y="1101"/>
                  </a:moveTo>
                  <a:cubicBezTo>
                    <a:pt x="6787" y="356"/>
                    <a:pt x="6266" y="-389"/>
                    <a:pt x="5095" y="232"/>
                  </a:cubicBezTo>
                  <a:cubicBezTo>
                    <a:pt x="3924" y="852"/>
                    <a:pt x="2102" y="2839"/>
                    <a:pt x="1061" y="5073"/>
                  </a:cubicBezTo>
                  <a:cubicBezTo>
                    <a:pt x="20" y="7308"/>
                    <a:pt x="-240" y="9790"/>
                    <a:pt x="215" y="11901"/>
                  </a:cubicBezTo>
                  <a:cubicBezTo>
                    <a:pt x="671" y="14011"/>
                    <a:pt x="1842" y="15749"/>
                    <a:pt x="4249" y="15252"/>
                  </a:cubicBezTo>
                  <a:cubicBezTo>
                    <a:pt x="6656" y="14756"/>
                    <a:pt x="10300" y="12025"/>
                    <a:pt x="12382" y="10039"/>
                  </a:cubicBezTo>
                  <a:cubicBezTo>
                    <a:pt x="14464" y="8052"/>
                    <a:pt x="14984" y="6811"/>
                    <a:pt x="15309" y="5570"/>
                  </a:cubicBezTo>
                  <a:cubicBezTo>
                    <a:pt x="15635" y="4328"/>
                    <a:pt x="15765" y="3087"/>
                    <a:pt x="15440" y="2342"/>
                  </a:cubicBezTo>
                  <a:cubicBezTo>
                    <a:pt x="15114" y="1597"/>
                    <a:pt x="14333" y="1349"/>
                    <a:pt x="13358" y="1597"/>
                  </a:cubicBezTo>
                  <a:cubicBezTo>
                    <a:pt x="12382" y="1845"/>
                    <a:pt x="11211" y="2590"/>
                    <a:pt x="10365" y="3459"/>
                  </a:cubicBezTo>
                  <a:cubicBezTo>
                    <a:pt x="9519" y="4328"/>
                    <a:pt x="8999" y="5321"/>
                    <a:pt x="8738" y="6439"/>
                  </a:cubicBezTo>
                  <a:cubicBezTo>
                    <a:pt x="8478" y="7556"/>
                    <a:pt x="8478" y="8797"/>
                    <a:pt x="8933" y="10411"/>
                  </a:cubicBezTo>
                  <a:cubicBezTo>
                    <a:pt x="9389" y="12025"/>
                    <a:pt x="10300" y="14011"/>
                    <a:pt x="12447" y="15873"/>
                  </a:cubicBezTo>
                  <a:cubicBezTo>
                    <a:pt x="14594" y="17735"/>
                    <a:pt x="17977" y="19473"/>
                    <a:pt x="21360" y="2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8644466" y="7188106"/>
              <a:ext cx="3873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59" y="11040"/>
                    <a:pt x="7318" y="1783"/>
                    <a:pt x="10918" y="240"/>
                  </a:cubicBezTo>
                  <a:cubicBezTo>
                    <a:pt x="14518" y="-1303"/>
                    <a:pt x="18059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8688916" y="7199442"/>
              <a:ext cx="304801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450" y="12218"/>
                    <a:pt x="900" y="4364"/>
                    <a:pt x="2250" y="1418"/>
                  </a:cubicBezTo>
                  <a:cubicBezTo>
                    <a:pt x="3600" y="-1527"/>
                    <a:pt x="5850" y="437"/>
                    <a:pt x="9225" y="4364"/>
                  </a:cubicBezTo>
                  <a:cubicBezTo>
                    <a:pt x="12600" y="8291"/>
                    <a:pt x="17100" y="14182"/>
                    <a:pt x="21600" y="2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457266" y="7182979"/>
              <a:ext cx="533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1800" y="3600"/>
                    <a:pt x="3600" y="0"/>
                    <a:pt x="6086" y="0"/>
                  </a:cubicBezTo>
                  <a:cubicBezTo>
                    <a:pt x="8571" y="0"/>
                    <a:pt x="11743" y="3600"/>
                    <a:pt x="14443" y="7800"/>
                  </a:cubicBezTo>
                  <a:cubicBezTo>
                    <a:pt x="17143" y="12000"/>
                    <a:pt x="19371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9554633" y="7210495"/>
              <a:ext cx="550334" cy="4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3" y="4696"/>
                  </a:moveTo>
                  <a:cubicBezTo>
                    <a:pt x="582" y="3757"/>
                    <a:pt x="0" y="2817"/>
                    <a:pt x="0" y="1878"/>
                  </a:cubicBezTo>
                  <a:cubicBezTo>
                    <a:pt x="0" y="939"/>
                    <a:pt x="582" y="0"/>
                    <a:pt x="2575" y="0"/>
                  </a:cubicBezTo>
                  <a:cubicBezTo>
                    <a:pt x="4569" y="0"/>
                    <a:pt x="7975" y="939"/>
                    <a:pt x="11382" y="4696"/>
                  </a:cubicBezTo>
                  <a:cubicBezTo>
                    <a:pt x="14788" y="8452"/>
                    <a:pt x="18194" y="150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8968316" y="7754842"/>
              <a:ext cx="3873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2951" y="1118"/>
                    <a:pt x="5902" y="-1582"/>
                    <a:pt x="9502" y="1118"/>
                  </a:cubicBezTo>
                  <a:cubicBezTo>
                    <a:pt x="13102" y="3818"/>
                    <a:pt x="17351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9088966" y="7799779"/>
              <a:ext cx="266701" cy="3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343" y="13918"/>
                    <a:pt x="686" y="6718"/>
                    <a:pt x="2571" y="3118"/>
                  </a:cubicBezTo>
                  <a:cubicBezTo>
                    <a:pt x="4457" y="-482"/>
                    <a:pt x="7886" y="-482"/>
                    <a:pt x="11314" y="718"/>
                  </a:cubicBezTo>
                  <a:cubicBezTo>
                    <a:pt x="14743" y="1918"/>
                    <a:pt x="18171" y="4318"/>
                    <a:pt x="21600" y="6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3" name="Drawing"/>
          <p:cNvGrpSpPr/>
          <p:nvPr/>
        </p:nvGrpSpPr>
        <p:grpSpPr>
          <a:xfrm>
            <a:off x="655751" y="1511823"/>
            <a:ext cx="12291900" cy="6551680"/>
            <a:chOff x="0" y="0"/>
            <a:chExt cx="12291898" cy="6551678"/>
          </a:xfrm>
        </p:grpSpPr>
        <p:sp>
          <p:nvSpPr>
            <p:cNvPr id="898" name="Line"/>
            <p:cNvSpPr/>
            <p:nvPr/>
          </p:nvSpPr>
          <p:spPr>
            <a:xfrm>
              <a:off x="144348" y="393176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50648" y="278876"/>
              <a:ext cx="25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1309"/>
                    <a:pt x="3363" y="2618"/>
                    <a:pt x="870" y="6218"/>
                  </a:cubicBezTo>
                  <a:cubicBezTo>
                    <a:pt x="-1622" y="9818"/>
                    <a:pt x="1701" y="15709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26898" y="418576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226898" y="29157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277698" y="329676"/>
              <a:ext cx="11477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12729" y="0"/>
                  </a:moveTo>
                  <a:cubicBezTo>
                    <a:pt x="16200" y="2204"/>
                    <a:pt x="19671" y="4408"/>
                    <a:pt x="20636" y="7273"/>
                  </a:cubicBezTo>
                  <a:cubicBezTo>
                    <a:pt x="21600" y="10139"/>
                    <a:pt x="20057" y="13665"/>
                    <a:pt x="16200" y="16163"/>
                  </a:cubicBezTo>
                  <a:cubicBezTo>
                    <a:pt x="12343" y="18661"/>
                    <a:pt x="6171" y="20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0" y="379344"/>
              <a:ext cx="163399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26" fill="norm" stroke="1" extrusionOk="0">
                  <a:moveTo>
                    <a:pt x="6423" y="1514"/>
                  </a:moveTo>
                  <a:cubicBezTo>
                    <a:pt x="5592" y="720"/>
                    <a:pt x="4762" y="-74"/>
                    <a:pt x="3931" y="5"/>
                  </a:cubicBezTo>
                  <a:cubicBezTo>
                    <a:pt x="3100" y="85"/>
                    <a:pt x="2269" y="1038"/>
                    <a:pt x="1439" y="3738"/>
                  </a:cubicBezTo>
                  <a:cubicBezTo>
                    <a:pt x="608" y="6438"/>
                    <a:pt x="-223" y="10885"/>
                    <a:pt x="54" y="14141"/>
                  </a:cubicBezTo>
                  <a:cubicBezTo>
                    <a:pt x="331" y="17397"/>
                    <a:pt x="1715" y="19461"/>
                    <a:pt x="5454" y="20494"/>
                  </a:cubicBezTo>
                  <a:cubicBezTo>
                    <a:pt x="9192" y="21526"/>
                    <a:pt x="15285" y="21526"/>
                    <a:pt x="21377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780753" y="223828"/>
              <a:ext cx="189096" cy="44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41" fill="norm" stroke="1" extrusionOk="0">
                  <a:moveTo>
                    <a:pt x="20975" y="2625"/>
                  </a:moveTo>
                  <a:cubicBezTo>
                    <a:pt x="20740" y="1818"/>
                    <a:pt x="20505" y="1010"/>
                    <a:pt x="19097" y="506"/>
                  </a:cubicBezTo>
                  <a:cubicBezTo>
                    <a:pt x="17688" y="1"/>
                    <a:pt x="15105" y="-201"/>
                    <a:pt x="11936" y="253"/>
                  </a:cubicBezTo>
                  <a:cubicBezTo>
                    <a:pt x="8766" y="707"/>
                    <a:pt x="5010" y="1818"/>
                    <a:pt x="2662" y="3180"/>
                  </a:cubicBezTo>
                  <a:cubicBezTo>
                    <a:pt x="314" y="4543"/>
                    <a:pt x="-625" y="6158"/>
                    <a:pt x="432" y="7722"/>
                  </a:cubicBezTo>
                  <a:cubicBezTo>
                    <a:pt x="1488" y="9287"/>
                    <a:pt x="4540" y="10801"/>
                    <a:pt x="7827" y="12113"/>
                  </a:cubicBezTo>
                  <a:cubicBezTo>
                    <a:pt x="11114" y="13425"/>
                    <a:pt x="14636" y="14535"/>
                    <a:pt x="16749" y="15343"/>
                  </a:cubicBezTo>
                  <a:cubicBezTo>
                    <a:pt x="18862" y="16150"/>
                    <a:pt x="19566" y="16655"/>
                    <a:pt x="19918" y="17210"/>
                  </a:cubicBezTo>
                  <a:cubicBezTo>
                    <a:pt x="20271" y="17765"/>
                    <a:pt x="20271" y="18371"/>
                    <a:pt x="18862" y="19078"/>
                  </a:cubicBezTo>
                  <a:cubicBezTo>
                    <a:pt x="17453" y="19784"/>
                    <a:pt x="14636" y="20592"/>
                    <a:pt x="12171" y="20995"/>
                  </a:cubicBezTo>
                  <a:cubicBezTo>
                    <a:pt x="9705" y="21399"/>
                    <a:pt x="7592" y="21399"/>
                    <a:pt x="6066" y="21248"/>
                  </a:cubicBezTo>
                  <a:cubicBezTo>
                    <a:pt x="4540" y="21096"/>
                    <a:pt x="3601" y="20793"/>
                    <a:pt x="3718" y="20541"/>
                  </a:cubicBezTo>
                  <a:cubicBezTo>
                    <a:pt x="3836" y="20289"/>
                    <a:pt x="5010" y="20087"/>
                    <a:pt x="5949" y="19935"/>
                  </a:cubicBezTo>
                  <a:cubicBezTo>
                    <a:pt x="6888" y="19784"/>
                    <a:pt x="7592" y="19683"/>
                    <a:pt x="8297" y="19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010314" y="448803"/>
              <a:ext cx="175435" cy="13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590" fill="norm" stroke="1" extrusionOk="0">
                  <a:moveTo>
                    <a:pt x="4342" y="11205"/>
                  </a:moveTo>
                  <a:cubicBezTo>
                    <a:pt x="5627" y="10872"/>
                    <a:pt x="6913" y="10540"/>
                    <a:pt x="8070" y="9543"/>
                  </a:cubicBezTo>
                  <a:cubicBezTo>
                    <a:pt x="9227" y="8546"/>
                    <a:pt x="10256" y="6885"/>
                    <a:pt x="10899" y="5223"/>
                  </a:cubicBezTo>
                  <a:cubicBezTo>
                    <a:pt x="11542" y="3562"/>
                    <a:pt x="11799" y="1900"/>
                    <a:pt x="11284" y="903"/>
                  </a:cubicBezTo>
                  <a:cubicBezTo>
                    <a:pt x="10770" y="-94"/>
                    <a:pt x="9484" y="-426"/>
                    <a:pt x="7684" y="737"/>
                  </a:cubicBezTo>
                  <a:cubicBezTo>
                    <a:pt x="5884" y="1900"/>
                    <a:pt x="3570" y="4559"/>
                    <a:pt x="2027" y="6885"/>
                  </a:cubicBezTo>
                  <a:cubicBezTo>
                    <a:pt x="484" y="9211"/>
                    <a:pt x="-287" y="11205"/>
                    <a:pt x="99" y="13697"/>
                  </a:cubicBezTo>
                  <a:cubicBezTo>
                    <a:pt x="484" y="16189"/>
                    <a:pt x="2027" y="19180"/>
                    <a:pt x="5756" y="20177"/>
                  </a:cubicBezTo>
                  <a:cubicBezTo>
                    <a:pt x="9484" y="21174"/>
                    <a:pt x="15399" y="20177"/>
                    <a:pt x="21313" y="19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187024" y="444521"/>
              <a:ext cx="170175" cy="13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71" fill="norm" stroke="1" extrusionOk="0">
                  <a:moveTo>
                    <a:pt x="11839" y="4683"/>
                  </a:moveTo>
                  <a:cubicBezTo>
                    <a:pt x="11306" y="2777"/>
                    <a:pt x="10772" y="872"/>
                    <a:pt x="9839" y="236"/>
                  </a:cubicBezTo>
                  <a:cubicBezTo>
                    <a:pt x="8906" y="-399"/>
                    <a:pt x="7572" y="236"/>
                    <a:pt x="6239" y="2301"/>
                  </a:cubicBezTo>
                  <a:cubicBezTo>
                    <a:pt x="4906" y="4366"/>
                    <a:pt x="3572" y="7860"/>
                    <a:pt x="2506" y="10560"/>
                  </a:cubicBezTo>
                  <a:cubicBezTo>
                    <a:pt x="1439" y="13260"/>
                    <a:pt x="639" y="15166"/>
                    <a:pt x="239" y="16913"/>
                  </a:cubicBezTo>
                  <a:cubicBezTo>
                    <a:pt x="-161" y="18660"/>
                    <a:pt x="-161" y="20248"/>
                    <a:pt x="1039" y="20725"/>
                  </a:cubicBezTo>
                  <a:cubicBezTo>
                    <a:pt x="2239" y="21201"/>
                    <a:pt x="4639" y="20566"/>
                    <a:pt x="6772" y="18183"/>
                  </a:cubicBezTo>
                  <a:cubicBezTo>
                    <a:pt x="8906" y="15801"/>
                    <a:pt x="10772" y="11672"/>
                    <a:pt x="11972" y="8813"/>
                  </a:cubicBezTo>
                  <a:cubicBezTo>
                    <a:pt x="13172" y="5954"/>
                    <a:pt x="13706" y="4366"/>
                    <a:pt x="13972" y="4366"/>
                  </a:cubicBezTo>
                  <a:cubicBezTo>
                    <a:pt x="14239" y="4366"/>
                    <a:pt x="14239" y="5954"/>
                    <a:pt x="14239" y="7542"/>
                  </a:cubicBezTo>
                  <a:cubicBezTo>
                    <a:pt x="14239" y="9130"/>
                    <a:pt x="14239" y="10719"/>
                    <a:pt x="14639" y="12307"/>
                  </a:cubicBezTo>
                  <a:cubicBezTo>
                    <a:pt x="15039" y="13895"/>
                    <a:pt x="15839" y="15483"/>
                    <a:pt x="17039" y="16119"/>
                  </a:cubicBezTo>
                  <a:cubicBezTo>
                    <a:pt x="18239" y="16754"/>
                    <a:pt x="19839" y="16436"/>
                    <a:pt x="21439" y="16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404545" y="382030"/>
              <a:ext cx="86004" cy="19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202" fill="norm" stroke="1" extrusionOk="0">
                  <a:moveTo>
                    <a:pt x="20896" y="3350"/>
                  </a:moveTo>
                  <a:cubicBezTo>
                    <a:pt x="19353" y="2176"/>
                    <a:pt x="17810" y="1002"/>
                    <a:pt x="15753" y="415"/>
                  </a:cubicBezTo>
                  <a:cubicBezTo>
                    <a:pt x="13696" y="-172"/>
                    <a:pt x="11125" y="-172"/>
                    <a:pt x="8039" y="650"/>
                  </a:cubicBezTo>
                  <a:cubicBezTo>
                    <a:pt x="4953" y="1471"/>
                    <a:pt x="1353" y="3115"/>
                    <a:pt x="325" y="5228"/>
                  </a:cubicBezTo>
                  <a:cubicBezTo>
                    <a:pt x="-704" y="7341"/>
                    <a:pt x="839" y="9924"/>
                    <a:pt x="3153" y="11567"/>
                  </a:cubicBezTo>
                  <a:cubicBezTo>
                    <a:pt x="5467" y="13211"/>
                    <a:pt x="8553" y="13915"/>
                    <a:pt x="10867" y="14737"/>
                  </a:cubicBezTo>
                  <a:cubicBezTo>
                    <a:pt x="13182" y="15558"/>
                    <a:pt x="14725" y="16498"/>
                    <a:pt x="15239" y="17554"/>
                  </a:cubicBezTo>
                  <a:cubicBezTo>
                    <a:pt x="15753" y="18611"/>
                    <a:pt x="15239" y="19785"/>
                    <a:pt x="13696" y="20489"/>
                  </a:cubicBezTo>
                  <a:cubicBezTo>
                    <a:pt x="12153" y="21193"/>
                    <a:pt x="9582" y="21428"/>
                    <a:pt x="8296" y="20958"/>
                  </a:cubicBezTo>
                  <a:cubicBezTo>
                    <a:pt x="7010" y="20489"/>
                    <a:pt x="7010" y="19315"/>
                    <a:pt x="9067" y="17554"/>
                  </a:cubicBezTo>
                  <a:cubicBezTo>
                    <a:pt x="11125" y="15793"/>
                    <a:pt x="15239" y="13445"/>
                    <a:pt x="19353" y="1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535593" y="405876"/>
              <a:ext cx="127489" cy="14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087" fill="norm" stroke="1" extrusionOk="0">
                  <a:moveTo>
                    <a:pt x="9308" y="0"/>
                  </a:moveTo>
                  <a:cubicBezTo>
                    <a:pt x="6173" y="2859"/>
                    <a:pt x="3037" y="5718"/>
                    <a:pt x="1470" y="8418"/>
                  </a:cubicBezTo>
                  <a:cubicBezTo>
                    <a:pt x="-98" y="11118"/>
                    <a:pt x="-98" y="13659"/>
                    <a:pt x="76" y="15724"/>
                  </a:cubicBezTo>
                  <a:cubicBezTo>
                    <a:pt x="250" y="17788"/>
                    <a:pt x="599" y="19376"/>
                    <a:pt x="2515" y="20329"/>
                  </a:cubicBezTo>
                  <a:cubicBezTo>
                    <a:pt x="4431" y="21282"/>
                    <a:pt x="7915" y="21600"/>
                    <a:pt x="11399" y="19694"/>
                  </a:cubicBezTo>
                  <a:cubicBezTo>
                    <a:pt x="14883" y="17788"/>
                    <a:pt x="18367" y="13659"/>
                    <a:pt x="19934" y="10641"/>
                  </a:cubicBezTo>
                  <a:cubicBezTo>
                    <a:pt x="21502" y="7624"/>
                    <a:pt x="21154" y="5718"/>
                    <a:pt x="19934" y="4447"/>
                  </a:cubicBezTo>
                  <a:cubicBezTo>
                    <a:pt x="18715" y="3176"/>
                    <a:pt x="16625" y="2541"/>
                    <a:pt x="14883" y="2700"/>
                  </a:cubicBezTo>
                  <a:cubicBezTo>
                    <a:pt x="13141" y="2859"/>
                    <a:pt x="11747" y="3812"/>
                    <a:pt x="10354" y="4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687398" y="407614"/>
              <a:ext cx="95251" cy="16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95"/>
                  </a:moveTo>
                  <a:cubicBezTo>
                    <a:pt x="960" y="6610"/>
                    <a:pt x="1920" y="12626"/>
                    <a:pt x="2400" y="16317"/>
                  </a:cubicBezTo>
                  <a:cubicBezTo>
                    <a:pt x="2880" y="20008"/>
                    <a:pt x="2880" y="21375"/>
                    <a:pt x="2640" y="21375"/>
                  </a:cubicBezTo>
                  <a:cubicBezTo>
                    <a:pt x="2400" y="21375"/>
                    <a:pt x="1920" y="20008"/>
                    <a:pt x="3120" y="16453"/>
                  </a:cubicBezTo>
                  <a:cubicBezTo>
                    <a:pt x="4320" y="12899"/>
                    <a:pt x="7200" y="7157"/>
                    <a:pt x="9600" y="3876"/>
                  </a:cubicBezTo>
                  <a:cubicBezTo>
                    <a:pt x="12000" y="595"/>
                    <a:pt x="13920" y="-225"/>
                    <a:pt x="15360" y="48"/>
                  </a:cubicBezTo>
                  <a:cubicBezTo>
                    <a:pt x="16800" y="322"/>
                    <a:pt x="17760" y="1689"/>
                    <a:pt x="18720" y="4560"/>
                  </a:cubicBezTo>
                  <a:cubicBezTo>
                    <a:pt x="19680" y="7431"/>
                    <a:pt x="20640" y="11805"/>
                    <a:pt x="21600" y="16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834771" y="124599"/>
              <a:ext cx="309828" cy="39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06" fill="norm" stroke="1" extrusionOk="0">
                  <a:moveTo>
                    <a:pt x="8284" y="16389"/>
                  </a:moveTo>
                  <a:cubicBezTo>
                    <a:pt x="8284" y="15811"/>
                    <a:pt x="8284" y="15234"/>
                    <a:pt x="8063" y="14714"/>
                  </a:cubicBezTo>
                  <a:cubicBezTo>
                    <a:pt x="7843" y="14194"/>
                    <a:pt x="7402" y="13732"/>
                    <a:pt x="6373" y="13847"/>
                  </a:cubicBezTo>
                  <a:cubicBezTo>
                    <a:pt x="5345" y="13963"/>
                    <a:pt x="3728" y="14656"/>
                    <a:pt x="2553" y="15638"/>
                  </a:cubicBezTo>
                  <a:cubicBezTo>
                    <a:pt x="1377" y="16620"/>
                    <a:pt x="643" y="17890"/>
                    <a:pt x="275" y="18814"/>
                  </a:cubicBezTo>
                  <a:cubicBezTo>
                    <a:pt x="-92" y="19738"/>
                    <a:pt x="-92" y="20316"/>
                    <a:pt x="275" y="20662"/>
                  </a:cubicBezTo>
                  <a:cubicBezTo>
                    <a:pt x="643" y="21009"/>
                    <a:pt x="1377" y="21124"/>
                    <a:pt x="2332" y="20662"/>
                  </a:cubicBezTo>
                  <a:cubicBezTo>
                    <a:pt x="3288" y="20200"/>
                    <a:pt x="4463" y="19161"/>
                    <a:pt x="5271" y="18410"/>
                  </a:cubicBezTo>
                  <a:cubicBezTo>
                    <a:pt x="6079" y="17659"/>
                    <a:pt x="6520" y="17197"/>
                    <a:pt x="6741" y="17428"/>
                  </a:cubicBezTo>
                  <a:cubicBezTo>
                    <a:pt x="6961" y="17659"/>
                    <a:pt x="6961" y="18583"/>
                    <a:pt x="7035" y="19334"/>
                  </a:cubicBezTo>
                  <a:cubicBezTo>
                    <a:pt x="7108" y="20085"/>
                    <a:pt x="7255" y="20662"/>
                    <a:pt x="7696" y="21009"/>
                  </a:cubicBezTo>
                  <a:cubicBezTo>
                    <a:pt x="8137" y="21355"/>
                    <a:pt x="8871" y="21471"/>
                    <a:pt x="9900" y="20951"/>
                  </a:cubicBezTo>
                  <a:cubicBezTo>
                    <a:pt x="10928" y="20431"/>
                    <a:pt x="12251" y="19276"/>
                    <a:pt x="13867" y="16735"/>
                  </a:cubicBezTo>
                  <a:cubicBezTo>
                    <a:pt x="15484" y="14194"/>
                    <a:pt x="17394" y="10267"/>
                    <a:pt x="18422" y="7495"/>
                  </a:cubicBezTo>
                  <a:cubicBezTo>
                    <a:pt x="19451" y="4722"/>
                    <a:pt x="19598" y="3105"/>
                    <a:pt x="19524" y="2008"/>
                  </a:cubicBezTo>
                  <a:cubicBezTo>
                    <a:pt x="19451" y="911"/>
                    <a:pt x="19157" y="333"/>
                    <a:pt x="18643" y="102"/>
                  </a:cubicBezTo>
                  <a:cubicBezTo>
                    <a:pt x="18128" y="-129"/>
                    <a:pt x="17394" y="-13"/>
                    <a:pt x="16586" y="911"/>
                  </a:cubicBezTo>
                  <a:cubicBezTo>
                    <a:pt x="15777" y="1835"/>
                    <a:pt x="14896" y="3567"/>
                    <a:pt x="14235" y="6166"/>
                  </a:cubicBezTo>
                  <a:cubicBezTo>
                    <a:pt x="13573" y="8765"/>
                    <a:pt x="13132" y="12230"/>
                    <a:pt x="13720" y="14714"/>
                  </a:cubicBezTo>
                  <a:cubicBezTo>
                    <a:pt x="14308" y="17197"/>
                    <a:pt x="15924" y="18699"/>
                    <a:pt x="17394" y="19392"/>
                  </a:cubicBezTo>
                  <a:cubicBezTo>
                    <a:pt x="18863" y="20085"/>
                    <a:pt x="20186" y="19969"/>
                    <a:pt x="21508" y="19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544648" y="145526"/>
              <a:ext cx="25401" cy="36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5400" y="0"/>
                  </a:moveTo>
                  <a:cubicBezTo>
                    <a:pt x="3600" y="2731"/>
                    <a:pt x="1800" y="5462"/>
                    <a:pt x="900" y="8752"/>
                  </a:cubicBezTo>
                  <a:cubicBezTo>
                    <a:pt x="0" y="12041"/>
                    <a:pt x="0" y="15890"/>
                    <a:pt x="0" y="18186"/>
                  </a:cubicBezTo>
                  <a:cubicBezTo>
                    <a:pt x="0" y="20483"/>
                    <a:pt x="0" y="21228"/>
                    <a:pt x="3600" y="21414"/>
                  </a:cubicBezTo>
                  <a:cubicBezTo>
                    <a:pt x="7200" y="21600"/>
                    <a:pt x="14400" y="21228"/>
                    <a:pt x="21600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2609736" y="336972"/>
              <a:ext cx="188913" cy="12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49" fill="norm" stroke="1" extrusionOk="0">
                  <a:moveTo>
                    <a:pt x="13500" y="3079"/>
                  </a:moveTo>
                  <a:cubicBezTo>
                    <a:pt x="12780" y="1639"/>
                    <a:pt x="12060" y="199"/>
                    <a:pt x="10500" y="19"/>
                  </a:cubicBezTo>
                  <a:cubicBezTo>
                    <a:pt x="8940" y="-161"/>
                    <a:pt x="6540" y="919"/>
                    <a:pt x="4620" y="3979"/>
                  </a:cubicBezTo>
                  <a:cubicBezTo>
                    <a:pt x="2700" y="7039"/>
                    <a:pt x="1260" y="12079"/>
                    <a:pt x="540" y="15499"/>
                  </a:cubicBezTo>
                  <a:cubicBezTo>
                    <a:pt x="-180" y="18919"/>
                    <a:pt x="-180" y="20719"/>
                    <a:pt x="540" y="21079"/>
                  </a:cubicBezTo>
                  <a:cubicBezTo>
                    <a:pt x="1260" y="21439"/>
                    <a:pt x="2700" y="20359"/>
                    <a:pt x="3780" y="19099"/>
                  </a:cubicBezTo>
                  <a:cubicBezTo>
                    <a:pt x="4860" y="17839"/>
                    <a:pt x="5580" y="16399"/>
                    <a:pt x="6660" y="14959"/>
                  </a:cubicBezTo>
                  <a:cubicBezTo>
                    <a:pt x="7740" y="13519"/>
                    <a:pt x="9180" y="12079"/>
                    <a:pt x="10140" y="12439"/>
                  </a:cubicBezTo>
                  <a:cubicBezTo>
                    <a:pt x="11100" y="12799"/>
                    <a:pt x="11580" y="14959"/>
                    <a:pt x="12660" y="16039"/>
                  </a:cubicBezTo>
                  <a:cubicBezTo>
                    <a:pt x="13740" y="17119"/>
                    <a:pt x="15420" y="17119"/>
                    <a:pt x="16980" y="15859"/>
                  </a:cubicBezTo>
                  <a:cubicBezTo>
                    <a:pt x="18540" y="14599"/>
                    <a:pt x="19980" y="12079"/>
                    <a:pt x="21420" y="9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770837" y="317984"/>
              <a:ext cx="83782" cy="16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100" fill="norm" stroke="1" extrusionOk="0">
                  <a:moveTo>
                    <a:pt x="16405" y="3873"/>
                  </a:moveTo>
                  <a:cubicBezTo>
                    <a:pt x="16405" y="2540"/>
                    <a:pt x="16405" y="1206"/>
                    <a:pt x="14561" y="540"/>
                  </a:cubicBezTo>
                  <a:cubicBezTo>
                    <a:pt x="12717" y="-127"/>
                    <a:pt x="9029" y="-127"/>
                    <a:pt x="6131" y="273"/>
                  </a:cubicBezTo>
                  <a:cubicBezTo>
                    <a:pt x="3234" y="673"/>
                    <a:pt x="1126" y="1473"/>
                    <a:pt x="336" y="2540"/>
                  </a:cubicBezTo>
                  <a:cubicBezTo>
                    <a:pt x="-454" y="3606"/>
                    <a:pt x="73" y="4940"/>
                    <a:pt x="2707" y="6673"/>
                  </a:cubicBezTo>
                  <a:cubicBezTo>
                    <a:pt x="5341" y="8406"/>
                    <a:pt x="10083" y="10540"/>
                    <a:pt x="13507" y="12273"/>
                  </a:cubicBezTo>
                  <a:cubicBezTo>
                    <a:pt x="16931" y="14006"/>
                    <a:pt x="19039" y="15340"/>
                    <a:pt x="20092" y="16940"/>
                  </a:cubicBezTo>
                  <a:cubicBezTo>
                    <a:pt x="21146" y="18540"/>
                    <a:pt x="21146" y="20406"/>
                    <a:pt x="19829" y="20940"/>
                  </a:cubicBezTo>
                  <a:cubicBezTo>
                    <a:pt x="18512" y="21473"/>
                    <a:pt x="15878" y="20673"/>
                    <a:pt x="13507" y="18540"/>
                  </a:cubicBezTo>
                  <a:cubicBezTo>
                    <a:pt x="11136" y="16406"/>
                    <a:pt x="9029" y="12940"/>
                    <a:pt x="6922" y="9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919768" y="43926"/>
              <a:ext cx="82081" cy="431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66" fill="norm" stroke="1" extrusionOk="0">
                  <a:moveTo>
                    <a:pt x="11508" y="0"/>
                  </a:moveTo>
                  <a:cubicBezTo>
                    <a:pt x="9846" y="1791"/>
                    <a:pt x="8185" y="3582"/>
                    <a:pt x="6246" y="6585"/>
                  </a:cubicBezTo>
                  <a:cubicBezTo>
                    <a:pt x="4308" y="9588"/>
                    <a:pt x="2092" y="13803"/>
                    <a:pt x="985" y="16226"/>
                  </a:cubicBezTo>
                  <a:cubicBezTo>
                    <a:pt x="-123" y="18650"/>
                    <a:pt x="-123" y="19282"/>
                    <a:pt x="154" y="19914"/>
                  </a:cubicBezTo>
                  <a:cubicBezTo>
                    <a:pt x="431" y="20546"/>
                    <a:pt x="985" y="21179"/>
                    <a:pt x="2923" y="21389"/>
                  </a:cubicBezTo>
                  <a:cubicBezTo>
                    <a:pt x="4862" y="21600"/>
                    <a:pt x="8185" y="21389"/>
                    <a:pt x="11508" y="20599"/>
                  </a:cubicBezTo>
                  <a:cubicBezTo>
                    <a:pt x="14831" y="19809"/>
                    <a:pt x="18154" y="18439"/>
                    <a:pt x="21477" y="17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2893898" y="266176"/>
              <a:ext cx="139701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19440"/>
                  </a:moveTo>
                  <a:cubicBezTo>
                    <a:pt x="1964" y="20520"/>
                    <a:pt x="0" y="21600"/>
                    <a:pt x="0" y="21600"/>
                  </a:cubicBezTo>
                  <a:cubicBezTo>
                    <a:pt x="0" y="21600"/>
                    <a:pt x="1964" y="20520"/>
                    <a:pt x="5891" y="16740"/>
                  </a:cubicBezTo>
                  <a:cubicBezTo>
                    <a:pt x="9818" y="12960"/>
                    <a:pt x="15709" y="6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424781" y="297926"/>
              <a:ext cx="138152" cy="21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57" fill="norm" stroke="1" extrusionOk="0">
                  <a:moveTo>
                    <a:pt x="20694" y="4362"/>
                  </a:moveTo>
                  <a:cubicBezTo>
                    <a:pt x="20372" y="3323"/>
                    <a:pt x="20049" y="2285"/>
                    <a:pt x="19082" y="1765"/>
                  </a:cubicBezTo>
                  <a:cubicBezTo>
                    <a:pt x="18115" y="1246"/>
                    <a:pt x="16503" y="1246"/>
                    <a:pt x="13763" y="2908"/>
                  </a:cubicBezTo>
                  <a:cubicBezTo>
                    <a:pt x="11023" y="4569"/>
                    <a:pt x="7154" y="7892"/>
                    <a:pt x="4575" y="10800"/>
                  </a:cubicBezTo>
                  <a:cubicBezTo>
                    <a:pt x="1996" y="13708"/>
                    <a:pt x="706" y="16200"/>
                    <a:pt x="223" y="17965"/>
                  </a:cubicBezTo>
                  <a:cubicBezTo>
                    <a:pt x="-261" y="19731"/>
                    <a:pt x="61" y="20769"/>
                    <a:pt x="1029" y="21185"/>
                  </a:cubicBezTo>
                  <a:cubicBezTo>
                    <a:pt x="1996" y="21600"/>
                    <a:pt x="3608" y="21392"/>
                    <a:pt x="6993" y="19108"/>
                  </a:cubicBezTo>
                  <a:cubicBezTo>
                    <a:pt x="10378" y="16823"/>
                    <a:pt x="15536" y="12462"/>
                    <a:pt x="18276" y="9762"/>
                  </a:cubicBezTo>
                  <a:cubicBezTo>
                    <a:pt x="21017" y="7062"/>
                    <a:pt x="21339" y="6023"/>
                    <a:pt x="20855" y="4673"/>
                  </a:cubicBezTo>
                  <a:cubicBezTo>
                    <a:pt x="20372" y="3323"/>
                    <a:pt x="19082" y="1662"/>
                    <a:pt x="177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693998" y="69326"/>
              <a:ext cx="121812" cy="4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03" fill="norm" stroke="1" extrusionOk="0">
                  <a:moveTo>
                    <a:pt x="5492" y="0"/>
                  </a:moveTo>
                  <a:cubicBezTo>
                    <a:pt x="4027" y="913"/>
                    <a:pt x="2563" y="1825"/>
                    <a:pt x="1647" y="4006"/>
                  </a:cubicBezTo>
                  <a:cubicBezTo>
                    <a:pt x="732" y="6186"/>
                    <a:pt x="366" y="9634"/>
                    <a:pt x="183" y="12473"/>
                  </a:cubicBezTo>
                  <a:cubicBezTo>
                    <a:pt x="0" y="15313"/>
                    <a:pt x="0" y="17544"/>
                    <a:pt x="0" y="18963"/>
                  </a:cubicBezTo>
                  <a:cubicBezTo>
                    <a:pt x="0" y="20383"/>
                    <a:pt x="0" y="20992"/>
                    <a:pt x="183" y="20839"/>
                  </a:cubicBezTo>
                  <a:cubicBezTo>
                    <a:pt x="366" y="20687"/>
                    <a:pt x="732" y="19775"/>
                    <a:pt x="2746" y="18406"/>
                  </a:cubicBezTo>
                  <a:cubicBezTo>
                    <a:pt x="4759" y="17037"/>
                    <a:pt x="8420" y="15211"/>
                    <a:pt x="11166" y="14299"/>
                  </a:cubicBezTo>
                  <a:cubicBezTo>
                    <a:pt x="13912" y="13386"/>
                    <a:pt x="15742" y="13386"/>
                    <a:pt x="17207" y="13639"/>
                  </a:cubicBezTo>
                  <a:cubicBezTo>
                    <a:pt x="18671" y="13893"/>
                    <a:pt x="19769" y="14400"/>
                    <a:pt x="20502" y="15262"/>
                  </a:cubicBezTo>
                  <a:cubicBezTo>
                    <a:pt x="21234" y="16124"/>
                    <a:pt x="21600" y="17341"/>
                    <a:pt x="19403" y="18456"/>
                  </a:cubicBezTo>
                  <a:cubicBezTo>
                    <a:pt x="17207" y="19572"/>
                    <a:pt x="12447" y="20586"/>
                    <a:pt x="8969" y="21093"/>
                  </a:cubicBezTo>
                  <a:cubicBezTo>
                    <a:pt x="5492" y="21600"/>
                    <a:pt x="3295" y="21600"/>
                    <a:pt x="2014" y="21296"/>
                  </a:cubicBezTo>
                  <a:cubicBezTo>
                    <a:pt x="732" y="20992"/>
                    <a:pt x="366" y="20383"/>
                    <a:pt x="1831" y="19623"/>
                  </a:cubicBezTo>
                  <a:cubicBezTo>
                    <a:pt x="3295" y="18862"/>
                    <a:pt x="6590" y="17949"/>
                    <a:pt x="9885" y="17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3842516" y="261414"/>
              <a:ext cx="101396" cy="206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072" fill="norm" stroke="1" extrusionOk="0">
                  <a:moveTo>
                    <a:pt x="19836" y="3726"/>
                  </a:moveTo>
                  <a:cubicBezTo>
                    <a:pt x="20259" y="2430"/>
                    <a:pt x="20683" y="1134"/>
                    <a:pt x="19624" y="486"/>
                  </a:cubicBezTo>
                  <a:cubicBezTo>
                    <a:pt x="18565" y="-162"/>
                    <a:pt x="16024" y="-162"/>
                    <a:pt x="12636" y="486"/>
                  </a:cubicBezTo>
                  <a:cubicBezTo>
                    <a:pt x="9248" y="1134"/>
                    <a:pt x="5012" y="2430"/>
                    <a:pt x="2471" y="3726"/>
                  </a:cubicBezTo>
                  <a:cubicBezTo>
                    <a:pt x="-70" y="5022"/>
                    <a:pt x="-917" y="6318"/>
                    <a:pt x="1201" y="8478"/>
                  </a:cubicBezTo>
                  <a:cubicBezTo>
                    <a:pt x="3318" y="10638"/>
                    <a:pt x="8401" y="13662"/>
                    <a:pt x="11365" y="15822"/>
                  </a:cubicBezTo>
                  <a:cubicBezTo>
                    <a:pt x="14330" y="17982"/>
                    <a:pt x="15177" y="19278"/>
                    <a:pt x="14118" y="20142"/>
                  </a:cubicBezTo>
                  <a:cubicBezTo>
                    <a:pt x="13059" y="21006"/>
                    <a:pt x="10095" y="21438"/>
                    <a:pt x="8612" y="20682"/>
                  </a:cubicBezTo>
                  <a:cubicBezTo>
                    <a:pt x="7130" y="19926"/>
                    <a:pt x="7130" y="17982"/>
                    <a:pt x="7130" y="16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3954348" y="290518"/>
              <a:ext cx="114301" cy="18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6600"/>
                  </a:moveTo>
                  <a:cubicBezTo>
                    <a:pt x="4800" y="5640"/>
                    <a:pt x="9600" y="4680"/>
                    <a:pt x="12400" y="3600"/>
                  </a:cubicBezTo>
                  <a:cubicBezTo>
                    <a:pt x="15200" y="2520"/>
                    <a:pt x="16000" y="1320"/>
                    <a:pt x="15400" y="600"/>
                  </a:cubicBezTo>
                  <a:cubicBezTo>
                    <a:pt x="14800" y="-120"/>
                    <a:pt x="12800" y="-360"/>
                    <a:pt x="10600" y="840"/>
                  </a:cubicBezTo>
                  <a:cubicBezTo>
                    <a:pt x="8400" y="2040"/>
                    <a:pt x="6000" y="4680"/>
                    <a:pt x="4400" y="7560"/>
                  </a:cubicBezTo>
                  <a:cubicBezTo>
                    <a:pt x="2800" y="10440"/>
                    <a:pt x="2000" y="13560"/>
                    <a:pt x="2400" y="16080"/>
                  </a:cubicBezTo>
                  <a:cubicBezTo>
                    <a:pt x="2800" y="18600"/>
                    <a:pt x="4400" y="20520"/>
                    <a:pt x="7800" y="20880"/>
                  </a:cubicBezTo>
                  <a:cubicBezTo>
                    <a:pt x="11200" y="21240"/>
                    <a:pt x="16400" y="20040"/>
                    <a:pt x="21600" y="18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119448" y="272526"/>
              <a:ext cx="107951" cy="20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5082" y="5229"/>
                    <a:pt x="10165" y="10459"/>
                    <a:pt x="12918" y="13642"/>
                  </a:cubicBezTo>
                  <a:cubicBezTo>
                    <a:pt x="15671" y="16825"/>
                    <a:pt x="16094" y="17962"/>
                    <a:pt x="15882" y="19099"/>
                  </a:cubicBezTo>
                  <a:cubicBezTo>
                    <a:pt x="15671" y="20236"/>
                    <a:pt x="14824" y="21373"/>
                    <a:pt x="13765" y="21486"/>
                  </a:cubicBezTo>
                  <a:cubicBezTo>
                    <a:pt x="12706" y="21600"/>
                    <a:pt x="11435" y="20691"/>
                    <a:pt x="10165" y="18417"/>
                  </a:cubicBezTo>
                  <a:cubicBezTo>
                    <a:pt x="8894" y="16143"/>
                    <a:pt x="7624" y="12505"/>
                    <a:pt x="9529" y="9322"/>
                  </a:cubicBezTo>
                  <a:cubicBezTo>
                    <a:pt x="11435" y="6139"/>
                    <a:pt x="16518" y="3411"/>
                    <a:pt x="21600" y="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4278198" y="0"/>
              <a:ext cx="493184" cy="46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12290"/>
                  </a:moveTo>
                  <a:cubicBezTo>
                    <a:pt x="0" y="14441"/>
                    <a:pt x="0" y="16591"/>
                    <a:pt x="0" y="17910"/>
                  </a:cubicBezTo>
                  <a:cubicBezTo>
                    <a:pt x="0" y="19230"/>
                    <a:pt x="0" y="19718"/>
                    <a:pt x="232" y="20109"/>
                  </a:cubicBezTo>
                  <a:cubicBezTo>
                    <a:pt x="464" y="20500"/>
                    <a:pt x="927" y="20794"/>
                    <a:pt x="1298" y="20696"/>
                  </a:cubicBezTo>
                  <a:cubicBezTo>
                    <a:pt x="1669" y="20598"/>
                    <a:pt x="1947" y="20109"/>
                    <a:pt x="2410" y="18985"/>
                  </a:cubicBezTo>
                  <a:cubicBezTo>
                    <a:pt x="2874" y="17861"/>
                    <a:pt x="3523" y="16102"/>
                    <a:pt x="4033" y="15027"/>
                  </a:cubicBezTo>
                  <a:cubicBezTo>
                    <a:pt x="4542" y="13952"/>
                    <a:pt x="4913" y="13561"/>
                    <a:pt x="5099" y="13610"/>
                  </a:cubicBezTo>
                  <a:cubicBezTo>
                    <a:pt x="5284" y="13659"/>
                    <a:pt x="5284" y="14147"/>
                    <a:pt x="5423" y="14587"/>
                  </a:cubicBezTo>
                  <a:cubicBezTo>
                    <a:pt x="5562" y="15027"/>
                    <a:pt x="5840" y="15418"/>
                    <a:pt x="6258" y="15613"/>
                  </a:cubicBezTo>
                  <a:cubicBezTo>
                    <a:pt x="6675" y="15809"/>
                    <a:pt x="7231" y="15809"/>
                    <a:pt x="7926" y="15516"/>
                  </a:cubicBezTo>
                  <a:cubicBezTo>
                    <a:pt x="8621" y="15223"/>
                    <a:pt x="9456" y="14636"/>
                    <a:pt x="9966" y="14099"/>
                  </a:cubicBezTo>
                  <a:cubicBezTo>
                    <a:pt x="10476" y="13561"/>
                    <a:pt x="10661" y="13072"/>
                    <a:pt x="10476" y="12828"/>
                  </a:cubicBezTo>
                  <a:cubicBezTo>
                    <a:pt x="10290" y="12584"/>
                    <a:pt x="9734" y="12584"/>
                    <a:pt x="9131" y="12926"/>
                  </a:cubicBezTo>
                  <a:cubicBezTo>
                    <a:pt x="8529" y="13268"/>
                    <a:pt x="7880" y="13952"/>
                    <a:pt x="7463" y="14978"/>
                  </a:cubicBezTo>
                  <a:cubicBezTo>
                    <a:pt x="7045" y="16004"/>
                    <a:pt x="6860" y="17373"/>
                    <a:pt x="6906" y="18252"/>
                  </a:cubicBezTo>
                  <a:cubicBezTo>
                    <a:pt x="6953" y="19132"/>
                    <a:pt x="7231" y="19523"/>
                    <a:pt x="7833" y="19767"/>
                  </a:cubicBezTo>
                  <a:cubicBezTo>
                    <a:pt x="8436" y="20012"/>
                    <a:pt x="9363" y="20109"/>
                    <a:pt x="10754" y="19523"/>
                  </a:cubicBezTo>
                  <a:cubicBezTo>
                    <a:pt x="12144" y="18937"/>
                    <a:pt x="13998" y="17666"/>
                    <a:pt x="15111" y="16786"/>
                  </a:cubicBezTo>
                  <a:cubicBezTo>
                    <a:pt x="16223" y="15907"/>
                    <a:pt x="16594" y="15418"/>
                    <a:pt x="16872" y="14929"/>
                  </a:cubicBezTo>
                  <a:cubicBezTo>
                    <a:pt x="17150" y="14441"/>
                    <a:pt x="17336" y="13952"/>
                    <a:pt x="17197" y="13756"/>
                  </a:cubicBezTo>
                  <a:cubicBezTo>
                    <a:pt x="17058" y="13561"/>
                    <a:pt x="16594" y="13659"/>
                    <a:pt x="15899" y="14147"/>
                  </a:cubicBezTo>
                  <a:cubicBezTo>
                    <a:pt x="15203" y="14636"/>
                    <a:pt x="14276" y="15516"/>
                    <a:pt x="13720" y="16493"/>
                  </a:cubicBezTo>
                  <a:cubicBezTo>
                    <a:pt x="13164" y="17470"/>
                    <a:pt x="12979" y="18546"/>
                    <a:pt x="12979" y="19376"/>
                  </a:cubicBezTo>
                  <a:cubicBezTo>
                    <a:pt x="12979" y="20207"/>
                    <a:pt x="13164" y="20794"/>
                    <a:pt x="13535" y="21087"/>
                  </a:cubicBezTo>
                  <a:cubicBezTo>
                    <a:pt x="13906" y="21380"/>
                    <a:pt x="14462" y="21380"/>
                    <a:pt x="15435" y="20598"/>
                  </a:cubicBezTo>
                  <a:cubicBezTo>
                    <a:pt x="16409" y="19816"/>
                    <a:pt x="17799" y="18252"/>
                    <a:pt x="18865" y="15858"/>
                  </a:cubicBezTo>
                  <a:cubicBezTo>
                    <a:pt x="19931" y="13463"/>
                    <a:pt x="20673" y="10238"/>
                    <a:pt x="21090" y="7794"/>
                  </a:cubicBezTo>
                  <a:cubicBezTo>
                    <a:pt x="21507" y="5351"/>
                    <a:pt x="21600" y="3690"/>
                    <a:pt x="21600" y="2517"/>
                  </a:cubicBezTo>
                  <a:cubicBezTo>
                    <a:pt x="21600" y="1344"/>
                    <a:pt x="21507" y="660"/>
                    <a:pt x="21183" y="269"/>
                  </a:cubicBezTo>
                  <a:cubicBezTo>
                    <a:pt x="20858" y="-122"/>
                    <a:pt x="20302" y="-220"/>
                    <a:pt x="19561" y="904"/>
                  </a:cubicBezTo>
                  <a:cubicBezTo>
                    <a:pt x="18819" y="2028"/>
                    <a:pt x="17892" y="4374"/>
                    <a:pt x="17521" y="7257"/>
                  </a:cubicBezTo>
                  <a:cubicBezTo>
                    <a:pt x="17150" y="10140"/>
                    <a:pt x="17336" y="13561"/>
                    <a:pt x="17753" y="15907"/>
                  </a:cubicBezTo>
                  <a:cubicBezTo>
                    <a:pt x="18170" y="18252"/>
                    <a:pt x="18819" y="19523"/>
                    <a:pt x="19468" y="20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665048" y="736076"/>
              <a:ext cx="4248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" y="21273"/>
                    <a:pt x="581" y="20945"/>
                    <a:pt x="915" y="20455"/>
                  </a:cubicBezTo>
                  <a:cubicBezTo>
                    <a:pt x="1248" y="19964"/>
                    <a:pt x="1625" y="19309"/>
                    <a:pt x="1986" y="18736"/>
                  </a:cubicBezTo>
                  <a:cubicBezTo>
                    <a:pt x="2346" y="18164"/>
                    <a:pt x="2691" y="17673"/>
                    <a:pt x="3073" y="17100"/>
                  </a:cubicBezTo>
                  <a:cubicBezTo>
                    <a:pt x="3455" y="16527"/>
                    <a:pt x="3874" y="15873"/>
                    <a:pt x="4321" y="15218"/>
                  </a:cubicBezTo>
                  <a:cubicBezTo>
                    <a:pt x="4768" y="14564"/>
                    <a:pt x="5241" y="13909"/>
                    <a:pt x="5639" y="13336"/>
                  </a:cubicBezTo>
                  <a:cubicBezTo>
                    <a:pt x="6038" y="12764"/>
                    <a:pt x="6361" y="12273"/>
                    <a:pt x="6705" y="11782"/>
                  </a:cubicBezTo>
                  <a:cubicBezTo>
                    <a:pt x="7049" y="11291"/>
                    <a:pt x="7415" y="10800"/>
                    <a:pt x="7803" y="10227"/>
                  </a:cubicBezTo>
                  <a:cubicBezTo>
                    <a:pt x="8190" y="9655"/>
                    <a:pt x="8599" y="9000"/>
                    <a:pt x="9008" y="8427"/>
                  </a:cubicBezTo>
                  <a:cubicBezTo>
                    <a:pt x="9417" y="7855"/>
                    <a:pt x="9826" y="7364"/>
                    <a:pt x="10240" y="6873"/>
                  </a:cubicBezTo>
                  <a:cubicBezTo>
                    <a:pt x="10655" y="6382"/>
                    <a:pt x="11074" y="5891"/>
                    <a:pt x="11489" y="5482"/>
                  </a:cubicBezTo>
                  <a:cubicBezTo>
                    <a:pt x="11903" y="5073"/>
                    <a:pt x="12312" y="4745"/>
                    <a:pt x="12726" y="4418"/>
                  </a:cubicBezTo>
                  <a:cubicBezTo>
                    <a:pt x="13141" y="4091"/>
                    <a:pt x="13561" y="3764"/>
                    <a:pt x="13959" y="3436"/>
                  </a:cubicBezTo>
                  <a:cubicBezTo>
                    <a:pt x="14357" y="3109"/>
                    <a:pt x="14734" y="2782"/>
                    <a:pt x="15110" y="2618"/>
                  </a:cubicBezTo>
                  <a:cubicBezTo>
                    <a:pt x="15487" y="2455"/>
                    <a:pt x="15864" y="2455"/>
                    <a:pt x="16230" y="2455"/>
                  </a:cubicBezTo>
                  <a:cubicBezTo>
                    <a:pt x="16596" y="2455"/>
                    <a:pt x="16951" y="2455"/>
                    <a:pt x="17360" y="2455"/>
                  </a:cubicBezTo>
                  <a:cubicBezTo>
                    <a:pt x="17769" y="2455"/>
                    <a:pt x="18231" y="2455"/>
                    <a:pt x="18662" y="2373"/>
                  </a:cubicBezTo>
                  <a:cubicBezTo>
                    <a:pt x="19092" y="2291"/>
                    <a:pt x="19491" y="2127"/>
                    <a:pt x="19905" y="1882"/>
                  </a:cubicBezTo>
                  <a:cubicBezTo>
                    <a:pt x="20319" y="1636"/>
                    <a:pt x="20750" y="1309"/>
                    <a:pt x="21035" y="982"/>
                  </a:cubicBezTo>
                  <a:cubicBezTo>
                    <a:pt x="21320" y="655"/>
                    <a:pt x="21460" y="3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268298" y="958326"/>
              <a:ext cx="30289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" y="20842"/>
                    <a:pt x="1057" y="20084"/>
                    <a:pt x="1608" y="19705"/>
                  </a:cubicBezTo>
                  <a:cubicBezTo>
                    <a:pt x="2158" y="19326"/>
                    <a:pt x="2732" y="19326"/>
                    <a:pt x="3291" y="19326"/>
                  </a:cubicBezTo>
                  <a:cubicBezTo>
                    <a:pt x="3849" y="19326"/>
                    <a:pt x="4392" y="19326"/>
                    <a:pt x="4981" y="19232"/>
                  </a:cubicBezTo>
                  <a:cubicBezTo>
                    <a:pt x="5570" y="19137"/>
                    <a:pt x="6204" y="18947"/>
                    <a:pt x="6755" y="18663"/>
                  </a:cubicBezTo>
                  <a:cubicBezTo>
                    <a:pt x="7306" y="18379"/>
                    <a:pt x="7774" y="18000"/>
                    <a:pt x="8242" y="17621"/>
                  </a:cubicBezTo>
                  <a:cubicBezTo>
                    <a:pt x="8709" y="17242"/>
                    <a:pt x="9177" y="16863"/>
                    <a:pt x="9668" y="16389"/>
                  </a:cubicBezTo>
                  <a:cubicBezTo>
                    <a:pt x="10158" y="15916"/>
                    <a:pt x="10672" y="15347"/>
                    <a:pt x="11192" y="14684"/>
                  </a:cubicBezTo>
                  <a:cubicBezTo>
                    <a:pt x="11713" y="14021"/>
                    <a:pt x="12242" y="13263"/>
                    <a:pt x="12755" y="12600"/>
                  </a:cubicBezTo>
                  <a:cubicBezTo>
                    <a:pt x="13268" y="11937"/>
                    <a:pt x="13766" y="11368"/>
                    <a:pt x="14272" y="10800"/>
                  </a:cubicBezTo>
                  <a:cubicBezTo>
                    <a:pt x="14777" y="10232"/>
                    <a:pt x="15291" y="9663"/>
                    <a:pt x="15917" y="8905"/>
                  </a:cubicBezTo>
                  <a:cubicBezTo>
                    <a:pt x="16543" y="8147"/>
                    <a:pt x="17283" y="7200"/>
                    <a:pt x="17970" y="6253"/>
                  </a:cubicBezTo>
                  <a:cubicBezTo>
                    <a:pt x="18657" y="5305"/>
                    <a:pt x="19291" y="4358"/>
                    <a:pt x="19887" y="3316"/>
                  </a:cubicBezTo>
                  <a:cubicBezTo>
                    <a:pt x="20483" y="2274"/>
                    <a:pt x="21042" y="11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951298" y="38682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4995748" y="520176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265171" y="347594"/>
              <a:ext cx="262279" cy="79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09" fill="norm" stroke="1" extrusionOk="0">
                  <a:moveTo>
                    <a:pt x="1589" y="544"/>
                  </a:moveTo>
                  <a:cubicBezTo>
                    <a:pt x="1246" y="259"/>
                    <a:pt x="904" y="-27"/>
                    <a:pt x="732" y="2"/>
                  </a:cubicBezTo>
                  <a:cubicBezTo>
                    <a:pt x="561" y="30"/>
                    <a:pt x="561" y="373"/>
                    <a:pt x="389" y="1630"/>
                  </a:cubicBezTo>
                  <a:cubicBezTo>
                    <a:pt x="218" y="2887"/>
                    <a:pt x="-125" y="5059"/>
                    <a:pt x="46" y="6459"/>
                  </a:cubicBezTo>
                  <a:cubicBezTo>
                    <a:pt x="218" y="7859"/>
                    <a:pt x="904" y="8487"/>
                    <a:pt x="1761" y="8830"/>
                  </a:cubicBezTo>
                  <a:cubicBezTo>
                    <a:pt x="2618" y="9173"/>
                    <a:pt x="3646" y="9230"/>
                    <a:pt x="5618" y="8716"/>
                  </a:cubicBezTo>
                  <a:cubicBezTo>
                    <a:pt x="7589" y="8202"/>
                    <a:pt x="10504" y="7116"/>
                    <a:pt x="12732" y="5716"/>
                  </a:cubicBezTo>
                  <a:cubicBezTo>
                    <a:pt x="14961" y="4316"/>
                    <a:pt x="16504" y="2602"/>
                    <a:pt x="17361" y="1602"/>
                  </a:cubicBezTo>
                  <a:cubicBezTo>
                    <a:pt x="18218" y="602"/>
                    <a:pt x="18389" y="316"/>
                    <a:pt x="18389" y="316"/>
                  </a:cubicBezTo>
                  <a:cubicBezTo>
                    <a:pt x="18389" y="316"/>
                    <a:pt x="18218" y="602"/>
                    <a:pt x="18218" y="1573"/>
                  </a:cubicBezTo>
                  <a:cubicBezTo>
                    <a:pt x="18218" y="2544"/>
                    <a:pt x="18389" y="4202"/>
                    <a:pt x="18904" y="6144"/>
                  </a:cubicBezTo>
                  <a:cubicBezTo>
                    <a:pt x="19418" y="8087"/>
                    <a:pt x="20275" y="10316"/>
                    <a:pt x="20789" y="12316"/>
                  </a:cubicBezTo>
                  <a:cubicBezTo>
                    <a:pt x="21304" y="14316"/>
                    <a:pt x="21475" y="16087"/>
                    <a:pt x="20789" y="17516"/>
                  </a:cubicBezTo>
                  <a:cubicBezTo>
                    <a:pt x="20104" y="18944"/>
                    <a:pt x="18561" y="20030"/>
                    <a:pt x="16761" y="20687"/>
                  </a:cubicBezTo>
                  <a:cubicBezTo>
                    <a:pt x="14961" y="21344"/>
                    <a:pt x="12904" y="21573"/>
                    <a:pt x="10846" y="21287"/>
                  </a:cubicBezTo>
                  <a:cubicBezTo>
                    <a:pt x="8789" y="21002"/>
                    <a:pt x="6732" y="20202"/>
                    <a:pt x="5446" y="19230"/>
                  </a:cubicBezTo>
                  <a:cubicBezTo>
                    <a:pt x="4161" y="18259"/>
                    <a:pt x="3646" y="17116"/>
                    <a:pt x="3132" y="15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317053" y="66279"/>
              <a:ext cx="164596" cy="16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812" fill="norm" stroke="1" extrusionOk="0">
                  <a:moveTo>
                    <a:pt x="5749" y="5059"/>
                  </a:moveTo>
                  <a:cubicBezTo>
                    <a:pt x="4088" y="9483"/>
                    <a:pt x="2426" y="13907"/>
                    <a:pt x="1457" y="16770"/>
                  </a:cubicBezTo>
                  <a:cubicBezTo>
                    <a:pt x="488" y="19633"/>
                    <a:pt x="211" y="20934"/>
                    <a:pt x="72" y="20804"/>
                  </a:cubicBezTo>
                  <a:cubicBezTo>
                    <a:pt x="-66" y="20674"/>
                    <a:pt x="-66" y="19112"/>
                    <a:pt x="626" y="16250"/>
                  </a:cubicBezTo>
                  <a:cubicBezTo>
                    <a:pt x="1319" y="13387"/>
                    <a:pt x="2703" y="9223"/>
                    <a:pt x="3811" y="6361"/>
                  </a:cubicBezTo>
                  <a:cubicBezTo>
                    <a:pt x="4919" y="3498"/>
                    <a:pt x="5749" y="1936"/>
                    <a:pt x="6857" y="895"/>
                  </a:cubicBezTo>
                  <a:cubicBezTo>
                    <a:pt x="7965" y="-146"/>
                    <a:pt x="9349" y="-666"/>
                    <a:pt x="11149" y="1546"/>
                  </a:cubicBezTo>
                  <a:cubicBezTo>
                    <a:pt x="12949" y="3758"/>
                    <a:pt x="15165" y="8703"/>
                    <a:pt x="16965" y="12346"/>
                  </a:cubicBezTo>
                  <a:cubicBezTo>
                    <a:pt x="18765" y="15989"/>
                    <a:pt x="20149" y="18332"/>
                    <a:pt x="21534" y="20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641406" y="532876"/>
              <a:ext cx="56143" cy="27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31" fill="norm" stroke="1" extrusionOk="0">
                  <a:moveTo>
                    <a:pt x="21219" y="0"/>
                  </a:moveTo>
                  <a:cubicBezTo>
                    <a:pt x="16419" y="3822"/>
                    <a:pt x="11619" y="7643"/>
                    <a:pt x="8019" y="10883"/>
                  </a:cubicBezTo>
                  <a:cubicBezTo>
                    <a:pt x="4419" y="14123"/>
                    <a:pt x="2019" y="16782"/>
                    <a:pt x="819" y="18526"/>
                  </a:cubicBezTo>
                  <a:cubicBezTo>
                    <a:pt x="-381" y="20271"/>
                    <a:pt x="-381" y="21102"/>
                    <a:pt x="1619" y="21351"/>
                  </a:cubicBezTo>
                  <a:cubicBezTo>
                    <a:pt x="3619" y="21600"/>
                    <a:pt x="7619" y="21268"/>
                    <a:pt x="11219" y="20354"/>
                  </a:cubicBezTo>
                  <a:cubicBezTo>
                    <a:pt x="14819" y="19440"/>
                    <a:pt x="18019" y="17945"/>
                    <a:pt x="21219" y="16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634048" y="666226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741998" y="691626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803381" y="653526"/>
              <a:ext cx="84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6881698" y="632735"/>
              <a:ext cx="31751" cy="12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2498"/>
                  </a:moveTo>
                  <a:cubicBezTo>
                    <a:pt x="4320" y="1033"/>
                    <a:pt x="8640" y="-431"/>
                    <a:pt x="12240" y="118"/>
                  </a:cubicBezTo>
                  <a:cubicBezTo>
                    <a:pt x="15840" y="667"/>
                    <a:pt x="18720" y="3230"/>
                    <a:pt x="20160" y="7074"/>
                  </a:cubicBezTo>
                  <a:cubicBezTo>
                    <a:pt x="21600" y="10918"/>
                    <a:pt x="21600" y="16044"/>
                    <a:pt x="21600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049685" y="431276"/>
              <a:ext cx="2251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9104" y="0"/>
                  </a:moveTo>
                  <a:cubicBezTo>
                    <a:pt x="5177" y="2160"/>
                    <a:pt x="1250" y="4320"/>
                    <a:pt x="268" y="7149"/>
                  </a:cubicBezTo>
                  <a:cubicBezTo>
                    <a:pt x="-714" y="9977"/>
                    <a:pt x="1250" y="13474"/>
                    <a:pt x="2231" y="15789"/>
                  </a:cubicBezTo>
                  <a:cubicBezTo>
                    <a:pt x="3213" y="18103"/>
                    <a:pt x="3213" y="19234"/>
                    <a:pt x="3213" y="20109"/>
                  </a:cubicBezTo>
                  <a:cubicBezTo>
                    <a:pt x="3213" y="20983"/>
                    <a:pt x="3213" y="21600"/>
                    <a:pt x="6159" y="21600"/>
                  </a:cubicBezTo>
                  <a:cubicBezTo>
                    <a:pt x="9104" y="21600"/>
                    <a:pt x="14995" y="20983"/>
                    <a:pt x="20886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7186498" y="526526"/>
              <a:ext cx="69851" cy="31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818" y="0"/>
                  </a:moveTo>
                  <a:cubicBezTo>
                    <a:pt x="6545" y="3888"/>
                    <a:pt x="3273" y="7776"/>
                    <a:pt x="1636" y="10944"/>
                  </a:cubicBezTo>
                  <a:cubicBezTo>
                    <a:pt x="0" y="14112"/>
                    <a:pt x="0" y="16560"/>
                    <a:pt x="0" y="18216"/>
                  </a:cubicBezTo>
                  <a:cubicBezTo>
                    <a:pt x="0" y="19872"/>
                    <a:pt x="0" y="20736"/>
                    <a:pt x="1636" y="21168"/>
                  </a:cubicBezTo>
                  <a:cubicBezTo>
                    <a:pt x="3273" y="21600"/>
                    <a:pt x="6545" y="21600"/>
                    <a:pt x="10145" y="20736"/>
                  </a:cubicBezTo>
                  <a:cubicBezTo>
                    <a:pt x="13745" y="19872"/>
                    <a:pt x="17673" y="18144"/>
                    <a:pt x="21600" y="16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7161098" y="653526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6200"/>
                    <a:pt x="10368" y="10800"/>
                    <a:pt x="13968" y="7200"/>
                  </a:cubicBezTo>
                  <a:cubicBezTo>
                    <a:pt x="17568" y="3600"/>
                    <a:pt x="1958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7859598" y="431276"/>
              <a:ext cx="1714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000" y="9257"/>
                    <a:pt x="8000" y="18514"/>
                    <a:pt x="11600" y="20057"/>
                  </a:cubicBezTo>
                  <a:cubicBezTo>
                    <a:pt x="15200" y="21600"/>
                    <a:pt x="18400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7840548" y="60272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8461202" y="329676"/>
              <a:ext cx="228931" cy="66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68" fill="norm" stroke="1" extrusionOk="0">
                  <a:moveTo>
                    <a:pt x="3070" y="0"/>
                  </a:moveTo>
                  <a:cubicBezTo>
                    <a:pt x="1903" y="1230"/>
                    <a:pt x="735" y="2461"/>
                    <a:pt x="248" y="3520"/>
                  </a:cubicBezTo>
                  <a:cubicBezTo>
                    <a:pt x="-238" y="4580"/>
                    <a:pt x="-43" y="5468"/>
                    <a:pt x="1124" y="6084"/>
                  </a:cubicBezTo>
                  <a:cubicBezTo>
                    <a:pt x="2292" y="6699"/>
                    <a:pt x="4432" y="7041"/>
                    <a:pt x="6767" y="6665"/>
                  </a:cubicBezTo>
                  <a:cubicBezTo>
                    <a:pt x="9103" y="6289"/>
                    <a:pt x="11632" y="5195"/>
                    <a:pt x="13286" y="4272"/>
                  </a:cubicBezTo>
                  <a:cubicBezTo>
                    <a:pt x="14940" y="3349"/>
                    <a:pt x="15719" y="2597"/>
                    <a:pt x="16205" y="2016"/>
                  </a:cubicBezTo>
                  <a:cubicBezTo>
                    <a:pt x="16692" y="1435"/>
                    <a:pt x="16886" y="1025"/>
                    <a:pt x="16789" y="991"/>
                  </a:cubicBezTo>
                  <a:cubicBezTo>
                    <a:pt x="16692" y="957"/>
                    <a:pt x="16303" y="1299"/>
                    <a:pt x="16303" y="2495"/>
                  </a:cubicBezTo>
                  <a:cubicBezTo>
                    <a:pt x="16303" y="3691"/>
                    <a:pt x="16692" y="5742"/>
                    <a:pt x="17665" y="8100"/>
                  </a:cubicBezTo>
                  <a:cubicBezTo>
                    <a:pt x="18638" y="10458"/>
                    <a:pt x="20194" y="13124"/>
                    <a:pt x="20778" y="15311"/>
                  </a:cubicBezTo>
                  <a:cubicBezTo>
                    <a:pt x="21362" y="17499"/>
                    <a:pt x="20973" y="19208"/>
                    <a:pt x="19805" y="20233"/>
                  </a:cubicBezTo>
                  <a:cubicBezTo>
                    <a:pt x="18638" y="21258"/>
                    <a:pt x="16692" y="21600"/>
                    <a:pt x="14940" y="21566"/>
                  </a:cubicBezTo>
                  <a:cubicBezTo>
                    <a:pt x="13189" y="21532"/>
                    <a:pt x="11632" y="21122"/>
                    <a:pt x="10465" y="20472"/>
                  </a:cubicBezTo>
                  <a:cubicBezTo>
                    <a:pt x="9297" y="19823"/>
                    <a:pt x="8519" y="18934"/>
                    <a:pt x="8713" y="18285"/>
                  </a:cubicBezTo>
                  <a:cubicBezTo>
                    <a:pt x="8908" y="17635"/>
                    <a:pt x="10076" y="17225"/>
                    <a:pt x="11243" y="16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8761855" y="482076"/>
              <a:ext cx="81994" cy="25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89" fill="norm" stroke="1" extrusionOk="0">
                  <a:moveTo>
                    <a:pt x="11485" y="0"/>
                  </a:moveTo>
                  <a:cubicBezTo>
                    <a:pt x="8162" y="4072"/>
                    <a:pt x="4839" y="8144"/>
                    <a:pt x="2900" y="11243"/>
                  </a:cubicBezTo>
                  <a:cubicBezTo>
                    <a:pt x="962" y="14341"/>
                    <a:pt x="408" y="16466"/>
                    <a:pt x="131" y="17970"/>
                  </a:cubicBezTo>
                  <a:cubicBezTo>
                    <a:pt x="-146" y="19475"/>
                    <a:pt x="-146" y="20361"/>
                    <a:pt x="1792" y="20892"/>
                  </a:cubicBezTo>
                  <a:cubicBezTo>
                    <a:pt x="3731" y="21423"/>
                    <a:pt x="7608" y="21600"/>
                    <a:pt x="10654" y="21423"/>
                  </a:cubicBezTo>
                  <a:cubicBezTo>
                    <a:pt x="13700" y="21246"/>
                    <a:pt x="15916" y="20715"/>
                    <a:pt x="17577" y="19564"/>
                  </a:cubicBezTo>
                  <a:cubicBezTo>
                    <a:pt x="19239" y="18413"/>
                    <a:pt x="20346" y="16643"/>
                    <a:pt x="21454" y="14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8754948" y="602726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8932748" y="640826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9099098" y="571339"/>
              <a:ext cx="74951" cy="19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252" fill="norm" stroke="1" extrusionOk="0">
                  <a:moveTo>
                    <a:pt x="20672" y="636"/>
                  </a:moveTo>
                  <a:cubicBezTo>
                    <a:pt x="17753" y="186"/>
                    <a:pt x="14834" y="-264"/>
                    <a:pt x="11040" y="186"/>
                  </a:cubicBezTo>
                  <a:cubicBezTo>
                    <a:pt x="7245" y="636"/>
                    <a:pt x="2575" y="1986"/>
                    <a:pt x="823" y="3786"/>
                  </a:cubicBezTo>
                  <a:cubicBezTo>
                    <a:pt x="-928" y="5586"/>
                    <a:pt x="240" y="7836"/>
                    <a:pt x="3158" y="9861"/>
                  </a:cubicBezTo>
                  <a:cubicBezTo>
                    <a:pt x="6077" y="11886"/>
                    <a:pt x="10748" y="13686"/>
                    <a:pt x="13958" y="15373"/>
                  </a:cubicBezTo>
                  <a:cubicBezTo>
                    <a:pt x="17169" y="17061"/>
                    <a:pt x="18921" y="18636"/>
                    <a:pt x="18337" y="19649"/>
                  </a:cubicBezTo>
                  <a:cubicBezTo>
                    <a:pt x="17753" y="20661"/>
                    <a:pt x="14834" y="21111"/>
                    <a:pt x="11915" y="21223"/>
                  </a:cubicBezTo>
                  <a:cubicBezTo>
                    <a:pt x="8996" y="21336"/>
                    <a:pt x="6077" y="21111"/>
                    <a:pt x="4034" y="20436"/>
                  </a:cubicBezTo>
                  <a:cubicBezTo>
                    <a:pt x="1991" y="19761"/>
                    <a:pt x="823" y="18636"/>
                    <a:pt x="531" y="17286"/>
                  </a:cubicBezTo>
                  <a:cubicBezTo>
                    <a:pt x="240" y="15936"/>
                    <a:pt x="823" y="14361"/>
                    <a:pt x="1407" y="12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9269298" y="647176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800"/>
                    <a:pt x="10643" y="12000"/>
                    <a:pt x="14243" y="8400"/>
                  </a:cubicBezTo>
                  <a:cubicBezTo>
                    <a:pt x="17843" y="4800"/>
                    <a:pt x="1972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9320098" y="590026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8640" y="3600"/>
                    <a:pt x="4320" y="7200"/>
                    <a:pt x="2160" y="9750"/>
                  </a:cubicBezTo>
                  <a:cubicBezTo>
                    <a:pt x="0" y="12300"/>
                    <a:pt x="0" y="13800"/>
                    <a:pt x="0" y="15600"/>
                  </a:cubicBezTo>
                  <a:cubicBezTo>
                    <a:pt x="0" y="17400"/>
                    <a:pt x="0" y="19500"/>
                    <a:pt x="3600" y="20550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9491548" y="564626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123248" y="894826"/>
              <a:ext cx="846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24"/>
                    <a:pt x="21600" y="7448"/>
                    <a:pt x="21600" y="11048"/>
                  </a:cubicBezTo>
                  <a:cubicBezTo>
                    <a:pt x="21600" y="14648"/>
                    <a:pt x="10800" y="181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9016949" y="923312"/>
              <a:ext cx="199433" cy="9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75" fill="norm" stroke="1" extrusionOk="0">
                  <a:moveTo>
                    <a:pt x="9372" y="5175"/>
                  </a:moveTo>
                  <a:cubicBezTo>
                    <a:pt x="9372" y="2720"/>
                    <a:pt x="9372" y="266"/>
                    <a:pt x="8918" y="20"/>
                  </a:cubicBezTo>
                  <a:cubicBezTo>
                    <a:pt x="8463" y="-225"/>
                    <a:pt x="7554" y="1739"/>
                    <a:pt x="6530" y="4684"/>
                  </a:cubicBezTo>
                  <a:cubicBezTo>
                    <a:pt x="5507" y="7630"/>
                    <a:pt x="4370" y="11557"/>
                    <a:pt x="3234" y="14257"/>
                  </a:cubicBezTo>
                  <a:cubicBezTo>
                    <a:pt x="2097" y="16957"/>
                    <a:pt x="960" y="18430"/>
                    <a:pt x="391" y="17939"/>
                  </a:cubicBezTo>
                  <a:cubicBezTo>
                    <a:pt x="-177" y="17448"/>
                    <a:pt x="-177" y="14993"/>
                    <a:pt x="732" y="12048"/>
                  </a:cubicBezTo>
                  <a:cubicBezTo>
                    <a:pt x="1642" y="9102"/>
                    <a:pt x="3461" y="5666"/>
                    <a:pt x="6189" y="3457"/>
                  </a:cubicBezTo>
                  <a:cubicBezTo>
                    <a:pt x="8918" y="1248"/>
                    <a:pt x="12556" y="266"/>
                    <a:pt x="15170" y="1739"/>
                  </a:cubicBezTo>
                  <a:cubicBezTo>
                    <a:pt x="17785" y="3211"/>
                    <a:pt x="19377" y="7139"/>
                    <a:pt x="20286" y="10575"/>
                  </a:cubicBezTo>
                  <a:cubicBezTo>
                    <a:pt x="21196" y="14011"/>
                    <a:pt x="21423" y="16957"/>
                    <a:pt x="21423" y="18675"/>
                  </a:cubicBezTo>
                  <a:cubicBezTo>
                    <a:pt x="21423" y="20393"/>
                    <a:pt x="21196" y="20884"/>
                    <a:pt x="20968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8843848" y="1465617"/>
              <a:ext cx="113672" cy="21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155" fill="norm" stroke="1" extrusionOk="0">
                  <a:moveTo>
                    <a:pt x="18851" y="3216"/>
                  </a:moveTo>
                  <a:cubicBezTo>
                    <a:pt x="17673" y="2168"/>
                    <a:pt x="16495" y="1119"/>
                    <a:pt x="14138" y="490"/>
                  </a:cubicBezTo>
                  <a:cubicBezTo>
                    <a:pt x="11782" y="-139"/>
                    <a:pt x="8247" y="-349"/>
                    <a:pt x="5695" y="1014"/>
                  </a:cubicBezTo>
                  <a:cubicBezTo>
                    <a:pt x="3142" y="2377"/>
                    <a:pt x="1571" y="5313"/>
                    <a:pt x="4124" y="8144"/>
                  </a:cubicBezTo>
                  <a:cubicBezTo>
                    <a:pt x="6676" y="10975"/>
                    <a:pt x="13353" y="13701"/>
                    <a:pt x="17084" y="15589"/>
                  </a:cubicBezTo>
                  <a:cubicBezTo>
                    <a:pt x="20815" y="17476"/>
                    <a:pt x="21600" y="18525"/>
                    <a:pt x="20815" y="19468"/>
                  </a:cubicBezTo>
                  <a:cubicBezTo>
                    <a:pt x="20029" y="20412"/>
                    <a:pt x="17673" y="21251"/>
                    <a:pt x="13942" y="21146"/>
                  </a:cubicBezTo>
                  <a:cubicBezTo>
                    <a:pt x="10211" y="21041"/>
                    <a:pt x="5105" y="19993"/>
                    <a:pt x="0" y="18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8947368" y="1527392"/>
              <a:ext cx="156831" cy="14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01" fill="norm" stroke="1" extrusionOk="0">
                  <a:moveTo>
                    <a:pt x="3195" y="14447"/>
                  </a:moveTo>
                  <a:cubicBezTo>
                    <a:pt x="5211" y="12256"/>
                    <a:pt x="7227" y="10064"/>
                    <a:pt x="8379" y="7717"/>
                  </a:cubicBezTo>
                  <a:cubicBezTo>
                    <a:pt x="9531" y="5369"/>
                    <a:pt x="9819" y="2864"/>
                    <a:pt x="9243" y="1456"/>
                  </a:cubicBezTo>
                  <a:cubicBezTo>
                    <a:pt x="8667" y="47"/>
                    <a:pt x="7227" y="-266"/>
                    <a:pt x="6075" y="204"/>
                  </a:cubicBezTo>
                  <a:cubicBezTo>
                    <a:pt x="4923" y="673"/>
                    <a:pt x="4059" y="1925"/>
                    <a:pt x="3051" y="4430"/>
                  </a:cubicBezTo>
                  <a:cubicBezTo>
                    <a:pt x="2043" y="6934"/>
                    <a:pt x="891" y="10691"/>
                    <a:pt x="315" y="13508"/>
                  </a:cubicBezTo>
                  <a:cubicBezTo>
                    <a:pt x="-261" y="16325"/>
                    <a:pt x="-261" y="18204"/>
                    <a:pt x="2187" y="19456"/>
                  </a:cubicBezTo>
                  <a:cubicBezTo>
                    <a:pt x="4635" y="20708"/>
                    <a:pt x="9531" y="21334"/>
                    <a:pt x="13131" y="21177"/>
                  </a:cubicBezTo>
                  <a:cubicBezTo>
                    <a:pt x="16731" y="21021"/>
                    <a:pt x="19035" y="20082"/>
                    <a:pt x="21339" y="19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9082253" y="1510776"/>
              <a:ext cx="136246" cy="12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915" fill="norm" stroke="1" extrusionOk="0">
                  <a:moveTo>
                    <a:pt x="17402" y="0"/>
                  </a:moveTo>
                  <a:cubicBezTo>
                    <a:pt x="13747" y="1045"/>
                    <a:pt x="10092" y="2090"/>
                    <a:pt x="7267" y="4181"/>
                  </a:cubicBezTo>
                  <a:cubicBezTo>
                    <a:pt x="4442" y="6271"/>
                    <a:pt x="2448" y="9406"/>
                    <a:pt x="1285" y="12019"/>
                  </a:cubicBezTo>
                  <a:cubicBezTo>
                    <a:pt x="122" y="14632"/>
                    <a:pt x="-210" y="16723"/>
                    <a:pt x="122" y="18465"/>
                  </a:cubicBezTo>
                  <a:cubicBezTo>
                    <a:pt x="455" y="20206"/>
                    <a:pt x="1452" y="21600"/>
                    <a:pt x="3944" y="20555"/>
                  </a:cubicBezTo>
                  <a:cubicBezTo>
                    <a:pt x="6436" y="19510"/>
                    <a:pt x="10424" y="16026"/>
                    <a:pt x="12750" y="13239"/>
                  </a:cubicBezTo>
                  <a:cubicBezTo>
                    <a:pt x="15076" y="10452"/>
                    <a:pt x="15741" y="8361"/>
                    <a:pt x="15575" y="8187"/>
                  </a:cubicBezTo>
                  <a:cubicBezTo>
                    <a:pt x="15408" y="8013"/>
                    <a:pt x="14412" y="9755"/>
                    <a:pt x="13913" y="11497"/>
                  </a:cubicBezTo>
                  <a:cubicBezTo>
                    <a:pt x="13415" y="13239"/>
                    <a:pt x="13415" y="14981"/>
                    <a:pt x="14744" y="16548"/>
                  </a:cubicBezTo>
                  <a:cubicBezTo>
                    <a:pt x="16073" y="18116"/>
                    <a:pt x="18732" y="19510"/>
                    <a:pt x="21390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9257543" y="1491726"/>
              <a:ext cx="81606" cy="17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70" fill="norm" stroke="1" extrusionOk="0">
                  <a:moveTo>
                    <a:pt x="21353" y="0"/>
                  </a:moveTo>
                  <a:cubicBezTo>
                    <a:pt x="15261" y="251"/>
                    <a:pt x="9168" y="502"/>
                    <a:pt x="5291" y="1130"/>
                  </a:cubicBezTo>
                  <a:cubicBezTo>
                    <a:pt x="1415" y="1758"/>
                    <a:pt x="-247" y="2763"/>
                    <a:pt x="30" y="4019"/>
                  </a:cubicBezTo>
                  <a:cubicBezTo>
                    <a:pt x="307" y="5274"/>
                    <a:pt x="2522" y="6781"/>
                    <a:pt x="5845" y="8540"/>
                  </a:cubicBezTo>
                  <a:cubicBezTo>
                    <a:pt x="9168" y="10298"/>
                    <a:pt x="13599" y="12307"/>
                    <a:pt x="16368" y="14442"/>
                  </a:cubicBezTo>
                  <a:cubicBezTo>
                    <a:pt x="19138" y="16577"/>
                    <a:pt x="20245" y="18837"/>
                    <a:pt x="18584" y="20093"/>
                  </a:cubicBezTo>
                  <a:cubicBezTo>
                    <a:pt x="16922" y="21349"/>
                    <a:pt x="12491" y="21600"/>
                    <a:pt x="9722" y="20847"/>
                  </a:cubicBezTo>
                  <a:cubicBezTo>
                    <a:pt x="6953" y="20093"/>
                    <a:pt x="5845" y="18335"/>
                    <a:pt x="6122" y="16953"/>
                  </a:cubicBezTo>
                  <a:cubicBezTo>
                    <a:pt x="6399" y="15572"/>
                    <a:pt x="8061" y="14567"/>
                    <a:pt x="9722" y="13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9385777" y="1523476"/>
              <a:ext cx="116150" cy="10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424" fill="norm" stroke="1" extrusionOk="0">
                  <a:moveTo>
                    <a:pt x="13024" y="2492"/>
                  </a:moveTo>
                  <a:cubicBezTo>
                    <a:pt x="8555" y="5815"/>
                    <a:pt x="4086" y="9138"/>
                    <a:pt x="1851" y="11838"/>
                  </a:cubicBezTo>
                  <a:cubicBezTo>
                    <a:pt x="-383" y="14538"/>
                    <a:pt x="-383" y="16615"/>
                    <a:pt x="734" y="18277"/>
                  </a:cubicBezTo>
                  <a:cubicBezTo>
                    <a:pt x="1851" y="19938"/>
                    <a:pt x="4086" y="21185"/>
                    <a:pt x="7438" y="21392"/>
                  </a:cubicBezTo>
                  <a:cubicBezTo>
                    <a:pt x="10789" y="21600"/>
                    <a:pt x="15258" y="20769"/>
                    <a:pt x="17865" y="19315"/>
                  </a:cubicBezTo>
                  <a:cubicBezTo>
                    <a:pt x="20472" y="17862"/>
                    <a:pt x="21217" y="15785"/>
                    <a:pt x="19541" y="12462"/>
                  </a:cubicBezTo>
                  <a:cubicBezTo>
                    <a:pt x="17865" y="9138"/>
                    <a:pt x="13769" y="4569"/>
                    <a:pt x="96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9535998" y="1497509"/>
              <a:ext cx="101601" cy="1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1086"/>
                  </a:moveTo>
                  <a:cubicBezTo>
                    <a:pt x="900" y="6402"/>
                    <a:pt x="1800" y="11719"/>
                    <a:pt x="1800" y="15375"/>
                  </a:cubicBezTo>
                  <a:cubicBezTo>
                    <a:pt x="1800" y="19030"/>
                    <a:pt x="900" y="21024"/>
                    <a:pt x="450" y="21024"/>
                  </a:cubicBezTo>
                  <a:cubicBezTo>
                    <a:pt x="0" y="21024"/>
                    <a:pt x="0" y="19030"/>
                    <a:pt x="1125" y="15873"/>
                  </a:cubicBezTo>
                  <a:cubicBezTo>
                    <a:pt x="2250" y="12716"/>
                    <a:pt x="4500" y="8396"/>
                    <a:pt x="6300" y="5572"/>
                  </a:cubicBezTo>
                  <a:cubicBezTo>
                    <a:pt x="8100" y="2747"/>
                    <a:pt x="9450" y="1418"/>
                    <a:pt x="11250" y="587"/>
                  </a:cubicBezTo>
                  <a:cubicBezTo>
                    <a:pt x="13050" y="-244"/>
                    <a:pt x="15300" y="-576"/>
                    <a:pt x="17100" y="2249"/>
                  </a:cubicBezTo>
                  <a:cubicBezTo>
                    <a:pt x="18900" y="5073"/>
                    <a:pt x="20250" y="11055"/>
                    <a:pt x="21600" y="17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9693537" y="1494032"/>
              <a:ext cx="166312" cy="1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895" fill="norm" stroke="1" extrusionOk="0">
                  <a:moveTo>
                    <a:pt x="21483" y="6720"/>
                  </a:moveTo>
                  <a:cubicBezTo>
                    <a:pt x="20389" y="5370"/>
                    <a:pt x="19296" y="4020"/>
                    <a:pt x="17655" y="2501"/>
                  </a:cubicBezTo>
                  <a:cubicBezTo>
                    <a:pt x="16015" y="983"/>
                    <a:pt x="13827" y="-705"/>
                    <a:pt x="10956" y="308"/>
                  </a:cubicBezTo>
                  <a:cubicBezTo>
                    <a:pt x="8086" y="1320"/>
                    <a:pt x="4531" y="5033"/>
                    <a:pt x="2480" y="7732"/>
                  </a:cubicBezTo>
                  <a:cubicBezTo>
                    <a:pt x="430" y="10433"/>
                    <a:pt x="-117" y="12120"/>
                    <a:pt x="20" y="13639"/>
                  </a:cubicBezTo>
                  <a:cubicBezTo>
                    <a:pt x="156" y="15157"/>
                    <a:pt x="977" y="16507"/>
                    <a:pt x="2070" y="17014"/>
                  </a:cubicBezTo>
                  <a:cubicBezTo>
                    <a:pt x="3164" y="17520"/>
                    <a:pt x="4531" y="17183"/>
                    <a:pt x="6718" y="15832"/>
                  </a:cubicBezTo>
                  <a:cubicBezTo>
                    <a:pt x="8906" y="14483"/>
                    <a:pt x="11913" y="12120"/>
                    <a:pt x="14101" y="10095"/>
                  </a:cubicBezTo>
                  <a:cubicBezTo>
                    <a:pt x="16288" y="8070"/>
                    <a:pt x="17655" y="6382"/>
                    <a:pt x="17929" y="6214"/>
                  </a:cubicBezTo>
                  <a:cubicBezTo>
                    <a:pt x="18202" y="6045"/>
                    <a:pt x="17382" y="7395"/>
                    <a:pt x="16835" y="9589"/>
                  </a:cubicBezTo>
                  <a:cubicBezTo>
                    <a:pt x="16288" y="11782"/>
                    <a:pt x="16015" y="14820"/>
                    <a:pt x="16561" y="16845"/>
                  </a:cubicBezTo>
                  <a:cubicBezTo>
                    <a:pt x="17108" y="18870"/>
                    <a:pt x="18475" y="19882"/>
                    <a:pt x="19842" y="20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9904298" y="1326626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88"/>
                    <a:pt x="21600" y="6776"/>
                    <a:pt x="18000" y="10376"/>
                  </a:cubicBezTo>
                  <a:cubicBezTo>
                    <a:pt x="14400" y="13976"/>
                    <a:pt x="7200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9974148" y="1529826"/>
              <a:ext cx="1" cy="889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9995529" y="1383776"/>
              <a:ext cx="2942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7100"/>
                    <a:pt x="-1585" y="12600"/>
                    <a:pt x="575" y="9000"/>
                  </a:cubicBezTo>
                  <a:cubicBezTo>
                    <a:pt x="2735" y="5400"/>
                    <a:pt x="11375" y="2700"/>
                    <a:pt x="200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0021683" y="1313926"/>
              <a:ext cx="196694" cy="57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5" fill="norm" stroke="1" extrusionOk="0">
                  <a:moveTo>
                    <a:pt x="10695" y="0"/>
                  </a:moveTo>
                  <a:cubicBezTo>
                    <a:pt x="8627" y="2382"/>
                    <a:pt x="6559" y="4765"/>
                    <a:pt x="5180" y="6631"/>
                  </a:cubicBezTo>
                  <a:cubicBezTo>
                    <a:pt x="3801" y="8497"/>
                    <a:pt x="3112" y="9847"/>
                    <a:pt x="2882" y="10721"/>
                  </a:cubicBezTo>
                  <a:cubicBezTo>
                    <a:pt x="2652" y="11594"/>
                    <a:pt x="2882" y="11991"/>
                    <a:pt x="3572" y="12150"/>
                  </a:cubicBezTo>
                  <a:cubicBezTo>
                    <a:pt x="4261" y="12309"/>
                    <a:pt x="5410" y="12229"/>
                    <a:pt x="6099" y="11991"/>
                  </a:cubicBezTo>
                  <a:cubicBezTo>
                    <a:pt x="6789" y="11753"/>
                    <a:pt x="7018" y="11356"/>
                    <a:pt x="7133" y="10760"/>
                  </a:cubicBezTo>
                  <a:cubicBezTo>
                    <a:pt x="7248" y="10165"/>
                    <a:pt x="7248" y="9371"/>
                    <a:pt x="6904" y="8735"/>
                  </a:cubicBezTo>
                  <a:cubicBezTo>
                    <a:pt x="6559" y="8100"/>
                    <a:pt x="5869" y="7624"/>
                    <a:pt x="4950" y="7266"/>
                  </a:cubicBezTo>
                  <a:cubicBezTo>
                    <a:pt x="4031" y="6909"/>
                    <a:pt x="2882" y="6671"/>
                    <a:pt x="1848" y="6671"/>
                  </a:cubicBezTo>
                  <a:cubicBezTo>
                    <a:pt x="814" y="6671"/>
                    <a:pt x="-105" y="6909"/>
                    <a:pt x="10" y="7107"/>
                  </a:cubicBezTo>
                  <a:cubicBezTo>
                    <a:pt x="125" y="7306"/>
                    <a:pt x="1274" y="7465"/>
                    <a:pt x="3112" y="7465"/>
                  </a:cubicBezTo>
                  <a:cubicBezTo>
                    <a:pt x="4950" y="7465"/>
                    <a:pt x="7478" y="7306"/>
                    <a:pt x="9201" y="7107"/>
                  </a:cubicBezTo>
                  <a:cubicBezTo>
                    <a:pt x="10925" y="6909"/>
                    <a:pt x="11844" y="6671"/>
                    <a:pt x="12074" y="6750"/>
                  </a:cubicBezTo>
                  <a:cubicBezTo>
                    <a:pt x="12304" y="6829"/>
                    <a:pt x="11844" y="7226"/>
                    <a:pt x="11614" y="7624"/>
                  </a:cubicBezTo>
                  <a:cubicBezTo>
                    <a:pt x="11384" y="8021"/>
                    <a:pt x="11384" y="8418"/>
                    <a:pt x="12074" y="8576"/>
                  </a:cubicBezTo>
                  <a:cubicBezTo>
                    <a:pt x="12763" y="8735"/>
                    <a:pt x="14142" y="8656"/>
                    <a:pt x="15521" y="8537"/>
                  </a:cubicBezTo>
                  <a:cubicBezTo>
                    <a:pt x="16899" y="8418"/>
                    <a:pt x="18278" y="8259"/>
                    <a:pt x="18967" y="8378"/>
                  </a:cubicBezTo>
                  <a:cubicBezTo>
                    <a:pt x="19657" y="8497"/>
                    <a:pt x="19657" y="8894"/>
                    <a:pt x="20001" y="10284"/>
                  </a:cubicBezTo>
                  <a:cubicBezTo>
                    <a:pt x="20346" y="11674"/>
                    <a:pt x="21035" y="14056"/>
                    <a:pt x="21265" y="15922"/>
                  </a:cubicBezTo>
                  <a:cubicBezTo>
                    <a:pt x="21495" y="17788"/>
                    <a:pt x="21265" y="19138"/>
                    <a:pt x="20691" y="19972"/>
                  </a:cubicBezTo>
                  <a:cubicBezTo>
                    <a:pt x="20116" y="20806"/>
                    <a:pt x="19197" y="21124"/>
                    <a:pt x="18048" y="21322"/>
                  </a:cubicBezTo>
                  <a:cubicBezTo>
                    <a:pt x="16899" y="21521"/>
                    <a:pt x="15521" y="21600"/>
                    <a:pt x="14372" y="20965"/>
                  </a:cubicBezTo>
                  <a:cubicBezTo>
                    <a:pt x="13223" y="20329"/>
                    <a:pt x="12304" y="18979"/>
                    <a:pt x="11384" y="17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922348" y="1888301"/>
              <a:ext cx="6057901" cy="149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8721"/>
                  </a:moveTo>
                  <a:cubicBezTo>
                    <a:pt x="166" y="8051"/>
                    <a:pt x="332" y="7382"/>
                    <a:pt x="472" y="6652"/>
                  </a:cubicBezTo>
                  <a:cubicBezTo>
                    <a:pt x="611" y="5922"/>
                    <a:pt x="725" y="5131"/>
                    <a:pt x="834" y="4477"/>
                  </a:cubicBezTo>
                  <a:cubicBezTo>
                    <a:pt x="943" y="3823"/>
                    <a:pt x="1049" y="3305"/>
                    <a:pt x="1170" y="2788"/>
                  </a:cubicBezTo>
                  <a:cubicBezTo>
                    <a:pt x="1291" y="2271"/>
                    <a:pt x="1426" y="1754"/>
                    <a:pt x="1547" y="1374"/>
                  </a:cubicBezTo>
                  <a:cubicBezTo>
                    <a:pt x="1668" y="993"/>
                    <a:pt x="1774" y="750"/>
                    <a:pt x="1917" y="522"/>
                  </a:cubicBezTo>
                  <a:cubicBezTo>
                    <a:pt x="2060" y="294"/>
                    <a:pt x="2242" y="81"/>
                    <a:pt x="2404" y="20"/>
                  </a:cubicBezTo>
                  <a:cubicBezTo>
                    <a:pt x="2566" y="-41"/>
                    <a:pt x="2709" y="50"/>
                    <a:pt x="2838" y="157"/>
                  </a:cubicBezTo>
                  <a:cubicBezTo>
                    <a:pt x="2966" y="263"/>
                    <a:pt x="3079" y="385"/>
                    <a:pt x="3208" y="491"/>
                  </a:cubicBezTo>
                  <a:cubicBezTo>
                    <a:pt x="3336" y="598"/>
                    <a:pt x="3479" y="689"/>
                    <a:pt x="3604" y="841"/>
                  </a:cubicBezTo>
                  <a:cubicBezTo>
                    <a:pt x="3728" y="993"/>
                    <a:pt x="3834" y="1206"/>
                    <a:pt x="3947" y="1617"/>
                  </a:cubicBezTo>
                  <a:cubicBezTo>
                    <a:pt x="4060" y="2028"/>
                    <a:pt x="4181" y="2636"/>
                    <a:pt x="4298" y="3275"/>
                  </a:cubicBezTo>
                  <a:cubicBezTo>
                    <a:pt x="4415" y="3914"/>
                    <a:pt x="4528" y="4583"/>
                    <a:pt x="4615" y="5253"/>
                  </a:cubicBezTo>
                  <a:cubicBezTo>
                    <a:pt x="4702" y="5922"/>
                    <a:pt x="4762" y="6591"/>
                    <a:pt x="4819" y="7230"/>
                  </a:cubicBezTo>
                  <a:cubicBezTo>
                    <a:pt x="4875" y="7869"/>
                    <a:pt x="4928" y="8477"/>
                    <a:pt x="4996" y="9177"/>
                  </a:cubicBezTo>
                  <a:cubicBezTo>
                    <a:pt x="5064" y="9877"/>
                    <a:pt x="5147" y="10668"/>
                    <a:pt x="5219" y="11398"/>
                  </a:cubicBezTo>
                  <a:cubicBezTo>
                    <a:pt x="5291" y="12128"/>
                    <a:pt x="5351" y="12797"/>
                    <a:pt x="5426" y="13512"/>
                  </a:cubicBezTo>
                  <a:cubicBezTo>
                    <a:pt x="5502" y="14227"/>
                    <a:pt x="5592" y="14988"/>
                    <a:pt x="5679" y="15672"/>
                  </a:cubicBezTo>
                  <a:cubicBezTo>
                    <a:pt x="5766" y="16357"/>
                    <a:pt x="5849" y="16965"/>
                    <a:pt x="5951" y="17665"/>
                  </a:cubicBezTo>
                  <a:cubicBezTo>
                    <a:pt x="6053" y="18365"/>
                    <a:pt x="6174" y="19156"/>
                    <a:pt x="6287" y="19718"/>
                  </a:cubicBezTo>
                  <a:cubicBezTo>
                    <a:pt x="6400" y="20281"/>
                    <a:pt x="6506" y="20616"/>
                    <a:pt x="6645" y="20798"/>
                  </a:cubicBezTo>
                  <a:cubicBezTo>
                    <a:pt x="6785" y="20981"/>
                    <a:pt x="6958" y="21011"/>
                    <a:pt x="7125" y="21103"/>
                  </a:cubicBezTo>
                  <a:cubicBezTo>
                    <a:pt x="7291" y="21194"/>
                    <a:pt x="7449" y="21346"/>
                    <a:pt x="7623" y="21437"/>
                  </a:cubicBezTo>
                  <a:cubicBezTo>
                    <a:pt x="7796" y="21529"/>
                    <a:pt x="7985" y="21559"/>
                    <a:pt x="8140" y="21513"/>
                  </a:cubicBezTo>
                  <a:cubicBezTo>
                    <a:pt x="8294" y="21468"/>
                    <a:pt x="8415" y="21346"/>
                    <a:pt x="8532" y="21164"/>
                  </a:cubicBezTo>
                  <a:cubicBezTo>
                    <a:pt x="8649" y="20981"/>
                    <a:pt x="8762" y="20738"/>
                    <a:pt x="8894" y="20357"/>
                  </a:cubicBezTo>
                  <a:cubicBezTo>
                    <a:pt x="9026" y="19977"/>
                    <a:pt x="9177" y="19460"/>
                    <a:pt x="9313" y="18988"/>
                  </a:cubicBezTo>
                  <a:cubicBezTo>
                    <a:pt x="9449" y="18517"/>
                    <a:pt x="9570" y="18091"/>
                    <a:pt x="9672" y="17619"/>
                  </a:cubicBezTo>
                  <a:cubicBezTo>
                    <a:pt x="9774" y="17148"/>
                    <a:pt x="9857" y="16631"/>
                    <a:pt x="9925" y="16083"/>
                  </a:cubicBezTo>
                  <a:cubicBezTo>
                    <a:pt x="9992" y="15535"/>
                    <a:pt x="10045" y="14957"/>
                    <a:pt x="10102" y="14379"/>
                  </a:cubicBezTo>
                  <a:cubicBezTo>
                    <a:pt x="10158" y="13801"/>
                    <a:pt x="10219" y="13223"/>
                    <a:pt x="10279" y="12630"/>
                  </a:cubicBezTo>
                  <a:cubicBezTo>
                    <a:pt x="10340" y="12037"/>
                    <a:pt x="10400" y="11428"/>
                    <a:pt x="10457" y="10789"/>
                  </a:cubicBezTo>
                  <a:cubicBezTo>
                    <a:pt x="10513" y="10151"/>
                    <a:pt x="10566" y="9481"/>
                    <a:pt x="10611" y="8842"/>
                  </a:cubicBezTo>
                  <a:cubicBezTo>
                    <a:pt x="10657" y="8204"/>
                    <a:pt x="10694" y="7595"/>
                    <a:pt x="10743" y="6956"/>
                  </a:cubicBezTo>
                  <a:cubicBezTo>
                    <a:pt x="10792" y="6317"/>
                    <a:pt x="10853" y="5648"/>
                    <a:pt x="10925" y="5024"/>
                  </a:cubicBezTo>
                  <a:cubicBezTo>
                    <a:pt x="10996" y="4401"/>
                    <a:pt x="11079" y="3823"/>
                    <a:pt x="11177" y="3351"/>
                  </a:cubicBezTo>
                  <a:cubicBezTo>
                    <a:pt x="11275" y="2880"/>
                    <a:pt x="11389" y="2514"/>
                    <a:pt x="11558" y="2317"/>
                  </a:cubicBezTo>
                  <a:cubicBezTo>
                    <a:pt x="11728" y="2119"/>
                    <a:pt x="11955" y="2089"/>
                    <a:pt x="12151" y="2119"/>
                  </a:cubicBezTo>
                  <a:cubicBezTo>
                    <a:pt x="12347" y="2149"/>
                    <a:pt x="12513" y="2241"/>
                    <a:pt x="12657" y="2378"/>
                  </a:cubicBezTo>
                  <a:cubicBezTo>
                    <a:pt x="12800" y="2514"/>
                    <a:pt x="12921" y="2697"/>
                    <a:pt x="13034" y="2971"/>
                  </a:cubicBezTo>
                  <a:cubicBezTo>
                    <a:pt x="13147" y="3245"/>
                    <a:pt x="13253" y="3610"/>
                    <a:pt x="13377" y="3990"/>
                  </a:cubicBezTo>
                  <a:cubicBezTo>
                    <a:pt x="13502" y="4370"/>
                    <a:pt x="13645" y="4766"/>
                    <a:pt x="13774" y="5207"/>
                  </a:cubicBezTo>
                  <a:cubicBezTo>
                    <a:pt x="13902" y="5648"/>
                    <a:pt x="14015" y="6135"/>
                    <a:pt x="14113" y="6819"/>
                  </a:cubicBezTo>
                  <a:cubicBezTo>
                    <a:pt x="14211" y="7504"/>
                    <a:pt x="14294" y="8386"/>
                    <a:pt x="14362" y="9101"/>
                  </a:cubicBezTo>
                  <a:cubicBezTo>
                    <a:pt x="14430" y="9816"/>
                    <a:pt x="14483" y="10364"/>
                    <a:pt x="14555" y="11002"/>
                  </a:cubicBezTo>
                  <a:cubicBezTo>
                    <a:pt x="14626" y="11641"/>
                    <a:pt x="14717" y="12371"/>
                    <a:pt x="14785" y="12980"/>
                  </a:cubicBezTo>
                  <a:cubicBezTo>
                    <a:pt x="14853" y="13588"/>
                    <a:pt x="14898" y="14075"/>
                    <a:pt x="14977" y="14516"/>
                  </a:cubicBezTo>
                  <a:cubicBezTo>
                    <a:pt x="15057" y="14957"/>
                    <a:pt x="15170" y="15353"/>
                    <a:pt x="15279" y="15824"/>
                  </a:cubicBezTo>
                  <a:cubicBezTo>
                    <a:pt x="15389" y="16296"/>
                    <a:pt x="15494" y="16844"/>
                    <a:pt x="15619" y="17330"/>
                  </a:cubicBezTo>
                  <a:cubicBezTo>
                    <a:pt x="15743" y="17817"/>
                    <a:pt x="15887" y="18243"/>
                    <a:pt x="16026" y="18623"/>
                  </a:cubicBezTo>
                  <a:cubicBezTo>
                    <a:pt x="16166" y="19004"/>
                    <a:pt x="16302" y="19338"/>
                    <a:pt x="16483" y="19566"/>
                  </a:cubicBezTo>
                  <a:cubicBezTo>
                    <a:pt x="16664" y="19794"/>
                    <a:pt x="16891" y="19916"/>
                    <a:pt x="17068" y="19947"/>
                  </a:cubicBezTo>
                  <a:cubicBezTo>
                    <a:pt x="17245" y="19977"/>
                    <a:pt x="17374" y="19916"/>
                    <a:pt x="17509" y="19734"/>
                  </a:cubicBezTo>
                  <a:cubicBezTo>
                    <a:pt x="17645" y="19551"/>
                    <a:pt x="17789" y="19247"/>
                    <a:pt x="17898" y="18882"/>
                  </a:cubicBezTo>
                  <a:cubicBezTo>
                    <a:pt x="18008" y="18517"/>
                    <a:pt x="18083" y="18091"/>
                    <a:pt x="18143" y="17513"/>
                  </a:cubicBezTo>
                  <a:cubicBezTo>
                    <a:pt x="18204" y="16935"/>
                    <a:pt x="18249" y="16205"/>
                    <a:pt x="18287" y="15459"/>
                  </a:cubicBezTo>
                  <a:cubicBezTo>
                    <a:pt x="18325" y="14714"/>
                    <a:pt x="18355" y="13953"/>
                    <a:pt x="18400" y="13132"/>
                  </a:cubicBezTo>
                  <a:cubicBezTo>
                    <a:pt x="18445" y="12311"/>
                    <a:pt x="18506" y="11428"/>
                    <a:pt x="18570" y="10622"/>
                  </a:cubicBezTo>
                  <a:cubicBezTo>
                    <a:pt x="18634" y="9816"/>
                    <a:pt x="18702" y="9086"/>
                    <a:pt x="18785" y="8310"/>
                  </a:cubicBezTo>
                  <a:cubicBezTo>
                    <a:pt x="18868" y="7534"/>
                    <a:pt x="18966" y="6713"/>
                    <a:pt x="19064" y="5983"/>
                  </a:cubicBezTo>
                  <a:cubicBezTo>
                    <a:pt x="19162" y="5253"/>
                    <a:pt x="19260" y="4614"/>
                    <a:pt x="19381" y="4112"/>
                  </a:cubicBezTo>
                  <a:cubicBezTo>
                    <a:pt x="19502" y="3610"/>
                    <a:pt x="19645" y="3245"/>
                    <a:pt x="19755" y="3062"/>
                  </a:cubicBezTo>
                  <a:cubicBezTo>
                    <a:pt x="19864" y="2880"/>
                    <a:pt x="19940" y="2880"/>
                    <a:pt x="20068" y="3153"/>
                  </a:cubicBezTo>
                  <a:cubicBezTo>
                    <a:pt x="20196" y="3427"/>
                    <a:pt x="20377" y="3975"/>
                    <a:pt x="20543" y="4598"/>
                  </a:cubicBezTo>
                  <a:cubicBezTo>
                    <a:pt x="20709" y="5222"/>
                    <a:pt x="20860" y="5922"/>
                    <a:pt x="21034" y="6789"/>
                  </a:cubicBezTo>
                  <a:cubicBezTo>
                    <a:pt x="21208" y="7656"/>
                    <a:pt x="21404" y="8690"/>
                    <a:pt x="21600" y="9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717521" y="2483649"/>
              <a:ext cx="290485" cy="56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14" fill="norm" stroke="1" extrusionOk="0">
                  <a:moveTo>
                    <a:pt x="12537" y="15070"/>
                  </a:moveTo>
                  <a:cubicBezTo>
                    <a:pt x="12537" y="14670"/>
                    <a:pt x="12537" y="14270"/>
                    <a:pt x="12537" y="13830"/>
                  </a:cubicBezTo>
                  <a:cubicBezTo>
                    <a:pt x="12537" y="13390"/>
                    <a:pt x="12537" y="12910"/>
                    <a:pt x="11061" y="12710"/>
                  </a:cubicBezTo>
                  <a:cubicBezTo>
                    <a:pt x="9585" y="12510"/>
                    <a:pt x="6632" y="12590"/>
                    <a:pt x="4301" y="13270"/>
                  </a:cubicBezTo>
                  <a:cubicBezTo>
                    <a:pt x="1971" y="13950"/>
                    <a:pt x="261" y="15230"/>
                    <a:pt x="28" y="16590"/>
                  </a:cubicBezTo>
                  <a:cubicBezTo>
                    <a:pt x="-205" y="17950"/>
                    <a:pt x="1038" y="19390"/>
                    <a:pt x="2437" y="20270"/>
                  </a:cubicBezTo>
                  <a:cubicBezTo>
                    <a:pt x="3835" y="21150"/>
                    <a:pt x="5389" y="21470"/>
                    <a:pt x="6555" y="21510"/>
                  </a:cubicBezTo>
                  <a:cubicBezTo>
                    <a:pt x="7720" y="21550"/>
                    <a:pt x="8497" y="21310"/>
                    <a:pt x="9740" y="19990"/>
                  </a:cubicBezTo>
                  <a:cubicBezTo>
                    <a:pt x="10983" y="18670"/>
                    <a:pt x="12693" y="16270"/>
                    <a:pt x="14480" y="13590"/>
                  </a:cubicBezTo>
                  <a:cubicBezTo>
                    <a:pt x="16267" y="10910"/>
                    <a:pt x="18132" y="7950"/>
                    <a:pt x="19375" y="5830"/>
                  </a:cubicBezTo>
                  <a:cubicBezTo>
                    <a:pt x="20618" y="3710"/>
                    <a:pt x="21240" y="2430"/>
                    <a:pt x="21317" y="1590"/>
                  </a:cubicBezTo>
                  <a:cubicBezTo>
                    <a:pt x="21395" y="750"/>
                    <a:pt x="20929" y="350"/>
                    <a:pt x="20307" y="150"/>
                  </a:cubicBezTo>
                  <a:cubicBezTo>
                    <a:pt x="19686" y="-50"/>
                    <a:pt x="18909" y="-50"/>
                    <a:pt x="18442" y="150"/>
                  </a:cubicBezTo>
                  <a:cubicBezTo>
                    <a:pt x="17976" y="350"/>
                    <a:pt x="17821" y="750"/>
                    <a:pt x="17510" y="2270"/>
                  </a:cubicBezTo>
                  <a:cubicBezTo>
                    <a:pt x="17199" y="3790"/>
                    <a:pt x="16733" y="6430"/>
                    <a:pt x="16422" y="8790"/>
                  </a:cubicBezTo>
                  <a:cubicBezTo>
                    <a:pt x="16112" y="11150"/>
                    <a:pt x="15956" y="13230"/>
                    <a:pt x="15801" y="14510"/>
                  </a:cubicBezTo>
                  <a:cubicBezTo>
                    <a:pt x="15645" y="15790"/>
                    <a:pt x="15490" y="16270"/>
                    <a:pt x="15335" y="16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9002598" y="2831576"/>
              <a:ext cx="44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200"/>
                    <a:pt x="13371" y="2400"/>
                    <a:pt x="9771" y="6000"/>
                  </a:cubicBezTo>
                  <a:cubicBezTo>
                    <a:pt x="6171" y="9600"/>
                    <a:pt x="3086" y="15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9050405" y="2718437"/>
              <a:ext cx="15694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080" fill="norm" stroke="1" extrusionOk="0">
                  <a:moveTo>
                    <a:pt x="20018" y="20080"/>
                  </a:moveTo>
                  <a:cubicBezTo>
                    <a:pt x="11918" y="11244"/>
                    <a:pt x="3818" y="2407"/>
                    <a:pt x="1118" y="444"/>
                  </a:cubicBezTo>
                  <a:cubicBezTo>
                    <a:pt x="-1582" y="-1520"/>
                    <a:pt x="1118" y="3389"/>
                    <a:pt x="3818" y="8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9080915" y="2818876"/>
              <a:ext cx="175684" cy="15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3643" y="0"/>
                  </a:moveTo>
                  <a:cubicBezTo>
                    <a:pt x="2602" y="900"/>
                    <a:pt x="1561" y="1800"/>
                    <a:pt x="911" y="4350"/>
                  </a:cubicBezTo>
                  <a:cubicBezTo>
                    <a:pt x="260" y="6900"/>
                    <a:pt x="0" y="11100"/>
                    <a:pt x="0" y="13950"/>
                  </a:cubicBezTo>
                  <a:cubicBezTo>
                    <a:pt x="0" y="16800"/>
                    <a:pt x="260" y="18300"/>
                    <a:pt x="911" y="19500"/>
                  </a:cubicBezTo>
                  <a:cubicBezTo>
                    <a:pt x="1561" y="20700"/>
                    <a:pt x="2602" y="21600"/>
                    <a:pt x="3513" y="21300"/>
                  </a:cubicBezTo>
                  <a:cubicBezTo>
                    <a:pt x="4424" y="21000"/>
                    <a:pt x="5205" y="19500"/>
                    <a:pt x="5855" y="18000"/>
                  </a:cubicBezTo>
                  <a:cubicBezTo>
                    <a:pt x="6506" y="16500"/>
                    <a:pt x="7027" y="15000"/>
                    <a:pt x="7807" y="12750"/>
                  </a:cubicBezTo>
                  <a:cubicBezTo>
                    <a:pt x="8588" y="10500"/>
                    <a:pt x="9629" y="7500"/>
                    <a:pt x="10410" y="6900"/>
                  </a:cubicBezTo>
                  <a:cubicBezTo>
                    <a:pt x="11190" y="6300"/>
                    <a:pt x="11711" y="8100"/>
                    <a:pt x="13533" y="10650"/>
                  </a:cubicBezTo>
                  <a:cubicBezTo>
                    <a:pt x="15354" y="13200"/>
                    <a:pt x="18477" y="16500"/>
                    <a:pt x="21600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9264654" y="2813470"/>
              <a:ext cx="137995" cy="19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90" fill="norm" stroke="1" extrusionOk="0">
                  <a:moveTo>
                    <a:pt x="2681" y="3345"/>
                  </a:moveTo>
                  <a:cubicBezTo>
                    <a:pt x="2354" y="2196"/>
                    <a:pt x="2027" y="1047"/>
                    <a:pt x="2518" y="817"/>
                  </a:cubicBezTo>
                  <a:cubicBezTo>
                    <a:pt x="3009" y="587"/>
                    <a:pt x="4318" y="1277"/>
                    <a:pt x="5300" y="3689"/>
                  </a:cubicBezTo>
                  <a:cubicBezTo>
                    <a:pt x="6281" y="6102"/>
                    <a:pt x="6936" y="10238"/>
                    <a:pt x="7100" y="12996"/>
                  </a:cubicBezTo>
                  <a:cubicBezTo>
                    <a:pt x="7263" y="15753"/>
                    <a:pt x="6936" y="17132"/>
                    <a:pt x="5954" y="18511"/>
                  </a:cubicBezTo>
                  <a:cubicBezTo>
                    <a:pt x="4972" y="19889"/>
                    <a:pt x="3336" y="21268"/>
                    <a:pt x="2027" y="21383"/>
                  </a:cubicBezTo>
                  <a:cubicBezTo>
                    <a:pt x="718" y="21498"/>
                    <a:pt x="-264" y="20349"/>
                    <a:pt x="63" y="17707"/>
                  </a:cubicBezTo>
                  <a:cubicBezTo>
                    <a:pt x="391" y="15064"/>
                    <a:pt x="2027" y="10928"/>
                    <a:pt x="4154" y="7941"/>
                  </a:cubicBezTo>
                  <a:cubicBezTo>
                    <a:pt x="6281" y="4953"/>
                    <a:pt x="8900" y="3115"/>
                    <a:pt x="11354" y="1851"/>
                  </a:cubicBezTo>
                  <a:cubicBezTo>
                    <a:pt x="13809" y="587"/>
                    <a:pt x="16100" y="-102"/>
                    <a:pt x="17736" y="13"/>
                  </a:cubicBezTo>
                  <a:cubicBezTo>
                    <a:pt x="19372" y="128"/>
                    <a:pt x="20354" y="1047"/>
                    <a:pt x="21336" y="1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9381154" y="2832354"/>
              <a:ext cx="116745" cy="14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018" fill="norm" stroke="1" extrusionOk="0">
                  <a:moveTo>
                    <a:pt x="2760" y="2742"/>
                  </a:moveTo>
                  <a:cubicBezTo>
                    <a:pt x="2374" y="7825"/>
                    <a:pt x="1988" y="12907"/>
                    <a:pt x="1603" y="16242"/>
                  </a:cubicBezTo>
                  <a:cubicBezTo>
                    <a:pt x="1217" y="19578"/>
                    <a:pt x="831" y="21166"/>
                    <a:pt x="445" y="21007"/>
                  </a:cubicBezTo>
                  <a:cubicBezTo>
                    <a:pt x="60" y="20848"/>
                    <a:pt x="-326" y="18942"/>
                    <a:pt x="445" y="15925"/>
                  </a:cubicBezTo>
                  <a:cubicBezTo>
                    <a:pt x="1217" y="12907"/>
                    <a:pt x="3145" y="8778"/>
                    <a:pt x="4688" y="6078"/>
                  </a:cubicBezTo>
                  <a:cubicBezTo>
                    <a:pt x="6231" y="3378"/>
                    <a:pt x="7388" y="2107"/>
                    <a:pt x="8931" y="1154"/>
                  </a:cubicBezTo>
                  <a:cubicBezTo>
                    <a:pt x="10474" y="201"/>
                    <a:pt x="12403" y="-434"/>
                    <a:pt x="13753" y="360"/>
                  </a:cubicBezTo>
                  <a:cubicBezTo>
                    <a:pt x="15103" y="1154"/>
                    <a:pt x="15874" y="3378"/>
                    <a:pt x="17031" y="7031"/>
                  </a:cubicBezTo>
                  <a:cubicBezTo>
                    <a:pt x="18188" y="10684"/>
                    <a:pt x="19731" y="15766"/>
                    <a:pt x="21274" y="20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535474" y="2561615"/>
              <a:ext cx="320994" cy="38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45" fill="norm" stroke="1" extrusionOk="0">
                  <a:moveTo>
                    <a:pt x="8082" y="16204"/>
                  </a:moveTo>
                  <a:cubicBezTo>
                    <a:pt x="8082" y="15611"/>
                    <a:pt x="8082" y="15018"/>
                    <a:pt x="7800" y="14543"/>
                  </a:cubicBezTo>
                  <a:cubicBezTo>
                    <a:pt x="7518" y="14068"/>
                    <a:pt x="6953" y="13712"/>
                    <a:pt x="6318" y="13771"/>
                  </a:cubicBezTo>
                  <a:cubicBezTo>
                    <a:pt x="5682" y="13831"/>
                    <a:pt x="4976" y="14305"/>
                    <a:pt x="3988" y="15255"/>
                  </a:cubicBezTo>
                  <a:cubicBezTo>
                    <a:pt x="3000" y="16204"/>
                    <a:pt x="1729" y="17629"/>
                    <a:pt x="953" y="18637"/>
                  </a:cubicBezTo>
                  <a:cubicBezTo>
                    <a:pt x="176" y="19646"/>
                    <a:pt x="-106" y="20240"/>
                    <a:pt x="35" y="20714"/>
                  </a:cubicBezTo>
                  <a:cubicBezTo>
                    <a:pt x="176" y="21189"/>
                    <a:pt x="741" y="21545"/>
                    <a:pt x="1306" y="21545"/>
                  </a:cubicBezTo>
                  <a:cubicBezTo>
                    <a:pt x="1870" y="21545"/>
                    <a:pt x="2435" y="21189"/>
                    <a:pt x="3423" y="21011"/>
                  </a:cubicBezTo>
                  <a:cubicBezTo>
                    <a:pt x="4412" y="20833"/>
                    <a:pt x="5823" y="20833"/>
                    <a:pt x="7588" y="20299"/>
                  </a:cubicBezTo>
                  <a:cubicBezTo>
                    <a:pt x="9353" y="19765"/>
                    <a:pt x="11470" y="18697"/>
                    <a:pt x="13659" y="16145"/>
                  </a:cubicBezTo>
                  <a:cubicBezTo>
                    <a:pt x="15847" y="13593"/>
                    <a:pt x="18106" y="9558"/>
                    <a:pt x="19376" y="7185"/>
                  </a:cubicBezTo>
                  <a:cubicBezTo>
                    <a:pt x="20647" y="4811"/>
                    <a:pt x="20929" y="4099"/>
                    <a:pt x="21141" y="3387"/>
                  </a:cubicBezTo>
                  <a:cubicBezTo>
                    <a:pt x="21353" y="2675"/>
                    <a:pt x="21494" y="1963"/>
                    <a:pt x="21353" y="1310"/>
                  </a:cubicBezTo>
                  <a:cubicBezTo>
                    <a:pt x="21212" y="657"/>
                    <a:pt x="20788" y="64"/>
                    <a:pt x="20365" y="4"/>
                  </a:cubicBezTo>
                  <a:cubicBezTo>
                    <a:pt x="19941" y="-55"/>
                    <a:pt x="19518" y="420"/>
                    <a:pt x="18600" y="2319"/>
                  </a:cubicBezTo>
                  <a:cubicBezTo>
                    <a:pt x="17682" y="4218"/>
                    <a:pt x="16270" y="7541"/>
                    <a:pt x="16341" y="10923"/>
                  </a:cubicBezTo>
                  <a:cubicBezTo>
                    <a:pt x="16412" y="14305"/>
                    <a:pt x="17965" y="17747"/>
                    <a:pt x="19518" y="21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580704" y="1879501"/>
              <a:ext cx="133871" cy="9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501" fill="norm" stroke="1" extrusionOk="0">
                  <a:moveTo>
                    <a:pt x="14278" y="7265"/>
                  </a:moveTo>
                  <a:cubicBezTo>
                    <a:pt x="12616" y="6283"/>
                    <a:pt x="10954" y="5301"/>
                    <a:pt x="8628" y="6037"/>
                  </a:cubicBezTo>
                  <a:cubicBezTo>
                    <a:pt x="6302" y="6774"/>
                    <a:pt x="3311" y="9228"/>
                    <a:pt x="1650" y="11928"/>
                  </a:cubicBezTo>
                  <a:cubicBezTo>
                    <a:pt x="-12" y="14628"/>
                    <a:pt x="-344" y="17574"/>
                    <a:pt x="321" y="19292"/>
                  </a:cubicBezTo>
                  <a:cubicBezTo>
                    <a:pt x="985" y="21010"/>
                    <a:pt x="2647" y="21501"/>
                    <a:pt x="4474" y="21501"/>
                  </a:cubicBezTo>
                  <a:cubicBezTo>
                    <a:pt x="6302" y="21501"/>
                    <a:pt x="8296" y="21010"/>
                    <a:pt x="10124" y="20274"/>
                  </a:cubicBezTo>
                  <a:cubicBezTo>
                    <a:pt x="11951" y="19537"/>
                    <a:pt x="13613" y="18556"/>
                    <a:pt x="14278" y="15365"/>
                  </a:cubicBezTo>
                  <a:cubicBezTo>
                    <a:pt x="14942" y="12174"/>
                    <a:pt x="14610" y="6774"/>
                    <a:pt x="13613" y="3828"/>
                  </a:cubicBezTo>
                  <a:cubicBezTo>
                    <a:pt x="12616" y="883"/>
                    <a:pt x="10954" y="392"/>
                    <a:pt x="9293" y="146"/>
                  </a:cubicBezTo>
                  <a:cubicBezTo>
                    <a:pt x="7631" y="-99"/>
                    <a:pt x="5970" y="-99"/>
                    <a:pt x="4474" y="637"/>
                  </a:cubicBezTo>
                  <a:cubicBezTo>
                    <a:pt x="2979" y="1374"/>
                    <a:pt x="1650" y="2846"/>
                    <a:pt x="1151" y="4810"/>
                  </a:cubicBezTo>
                  <a:cubicBezTo>
                    <a:pt x="653" y="6774"/>
                    <a:pt x="985" y="9228"/>
                    <a:pt x="3810" y="10456"/>
                  </a:cubicBezTo>
                  <a:cubicBezTo>
                    <a:pt x="6634" y="11683"/>
                    <a:pt x="11951" y="11683"/>
                    <a:pt x="15274" y="10946"/>
                  </a:cubicBezTo>
                  <a:cubicBezTo>
                    <a:pt x="18598" y="10210"/>
                    <a:pt x="19927" y="8737"/>
                    <a:pt x="20591" y="6774"/>
                  </a:cubicBezTo>
                  <a:cubicBezTo>
                    <a:pt x="21256" y="4810"/>
                    <a:pt x="21256" y="2356"/>
                    <a:pt x="19761" y="1128"/>
                  </a:cubicBezTo>
                  <a:cubicBezTo>
                    <a:pt x="18265" y="-99"/>
                    <a:pt x="15274" y="-99"/>
                    <a:pt x="13114" y="637"/>
                  </a:cubicBezTo>
                  <a:cubicBezTo>
                    <a:pt x="10954" y="1374"/>
                    <a:pt x="9625" y="2846"/>
                    <a:pt x="8462" y="4565"/>
                  </a:cubicBezTo>
                  <a:cubicBezTo>
                    <a:pt x="7299" y="6283"/>
                    <a:pt x="6302" y="8246"/>
                    <a:pt x="6634" y="9228"/>
                  </a:cubicBezTo>
                  <a:cubicBezTo>
                    <a:pt x="6967" y="10210"/>
                    <a:pt x="8628" y="10210"/>
                    <a:pt x="9791" y="8737"/>
                  </a:cubicBezTo>
                  <a:cubicBezTo>
                    <a:pt x="10954" y="7265"/>
                    <a:pt x="11619" y="4319"/>
                    <a:pt x="11287" y="3828"/>
                  </a:cubicBezTo>
                  <a:cubicBezTo>
                    <a:pt x="10954" y="3337"/>
                    <a:pt x="9625" y="5301"/>
                    <a:pt x="10124" y="7510"/>
                  </a:cubicBezTo>
                  <a:cubicBezTo>
                    <a:pt x="10622" y="9719"/>
                    <a:pt x="12948" y="12174"/>
                    <a:pt x="15274" y="14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2671627" y="1836328"/>
              <a:ext cx="177822" cy="13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37" fill="norm" stroke="1" extrusionOk="0">
                  <a:moveTo>
                    <a:pt x="12962" y="1701"/>
                  </a:moveTo>
                  <a:cubicBezTo>
                    <a:pt x="11946" y="719"/>
                    <a:pt x="10929" y="-263"/>
                    <a:pt x="9404" y="64"/>
                  </a:cubicBezTo>
                  <a:cubicBezTo>
                    <a:pt x="7880" y="392"/>
                    <a:pt x="5847" y="2028"/>
                    <a:pt x="4322" y="3501"/>
                  </a:cubicBezTo>
                  <a:cubicBezTo>
                    <a:pt x="2797" y="4973"/>
                    <a:pt x="1781" y="6282"/>
                    <a:pt x="1019" y="7919"/>
                  </a:cubicBezTo>
                  <a:cubicBezTo>
                    <a:pt x="256" y="9555"/>
                    <a:pt x="-252" y="11519"/>
                    <a:pt x="129" y="12664"/>
                  </a:cubicBezTo>
                  <a:cubicBezTo>
                    <a:pt x="510" y="13810"/>
                    <a:pt x="1781" y="14137"/>
                    <a:pt x="5466" y="15446"/>
                  </a:cubicBezTo>
                  <a:cubicBezTo>
                    <a:pt x="9150" y="16755"/>
                    <a:pt x="15249" y="19046"/>
                    <a:pt x="21348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2754198" y="1920579"/>
              <a:ext cx="2419351" cy="23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413"/>
                  </a:moveTo>
                  <a:cubicBezTo>
                    <a:pt x="76" y="840"/>
                    <a:pt x="151" y="266"/>
                    <a:pt x="397" y="75"/>
                  </a:cubicBezTo>
                  <a:cubicBezTo>
                    <a:pt x="643" y="-116"/>
                    <a:pt x="1058" y="75"/>
                    <a:pt x="1578" y="457"/>
                  </a:cubicBezTo>
                  <a:cubicBezTo>
                    <a:pt x="2098" y="840"/>
                    <a:pt x="2721" y="1413"/>
                    <a:pt x="3402" y="1987"/>
                  </a:cubicBezTo>
                  <a:cubicBezTo>
                    <a:pt x="4082" y="2560"/>
                    <a:pt x="4819" y="3134"/>
                    <a:pt x="5490" y="3611"/>
                  </a:cubicBezTo>
                  <a:cubicBezTo>
                    <a:pt x="6161" y="4089"/>
                    <a:pt x="6765" y="4472"/>
                    <a:pt x="7370" y="4949"/>
                  </a:cubicBezTo>
                  <a:cubicBezTo>
                    <a:pt x="7975" y="5427"/>
                    <a:pt x="8580" y="6001"/>
                    <a:pt x="9222" y="6479"/>
                  </a:cubicBezTo>
                  <a:cubicBezTo>
                    <a:pt x="9865" y="6957"/>
                    <a:pt x="10545" y="7339"/>
                    <a:pt x="11282" y="7530"/>
                  </a:cubicBezTo>
                  <a:cubicBezTo>
                    <a:pt x="12019" y="7721"/>
                    <a:pt x="12813" y="7721"/>
                    <a:pt x="13578" y="7817"/>
                  </a:cubicBezTo>
                  <a:cubicBezTo>
                    <a:pt x="14343" y="7912"/>
                    <a:pt x="15080" y="8103"/>
                    <a:pt x="15742" y="8295"/>
                  </a:cubicBezTo>
                  <a:cubicBezTo>
                    <a:pt x="16403" y="8486"/>
                    <a:pt x="16989" y="8677"/>
                    <a:pt x="17528" y="8868"/>
                  </a:cubicBezTo>
                  <a:cubicBezTo>
                    <a:pt x="18066" y="9059"/>
                    <a:pt x="18557" y="9250"/>
                    <a:pt x="19011" y="9728"/>
                  </a:cubicBezTo>
                  <a:cubicBezTo>
                    <a:pt x="19465" y="10206"/>
                    <a:pt x="19880" y="10971"/>
                    <a:pt x="20192" y="11353"/>
                  </a:cubicBezTo>
                  <a:cubicBezTo>
                    <a:pt x="20504" y="11735"/>
                    <a:pt x="20712" y="11735"/>
                    <a:pt x="20863" y="11735"/>
                  </a:cubicBezTo>
                  <a:cubicBezTo>
                    <a:pt x="21014" y="11735"/>
                    <a:pt x="21109" y="11735"/>
                    <a:pt x="21128" y="11353"/>
                  </a:cubicBezTo>
                  <a:cubicBezTo>
                    <a:pt x="21146" y="10971"/>
                    <a:pt x="21090" y="10206"/>
                    <a:pt x="20986" y="9537"/>
                  </a:cubicBezTo>
                  <a:cubicBezTo>
                    <a:pt x="20882" y="8868"/>
                    <a:pt x="20731" y="8295"/>
                    <a:pt x="20702" y="7912"/>
                  </a:cubicBezTo>
                  <a:cubicBezTo>
                    <a:pt x="20674" y="7530"/>
                    <a:pt x="20769" y="7339"/>
                    <a:pt x="20920" y="7434"/>
                  </a:cubicBezTo>
                  <a:cubicBezTo>
                    <a:pt x="21071" y="7530"/>
                    <a:pt x="21279" y="7912"/>
                    <a:pt x="21411" y="8486"/>
                  </a:cubicBezTo>
                  <a:cubicBezTo>
                    <a:pt x="21543" y="9059"/>
                    <a:pt x="21600" y="9824"/>
                    <a:pt x="21600" y="10588"/>
                  </a:cubicBezTo>
                  <a:cubicBezTo>
                    <a:pt x="21600" y="11353"/>
                    <a:pt x="21543" y="12118"/>
                    <a:pt x="21402" y="13934"/>
                  </a:cubicBezTo>
                  <a:cubicBezTo>
                    <a:pt x="21260" y="15749"/>
                    <a:pt x="21033" y="18617"/>
                    <a:pt x="20806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128583" y="2011206"/>
              <a:ext cx="146566" cy="7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13" fill="norm" stroke="1" extrusionOk="0">
                  <a:moveTo>
                    <a:pt x="21367" y="3839"/>
                  </a:moveTo>
                  <a:cubicBezTo>
                    <a:pt x="16738" y="2088"/>
                    <a:pt x="12110" y="337"/>
                    <a:pt x="9024" y="45"/>
                  </a:cubicBezTo>
                  <a:cubicBezTo>
                    <a:pt x="5938" y="-247"/>
                    <a:pt x="4396" y="921"/>
                    <a:pt x="3007" y="2672"/>
                  </a:cubicBezTo>
                  <a:cubicBezTo>
                    <a:pt x="1618" y="4423"/>
                    <a:pt x="384" y="6758"/>
                    <a:pt x="76" y="9385"/>
                  </a:cubicBezTo>
                  <a:cubicBezTo>
                    <a:pt x="-233" y="12012"/>
                    <a:pt x="384" y="14931"/>
                    <a:pt x="2390" y="16391"/>
                  </a:cubicBezTo>
                  <a:cubicBezTo>
                    <a:pt x="4396" y="17850"/>
                    <a:pt x="7790" y="17850"/>
                    <a:pt x="10104" y="16975"/>
                  </a:cubicBezTo>
                  <a:cubicBezTo>
                    <a:pt x="12418" y="16099"/>
                    <a:pt x="13653" y="14348"/>
                    <a:pt x="14424" y="11721"/>
                  </a:cubicBezTo>
                  <a:cubicBezTo>
                    <a:pt x="15196" y="9094"/>
                    <a:pt x="15504" y="5591"/>
                    <a:pt x="14887" y="3548"/>
                  </a:cubicBezTo>
                  <a:cubicBezTo>
                    <a:pt x="14270" y="1504"/>
                    <a:pt x="12727" y="921"/>
                    <a:pt x="11030" y="921"/>
                  </a:cubicBezTo>
                  <a:cubicBezTo>
                    <a:pt x="9333" y="921"/>
                    <a:pt x="7481" y="1504"/>
                    <a:pt x="6401" y="3256"/>
                  </a:cubicBezTo>
                  <a:cubicBezTo>
                    <a:pt x="5321" y="5007"/>
                    <a:pt x="5013" y="7926"/>
                    <a:pt x="5476" y="10261"/>
                  </a:cubicBezTo>
                  <a:cubicBezTo>
                    <a:pt x="5938" y="12596"/>
                    <a:pt x="7173" y="14348"/>
                    <a:pt x="8561" y="15515"/>
                  </a:cubicBezTo>
                  <a:cubicBezTo>
                    <a:pt x="9950" y="16683"/>
                    <a:pt x="11493" y="17267"/>
                    <a:pt x="13036" y="17558"/>
                  </a:cubicBezTo>
                  <a:cubicBezTo>
                    <a:pt x="14578" y="17850"/>
                    <a:pt x="16121" y="17850"/>
                    <a:pt x="16121" y="16683"/>
                  </a:cubicBezTo>
                  <a:cubicBezTo>
                    <a:pt x="16121" y="15515"/>
                    <a:pt x="14578" y="13180"/>
                    <a:pt x="13036" y="12012"/>
                  </a:cubicBezTo>
                  <a:cubicBezTo>
                    <a:pt x="11493" y="10845"/>
                    <a:pt x="9950" y="10845"/>
                    <a:pt x="8407" y="10845"/>
                  </a:cubicBezTo>
                  <a:cubicBezTo>
                    <a:pt x="6864" y="10845"/>
                    <a:pt x="5321" y="10845"/>
                    <a:pt x="4704" y="12304"/>
                  </a:cubicBezTo>
                  <a:cubicBezTo>
                    <a:pt x="4087" y="13764"/>
                    <a:pt x="4396" y="16683"/>
                    <a:pt x="5476" y="18434"/>
                  </a:cubicBezTo>
                  <a:cubicBezTo>
                    <a:pt x="6556" y="20185"/>
                    <a:pt x="8407" y="20769"/>
                    <a:pt x="10413" y="21061"/>
                  </a:cubicBezTo>
                  <a:cubicBezTo>
                    <a:pt x="12418" y="21353"/>
                    <a:pt x="14578" y="21353"/>
                    <a:pt x="15504" y="19894"/>
                  </a:cubicBezTo>
                  <a:cubicBezTo>
                    <a:pt x="16430" y="18434"/>
                    <a:pt x="16121" y="15515"/>
                    <a:pt x="14578" y="14056"/>
                  </a:cubicBezTo>
                  <a:cubicBezTo>
                    <a:pt x="13036" y="12596"/>
                    <a:pt x="10258" y="12596"/>
                    <a:pt x="7790" y="13764"/>
                  </a:cubicBezTo>
                  <a:cubicBezTo>
                    <a:pt x="5321" y="14931"/>
                    <a:pt x="3161" y="17267"/>
                    <a:pt x="1001" y="19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3215631" y="2397574"/>
              <a:ext cx="110068" cy="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9138" y="7372"/>
                  </a:moveTo>
                  <a:cubicBezTo>
                    <a:pt x="9138" y="5074"/>
                    <a:pt x="9138" y="2776"/>
                    <a:pt x="8723" y="2776"/>
                  </a:cubicBezTo>
                  <a:cubicBezTo>
                    <a:pt x="8308" y="2776"/>
                    <a:pt x="7477" y="5074"/>
                    <a:pt x="7062" y="7372"/>
                  </a:cubicBezTo>
                  <a:cubicBezTo>
                    <a:pt x="6646" y="9670"/>
                    <a:pt x="6646" y="11968"/>
                    <a:pt x="7685" y="14036"/>
                  </a:cubicBezTo>
                  <a:cubicBezTo>
                    <a:pt x="8723" y="16104"/>
                    <a:pt x="10800" y="17942"/>
                    <a:pt x="12462" y="17942"/>
                  </a:cubicBezTo>
                  <a:cubicBezTo>
                    <a:pt x="14123" y="17942"/>
                    <a:pt x="15369" y="16104"/>
                    <a:pt x="15785" y="14036"/>
                  </a:cubicBezTo>
                  <a:cubicBezTo>
                    <a:pt x="16200" y="11968"/>
                    <a:pt x="15785" y="9670"/>
                    <a:pt x="14954" y="7372"/>
                  </a:cubicBezTo>
                  <a:cubicBezTo>
                    <a:pt x="14123" y="5074"/>
                    <a:pt x="12877" y="2776"/>
                    <a:pt x="11215" y="1397"/>
                  </a:cubicBezTo>
                  <a:cubicBezTo>
                    <a:pt x="9554" y="19"/>
                    <a:pt x="7477" y="-441"/>
                    <a:pt x="5815" y="478"/>
                  </a:cubicBezTo>
                  <a:cubicBezTo>
                    <a:pt x="4154" y="1397"/>
                    <a:pt x="2908" y="3695"/>
                    <a:pt x="3738" y="6682"/>
                  </a:cubicBezTo>
                  <a:cubicBezTo>
                    <a:pt x="4569" y="9670"/>
                    <a:pt x="7477" y="13346"/>
                    <a:pt x="10177" y="15185"/>
                  </a:cubicBezTo>
                  <a:cubicBezTo>
                    <a:pt x="12877" y="17023"/>
                    <a:pt x="15369" y="17023"/>
                    <a:pt x="16823" y="15874"/>
                  </a:cubicBezTo>
                  <a:cubicBezTo>
                    <a:pt x="18277" y="14725"/>
                    <a:pt x="18692" y="12427"/>
                    <a:pt x="17654" y="10819"/>
                  </a:cubicBezTo>
                  <a:cubicBezTo>
                    <a:pt x="16615" y="9210"/>
                    <a:pt x="14123" y="8291"/>
                    <a:pt x="11631" y="7602"/>
                  </a:cubicBezTo>
                  <a:cubicBezTo>
                    <a:pt x="9138" y="6912"/>
                    <a:pt x="6646" y="6453"/>
                    <a:pt x="4362" y="6453"/>
                  </a:cubicBezTo>
                  <a:cubicBezTo>
                    <a:pt x="2077" y="6453"/>
                    <a:pt x="0" y="6912"/>
                    <a:pt x="0" y="7831"/>
                  </a:cubicBezTo>
                  <a:cubicBezTo>
                    <a:pt x="0" y="8750"/>
                    <a:pt x="2077" y="10129"/>
                    <a:pt x="6023" y="12427"/>
                  </a:cubicBezTo>
                  <a:cubicBezTo>
                    <a:pt x="9969" y="14725"/>
                    <a:pt x="15785" y="17942"/>
                    <a:pt x="21600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3310881" y="2418826"/>
              <a:ext cx="19261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15" y="0"/>
                  </a:moveTo>
                  <a:cubicBezTo>
                    <a:pt x="11868" y="2215"/>
                    <a:pt x="7121" y="4431"/>
                    <a:pt x="4154" y="6646"/>
                  </a:cubicBezTo>
                  <a:cubicBezTo>
                    <a:pt x="1187" y="8862"/>
                    <a:pt x="0" y="11077"/>
                    <a:pt x="0" y="12738"/>
                  </a:cubicBezTo>
                  <a:cubicBezTo>
                    <a:pt x="0" y="14400"/>
                    <a:pt x="1187" y="15508"/>
                    <a:pt x="4985" y="16892"/>
                  </a:cubicBezTo>
                  <a:cubicBezTo>
                    <a:pt x="8782" y="18277"/>
                    <a:pt x="15191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395548" y="2478093"/>
              <a:ext cx="2501901" cy="7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234"/>
                  </a:moveTo>
                  <a:cubicBezTo>
                    <a:pt x="566" y="1851"/>
                    <a:pt x="1133" y="2469"/>
                    <a:pt x="1654" y="2469"/>
                  </a:cubicBezTo>
                  <a:cubicBezTo>
                    <a:pt x="2175" y="2469"/>
                    <a:pt x="2650" y="1851"/>
                    <a:pt x="3134" y="2160"/>
                  </a:cubicBezTo>
                  <a:cubicBezTo>
                    <a:pt x="3618" y="2469"/>
                    <a:pt x="4112" y="3703"/>
                    <a:pt x="4632" y="5554"/>
                  </a:cubicBezTo>
                  <a:cubicBezTo>
                    <a:pt x="5153" y="7406"/>
                    <a:pt x="5702" y="9874"/>
                    <a:pt x="6177" y="10800"/>
                  </a:cubicBezTo>
                  <a:cubicBezTo>
                    <a:pt x="6652" y="11726"/>
                    <a:pt x="7054" y="11109"/>
                    <a:pt x="7593" y="10800"/>
                  </a:cubicBezTo>
                  <a:cubicBezTo>
                    <a:pt x="8132" y="10491"/>
                    <a:pt x="8808" y="10491"/>
                    <a:pt x="9338" y="11109"/>
                  </a:cubicBezTo>
                  <a:cubicBezTo>
                    <a:pt x="9868" y="11726"/>
                    <a:pt x="10252" y="12960"/>
                    <a:pt x="10763" y="13577"/>
                  </a:cubicBezTo>
                  <a:cubicBezTo>
                    <a:pt x="11275" y="14194"/>
                    <a:pt x="11915" y="14194"/>
                    <a:pt x="12627" y="14194"/>
                  </a:cubicBezTo>
                  <a:cubicBezTo>
                    <a:pt x="13340" y="14194"/>
                    <a:pt x="14126" y="14194"/>
                    <a:pt x="14793" y="13886"/>
                  </a:cubicBezTo>
                  <a:cubicBezTo>
                    <a:pt x="15460" y="13577"/>
                    <a:pt x="16008" y="12960"/>
                    <a:pt x="16474" y="12960"/>
                  </a:cubicBezTo>
                  <a:cubicBezTo>
                    <a:pt x="16940" y="12960"/>
                    <a:pt x="17324" y="13577"/>
                    <a:pt x="17781" y="13577"/>
                  </a:cubicBezTo>
                  <a:cubicBezTo>
                    <a:pt x="18238" y="13577"/>
                    <a:pt x="18768" y="12960"/>
                    <a:pt x="19316" y="12343"/>
                  </a:cubicBezTo>
                  <a:cubicBezTo>
                    <a:pt x="19864" y="11726"/>
                    <a:pt x="20430" y="11109"/>
                    <a:pt x="20759" y="10800"/>
                  </a:cubicBezTo>
                  <a:cubicBezTo>
                    <a:pt x="21088" y="10491"/>
                    <a:pt x="21180" y="10491"/>
                    <a:pt x="21244" y="8949"/>
                  </a:cubicBezTo>
                  <a:cubicBezTo>
                    <a:pt x="21308" y="7406"/>
                    <a:pt x="21344" y="4320"/>
                    <a:pt x="21317" y="2469"/>
                  </a:cubicBezTo>
                  <a:cubicBezTo>
                    <a:pt x="21289" y="617"/>
                    <a:pt x="21198" y="0"/>
                    <a:pt x="21116" y="617"/>
                  </a:cubicBezTo>
                  <a:cubicBezTo>
                    <a:pt x="21034" y="1234"/>
                    <a:pt x="20960" y="3086"/>
                    <a:pt x="20960" y="4937"/>
                  </a:cubicBezTo>
                  <a:cubicBezTo>
                    <a:pt x="20960" y="6789"/>
                    <a:pt x="21034" y="8640"/>
                    <a:pt x="21134" y="9566"/>
                  </a:cubicBezTo>
                  <a:cubicBezTo>
                    <a:pt x="21235" y="10491"/>
                    <a:pt x="21362" y="10491"/>
                    <a:pt x="21436" y="8949"/>
                  </a:cubicBezTo>
                  <a:cubicBezTo>
                    <a:pt x="21509" y="7406"/>
                    <a:pt x="21527" y="4320"/>
                    <a:pt x="21472" y="2469"/>
                  </a:cubicBezTo>
                  <a:cubicBezTo>
                    <a:pt x="21417" y="617"/>
                    <a:pt x="21289" y="0"/>
                    <a:pt x="21180" y="0"/>
                  </a:cubicBezTo>
                  <a:cubicBezTo>
                    <a:pt x="21070" y="0"/>
                    <a:pt x="20979" y="617"/>
                    <a:pt x="20896" y="1851"/>
                  </a:cubicBezTo>
                  <a:cubicBezTo>
                    <a:pt x="20814" y="3086"/>
                    <a:pt x="20741" y="4937"/>
                    <a:pt x="20686" y="8023"/>
                  </a:cubicBezTo>
                  <a:cubicBezTo>
                    <a:pt x="20631" y="11109"/>
                    <a:pt x="20595" y="15429"/>
                    <a:pt x="20622" y="17897"/>
                  </a:cubicBezTo>
                  <a:cubicBezTo>
                    <a:pt x="20650" y="20366"/>
                    <a:pt x="20741" y="20983"/>
                    <a:pt x="20832" y="21291"/>
                  </a:cubicBezTo>
                  <a:cubicBezTo>
                    <a:pt x="20924" y="21600"/>
                    <a:pt x="21015" y="21600"/>
                    <a:pt x="21097" y="20674"/>
                  </a:cubicBezTo>
                  <a:cubicBezTo>
                    <a:pt x="21180" y="19749"/>
                    <a:pt x="21253" y="17897"/>
                    <a:pt x="21298" y="15429"/>
                  </a:cubicBezTo>
                  <a:cubicBezTo>
                    <a:pt x="21344" y="12960"/>
                    <a:pt x="21362" y="9874"/>
                    <a:pt x="21335" y="7406"/>
                  </a:cubicBezTo>
                  <a:cubicBezTo>
                    <a:pt x="21308" y="4937"/>
                    <a:pt x="21235" y="3086"/>
                    <a:pt x="21152" y="2469"/>
                  </a:cubicBezTo>
                  <a:cubicBezTo>
                    <a:pt x="21070" y="1851"/>
                    <a:pt x="20979" y="2469"/>
                    <a:pt x="20960" y="4011"/>
                  </a:cubicBezTo>
                  <a:cubicBezTo>
                    <a:pt x="20942" y="5554"/>
                    <a:pt x="20997" y="8023"/>
                    <a:pt x="21070" y="9566"/>
                  </a:cubicBezTo>
                  <a:cubicBezTo>
                    <a:pt x="21143" y="11109"/>
                    <a:pt x="21235" y="11726"/>
                    <a:pt x="21189" y="11417"/>
                  </a:cubicBezTo>
                  <a:cubicBezTo>
                    <a:pt x="21143" y="11109"/>
                    <a:pt x="20960" y="9874"/>
                    <a:pt x="20933" y="9566"/>
                  </a:cubicBezTo>
                  <a:cubicBezTo>
                    <a:pt x="20906" y="9257"/>
                    <a:pt x="21034" y="9874"/>
                    <a:pt x="21152" y="10183"/>
                  </a:cubicBezTo>
                  <a:cubicBezTo>
                    <a:pt x="21271" y="10491"/>
                    <a:pt x="21381" y="10491"/>
                    <a:pt x="21454" y="10800"/>
                  </a:cubicBezTo>
                  <a:cubicBezTo>
                    <a:pt x="21527" y="11109"/>
                    <a:pt x="21563" y="11726"/>
                    <a:pt x="21600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865698" y="250772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0437698" y="1517126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0412298" y="1630863"/>
              <a:ext cx="95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0381545" y="1694926"/>
              <a:ext cx="145054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4549" y="17673"/>
                  </a:moveTo>
                  <a:cubicBezTo>
                    <a:pt x="2357" y="19636"/>
                    <a:pt x="166" y="21600"/>
                    <a:pt x="10" y="21600"/>
                  </a:cubicBezTo>
                  <a:cubicBezTo>
                    <a:pt x="-147" y="21600"/>
                    <a:pt x="1731" y="19636"/>
                    <a:pt x="5644" y="15709"/>
                  </a:cubicBezTo>
                  <a:cubicBezTo>
                    <a:pt x="9557" y="11782"/>
                    <a:pt x="15505" y="5891"/>
                    <a:pt x="214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0709202" y="1316881"/>
              <a:ext cx="191521" cy="32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03" fill="norm" stroke="1" extrusionOk="0">
                  <a:moveTo>
                    <a:pt x="168" y="4885"/>
                  </a:moveTo>
                  <a:cubicBezTo>
                    <a:pt x="-62" y="4038"/>
                    <a:pt x="-292" y="3191"/>
                    <a:pt x="1202" y="2274"/>
                  </a:cubicBezTo>
                  <a:cubicBezTo>
                    <a:pt x="2695" y="1356"/>
                    <a:pt x="5912" y="368"/>
                    <a:pt x="9244" y="85"/>
                  </a:cubicBezTo>
                  <a:cubicBezTo>
                    <a:pt x="12576" y="-197"/>
                    <a:pt x="16023" y="227"/>
                    <a:pt x="18206" y="1285"/>
                  </a:cubicBezTo>
                  <a:cubicBezTo>
                    <a:pt x="20389" y="2344"/>
                    <a:pt x="21308" y="4038"/>
                    <a:pt x="20504" y="6015"/>
                  </a:cubicBezTo>
                  <a:cubicBezTo>
                    <a:pt x="19699" y="7991"/>
                    <a:pt x="17172" y="10250"/>
                    <a:pt x="14414" y="12015"/>
                  </a:cubicBezTo>
                  <a:cubicBezTo>
                    <a:pt x="11657" y="13779"/>
                    <a:pt x="8670" y="15050"/>
                    <a:pt x="7291" y="16532"/>
                  </a:cubicBezTo>
                  <a:cubicBezTo>
                    <a:pt x="5912" y="18015"/>
                    <a:pt x="6142" y="19709"/>
                    <a:pt x="6372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0676881" y="1802313"/>
              <a:ext cx="84668" cy="3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9" fill="norm" stroke="1" extrusionOk="0">
                  <a:moveTo>
                    <a:pt x="21600" y="319"/>
                  </a:moveTo>
                  <a:cubicBezTo>
                    <a:pt x="16200" y="1519"/>
                    <a:pt x="10800" y="2719"/>
                    <a:pt x="6750" y="5719"/>
                  </a:cubicBezTo>
                  <a:cubicBezTo>
                    <a:pt x="2700" y="8719"/>
                    <a:pt x="0" y="13519"/>
                    <a:pt x="0" y="16519"/>
                  </a:cubicBezTo>
                  <a:cubicBezTo>
                    <a:pt x="0" y="19519"/>
                    <a:pt x="2700" y="20719"/>
                    <a:pt x="5400" y="20719"/>
                  </a:cubicBezTo>
                  <a:cubicBezTo>
                    <a:pt x="8100" y="20719"/>
                    <a:pt x="10800" y="19519"/>
                    <a:pt x="13770" y="17719"/>
                  </a:cubicBezTo>
                  <a:cubicBezTo>
                    <a:pt x="16740" y="15919"/>
                    <a:pt x="19980" y="13519"/>
                    <a:pt x="20790" y="9919"/>
                  </a:cubicBezTo>
                  <a:cubicBezTo>
                    <a:pt x="21600" y="6319"/>
                    <a:pt x="19980" y="1519"/>
                    <a:pt x="16470" y="319"/>
                  </a:cubicBezTo>
                  <a:cubicBezTo>
                    <a:pt x="12960" y="-881"/>
                    <a:pt x="7560" y="1519"/>
                    <a:pt x="2160" y="3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0323398" y="1872726"/>
              <a:ext cx="266276" cy="158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0" y="0"/>
                  </a:moveTo>
                  <a:cubicBezTo>
                    <a:pt x="3771" y="520"/>
                    <a:pt x="7543" y="1041"/>
                    <a:pt x="10714" y="1706"/>
                  </a:cubicBezTo>
                  <a:cubicBezTo>
                    <a:pt x="13886" y="2371"/>
                    <a:pt x="16457" y="3181"/>
                    <a:pt x="18086" y="4063"/>
                  </a:cubicBezTo>
                  <a:cubicBezTo>
                    <a:pt x="19714" y="4945"/>
                    <a:pt x="20400" y="5899"/>
                    <a:pt x="20829" y="6969"/>
                  </a:cubicBezTo>
                  <a:cubicBezTo>
                    <a:pt x="21257" y="8039"/>
                    <a:pt x="21429" y="9224"/>
                    <a:pt x="21514" y="10453"/>
                  </a:cubicBezTo>
                  <a:cubicBezTo>
                    <a:pt x="21600" y="11682"/>
                    <a:pt x="21600" y="12954"/>
                    <a:pt x="21343" y="14096"/>
                  </a:cubicBezTo>
                  <a:cubicBezTo>
                    <a:pt x="21086" y="15239"/>
                    <a:pt x="20571" y="16251"/>
                    <a:pt x="19800" y="17219"/>
                  </a:cubicBezTo>
                  <a:cubicBezTo>
                    <a:pt x="19029" y="18188"/>
                    <a:pt x="18000" y="19113"/>
                    <a:pt x="17486" y="19836"/>
                  </a:cubicBezTo>
                  <a:cubicBezTo>
                    <a:pt x="16971" y="20559"/>
                    <a:pt x="16971" y="21080"/>
                    <a:pt x="169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0317048" y="3326876"/>
              <a:ext cx="146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0501198" y="3352276"/>
              <a:ext cx="146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4870" y="3600"/>
                  </a:cubicBezTo>
                  <a:cubicBezTo>
                    <a:pt x="11270" y="7200"/>
                    <a:pt x="5635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9075368" y="3824130"/>
              <a:ext cx="150944" cy="54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84" fill="norm" stroke="1" extrusionOk="0">
                  <a:moveTo>
                    <a:pt x="6693" y="6901"/>
                  </a:moveTo>
                  <a:cubicBezTo>
                    <a:pt x="6102" y="9809"/>
                    <a:pt x="5510" y="12717"/>
                    <a:pt x="4918" y="14960"/>
                  </a:cubicBezTo>
                  <a:cubicBezTo>
                    <a:pt x="4326" y="17203"/>
                    <a:pt x="3735" y="18781"/>
                    <a:pt x="3143" y="19861"/>
                  </a:cubicBezTo>
                  <a:cubicBezTo>
                    <a:pt x="2551" y="20941"/>
                    <a:pt x="1959" y="21523"/>
                    <a:pt x="1367" y="21481"/>
                  </a:cubicBezTo>
                  <a:cubicBezTo>
                    <a:pt x="776" y="21440"/>
                    <a:pt x="184" y="20775"/>
                    <a:pt x="36" y="18781"/>
                  </a:cubicBezTo>
                  <a:cubicBezTo>
                    <a:pt x="-112" y="16788"/>
                    <a:pt x="184" y="13465"/>
                    <a:pt x="1220" y="10598"/>
                  </a:cubicBezTo>
                  <a:cubicBezTo>
                    <a:pt x="2255" y="7732"/>
                    <a:pt x="4030" y="5323"/>
                    <a:pt x="6250" y="3620"/>
                  </a:cubicBezTo>
                  <a:cubicBezTo>
                    <a:pt x="8469" y="1917"/>
                    <a:pt x="11132" y="920"/>
                    <a:pt x="13203" y="421"/>
                  </a:cubicBezTo>
                  <a:cubicBezTo>
                    <a:pt x="15274" y="-77"/>
                    <a:pt x="16754" y="-77"/>
                    <a:pt x="17937" y="131"/>
                  </a:cubicBezTo>
                  <a:cubicBezTo>
                    <a:pt x="19121" y="338"/>
                    <a:pt x="20009" y="754"/>
                    <a:pt x="20600" y="1626"/>
                  </a:cubicBezTo>
                  <a:cubicBezTo>
                    <a:pt x="21192" y="2498"/>
                    <a:pt x="21488" y="3828"/>
                    <a:pt x="20156" y="5115"/>
                  </a:cubicBezTo>
                  <a:cubicBezTo>
                    <a:pt x="18825" y="6403"/>
                    <a:pt x="15866" y="7649"/>
                    <a:pt x="13203" y="8521"/>
                  </a:cubicBezTo>
                  <a:cubicBezTo>
                    <a:pt x="10540" y="9394"/>
                    <a:pt x="8173" y="9892"/>
                    <a:pt x="6250" y="10141"/>
                  </a:cubicBezTo>
                  <a:cubicBezTo>
                    <a:pt x="4326" y="10391"/>
                    <a:pt x="2847" y="10391"/>
                    <a:pt x="2551" y="10183"/>
                  </a:cubicBezTo>
                  <a:cubicBezTo>
                    <a:pt x="2255" y="9975"/>
                    <a:pt x="3143" y="9560"/>
                    <a:pt x="4030" y="9269"/>
                  </a:cubicBezTo>
                  <a:cubicBezTo>
                    <a:pt x="4918" y="8978"/>
                    <a:pt x="5806" y="8812"/>
                    <a:pt x="6693" y="8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9256626" y="3878115"/>
              <a:ext cx="165073" cy="16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214" fill="norm" stroke="1" extrusionOk="0">
                  <a:moveTo>
                    <a:pt x="4797" y="8254"/>
                  </a:moveTo>
                  <a:cubicBezTo>
                    <a:pt x="4264" y="9604"/>
                    <a:pt x="3730" y="10954"/>
                    <a:pt x="4130" y="11359"/>
                  </a:cubicBezTo>
                  <a:cubicBezTo>
                    <a:pt x="4530" y="11764"/>
                    <a:pt x="5864" y="11224"/>
                    <a:pt x="6930" y="10414"/>
                  </a:cubicBezTo>
                  <a:cubicBezTo>
                    <a:pt x="7997" y="9604"/>
                    <a:pt x="8797" y="8524"/>
                    <a:pt x="9464" y="6769"/>
                  </a:cubicBezTo>
                  <a:cubicBezTo>
                    <a:pt x="10130" y="5014"/>
                    <a:pt x="10664" y="2584"/>
                    <a:pt x="10264" y="1234"/>
                  </a:cubicBezTo>
                  <a:cubicBezTo>
                    <a:pt x="9864" y="-116"/>
                    <a:pt x="8530" y="-386"/>
                    <a:pt x="6797" y="559"/>
                  </a:cubicBezTo>
                  <a:cubicBezTo>
                    <a:pt x="5064" y="1504"/>
                    <a:pt x="2930" y="3664"/>
                    <a:pt x="1464" y="6634"/>
                  </a:cubicBezTo>
                  <a:cubicBezTo>
                    <a:pt x="-3" y="9604"/>
                    <a:pt x="-803" y="13384"/>
                    <a:pt x="1197" y="15949"/>
                  </a:cubicBezTo>
                  <a:cubicBezTo>
                    <a:pt x="3197" y="18514"/>
                    <a:pt x="7997" y="19864"/>
                    <a:pt x="11730" y="20539"/>
                  </a:cubicBezTo>
                  <a:cubicBezTo>
                    <a:pt x="15464" y="21214"/>
                    <a:pt x="18130" y="21214"/>
                    <a:pt x="20797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9440748" y="3897888"/>
              <a:ext cx="148047" cy="18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953" fill="norm" stroke="1" extrusionOk="0">
                  <a:moveTo>
                    <a:pt x="0" y="56"/>
                  </a:moveTo>
                  <a:cubicBezTo>
                    <a:pt x="2738" y="1997"/>
                    <a:pt x="5476" y="3939"/>
                    <a:pt x="6997" y="6730"/>
                  </a:cubicBezTo>
                  <a:cubicBezTo>
                    <a:pt x="8518" y="9521"/>
                    <a:pt x="8823" y="13161"/>
                    <a:pt x="8670" y="15588"/>
                  </a:cubicBezTo>
                  <a:cubicBezTo>
                    <a:pt x="8518" y="18015"/>
                    <a:pt x="7910" y="19229"/>
                    <a:pt x="6845" y="20078"/>
                  </a:cubicBezTo>
                  <a:cubicBezTo>
                    <a:pt x="5780" y="20928"/>
                    <a:pt x="4259" y="21413"/>
                    <a:pt x="3042" y="20321"/>
                  </a:cubicBezTo>
                  <a:cubicBezTo>
                    <a:pt x="1825" y="19229"/>
                    <a:pt x="913" y="16559"/>
                    <a:pt x="1977" y="13040"/>
                  </a:cubicBezTo>
                  <a:cubicBezTo>
                    <a:pt x="3042" y="9521"/>
                    <a:pt x="6085" y="5152"/>
                    <a:pt x="8518" y="2725"/>
                  </a:cubicBezTo>
                  <a:cubicBezTo>
                    <a:pt x="10952" y="298"/>
                    <a:pt x="12777" y="-187"/>
                    <a:pt x="14907" y="56"/>
                  </a:cubicBezTo>
                  <a:cubicBezTo>
                    <a:pt x="17037" y="298"/>
                    <a:pt x="19470" y="1269"/>
                    <a:pt x="20535" y="4303"/>
                  </a:cubicBezTo>
                  <a:cubicBezTo>
                    <a:pt x="21600" y="7337"/>
                    <a:pt x="21296" y="12433"/>
                    <a:pt x="20992" y="17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9612198" y="386662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9674090" y="3912900"/>
              <a:ext cx="114355" cy="13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0577" fill="norm" stroke="1" extrusionOk="0">
                  <a:moveTo>
                    <a:pt x="19965" y="669"/>
                  </a:moveTo>
                  <a:cubicBezTo>
                    <a:pt x="18036" y="43"/>
                    <a:pt x="16108" y="-583"/>
                    <a:pt x="12829" y="982"/>
                  </a:cubicBezTo>
                  <a:cubicBezTo>
                    <a:pt x="9551" y="2547"/>
                    <a:pt x="4922" y="6304"/>
                    <a:pt x="2415" y="8965"/>
                  </a:cubicBezTo>
                  <a:cubicBezTo>
                    <a:pt x="-92" y="11626"/>
                    <a:pt x="-478" y="13191"/>
                    <a:pt x="486" y="15069"/>
                  </a:cubicBezTo>
                  <a:cubicBezTo>
                    <a:pt x="1451" y="16947"/>
                    <a:pt x="3765" y="19139"/>
                    <a:pt x="6079" y="20078"/>
                  </a:cubicBezTo>
                  <a:cubicBezTo>
                    <a:pt x="8393" y="21017"/>
                    <a:pt x="10708" y="20704"/>
                    <a:pt x="13215" y="18513"/>
                  </a:cubicBezTo>
                  <a:cubicBezTo>
                    <a:pt x="15722" y="16321"/>
                    <a:pt x="18422" y="12252"/>
                    <a:pt x="19772" y="9278"/>
                  </a:cubicBezTo>
                  <a:cubicBezTo>
                    <a:pt x="21122" y="6304"/>
                    <a:pt x="21122" y="4426"/>
                    <a:pt x="20158" y="3174"/>
                  </a:cubicBezTo>
                  <a:cubicBezTo>
                    <a:pt x="19193" y="1921"/>
                    <a:pt x="17265" y="1295"/>
                    <a:pt x="15336" y="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9855615" y="3664424"/>
              <a:ext cx="169334" cy="39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18360" y="13389"/>
                  </a:moveTo>
                  <a:cubicBezTo>
                    <a:pt x="18360" y="12699"/>
                    <a:pt x="18360" y="12010"/>
                    <a:pt x="17415" y="11665"/>
                  </a:cubicBezTo>
                  <a:cubicBezTo>
                    <a:pt x="16470" y="11320"/>
                    <a:pt x="14580" y="11320"/>
                    <a:pt x="11610" y="12297"/>
                  </a:cubicBezTo>
                  <a:cubicBezTo>
                    <a:pt x="8640" y="13274"/>
                    <a:pt x="4590" y="15227"/>
                    <a:pt x="2430" y="16548"/>
                  </a:cubicBezTo>
                  <a:cubicBezTo>
                    <a:pt x="270" y="17869"/>
                    <a:pt x="0" y="18559"/>
                    <a:pt x="0" y="19248"/>
                  </a:cubicBezTo>
                  <a:cubicBezTo>
                    <a:pt x="0" y="19937"/>
                    <a:pt x="270" y="20627"/>
                    <a:pt x="1215" y="21029"/>
                  </a:cubicBezTo>
                  <a:cubicBezTo>
                    <a:pt x="2160" y="21431"/>
                    <a:pt x="3780" y="21546"/>
                    <a:pt x="5400" y="21086"/>
                  </a:cubicBezTo>
                  <a:cubicBezTo>
                    <a:pt x="7020" y="20627"/>
                    <a:pt x="8640" y="19593"/>
                    <a:pt x="10665" y="17352"/>
                  </a:cubicBezTo>
                  <a:cubicBezTo>
                    <a:pt x="12690" y="15112"/>
                    <a:pt x="15120" y="11665"/>
                    <a:pt x="16875" y="8850"/>
                  </a:cubicBezTo>
                  <a:cubicBezTo>
                    <a:pt x="18630" y="6035"/>
                    <a:pt x="19710" y="3852"/>
                    <a:pt x="20250" y="2359"/>
                  </a:cubicBezTo>
                  <a:cubicBezTo>
                    <a:pt x="20790" y="865"/>
                    <a:pt x="20790" y="61"/>
                    <a:pt x="20385" y="3"/>
                  </a:cubicBezTo>
                  <a:cubicBezTo>
                    <a:pt x="19980" y="-54"/>
                    <a:pt x="19170" y="635"/>
                    <a:pt x="18495" y="2876"/>
                  </a:cubicBezTo>
                  <a:cubicBezTo>
                    <a:pt x="17820" y="5116"/>
                    <a:pt x="17280" y="8908"/>
                    <a:pt x="17820" y="12067"/>
                  </a:cubicBezTo>
                  <a:cubicBezTo>
                    <a:pt x="18360" y="15227"/>
                    <a:pt x="19980" y="17755"/>
                    <a:pt x="21600" y="20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0075748" y="3904726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06"/>
                    <a:pt x="0" y="11012"/>
                    <a:pt x="0" y="14612"/>
                  </a:cubicBezTo>
                  <a:cubicBezTo>
                    <a:pt x="0" y="18212"/>
                    <a:pt x="10800" y="199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0119563" y="3834876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0116314" y="3892026"/>
              <a:ext cx="11183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7134" y="0"/>
                    <a:pt x="13134" y="0"/>
                    <a:pt x="9534" y="1705"/>
                  </a:cubicBezTo>
                  <a:cubicBezTo>
                    <a:pt x="5934" y="3411"/>
                    <a:pt x="2734" y="6821"/>
                    <a:pt x="1134" y="9474"/>
                  </a:cubicBezTo>
                  <a:cubicBezTo>
                    <a:pt x="-466" y="12126"/>
                    <a:pt x="-466" y="14021"/>
                    <a:pt x="1734" y="15916"/>
                  </a:cubicBezTo>
                  <a:cubicBezTo>
                    <a:pt x="3934" y="17811"/>
                    <a:pt x="8334" y="19705"/>
                    <a:pt x="11934" y="20653"/>
                  </a:cubicBezTo>
                  <a:cubicBezTo>
                    <a:pt x="15534" y="21600"/>
                    <a:pt x="18334" y="21600"/>
                    <a:pt x="211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0303785" y="3911076"/>
              <a:ext cx="196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271"/>
                    <a:pt x="2735" y="2541"/>
                    <a:pt x="575" y="6141"/>
                  </a:cubicBezTo>
                  <a:cubicBezTo>
                    <a:pt x="-1585" y="9741"/>
                    <a:pt x="2735" y="15671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0355148" y="3771376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0385825" y="3688826"/>
              <a:ext cx="187487" cy="5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13650" y="0"/>
                  </a:moveTo>
                  <a:cubicBezTo>
                    <a:pt x="10802" y="2391"/>
                    <a:pt x="7954" y="4781"/>
                    <a:pt x="5936" y="6958"/>
                  </a:cubicBezTo>
                  <a:cubicBezTo>
                    <a:pt x="3919" y="9135"/>
                    <a:pt x="2732" y="11099"/>
                    <a:pt x="2138" y="12379"/>
                  </a:cubicBezTo>
                  <a:cubicBezTo>
                    <a:pt x="1545" y="13660"/>
                    <a:pt x="1545" y="14258"/>
                    <a:pt x="2020" y="14685"/>
                  </a:cubicBezTo>
                  <a:cubicBezTo>
                    <a:pt x="2494" y="15111"/>
                    <a:pt x="3444" y="15368"/>
                    <a:pt x="4275" y="15282"/>
                  </a:cubicBezTo>
                  <a:cubicBezTo>
                    <a:pt x="5105" y="15197"/>
                    <a:pt x="5817" y="14770"/>
                    <a:pt x="6173" y="14130"/>
                  </a:cubicBezTo>
                  <a:cubicBezTo>
                    <a:pt x="6530" y="13489"/>
                    <a:pt x="6530" y="12636"/>
                    <a:pt x="6173" y="11782"/>
                  </a:cubicBezTo>
                  <a:cubicBezTo>
                    <a:pt x="5817" y="10928"/>
                    <a:pt x="5105" y="10074"/>
                    <a:pt x="3800" y="9562"/>
                  </a:cubicBezTo>
                  <a:cubicBezTo>
                    <a:pt x="2494" y="9050"/>
                    <a:pt x="595" y="8879"/>
                    <a:pt x="121" y="8964"/>
                  </a:cubicBezTo>
                  <a:cubicBezTo>
                    <a:pt x="-354" y="9050"/>
                    <a:pt x="595" y="9391"/>
                    <a:pt x="2613" y="9647"/>
                  </a:cubicBezTo>
                  <a:cubicBezTo>
                    <a:pt x="4631" y="9904"/>
                    <a:pt x="7716" y="10074"/>
                    <a:pt x="9853" y="10160"/>
                  </a:cubicBezTo>
                  <a:cubicBezTo>
                    <a:pt x="11989" y="10245"/>
                    <a:pt x="13176" y="10245"/>
                    <a:pt x="14362" y="10202"/>
                  </a:cubicBezTo>
                  <a:cubicBezTo>
                    <a:pt x="15549" y="10160"/>
                    <a:pt x="16736" y="10074"/>
                    <a:pt x="17686" y="10202"/>
                  </a:cubicBezTo>
                  <a:cubicBezTo>
                    <a:pt x="18635" y="10330"/>
                    <a:pt x="19347" y="10672"/>
                    <a:pt x="19822" y="11910"/>
                  </a:cubicBezTo>
                  <a:cubicBezTo>
                    <a:pt x="20297" y="13148"/>
                    <a:pt x="20534" y="15282"/>
                    <a:pt x="20771" y="16819"/>
                  </a:cubicBezTo>
                  <a:cubicBezTo>
                    <a:pt x="21009" y="18356"/>
                    <a:pt x="21246" y="19295"/>
                    <a:pt x="20653" y="20106"/>
                  </a:cubicBezTo>
                  <a:cubicBezTo>
                    <a:pt x="20059" y="20917"/>
                    <a:pt x="18635" y="21600"/>
                    <a:pt x="15787" y="21600"/>
                  </a:cubicBezTo>
                  <a:cubicBezTo>
                    <a:pt x="12938" y="21600"/>
                    <a:pt x="8666" y="20917"/>
                    <a:pt x="4393" y="20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0934444" y="3926861"/>
              <a:ext cx="150955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55" fill="norm" stroke="1" extrusionOk="0">
                  <a:moveTo>
                    <a:pt x="19595" y="2396"/>
                  </a:moveTo>
                  <a:cubicBezTo>
                    <a:pt x="18695" y="1126"/>
                    <a:pt x="17795" y="-145"/>
                    <a:pt x="15395" y="14"/>
                  </a:cubicBezTo>
                  <a:cubicBezTo>
                    <a:pt x="12995" y="173"/>
                    <a:pt x="9095" y="1761"/>
                    <a:pt x="6245" y="4620"/>
                  </a:cubicBezTo>
                  <a:cubicBezTo>
                    <a:pt x="3395" y="7479"/>
                    <a:pt x="1595" y="11608"/>
                    <a:pt x="695" y="14467"/>
                  </a:cubicBezTo>
                  <a:cubicBezTo>
                    <a:pt x="-205" y="17326"/>
                    <a:pt x="-205" y="18914"/>
                    <a:pt x="545" y="19867"/>
                  </a:cubicBezTo>
                  <a:cubicBezTo>
                    <a:pt x="1295" y="20820"/>
                    <a:pt x="2795" y="21137"/>
                    <a:pt x="4895" y="20820"/>
                  </a:cubicBezTo>
                  <a:cubicBezTo>
                    <a:pt x="6995" y="20502"/>
                    <a:pt x="9695" y="19549"/>
                    <a:pt x="12095" y="17961"/>
                  </a:cubicBezTo>
                  <a:cubicBezTo>
                    <a:pt x="14495" y="16373"/>
                    <a:pt x="16595" y="14149"/>
                    <a:pt x="17795" y="12243"/>
                  </a:cubicBezTo>
                  <a:cubicBezTo>
                    <a:pt x="18995" y="10337"/>
                    <a:pt x="19295" y="8749"/>
                    <a:pt x="18845" y="8590"/>
                  </a:cubicBezTo>
                  <a:cubicBezTo>
                    <a:pt x="18395" y="8431"/>
                    <a:pt x="17195" y="9702"/>
                    <a:pt x="16595" y="11131"/>
                  </a:cubicBezTo>
                  <a:cubicBezTo>
                    <a:pt x="15995" y="12561"/>
                    <a:pt x="15995" y="14149"/>
                    <a:pt x="16145" y="15737"/>
                  </a:cubicBezTo>
                  <a:cubicBezTo>
                    <a:pt x="16295" y="17326"/>
                    <a:pt x="16595" y="18914"/>
                    <a:pt x="17495" y="19867"/>
                  </a:cubicBezTo>
                  <a:cubicBezTo>
                    <a:pt x="18395" y="20820"/>
                    <a:pt x="19895" y="21137"/>
                    <a:pt x="21395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1107372" y="3953208"/>
              <a:ext cx="105027" cy="13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99" fill="norm" stroke="1" extrusionOk="0">
                  <a:moveTo>
                    <a:pt x="7179" y="3354"/>
                  </a:moveTo>
                  <a:cubicBezTo>
                    <a:pt x="5451" y="6677"/>
                    <a:pt x="3723" y="10001"/>
                    <a:pt x="2427" y="12825"/>
                  </a:cubicBezTo>
                  <a:cubicBezTo>
                    <a:pt x="1131" y="15650"/>
                    <a:pt x="267" y="17976"/>
                    <a:pt x="51" y="18308"/>
                  </a:cubicBezTo>
                  <a:cubicBezTo>
                    <a:pt x="-165" y="18641"/>
                    <a:pt x="267" y="16979"/>
                    <a:pt x="1995" y="14321"/>
                  </a:cubicBezTo>
                  <a:cubicBezTo>
                    <a:pt x="3723" y="11662"/>
                    <a:pt x="6747" y="8007"/>
                    <a:pt x="9339" y="5016"/>
                  </a:cubicBezTo>
                  <a:cubicBezTo>
                    <a:pt x="11931" y="2025"/>
                    <a:pt x="14091" y="-301"/>
                    <a:pt x="14955" y="31"/>
                  </a:cubicBezTo>
                  <a:cubicBezTo>
                    <a:pt x="15819" y="364"/>
                    <a:pt x="15387" y="3354"/>
                    <a:pt x="16251" y="7342"/>
                  </a:cubicBezTo>
                  <a:cubicBezTo>
                    <a:pt x="17115" y="11330"/>
                    <a:pt x="19275" y="16314"/>
                    <a:pt x="21435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1233154" y="3776026"/>
              <a:ext cx="261016" cy="33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36" fill="norm" stroke="1" extrusionOk="0">
                  <a:moveTo>
                    <a:pt x="7119" y="16514"/>
                  </a:moveTo>
                  <a:cubicBezTo>
                    <a:pt x="7119" y="15831"/>
                    <a:pt x="7119" y="15147"/>
                    <a:pt x="6687" y="14669"/>
                  </a:cubicBezTo>
                  <a:cubicBezTo>
                    <a:pt x="6255" y="14190"/>
                    <a:pt x="5391" y="13917"/>
                    <a:pt x="4527" y="13849"/>
                  </a:cubicBezTo>
                  <a:cubicBezTo>
                    <a:pt x="3663" y="13780"/>
                    <a:pt x="2799" y="13917"/>
                    <a:pt x="1935" y="14737"/>
                  </a:cubicBezTo>
                  <a:cubicBezTo>
                    <a:pt x="1071" y="15558"/>
                    <a:pt x="207" y="17061"/>
                    <a:pt x="34" y="18087"/>
                  </a:cubicBezTo>
                  <a:cubicBezTo>
                    <a:pt x="-139" y="19112"/>
                    <a:pt x="379" y="19659"/>
                    <a:pt x="1071" y="19932"/>
                  </a:cubicBezTo>
                  <a:cubicBezTo>
                    <a:pt x="1762" y="20206"/>
                    <a:pt x="2626" y="20206"/>
                    <a:pt x="3835" y="20001"/>
                  </a:cubicBezTo>
                  <a:cubicBezTo>
                    <a:pt x="5045" y="19795"/>
                    <a:pt x="6600" y="19385"/>
                    <a:pt x="8069" y="18633"/>
                  </a:cubicBezTo>
                  <a:cubicBezTo>
                    <a:pt x="9538" y="17882"/>
                    <a:pt x="10920" y="16788"/>
                    <a:pt x="12907" y="14327"/>
                  </a:cubicBezTo>
                  <a:cubicBezTo>
                    <a:pt x="14895" y="11866"/>
                    <a:pt x="17487" y="8039"/>
                    <a:pt x="18955" y="5783"/>
                  </a:cubicBezTo>
                  <a:cubicBezTo>
                    <a:pt x="20424" y="3527"/>
                    <a:pt x="20770" y="2844"/>
                    <a:pt x="21029" y="2023"/>
                  </a:cubicBezTo>
                  <a:cubicBezTo>
                    <a:pt x="21288" y="1203"/>
                    <a:pt x="21461" y="246"/>
                    <a:pt x="21115" y="41"/>
                  </a:cubicBezTo>
                  <a:cubicBezTo>
                    <a:pt x="20770" y="-164"/>
                    <a:pt x="19906" y="383"/>
                    <a:pt x="18869" y="1887"/>
                  </a:cubicBezTo>
                  <a:cubicBezTo>
                    <a:pt x="17832" y="3390"/>
                    <a:pt x="16623" y="5851"/>
                    <a:pt x="15931" y="9269"/>
                  </a:cubicBezTo>
                  <a:cubicBezTo>
                    <a:pt x="15240" y="12687"/>
                    <a:pt x="15067" y="17061"/>
                    <a:pt x="14895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1434085" y="4019026"/>
              <a:ext cx="125851" cy="31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87" fill="norm" stroke="1" extrusionOk="0">
                  <a:moveTo>
                    <a:pt x="8592" y="0"/>
                  </a:moveTo>
                  <a:cubicBezTo>
                    <a:pt x="7884" y="725"/>
                    <a:pt x="7176" y="1450"/>
                    <a:pt x="7530" y="2102"/>
                  </a:cubicBezTo>
                  <a:cubicBezTo>
                    <a:pt x="7884" y="2754"/>
                    <a:pt x="9301" y="3334"/>
                    <a:pt x="11425" y="3479"/>
                  </a:cubicBezTo>
                  <a:cubicBezTo>
                    <a:pt x="13550" y="3624"/>
                    <a:pt x="16383" y="3334"/>
                    <a:pt x="18330" y="2827"/>
                  </a:cubicBezTo>
                  <a:cubicBezTo>
                    <a:pt x="20278" y="2319"/>
                    <a:pt x="21340" y="1595"/>
                    <a:pt x="20986" y="1595"/>
                  </a:cubicBezTo>
                  <a:cubicBezTo>
                    <a:pt x="20632" y="1595"/>
                    <a:pt x="18861" y="2319"/>
                    <a:pt x="17622" y="4349"/>
                  </a:cubicBezTo>
                  <a:cubicBezTo>
                    <a:pt x="16383" y="6379"/>
                    <a:pt x="15674" y="9713"/>
                    <a:pt x="15320" y="12177"/>
                  </a:cubicBezTo>
                  <a:cubicBezTo>
                    <a:pt x="14966" y="14642"/>
                    <a:pt x="14966" y="16236"/>
                    <a:pt x="14612" y="17396"/>
                  </a:cubicBezTo>
                  <a:cubicBezTo>
                    <a:pt x="14258" y="18556"/>
                    <a:pt x="13550" y="19281"/>
                    <a:pt x="12488" y="19860"/>
                  </a:cubicBezTo>
                  <a:cubicBezTo>
                    <a:pt x="11425" y="20440"/>
                    <a:pt x="10009" y="20875"/>
                    <a:pt x="8415" y="21165"/>
                  </a:cubicBezTo>
                  <a:cubicBezTo>
                    <a:pt x="6822" y="21455"/>
                    <a:pt x="5051" y="21600"/>
                    <a:pt x="3458" y="21383"/>
                  </a:cubicBezTo>
                  <a:cubicBezTo>
                    <a:pt x="1865" y="21165"/>
                    <a:pt x="448" y="20585"/>
                    <a:pt x="94" y="19498"/>
                  </a:cubicBezTo>
                  <a:cubicBezTo>
                    <a:pt x="-260" y="18411"/>
                    <a:pt x="448" y="16816"/>
                    <a:pt x="1156" y="15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1606098" y="4016539"/>
              <a:ext cx="88901" cy="15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18514" y="6303"/>
                  </a:moveTo>
                  <a:cubicBezTo>
                    <a:pt x="20057" y="5166"/>
                    <a:pt x="21600" y="4029"/>
                    <a:pt x="21600" y="2892"/>
                  </a:cubicBezTo>
                  <a:cubicBezTo>
                    <a:pt x="21600" y="1755"/>
                    <a:pt x="20057" y="619"/>
                    <a:pt x="17229" y="192"/>
                  </a:cubicBezTo>
                  <a:cubicBezTo>
                    <a:pt x="14400" y="-234"/>
                    <a:pt x="10286" y="50"/>
                    <a:pt x="8229" y="1045"/>
                  </a:cubicBezTo>
                  <a:cubicBezTo>
                    <a:pt x="6171" y="2040"/>
                    <a:pt x="6171" y="3745"/>
                    <a:pt x="7714" y="5877"/>
                  </a:cubicBezTo>
                  <a:cubicBezTo>
                    <a:pt x="9257" y="8008"/>
                    <a:pt x="12343" y="10566"/>
                    <a:pt x="14143" y="12840"/>
                  </a:cubicBezTo>
                  <a:cubicBezTo>
                    <a:pt x="15943" y="15113"/>
                    <a:pt x="16457" y="17103"/>
                    <a:pt x="15171" y="18524"/>
                  </a:cubicBezTo>
                  <a:cubicBezTo>
                    <a:pt x="13886" y="19945"/>
                    <a:pt x="10800" y="20798"/>
                    <a:pt x="7971" y="21082"/>
                  </a:cubicBezTo>
                  <a:cubicBezTo>
                    <a:pt x="5143" y="21366"/>
                    <a:pt x="2571" y="21082"/>
                    <a:pt x="0" y="20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1724631" y="3982087"/>
              <a:ext cx="84668" cy="16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3780" y="14432"/>
                  </a:moveTo>
                  <a:cubicBezTo>
                    <a:pt x="3240" y="15782"/>
                    <a:pt x="2700" y="17132"/>
                    <a:pt x="1890" y="18482"/>
                  </a:cubicBezTo>
                  <a:cubicBezTo>
                    <a:pt x="1080" y="19832"/>
                    <a:pt x="0" y="21182"/>
                    <a:pt x="0" y="21047"/>
                  </a:cubicBezTo>
                  <a:cubicBezTo>
                    <a:pt x="0" y="20912"/>
                    <a:pt x="1080" y="19292"/>
                    <a:pt x="3510" y="16457"/>
                  </a:cubicBezTo>
                  <a:cubicBezTo>
                    <a:pt x="5940" y="13622"/>
                    <a:pt x="9720" y="9572"/>
                    <a:pt x="12690" y="6332"/>
                  </a:cubicBezTo>
                  <a:cubicBezTo>
                    <a:pt x="15660" y="3092"/>
                    <a:pt x="17820" y="662"/>
                    <a:pt x="19170" y="122"/>
                  </a:cubicBezTo>
                  <a:cubicBezTo>
                    <a:pt x="20520" y="-418"/>
                    <a:pt x="21060" y="932"/>
                    <a:pt x="21600" y="2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1764848" y="4050776"/>
              <a:ext cx="124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0520" y="0"/>
                  </a:moveTo>
                  <a:cubicBezTo>
                    <a:pt x="18720" y="0"/>
                    <a:pt x="16920" y="0"/>
                    <a:pt x="16020" y="1157"/>
                  </a:cubicBezTo>
                  <a:cubicBezTo>
                    <a:pt x="15120" y="2314"/>
                    <a:pt x="15120" y="4629"/>
                    <a:pt x="16200" y="6943"/>
                  </a:cubicBezTo>
                  <a:cubicBezTo>
                    <a:pt x="17280" y="9257"/>
                    <a:pt x="19440" y="11571"/>
                    <a:pt x="20520" y="13371"/>
                  </a:cubicBezTo>
                  <a:cubicBezTo>
                    <a:pt x="21600" y="15171"/>
                    <a:pt x="21600" y="16457"/>
                    <a:pt x="18000" y="17743"/>
                  </a:cubicBezTo>
                  <a:cubicBezTo>
                    <a:pt x="14400" y="19029"/>
                    <a:pt x="7200" y="203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9459798" y="4527026"/>
              <a:ext cx="311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584" y="17280"/>
                    <a:pt x="11167" y="21600"/>
                    <a:pt x="14767" y="19440"/>
                  </a:cubicBezTo>
                  <a:cubicBezTo>
                    <a:pt x="18367" y="17280"/>
                    <a:pt x="19984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9688398" y="4463526"/>
              <a:ext cx="9047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0" h="21600" fill="norm" stroke="1" extrusionOk="0">
                  <a:moveTo>
                    <a:pt x="4226" y="1490"/>
                  </a:moveTo>
                  <a:cubicBezTo>
                    <a:pt x="6104" y="745"/>
                    <a:pt x="7983" y="0"/>
                    <a:pt x="10096" y="0"/>
                  </a:cubicBezTo>
                  <a:cubicBezTo>
                    <a:pt x="12209" y="0"/>
                    <a:pt x="14557" y="745"/>
                    <a:pt x="16904" y="2855"/>
                  </a:cubicBezTo>
                  <a:cubicBezTo>
                    <a:pt x="19252" y="4966"/>
                    <a:pt x="21600" y="8441"/>
                    <a:pt x="18783" y="11793"/>
                  </a:cubicBezTo>
                  <a:cubicBezTo>
                    <a:pt x="15965" y="15145"/>
                    <a:pt x="7983" y="183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9948748" y="4457176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860"/>
                    <a:pt x="11314" y="11721"/>
                    <a:pt x="7714" y="15321"/>
                  </a:cubicBezTo>
                  <a:cubicBezTo>
                    <a:pt x="4114" y="18921"/>
                    <a:pt x="2057" y="202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9948748" y="4419076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2366" y="6750"/>
                  </a:cubicBezTo>
                  <a:cubicBezTo>
                    <a:pt x="4731" y="2700"/>
                    <a:pt x="9463" y="0"/>
                    <a:pt x="13063" y="0"/>
                  </a:cubicBezTo>
                  <a:cubicBezTo>
                    <a:pt x="16663" y="0"/>
                    <a:pt x="19131" y="27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9948748" y="4596876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0240848" y="4476226"/>
              <a:ext cx="4689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14087" y="0"/>
                  </a:moveTo>
                  <a:cubicBezTo>
                    <a:pt x="17843" y="2560"/>
                    <a:pt x="21600" y="5120"/>
                    <a:pt x="20661" y="8320"/>
                  </a:cubicBezTo>
                  <a:cubicBezTo>
                    <a:pt x="19722" y="11520"/>
                    <a:pt x="14087" y="15360"/>
                    <a:pt x="9861" y="17680"/>
                  </a:cubicBezTo>
                  <a:cubicBezTo>
                    <a:pt x="5635" y="20000"/>
                    <a:pt x="2817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0228148" y="4457176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0253548" y="4571476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0602798" y="4507976"/>
              <a:ext cx="2446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5400" y="0"/>
                  </a:moveTo>
                  <a:cubicBezTo>
                    <a:pt x="12600" y="1543"/>
                    <a:pt x="19800" y="3086"/>
                    <a:pt x="20700" y="6343"/>
                  </a:cubicBezTo>
                  <a:cubicBezTo>
                    <a:pt x="21600" y="9600"/>
                    <a:pt x="16200" y="14571"/>
                    <a:pt x="13500" y="17571"/>
                  </a:cubicBezTo>
                  <a:cubicBezTo>
                    <a:pt x="10800" y="20571"/>
                    <a:pt x="10800" y="21600"/>
                    <a:pt x="9000" y="21600"/>
                  </a:cubicBezTo>
                  <a:cubicBezTo>
                    <a:pt x="7200" y="21600"/>
                    <a:pt x="3600" y="20571"/>
                    <a:pt x="0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0475798" y="4476226"/>
              <a:ext cx="355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4400"/>
                    <a:pt x="4629" y="7200"/>
                    <a:pt x="8229" y="3600"/>
                  </a:cubicBezTo>
                  <a:cubicBezTo>
                    <a:pt x="11829" y="0"/>
                    <a:pt x="167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367738" y="4742926"/>
              <a:ext cx="95831" cy="118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18556" y="0"/>
                  </a:moveTo>
                  <a:cubicBezTo>
                    <a:pt x="19934" y="809"/>
                    <a:pt x="21313" y="1617"/>
                    <a:pt x="20624" y="2676"/>
                  </a:cubicBezTo>
                  <a:cubicBezTo>
                    <a:pt x="19934" y="3735"/>
                    <a:pt x="17177" y="5044"/>
                    <a:pt x="14649" y="6353"/>
                  </a:cubicBezTo>
                  <a:cubicBezTo>
                    <a:pt x="12122" y="7662"/>
                    <a:pt x="9824" y="8971"/>
                    <a:pt x="7526" y="10415"/>
                  </a:cubicBezTo>
                  <a:cubicBezTo>
                    <a:pt x="5228" y="11859"/>
                    <a:pt x="2930" y="13437"/>
                    <a:pt x="1551" y="14939"/>
                  </a:cubicBezTo>
                  <a:cubicBezTo>
                    <a:pt x="173" y="16441"/>
                    <a:pt x="-287" y="17865"/>
                    <a:pt x="173" y="18963"/>
                  </a:cubicBezTo>
                  <a:cubicBezTo>
                    <a:pt x="632" y="20060"/>
                    <a:pt x="2011" y="20830"/>
                    <a:pt x="33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7180148" y="5752576"/>
              <a:ext cx="3695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80"/>
                  </a:moveTo>
                  <a:cubicBezTo>
                    <a:pt x="421" y="3420"/>
                    <a:pt x="841" y="3060"/>
                    <a:pt x="1287" y="2610"/>
                  </a:cubicBezTo>
                  <a:cubicBezTo>
                    <a:pt x="1732" y="2160"/>
                    <a:pt x="2202" y="1620"/>
                    <a:pt x="2685" y="1170"/>
                  </a:cubicBezTo>
                  <a:cubicBezTo>
                    <a:pt x="3167" y="720"/>
                    <a:pt x="3662" y="360"/>
                    <a:pt x="4144" y="180"/>
                  </a:cubicBezTo>
                  <a:cubicBezTo>
                    <a:pt x="4627" y="0"/>
                    <a:pt x="5097" y="0"/>
                    <a:pt x="5598" y="0"/>
                  </a:cubicBezTo>
                  <a:cubicBezTo>
                    <a:pt x="6099" y="0"/>
                    <a:pt x="6631" y="0"/>
                    <a:pt x="7089" y="0"/>
                  </a:cubicBezTo>
                  <a:cubicBezTo>
                    <a:pt x="7546" y="0"/>
                    <a:pt x="7930" y="0"/>
                    <a:pt x="8313" y="180"/>
                  </a:cubicBezTo>
                  <a:cubicBezTo>
                    <a:pt x="8697" y="360"/>
                    <a:pt x="9080" y="720"/>
                    <a:pt x="9476" y="1080"/>
                  </a:cubicBezTo>
                  <a:cubicBezTo>
                    <a:pt x="9872" y="1440"/>
                    <a:pt x="10280" y="1800"/>
                    <a:pt x="10713" y="2160"/>
                  </a:cubicBezTo>
                  <a:cubicBezTo>
                    <a:pt x="11146" y="2520"/>
                    <a:pt x="11604" y="2880"/>
                    <a:pt x="12043" y="3330"/>
                  </a:cubicBezTo>
                  <a:cubicBezTo>
                    <a:pt x="12482" y="3780"/>
                    <a:pt x="12903" y="4320"/>
                    <a:pt x="13355" y="4860"/>
                  </a:cubicBezTo>
                  <a:cubicBezTo>
                    <a:pt x="13806" y="5400"/>
                    <a:pt x="14289" y="5940"/>
                    <a:pt x="14759" y="6390"/>
                  </a:cubicBezTo>
                  <a:cubicBezTo>
                    <a:pt x="15229" y="6840"/>
                    <a:pt x="15687" y="7200"/>
                    <a:pt x="16120" y="7740"/>
                  </a:cubicBezTo>
                  <a:cubicBezTo>
                    <a:pt x="16553" y="8280"/>
                    <a:pt x="16961" y="9000"/>
                    <a:pt x="17363" y="9720"/>
                  </a:cubicBezTo>
                  <a:cubicBezTo>
                    <a:pt x="17765" y="10440"/>
                    <a:pt x="18161" y="11160"/>
                    <a:pt x="18662" y="12240"/>
                  </a:cubicBezTo>
                  <a:cubicBezTo>
                    <a:pt x="19163" y="13320"/>
                    <a:pt x="19769" y="14760"/>
                    <a:pt x="20276" y="16380"/>
                  </a:cubicBezTo>
                  <a:cubicBezTo>
                    <a:pt x="20784" y="18000"/>
                    <a:pt x="21192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463938" y="6170353"/>
              <a:ext cx="157630" cy="38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81" fill="norm" stroke="1" extrusionOk="0">
                  <a:moveTo>
                    <a:pt x="4905" y="10756"/>
                  </a:moveTo>
                  <a:cubicBezTo>
                    <a:pt x="4064" y="13723"/>
                    <a:pt x="3222" y="16690"/>
                    <a:pt x="2381" y="18589"/>
                  </a:cubicBezTo>
                  <a:cubicBezTo>
                    <a:pt x="1539" y="20488"/>
                    <a:pt x="698" y="21318"/>
                    <a:pt x="277" y="21378"/>
                  </a:cubicBezTo>
                  <a:cubicBezTo>
                    <a:pt x="-144" y="21437"/>
                    <a:pt x="-144" y="20725"/>
                    <a:pt x="698" y="18707"/>
                  </a:cubicBezTo>
                  <a:cubicBezTo>
                    <a:pt x="1539" y="16690"/>
                    <a:pt x="3222" y="13367"/>
                    <a:pt x="5326" y="10281"/>
                  </a:cubicBezTo>
                  <a:cubicBezTo>
                    <a:pt x="7430" y="7195"/>
                    <a:pt x="9955" y="4347"/>
                    <a:pt x="11638" y="2685"/>
                  </a:cubicBezTo>
                  <a:cubicBezTo>
                    <a:pt x="13321" y="1024"/>
                    <a:pt x="14162" y="549"/>
                    <a:pt x="15565" y="252"/>
                  </a:cubicBezTo>
                  <a:cubicBezTo>
                    <a:pt x="16968" y="-44"/>
                    <a:pt x="18931" y="-163"/>
                    <a:pt x="20053" y="371"/>
                  </a:cubicBezTo>
                  <a:cubicBezTo>
                    <a:pt x="21175" y="905"/>
                    <a:pt x="21456" y="2092"/>
                    <a:pt x="19072" y="3635"/>
                  </a:cubicBezTo>
                  <a:cubicBezTo>
                    <a:pt x="16687" y="5178"/>
                    <a:pt x="11638" y="7077"/>
                    <a:pt x="8131" y="8085"/>
                  </a:cubicBezTo>
                  <a:cubicBezTo>
                    <a:pt x="4625" y="9094"/>
                    <a:pt x="2661" y="9213"/>
                    <a:pt x="2381" y="9035"/>
                  </a:cubicBezTo>
                  <a:cubicBezTo>
                    <a:pt x="2100" y="8857"/>
                    <a:pt x="3503" y="8382"/>
                    <a:pt x="4905" y="7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620782" y="6195641"/>
              <a:ext cx="115117" cy="10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061" fill="norm" stroke="1" extrusionOk="0">
                  <a:moveTo>
                    <a:pt x="7091" y="10057"/>
                  </a:moveTo>
                  <a:cubicBezTo>
                    <a:pt x="9020" y="10465"/>
                    <a:pt x="10948" y="10872"/>
                    <a:pt x="12684" y="10465"/>
                  </a:cubicBezTo>
                  <a:cubicBezTo>
                    <a:pt x="14420" y="10057"/>
                    <a:pt x="15963" y="8835"/>
                    <a:pt x="16734" y="7001"/>
                  </a:cubicBezTo>
                  <a:cubicBezTo>
                    <a:pt x="17506" y="5167"/>
                    <a:pt x="17506" y="2721"/>
                    <a:pt x="15963" y="1295"/>
                  </a:cubicBezTo>
                  <a:cubicBezTo>
                    <a:pt x="14420" y="-131"/>
                    <a:pt x="11334" y="-539"/>
                    <a:pt x="8441" y="887"/>
                  </a:cubicBezTo>
                  <a:cubicBezTo>
                    <a:pt x="5548" y="2314"/>
                    <a:pt x="2848" y="5574"/>
                    <a:pt x="1306" y="8427"/>
                  </a:cubicBezTo>
                  <a:cubicBezTo>
                    <a:pt x="-237" y="11280"/>
                    <a:pt x="-623" y="13725"/>
                    <a:pt x="1306" y="15763"/>
                  </a:cubicBezTo>
                  <a:cubicBezTo>
                    <a:pt x="3234" y="17801"/>
                    <a:pt x="7477" y="19431"/>
                    <a:pt x="11141" y="20246"/>
                  </a:cubicBezTo>
                  <a:cubicBezTo>
                    <a:pt x="14806" y="21061"/>
                    <a:pt x="17891" y="21061"/>
                    <a:pt x="20977" y="21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8762999" y="6203519"/>
              <a:ext cx="116057" cy="14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78" fill="norm" stroke="1" extrusionOk="0">
                  <a:moveTo>
                    <a:pt x="2004" y="912"/>
                  </a:moveTo>
                  <a:cubicBezTo>
                    <a:pt x="2776" y="3998"/>
                    <a:pt x="3547" y="7084"/>
                    <a:pt x="3933" y="9861"/>
                  </a:cubicBezTo>
                  <a:cubicBezTo>
                    <a:pt x="4319" y="12638"/>
                    <a:pt x="4319" y="15107"/>
                    <a:pt x="3547" y="16804"/>
                  </a:cubicBezTo>
                  <a:cubicBezTo>
                    <a:pt x="2776" y="18501"/>
                    <a:pt x="1233" y="19427"/>
                    <a:pt x="461" y="18964"/>
                  </a:cubicBezTo>
                  <a:cubicBezTo>
                    <a:pt x="-310" y="18501"/>
                    <a:pt x="-310" y="16649"/>
                    <a:pt x="2004" y="13409"/>
                  </a:cubicBezTo>
                  <a:cubicBezTo>
                    <a:pt x="4319" y="10169"/>
                    <a:pt x="8947" y="5541"/>
                    <a:pt x="12226" y="2918"/>
                  </a:cubicBezTo>
                  <a:cubicBezTo>
                    <a:pt x="15504" y="295"/>
                    <a:pt x="17433" y="-322"/>
                    <a:pt x="18783" y="141"/>
                  </a:cubicBezTo>
                  <a:cubicBezTo>
                    <a:pt x="20133" y="604"/>
                    <a:pt x="20904" y="2147"/>
                    <a:pt x="21097" y="5232"/>
                  </a:cubicBezTo>
                  <a:cubicBezTo>
                    <a:pt x="21290" y="8318"/>
                    <a:pt x="20904" y="12947"/>
                    <a:pt x="20519" y="15878"/>
                  </a:cubicBezTo>
                  <a:cubicBezTo>
                    <a:pt x="20133" y="18809"/>
                    <a:pt x="19747" y="20044"/>
                    <a:pt x="19361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8926398" y="617167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8924090" y="6235176"/>
              <a:ext cx="92937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600" fill="norm" stroke="1" extrusionOk="0">
                  <a:moveTo>
                    <a:pt x="20234" y="12259"/>
                  </a:moveTo>
                  <a:cubicBezTo>
                    <a:pt x="18825" y="9924"/>
                    <a:pt x="17416" y="7589"/>
                    <a:pt x="14834" y="6130"/>
                  </a:cubicBezTo>
                  <a:cubicBezTo>
                    <a:pt x="12251" y="4670"/>
                    <a:pt x="8495" y="4086"/>
                    <a:pt x="5912" y="4962"/>
                  </a:cubicBezTo>
                  <a:cubicBezTo>
                    <a:pt x="3330" y="5838"/>
                    <a:pt x="1921" y="8173"/>
                    <a:pt x="982" y="10800"/>
                  </a:cubicBezTo>
                  <a:cubicBezTo>
                    <a:pt x="43" y="13427"/>
                    <a:pt x="-427" y="16346"/>
                    <a:pt x="512" y="18389"/>
                  </a:cubicBezTo>
                  <a:cubicBezTo>
                    <a:pt x="1451" y="20432"/>
                    <a:pt x="3799" y="21600"/>
                    <a:pt x="7556" y="21600"/>
                  </a:cubicBezTo>
                  <a:cubicBezTo>
                    <a:pt x="11312" y="21600"/>
                    <a:pt x="16477" y="20432"/>
                    <a:pt x="18825" y="16638"/>
                  </a:cubicBezTo>
                  <a:cubicBezTo>
                    <a:pt x="21173" y="12843"/>
                    <a:pt x="20703" y="6422"/>
                    <a:pt x="202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027483" y="5982333"/>
              <a:ext cx="184161" cy="34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99" fill="norm" stroke="1" extrusionOk="0">
                  <a:moveTo>
                    <a:pt x="11841" y="17105"/>
                  </a:moveTo>
                  <a:cubicBezTo>
                    <a:pt x="10859" y="16715"/>
                    <a:pt x="9878" y="16324"/>
                    <a:pt x="8037" y="16324"/>
                  </a:cubicBezTo>
                  <a:cubicBezTo>
                    <a:pt x="6196" y="16324"/>
                    <a:pt x="3496" y="16715"/>
                    <a:pt x="1900" y="17235"/>
                  </a:cubicBezTo>
                  <a:cubicBezTo>
                    <a:pt x="305" y="17756"/>
                    <a:pt x="-186" y="18406"/>
                    <a:pt x="59" y="18927"/>
                  </a:cubicBezTo>
                  <a:cubicBezTo>
                    <a:pt x="305" y="19447"/>
                    <a:pt x="1287" y="19838"/>
                    <a:pt x="2391" y="20033"/>
                  </a:cubicBezTo>
                  <a:cubicBezTo>
                    <a:pt x="3496" y="20228"/>
                    <a:pt x="4723" y="20228"/>
                    <a:pt x="6809" y="19382"/>
                  </a:cubicBezTo>
                  <a:cubicBezTo>
                    <a:pt x="8896" y="18536"/>
                    <a:pt x="11841" y="16845"/>
                    <a:pt x="14296" y="14177"/>
                  </a:cubicBezTo>
                  <a:cubicBezTo>
                    <a:pt x="16750" y="11510"/>
                    <a:pt x="18714" y="7866"/>
                    <a:pt x="19819" y="5719"/>
                  </a:cubicBezTo>
                  <a:cubicBezTo>
                    <a:pt x="20923" y="3572"/>
                    <a:pt x="21169" y="2922"/>
                    <a:pt x="21291" y="2141"/>
                  </a:cubicBezTo>
                  <a:cubicBezTo>
                    <a:pt x="21414" y="1360"/>
                    <a:pt x="21414" y="450"/>
                    <a:pt x="20800" y="124"/>
                  </a:cubicBezTo>
                  <a:cubicBezTo>
                    <a:pt x="20187" y="-201"/>
                    <a:pt x="18959" y="59"/>
                    <a:pt x="17855" y="1556"/>
                  </a:cubicBezTo>
                  <a:cubicBezTo>
                    <a:pt x="16750" y="3052"/>
                    <a:pt x="15769" y="5785"/>
                    <a:pt x="14909" y="9298"/>
                  </a:cubicBezTo>
                  <a:cubicBezTo>
                    <a:pt x="14050" y="12811"/>
                    <a:pt x="13314" y="17105"/>
                    <a:pt x="12578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180398" y="6232146"/>
              <a:ext cx="4445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4557"/>
                  </a:moveTo>
                  <a:cubicBezTo>
                    <a:pt x="4114" y="1472"/>
                    <a:pt x="8229" y="-1614"/>
                    <a:pt x="11829" y="957"/>
                  </a:cubicBezTo>
                  <a:cubicBezTo>
                    <a:pt x="15429" y="3529"/>
                    <a:pt x="18514" y="11757"/>
                    <a:pt x="21600" y="19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224848" y="6146639"/>
              <a:ext cx="381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200" y="11918"/>
                    <a:pt x="2400" y="3818"/>
                    <a:pt x="6000" y="1118"/>
                  </a:cubicBezTo>
                  <a:cubicBezTo>
                    <a:pt x="9600" y="-1582"/>
                    <a:pt x="15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280765" y="6224178"/>
              <a:ext cx="96484" cy="9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238" fill="norm" stroke="1" extrusionOk="0">
                  <a:moveTo>
                    <a:pt x="19162" y="2338"/>
                  </a:moveTo>
                  <a:cubicBezTo>
                    <a:pt x="17362" y="988"/>
                    <a:pt x="15562" y="-362"/>
                    <a:pt x="11962" y="88"/>
                  </a:cubicBezTo>
                  <a:cubicBezTo>
                    <a:pt x="8362" y="538"/>
                    <a:pt x="2962" y="2788"/>
                    <a:pt x="937" y="5938"/>
                  </a:cubicBezTo>
                  <a:cubicBezTo>
                    <a:pt x="-1088" y="9088"/>
                    <a:pt x="262" y="13138"/>
                    <a:pt x="4087" y="15838"/>
                  </a:cubicBezTo>
                  <a:cubicBezTo>
                    <a:pt x="7912" y="18538"/>
                    <a:pt x="14212" y="19888"/>
                    <a:pt x="20512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9408998" y="6260576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0"/>
                    <a:pt x="7200" y="0"/>
                    <a:pt x="3600" y="3600"/>
                  </a:cubicBezTo>
                  <a:cubicBezTo>
                    <a:pt x="0" y="7200"/>
                    <a:pt x="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9485198" y="612087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9513683" y="6031976"/>
              <a:ext cx="161438" cy="47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3" fill="norm" stroke="1" extrusionOk="0">
                  <a:moveTo>
                    <a:pt x="19789" y="0"/>
                  </a:moveTo>
                  <a:cubicBezTo>
                    <a:pt x="16984" y="1254"/>
                    <a:pt x="14178" y="2507"/>
                    <a:pt x="11233" y="4387"/>
                  </a:cubicBezTo>
                  <a:cubicBezTo>
                    <a:pt x="8288" y="6268"/>
                    <a:pt x="5202" y="8775"/>
                    <a:pt x="3659" y="10511"/>
                  </a:cubicBezTo>
                  <a:cubicBezTo>
                    <a:pt x="2116" y="12246"/>
                    <a:pt x="2116" y="13211"/>
                    <a:pt x="2817" y="13693"/>
                  </a:cubicBezTo>
                  <a:cubicBezTo>
                    <a:pt x="3519" y="14175"/>
                    <a:pt x="4921" y="14175"/>
                    <a:pt x="5763" y="13934"/>
                  </a:cubicBezTo>
                  <a:cubicBezTo>
                    <a:pt x="6604" y="13693"/>
                    <a:pt x="6885" y="13211"/>
                    <a:pt x="6745" y="12488"/>
                  </a:cubicBezTo>
                  <a:cubicBezTo>
                    <a:pt x="6604" y="11764"/>
                    <a:pt x="6043" y="10800"/>
                    <a:pt x="5202" y="10077"/>
                  </a:cubicBezTo>
                  <a:cubicBezTo>
                    <a:pt x="4360" y="9354"/>
                    <a:pt x="3238" y="8871"/>
                    <a:pt x="2116" y="8438"/>
                  </a:cubicBezTo>
                  <a:cubicBezTo>
                    <a:pt x="994" y="8004"/>
                    <a:pt x="-128" y="7618"/>
                    <a:pt x="12" y="7521"/>
                  </a:cubicBezTo>
                  <a:cubicBezTo>
                    <a:pt x="153" y="7425"/>
                    <a:pt x="1555" y="7618"/>
                    <a:pt x="4360" y="7907"/>
                  </a:cubicBezTo>
                  <a:cubicBezTo>
                    <a:pt x="7166" y="8196"/>
                    <a:pt x="11373" y="8582"/>
                    <a:pt x="14319" y="8871"/>
                  </a:cubicBezTo>
                  <a:cubicBezTo>
                    <a:pt x="17264" y="9161"/>
                    <a:pt x="18947" y="9354"/>
                    <a:pt x="19088" y="9595"/>
                  </a:cubicBezTo>
                  <a:cubicBezTo>
                    <a:pt x="19228" y="9836"/>
                    <a:pt x="17825" y="10125"/>
                    <a:pt x="17825" y="10221"/>
                  </a:cubicBezTo>
                  <a:cubicBezTo>
                    <a:pt x="17825" y="10318"/>
                    <a:pt x="19228" y="10221"/>
                    <a:pt x="20069" y="10463"/>
                  </a:cubicBezTo>
                  <a:cubicBezTo>
                    <a:pt x="20911" y="10704"/>
                    <a:pt x="21191" y="11282"/>
                    <a:pt x="21332" y="12825"/>
                  </a:cubicBezTo>
                  <a:cubicBezTo>
                    <a:pt x="21472" y="14368"/>
                    <a:pt x="21472" y="16875"/>
                    <a:pt x="20350" y="18514"/>
                  </a:cubicBezTo>
                  <a:cubicBezTo>
                    <a:pt x="19228" y="20154"/>
                    <a:pt x="16984" y="20925"/>
                    <a:pt x="14880" y="21263"/>
                  </a:cubicBezTo>
                  <a:cubicBezTo>
                    <a:pt x="12776" y="21600"/>
                    <a:pt x="10812" y="21504"/>
                    <a:pt x="9690" y="21166"/>
                  </a:cubicBezTo>
                  <a:cubicBezTo>
                    <a:pt x="8568" y="20829"/>
                    <a:pt x="8288" y="20250"/>
                    <a:pt x="8989" y="19575"/>
                  </a:cubicBezTo>
                  <a:cubicBezTo>
                    <a:pt x="9690" y="18900"/>
                    <a:pt x="11373" y="18129"/>
                    <a:pt x="13056" y="17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9783648" y="6303803"/>
              <a:ext cx="330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0050348" y="6244846"/>
              <a:ext cx="150996" cy="16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182" fill="norm" stroke="1" extrusionOk="0">
                  <a:moveTo>
                    <a:pt x="5254" y="1182"/>
                  </a:moveTo>
                  <a:cubicBezTo>
                    <a:pt x="6422" y="382"/>
                    <a:pt x="7589" y="-418"/>
                    <a:pt x="10362" y="249"/>
                  </a:cubicBezTo>
                  <a:cubicBezTo>
                    <a:pt x="13135" y="915"/>
                    <a:pt x="17514" y="3049"/>
                    <a:pt x="19557" y="5582"/>
                  </a:cubicBezTo>
                  <a:cubicBezTo>
                    <a:pt x="21600" y="8115"/>
                    <a:pt x="21308" y="11049"/>
                    <a:pt x="17659" y="13715"/>
                  </a:cubicBezTo>
                  <a:cubicBezTo>
                    <a:pt x="14011" y="16382"/>
                    <a:pt x="7005" y="18782"/>
                    <a:pt x="0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7624648" y="5663676"/>
              <a:ext cx="2595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4985" y="0"/>
                  </a:moveTo>
                  <a:cubicBezTo>
                    <a:pt x="11631" y="800"/>
                    <a:pt x="18277" y="1600"/>
                    <a:pt x="19938" y="4533"/>
                  </a:cubicBezTo>
                  <a:cubicBezTo>
                    <a:pt x="21600" y="7467"/>
                    <a:pt x="18277" y="12533"/>
                    <a:pt x="14123" y="15733"/>
                  </a:cubicBezTo>
                  <a:cubicBezTo>
                    <a:pt x="9969" y="18933"/>
                    <a:pt x="4985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7586548" y="5898626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645"/>
                    <a:pt x="15840" y="9290"/>
                    <a:pt x="12240" y="12890"/>
                  </a:cubicBezTo>
                  <a:cubicBezTo>
                    <a:pt x="8640" y="16490"/>
                    <a:pt x="4320" y="190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672003" y="5917676"/>
              <a:ext cx="6059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7915" y="0"/>
                  </a:moveTo>
                  <a:cubicBezTo>
                    <a:pt x="5681" y="4800"/>
                    <a:pt x="3446" y="9600"/>
                    <a:pt x="1956" y="13500"/>
                  </a:cubicBezTo>
                  <a:cubicBezTo>
                    <a:pt x="467" y="17400"/>
                    <a:pt x="-278" y="20400"/>
                    <a:pt x="94" y="21000"/>
                  </a:cubicBezTo>
                  <a:cubicBezTo>
                    <a:pt x="467" y="21600"/>
                    <a:pt x="1956" y="19800"/>
                    <a:pt x="4563" y="18300"/>
                  </a:cubicBezTo>
                  <a:cubicBezTo>
                    <a:pt x="7170" y="16800"/>
                    <a:pt x="10894" y="15600"/>
                    <a:pt x="13874" y="16200"/>
                  </a:cubicBezTo>
                  <a:cubicBezTo>
                    <a:pt x="16853" y="16800"/>
                    <a:pt x="19088" y="19200"/>
                    <a:pt x="213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7757998" y="5943076"/>
              <a:ext cx="158751" cy="13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10800"/>
                  </a:moveTo>
                  <a:cubicBezTo>
                    <a:pt x="1440" y="10800"/>
                    <a:pt x="2880" y="10800"/>
                    <a:pt x="3888" y="11618"/>
                  </a:cubicBezTo>
                  <a:cubicBezTo>
                    <a:pt x="4896" y="12436"/>
                    <a:pt x="5472" y="14073"/>
                    <a:pt x="6048" y="16200"/>
                  </a:cubicBezTo>
                  <a:cubicBezTo>
                    <a:pt x="6624" y="18327"/>
                    <a:pt x="7200" y="20945"/>
                    <a:pt x="7056" y="21273"/>
                  </a:cubicBezTo>
                  <a:cubicBezTo>
                    <a:pt x="6912" y="21600"/>
                    <a:pt x="6048" y="19636"/>
                    <a:pt x="6192" y="17182"/>
                  </a:cubicBezTo>
                  <a:cubicBezTo>
                    <a:pt x="6336" y="14727"/>
                    <a:pt x="7488" y="11782"/>
                    <a:pt x="10224" y="8836"/>
                  </a:cubicBezTo>
                  <a:cubicBezTo>
                    <a:pt x="12960" y="5891"/>
                    <a:pt x="17280" y="29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8132648" y="5676376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25"/>
                    <a:pt x="7200" y="9450"/>
                    <a:pt x="3600" y="13050"/>
                  </a:cubicBezTo>
                  <a:cubicBezTo>
                    <a:pt x="0" y="16650"/>
                    <a:pt x="0" y="191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8107248" y="5889366"/>
              <a:ext cx="146051" cy="12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2569"/>
                  </a:moveTo>
                  <a:cubicBezTo>
                    <a:pt x="1252" y="1524"/>
                    <a:pt x="2504" y="479"/>
                    <a:pt x="4070" y="130"/>
                  </a:cubicBezTo>
                  <a:cubicBezTo>
                    <a:pt x="5635" y="-218"/>
                    <a:pt x="7513" y="130"/>
                    <a:pt x="8609" y="1176"/>
                  </a:cubicBezTo>
                  <a:cubicBezTo>
                    <a:pt x="9704" y="2221"/>
                    <a:pt x="10017" y="3963"/>
                    <a:pt x="9235" y="6227"/>
                  </a:cubicBezTo>
                  <a:cubicBezTo>
                    <a:pt x="8452" y="8492"/>
                    <a:pt x="6574" y="11279"/>
                    <a:pt x="4852" y="13369"/>
                  </a:cubicBezTo>
                  <a:cubicBezTo>
                    <a:pt x="3130" y="15459"/>
                    <a:pt x="1565" y="16853"/>
                    <a:pt x="1252" y="18247"/>
                  </a:cubicBezTo>
                  <a:cubicBezTo>
                    <a:pt x="939" y="19640"/>
                    <a:pt x="1878" y="21034"/>
                    <a:pt x="3443" y="21208"/>
                  </a:cubicBezTo>
                  <a:cubicBezTo>
                    <a:pt x="5009" y="21382"/>
                    <a:pt x="7200" y="20337"/>
                    <a:pt x="10330" y="19292"/>
                  </a:cubicBezTo>
                  <a:cubicBezTo>
                    <a:pt x="13461" y="18247"/>
                    <a:pt x="17530" y="17201"/>
                    <a:pt x="21600" y="16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8246948" y="5860526"/>
              <a:ext cx="889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29" y="0"/>
                  </a:moveTo>
                  <a:cubicBezTo>
                    <a:pt x="3086" y="4608"/>
                    <a:pt x="1543" y="9216"/>
                    <a:pt x="771" y="12240"/>
                  </a:cubicBezTo>
                  <a:cubicBezTo>
                    <a:pt x="0" y="15264"/>
                    <a:pt x="0" y="16704"/>
                    <a:pt x="0" y="18144"/>
                  </a:cubicBezTo>
                  <a:cubicBezTo>
                    <a:pt x="0" y="19584"/>
                    <a:pt x="0" y="21024"/>
                    <a:pt x="257" y="21024"/>
                  </a:cubicBezTo>
                  <a:cubicBezTo>
                    <a:pt x="514" y="21024"/>
                    <a:pt x="1029" y="19584"/>
                    <a:pt x="2057" y="18288"/>
                  </a:cubicBezTo>
                  <a:cubicBezTo>
                    <a:pt x="3086" y="16992"/>
                    <a:pt x="4629" y="15840"/>
                    <a:pt x="6943" y="14832"/>
                  </a:cubicBezTo>
                  <a:cubicBezTo>
                    <a:pt x="9257" y="13824"/>
                    <a:pt x="12343" y="12960"/>
                    <a:pt x="14657" y="13248"/>
                  </a:cubicBezTo>
                  <a:cubicBezTo>
                    <a:pt x="16971" y="13536"/>
                    <a:pt x="18514" y="14976"/>
                    <a:pt x="19543" y="16560"/>
                  </a:cubicBezTo>
                  <a:cubicBezTo>
                    <a:pt x="20571" y="18144"/>
                    <a:pt x="21086" y="198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8348548" y="5911326"/>
              <a:ext cx="127001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259"/>
                  </a:moveTo>
                  <a:cubicBezTo>
                    <a:pt x="1080" y="9924"/>
                    <a:pt x="2160" y="7589"/>
                    <a:pt x="3240" y="7589"/>
                  </a:cubicBezTo>
                  <a:cubicBezTo>
                    <a:pt x="4320" y="7589"/>
                    <a:pt x="5400" y="9924"/>
                    <a:pt x="6120" y="13427"/>
                  </a:cubicBezTo>
                  <a:cubicBezTo>
                    <a:pt x="6840" y="16930"/>
                    <a:pt x="7200" y="21600"/>
                    <a:pt x="7200" y="21600"/>
                  </a:cubicBezTo>
                  <a:cubicBezTo>
                    <a:pt x="7200" y="21600"/>
                    <a:pt x="6840" y="16930"/>
                    <a:pt x="7380" y="13719"/>
                  </a:cubicBezTo>
                  <a:cubicBezTo>
                    <a:pt x="7920" y="10508"/>
                    <a:pt x="9360" y="8757"/>
                    <a:pt x="11880" y="6714"/>
                  </a:cubicBezTo>
                  <a:cubicBezTo>
                    <a:pt x="14400" y="4670"/>
                    <a:pt x="18000" y="23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8996248" y="5765226"/>
              <a:ext cx="1587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880" y="11670"/>
                    <a:pt x="5760" y="3363"/>
                    <a:pt x="9360" y="870"/>
                  </a:cubicBezTo>
                  <a:cubicBezTo>
                    <a:pt x="12960" y="-1622"/>
                    <a:pt x="1728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9370898" y="5780307"/>
              <a:ext cx="1778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857" y="2735"/>
                    <a:pt x="7714" y="-1585"/>
                    <a:pt x="11314" y="575"/>
                  </a:cubicBezTo>
                  <a:cubicBezTo>
                    <a:pt x="14914" y="2735"/>
                    <a:pt x="18257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9751898" y="581607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0196398" y="5777976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59"/>
                    <a:pt x="7200" y="9318"/>
                    <a:pt x="3600" y="12918"/>
                  </a:cubicBezTo>
                  <a:cubicBezTo>
                    <a:pt x="0" y="16518"/>
                    <a:pt x="0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0113848" y="5981176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0" y="3600"/>
                    <a:pt x="0" y="1800"/>
                    <a:pt x="1000" y="900"/>
                  </a:cubicBezTo>
                  <a:cubicBezTo>
                    <a:pt x="2000" y="0"/>
                    <a:pt x="4000" y="0"/>
                    <a:pt x="6000" y="0"/>
                  </a:cubicBezTo>
                  <a:cubicBezTo>
                    <a:pt x="8000" y="0"/>
                    <a:pt x="10000" y="0"/>
                    <a:pt x="11800" y="720"/>
                  </a:cubicBezTo>
                  <a:cubicBezTo>
                    <a:pt x="13600" y="1440"/>
                    <a:pt x="15200" y="2880"/>
                    <a:pt x="14800" y="5220"/>
                  </a:cubicBezTo>
                  <a:cubicBezTo>
                    <a:pt x="14400" y="7560"/>
                    <a:pt x="12000" y="10800"/>
                    <a:pt x="9400" y="13320"/>
                  </a:cubicBezTo>
                  <a:cubicBezTo>
                    <a:pt x="6800" y="15840"/>
                    <a:pt x="4000" y="17640"/>
                    <a:pt x="3800" y="18720"/>
                  </a:cubicBezTo>
                  <a:cubicBezTo>
                    <a:pt x="3600" y="19800"/>
                    <a:pt x="6000" y="20160"/>
                    <a:pt x="9400" y="20520"/>
                  </a:cubicBezTo>
                  <a:cubicBezTo>
                    <a:pt x="12800" y="20880"/>
                    <a:pt x="17200" y="21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0322179" y="6012926"/>
              <a:ext cx="573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1600" fill="norm" stroke="1" extrusionOk="0">
                  <a:moveTo>
                    <a:pt x="13836" y="0"/>
                  </a:moveTo>
                  <a:cubicBezTo>
                    <a:pt x="10112" y="240"/>
                    <a:pt x="6387" y="480"/>
                    <a:pt x="3781" y="1200"/>
                  </a:cubicBezTo>
                  <a:cubicBezTo>
                    <a:pt x="1174" y="1920"/>
                    <a:pt x="-316" y="3120"/>
                    <a:pt x="56" y="4200"/>
                  </a:cubicBezTo>
                  <a:cubicBezTo>
                    <a:pt x="429" y="5280"/>
                    <a:pt x="2663" y="6240"/>
                    <a:pt x="6760" y="6600"/>
                  </a:cubicBezTo>
                  <a:cubicBezTo>
                    <a:pt x="10856" y="6960"/>
                    <a:pt x="16815" y="6720"/>
                    <a:pt x="19050" y="7320"/>
                  </a:cubicBezTo>
                  <a:cubicBezTo>
                    <a:pt x="21284" y="7920"/>
                    <a:pt x="19794" y="9360"/>
                    <a:pt x="17932" y="11280"/>
                  </a:cubicBezTo>
                  <a:cubicBezTo>
                    <a:pt x="16070" y="13200"/>
                    <a:pt x="13836" y="15600"/>
                    <a:pt x="13463" y="17400"/>
                  </a:cubicBezTo>
                  <a:cubicBezTo>
                    <a:pt x="13091" y="19200"/>
                    <a:pt x="14581" y="20400"/>
                    <a:pt x="160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0444992" y="6057376"/>
              <a:ext cx="6255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19119" y="0"/>
                  </a:moveTo>
                  <a:cubicBezTo>
                    <a:pt x="14079" y="4708"/>
                    <a:pt x="9039" y="9415"/>
                    <a:pt x="5439" y="12323"/>
                  </a:cubicBezTo>
                  <a:cubicBezTo>
                    <a:pt x="1839" y="15231"/>
                    <a:pt x="-321" y="16338"/>
                    <a:pt x="39" y="16338"/>
                  </a:cubicBezTo>
                  <a:cubicBezTo>
                    <a:pt x="399" y="16338"/>
                    <a:pt x="3279" y="15231"/>
                    <a:pt x="6519" y="14538"/>
                  </a:cubicBezTo>
                  <a:cubicBezTo>
                    <a:pt x="9759" y="13846"/>
                    <a:pt x="13359" y="13569"/>
                    <a:pt x="15879" y="14123"/>
                  </a:cubicBezTo>
                  <a:cubicBezTo>
                    <a:pt x="18399" y="14677"/>
                    <a:pt x="19839" y="16062"/>
                    <a:pt x="20559" y="17446"/>
                  </a:cubicBezTo>
                  <a:cubicBezTo>
                    <a:pt x="21279" y="18831"/>
                    <a:pt x="21279" y="20215"/>
                    <a:pt x="212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0571048" y="6133526"/>
              <a:ext cx="107951" cy="9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729" fill="norm" stroke="1" extrusionOk="0">
                  <a:moveTo>
                    <a:pt x="0" y="1361"/>
                  </a:moveTo>
                  <a:cubicBezTo>
                    <a:pt x="2077" y="461"/>
                    <a:pt x="4154" y="-439"/>
                    <a:pt x="5608" y="236"/>
                  </a:cubicBezTo>
                  <a:cubicBezTo>
                    <a:pt x="7062" y="911"/>
                    <a:pt x="7893" y="3161"/>
                    <a:pt x="8308" y="5636"/>
                  </a:cubicBezTo>
                  <a:cubicBezTo>
                    <a:pt x="8723" y="8111"/>
                    <a:pt x="8723" y="10811"/>
                    <a:pt x="8100" y="13286"/>
                  </a:cubicBezTo>
                  <a:cubicBezTo>
                    <a:pt x="7477" y="15761"/>
                    <a:pt x="6231" y="18011"/>
                    <a:pt x="4570" y="19361"/>
                  </a:cubicBezTo>
                  <a:cubicBezTo>
                    <a:pt x="2908" y="20711"/>
                    <a:pt x="831" y="21161"/>
                    <a:pt x="208" y="20261"/>
                  </a:cubicBezTo>
                  <a:cubicBezTo>
                    <a:pt x="-415" y="19361"/>
                    <a:pt x="416" y="17111"/>
                    <a:pt x="4154" y="13961"/>
                  </a:cubicBezTo>
                  <a:cubicBezTo>
                    <a:pt x="7893" y="10811"/>
                    <a:pt x="14539" y="6761"/>
                    <a:pt x="21185" y="2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275398" y="5056193"/>
              <a:ext cx="3714751" cy="79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828"/>
                  </a:moveTo>
                  <a:cubicBezTo>
                    <a:pt x="111" y="18597"/>
                    <a:pt x="222" y="18366"/>
                    <a:pt x="382" y="18019"/>
                  </a:cubicBezTo>
                  <a:cubicBezTo>
                    <a:pt x="542" y="17673"/>
                    <a:pt x="751" y="17211"/>
                    <a:pt x="948" y="16893"/>
                  </a:cubicBezTo>
                  <a:cubicBezTo>
                    <a:pt x="1145" y="16575"/>
                    <a:pt x="1329" y="16402"/>
                    <a:pt x="1502" y="16402"/>
                  </a:cubicBezTo>
                  <a:cubicBezTo>
                    <a:pt x="1674" y="16402"/>
                    <a:pt x="1834" y="16575"/>
                    <a:pt x="1975" y="16547"/>
                  </a:cubicBezTo>
                  <a:cubicBezTo>
                    <a:pt x="2117" y="16518"/>
                    <a:pt x="2240" y="16287"/>
                    <a:pt x="2338" y="16113"/>
                  </a:cubicBezTo>
                  <a:cubicBezTo>
                    <a:pt x="2437" y="15940"/>
                    <a:pt x="2511" y="15825"/>
                    <a:pt x="2578" y="15738"/>
                  </a:cubicBezTo>
                  <a:cubicBezTo>
                    <a:pt x="2646" y="15651"/>
                    <a:pt x="2708" y="15594"/>
                    <a:pt x="2800" y="15709"/>
                  </a:cubicBezTo>
                  <a:cubicBezTo>
                    <a:pt x="2892" y="15825"/>
                    <a:pt x="3015" y="16113"/>
                    <a:pt x="3157" y="16142"/>
                  </a:cubicBezTo>
                  <a:cubicBezTo>
                    <a:pt x="3298" y="16171"/>
                    <a:pt x="3458" y="15940"/>
                    <a:pt x="3631" y="15825"/>
                  </a:cubicBezTo>
                  <a:cubicBezTo>
                    <a:pt x="3803" y="15709"/>
                    <a:pt x="3988" y="15709"/>
                    <a:pt x="4142" y="15594"/>
                  </a:cubicBezTo>
                  <a:cubicBezTo>
                    <a:pt x="4295" y="15478"/>
                    <a:pt x="4418" y="15247"/>
                    <a:pt x="4535" y="15045"/>
                  </a:cubicBezTo>
                  <a:cubicBezTo>
                    <a:pt x="4652" y="14843"/>
                    <a:pt x="4763" y="14670"/>
                    <a:pt x="4855" y="14814"/>
                  </a:cubicBezTo>
                  <a:cubicBezTo>
                    <a:pt x="4948" y="14958"/>
                    <a:pt x="5022" y="15420"/>
                    <a:pt x="5089" y="15651"/>
                  </a:cubicBezTo>
                  <a:cubicBezTo>
                    <a:pt x="5157" y="15882"/>
                    <a:pt x="5218" y="15882"/>
                    <a:pt x="5342" y="15796"/>
                  </a:cubicBezTo>
                  <a:cubicBezTo>
                    <a:pt x="5465" y="15709"/>
                    <a:pt x="5649" y="15536"/>
                    <a:pt x="5822" y="15565"/>
                  </a:cubicBezTo>
                  <a:cubicBezTo>
                    <a:pt x="5994" y="15594"/>
                    <a:pt x="6154" y="15825"/>
                    <a:pt x="6308" y="15969"/>
                  </a:cubicBezTo>
                  <a:cubicBezTo>
                    <a:pt x="6462" y="16113"/>
                    <a:pt x="6609" y="16171"/>
                    <a:pt x="6782" y="16113"/>
                  </a:cubicBezTo>
                  <a:cubicBezTo>
                    <a:pt x="6954" y="16056"/>
                    <a:pt x="7151" y="15882"/>
                    <a:pt x="7366" y="15825"/>
                  </a:cubicBezTo>
                  <a:cubicBezTo>
                    <a:pt x="7582" y="15767"/>
                    <a:pt x="7815" y="15825"/>
                    <a:pt x="8049" y="15767"/>
                  </a:cubicBezTo>
                  <a:cubicBezTo>
                    <a:pt x="8283" y="15709"/>
                    <a:pt x="8517" y="15536"/>
                    <a:pt x="8726" y="15536"/>
                  </a:cubicBezTo>
                  <a:cubicBezTo>
                    <a:pt x="8935" y="15536"/>
                    <a:pt x="9120" y="15709"/>
                    <a:pt x="9446" y="15853"/>
                  </a:cubicBezTo>
                  <a:cubicBezTo>
                    <a:pt x="9772" y="15998"/>
                    <a:pt x="10240" y="16113"/>
                    <a:pt x="10622" y="16229"/>
                  </a:cubicBezTo>
                  <a:cubicBezTo>
                    <a:pt x="11003" y="16344"/>
                    <a:pt x="11298" y="16460"/>
                    <a:pt x="11563" y="16460"/>
                  </a:cubicBezTo>
                  <a:cubicBezTo>
                    <a:pt x="11828" y="16460"/>
                    <a:pt x="12062" y="16344"/>
                    <a:pt x="12240" y="16402"/>
                  </a:cubicBezTo>
                  <a:cubicBezTo>
                    <a:pt x="12418" y="16460"/>
                    <a:pt x="12542" y="16691"/>
                    <a:pt x="12794" y="16806"/>
                  </a:cubicBezTo>
                  <a:cubicBezTo>
                    <a:pt x="13046" y="16922"/>
                    <a:pt x="13428" y="16922"/>
                    <a:pt x="13711" y="16980"/>
                  </a:cubicBezTo>
                  <a:cubicBezTo>
                    <a:pt x="13994" y="17037"/>
                    <a:pt x="14178" y="17153"/>
                    <a:pt x="14406" y="17326"/>
                  </a:cubicBezTo>
                  <a:cubicBezTo>
                    <a:pt x="14634" y="17499"/>
                    <a:pt x="14905" y="17730"/>
                    <a:pt x="15132" y="17961"/>
                  </a:cubicBezTo>
                  <a:cubicBezTo>
                    <a:pt x="15360" y="18193"/>
                    <a:pt x="15545" y="18424"/>
                    <a:pt x="15754" y="18626"/>
                  </a:cubicBezTo>
                  <a:cubicBezTo>
                    <a:pt x="15963" y="18828"/>
                    <a:pt x="16197" y="19001"/>
                    <a:pt x="16375" y="19117"/>
                  </a:cubicBezTo>
                  <a:cubicBezTo>
                    <a:pt x="16554" y="19232"/>
                    <a:pt x="16677" y="19290"/>
                    <a:pt x="16757" y="19203"/>
                  </a:cubicBezTo>
                  <a:cubicBezTo>
                    <a:pt x="16837" y="19117"/>
                    <a:pt x="16874" y="18886"/>
                    <a:pt x="16917" y="18510"/>
                  </a:cubicBezTo>
                  <a:cubicBezTo>
                    <a:pt x="16960" y="18135"/>
                    <a:pt x="17009" y="17615"/>
                    <a:pt x="17083" y="16662"/>
                  </a:cubicBezTo>
                  <a:cubicBezTo>
                    <a:pt x="17157" y="15709"/>
                    <a:pt x="17255" y="14323"/>
                    <a:pt x="17348" y="13197"/>
                  </a:cubicBezTo>
                  <a:cubicBezTo>
                    <a:pt x="17440" y="12071"/>
                    <a:pt x="17526" y="11204"/>
                    <a:pt x="17618" y="10107"/>
                  </a:cubicBezTo>
                  <a:cubicBezTo>
                    <a:pt x="17711" y="9010"/>
                    <a:pt x="17809" y="7681"/>
                    <a:pt x="17908" y="6497"/>
                  </a:cubicBezTo>
                  <a:cubicBezTo>
                    <a:pt x="18006" y="5313"/>
                    <a:pt x="18105" y="4274"/>
                    <a:pt x="18172" y="3436"/>
                  </a:cubicBezTo>
                  <a:cubicBezTo>
                    <a:pt x="18240" y="2599"/>
                    <a:pt x="18277" y="1964"/>
                    <a:pt x="18302" y="1502"/>
                  </a:cubicBezTo>
                  <a:cubicBezTo>
                    <a:pt x="18326" y="1040"/>
                    <a:pt x="18338" y="751"/>
                    <a:pt x="18363" y="491"/>
                  </a:cubicBezTo>
                  <a:cubicBezTo>
                    <a:pt x="18388" y="231"/>
                    <a:pt x="18425" y="0"/>
                    <a:pt x="18462" y="0"/>
                  </a:cubicBezTo>
                  <a:cubicBezTo>
                    <a:pt x="18498" y="0"/>
                    <a:pt x="18535" y="231"/>
                    <a:pt x="18535" y="520"/>
                  </a:cubicBezTo>
                  <a:cubicBezTo>
                    <a:pt x="18535" y="809"/>
                    <a:pt x="18498" y="1155"/>
                    <a:pt x="18437" y="1935"/>
                  </a:cubicBezTo>
                  <a:cubicBezTo>
                    <a:pt x="18375" y="2714"/>
                    <a:pt x="18289" y="3927"/>
                    <a:pt x="18215" y="4996"/>
                  </a:cubicBezTo>
                  <a:cubicBezTo>
                    <a:pt x="18142" y="6064"/>
                    <a:pt x="18080" y="6988"/>
                    <a:pt x="17994" y="8057"/>
                  </a:cubicBezTo>
                  <a:cubicBezTo>
                    <a:pt x="17908" y="9125"/>
                    <a:pt x="17797" y="10338"/>
                    <a:pt x="17692" y="11378"/>
                  </a:cubicBezTo>
                  <a:cubicBezTo>
                    <a:pt x="17588" y="12417"/>
                    <a:pt x="17489" y="13283"/>
                    <a:pt x="17434" y="14005"/>
                  </a:cubicBezTo>
                  <a:cubicBezTo>
                    <a:pt x="17378" y="14727"/>
                    <a:pt x="17366" y="15305"/>
                    <a:pt x="17360" y="15738"/>
                  </a:cubicBezTo>
                  <a:cubicBezTo>
                    <a:pt x="17354" y="16171"/>
                    <a:pt x="17354" y="16460"/>
                    <a:pt x="17342" y="16749"/>
                  </a:cubicBezTo>
                  <a:cubicBezTo>
                    <a:pt x="17329" y="17037"/>
                    <a:pt x="17305" y="17326"/>
                    <a:pt x="17323" y="17442"/>
                  </a:cubicBezTo>
                  <a:cubicBezTo>
                    <a:pt x="17342" y="17557"/>
                    <a:pt x="17403" y="17499"/>
                    <a:pt x="17465" y="17413"/>
                  </a:cubicBezTo>
                  <a:cubicBezTo>
                    <a:pt x="17526" y="17326"/>
                    <a:pt x="17588" y="17211"/>
                    <a:pt x="17637" y="17268"/>
                  </a:cubicBezTo>
                  <a:cubicBezTo>
                    <a:pt x="17686" y="17326"/>
                    <a:pt x="17723" y="17557"/>
                    <a:pt x="17846" y="17730"/>
                  </a:cubicBezTo>
                  <a:cubicBezTo>
                    <a:pt x="17969" y="17904"/>
                    <a:pt x="18178" y="18019"/>
                    <a:pt x="18314" y="18077"/>
                  </a:cubicBezTo>
                  <a:cubicBezTo>
                    <a:pt x="18449" y="18135"/>
                    <a:pt x="18511" y="18135"/>
                    <a:pt x="18622" y="18337"/>
                  </a:cubicBezTo>
                  <a:cubicBezTo>
                    <a:pt x="18732" y="18539"/>
                    <a:pt x="18892" y="18943"/>
                    <a:pt x="19065" y="19145"/>
                  </a:cubicBezTo>
                  <a:cubicBezTo>
                    <a:pt x="19237" y="19348"/>
                    <a:pt x="19422" y="19348"/>
                    <a:pt x="19742" y="19579"/>
                  </a:cubicBezTo>
                  <a:cubicBezTo>
                    <a:pt x="20062" y="19810"/>
                    <a:pt x="20517" y="20272"/>
                    <a:pt x="20849" y="20647"/>
                  </a:cubicBezTo>
                  <a:cubicBezTo>
                    <a:pt x="21182" y="21022"/>
                    <a:pt x="21391" y="213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0793298" y="6007518"/>
              <a:ext cx="1009651" cy="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666"/>
                  </a:moveTo>
                  <a:cubicBezTo>
                    <a:pt x="181" y="1226"/>
                    <a:pt x="362" y="-214"/>
                    <a:pt x="1087" y="26"/>
                  </a:cubicBezTo>
                  <a:cubicBezTo>
                    <a:pt x="1811" y="266"/>
                    <a:pt x="3079" y="2186"/>
                    <a:pt x="4596" y="3386"/>
                  </a:cubicBezTo>
                  <a:cubicBezTo>
                    <a:pt x="6113" y="4586"/>
                    <a:pt x="7879" y="5066"/>
                    <a:pt x="9713" y="6026"/>
                  </a:cubicBezTo>
                  <a:cubicBezTo>
                    <a:pt x="11547" y="6986"/>
                    <a:pt x="13449" y="8426"/>
                    <a:pt x="15238" y="10586"/>
                  </a:cubicBezTo>
                  <a:cubicBezTo>
                    <a:pt x="17026" y="12746"/>
                    <a:pt x="18702" y="15626"/>
                    <a:pt x="19743" y="17546"/>
                  </a:cubicBezTo>
                  <a:cubicBezTo>
                    <a:pt x="20785" y="19466"/>
                    <a:pt x="21192" y="20426"/>
                    <a:pt x="21600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1529898" y="6019276"/>
              <a:ext cx="2231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5891" y="0"/>
                  </a:moveTo>
                  <a:cubicBezTo>
                    <a:pt x="13745" y="4926"/>
                    <a:pt x="21600" y="9853"/>
                    <a:pt x="20618" y="13453"/>
                  </a:cubicBezTo>
                  <a:cubicBezTo>
                    <a:pt x="19636" y="17053"/>
                    <a:pt x="9818" y="193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1397342" y="6184104"/>
              <a:ext cx="58665" cy="20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406" fill="norm" stroke="1" extrusionOk="0">
                  <a:moveTo>
                    <a:pt x="8659" y="2033"/>
                  </a:moveTo>
                  <a:cubicBezTo>
                    <a:pt x="8659" y="919"/>
                    <a:pt x="8659" y="-194"/>
                    <a:pt x="7914" y="29"/>
                  </a:cubicBezTo>
                  <a:cubicBezTo>
                    <a:pt x="7169" y="251"/>
                    <a:pt x="5680" y="1810"/>
                    <a:pt x="4190" y="3146"/>
                  </a:cubicBezTo>
                  <a:cubicBezTo>
                    <a:pt x="2700" y="4482"/>
                    <a:pt x="1211" y="5596"/>
                    <a:pt x="466" y="6709"/>
                  </a:cubicBezTo>
                  <a:cubicBezTo>
                    <a:pt x="-279" y="7822"/>
                    <a:pt x="-279" y="8936"/>
                    <a:pt x="1583" y="9715"/>
                  </a:cubicBezTo>
                  <a:cubicBezTo>
                    <a:pt x="3445" y="10495"/>
                    <a:pt x="7169" y="10940"/>
                    <a:pt x="10893" y="11274"/>
                  </a:cubicBezTo>
                  <a:cubicBezTo>
                    <a:pt x="14618" y="11608"/>
                    <a:pt x="18342" y="11831"/>
                    <a:pt x="19831" y="12499"/>
                  </a:cubicBezTo>
                  <a:cubicBezTo>
                    <a:pt x="21321" y="13167"/>
                    <a:pt x="20576" y="14280"/>
                    <a:pt x="19087" y="15282"/>
                  </a:cubicBezTo>
                  <a:cubicBezTo>
                    <a:pt x="17597" y="16284"/>
                    <a:pt x="15362" y="17175"/>
                    <a:pt x="14990" y="18177"/>
                  </a:cubicBezTo>
                  <a:cubicBezTo>
                    <a:pt x="14618" y="19179"/>
                    <a:pt x="16107" y="20293"/>
                    <a:pt x="17597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1457271" y="6248289"/>
              <a:ext cx="136128" cy="17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041" fill="norm" stroke="1" extrusionOk="0">
                  <a:moveTo>
                    <a:pt x="19766" y="3675"/>
                  </a:moveTo>
                  <a:cubicBezTo>
                    <a:pt x="18799" y="2682"/>
                    <a:pt x="17832" y="1689"/>
                    <a:pt x="16542" y="944"/>
                  </a:cubicBezTo>
                  <a:cubicBezTo>
                    <a:pt x="15252" y="200"/>
                    <a:pt x="13640" y="-297"/>
                    <a:pt x="12834" y="200"/>
                  </a:cubicBezTo>
                  <a:cubicBezTo>
                    <a:pt x="12029" y="696"/>
                    <a:pt x="12029" y="2186"/>
                    <a:pt x="12190" y="4917"/>
                  </a:cubicBezTo>
                  <a:cubicBezTo>
                    <a:pt x="12351" y="7648"/>
                    <a:pt x="12673" y="11620"/>
                    <a:pt x="12351" y="14227"/>
                  </a:cubicBezTo>
                  <a:cubicBezTo>
                    <a:pt x="12029" y="16834"/>
                    <a:pt x="11061" y="18075"/>
                    <a:pt x="9772" y="18944"/>
                  </a:cubicBezTo>
                  <a:cubicBezTo>
                    <a:pt x="8482" y="19813"/>
                    <a:pt x="6870" y="20310"/>
                    <a:pt x="5258" y="20682"/>
                  </a:cubicBezTo>
                  <a:cubicBezTo>
                    <a:pt x="3646" y="21055"/>
                    <a:pt x="2034" y="21303"/>
                    <a:pt x="906" y="20558"/>
                  </a:cubicBezTo>
                  <a:cubicBezTo>
                    <a:pt x="-222" y="19813"/>
                    <a:pt x="-867" y="18075"/>
                    <a:pt x="2518" y="14848"/>
                  </a:cubicBezTo>
                  <a:cubicBezTo>
                    <a:pt x="5903" y="11620"/>
                    <a:pt x="13318" y="6903"/>
                    <a:pt x="20733" y="2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1565557" y="6266926"/>
              <a:ext cx="10404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1234" y="0"/>
                  </a:moveTo>
                  <a:cubicBezTo>
                    <a:pt x="18642" y="3600"/>
                    <a:pt x="16050" y="7200"/>
                    <a:pt x="13026" y="10012"/>
                  </a:cubicBezTo>
                  <a:cubicBezTo>
                    <a:pt x="10002" y="12825"/>
                    <a:pt x="6546" y="14850"/>
                    <a:pt x="3954" y="16200"/>
                  </a:cubicBezTo>
                  <a:cubicBezTo>
                    <a:pt x="1362" y="17550"/>
                    <a:pt x="-366" y="18225"/>
                    <a:pt x="66" y="18113"/>
                  </a:cubicBezTo>
                  <a:cubicBezTo>
                    <a:pt x="498" y="18000"/>
                    <a:pt x="3090" y="17100"/>
                    <a:pt x="6114" y="16538"/>
                  </a:cubicBezTo>
                  <a:cubicBezTo>
                    <a:pt x="9138" y="15975"/>
                    <a:pt x="12594" y="15750"/>
                    <a:pt x="14322" y="16650"/>
                  </a:cubicBezTo>
                  <a:cubicBezTo>
                    <a:pt x="16050" y="17550"/>
                    <a:pt x="16050" y="19575"/>
                    <a:pt x="160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1663248" y="6406618"/>
              <a:ext cx="184151" cy="7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3" fill="norm" stroke="1" extrusionOk="0">
                  <a:moveTo>
                    <a:pt x="0" y="11111"/>
                  </a:moveTo>
                  <a:cubicBezTo>
                    <a:pt x="497" y="8025"/>
                    <a:pt x="993" y="4939"/>
                    <a:pt x="2359" y="2779"/>
                  </a:cubicBezTo>
                  <a:cubicBezTo>
                    <a:pt x="3724" y="619"/>
                    <a:pt x="5959" y="-615"/>
                    <a:pt x="7821" y="311"/>
                  </a:cubicBezTo>
                  <a:cubicBezTo>
                    <a:pt x="9683" y="1236"/>
                    <a:pt x="11172" y="4322"/>
                    <a:pt x="11917" y="7716"/>
                  </a:cubicBezTo>
                  <a:cubicBezTo>
                    <a:pt x="12662" y="11111"/>
                    <a:pt x="12662" y="14814"/>
                    <a:pt x="12041" y="17282"/>
                  </a:cubicBezTo>
                  <a:cubicBezTo>
                    <a:pt x="11421" y="19751"/>
                    <a:pt x="10179" y="20985"/>
                    <a:pt x="10055" y="20676"/>
                  </a:cubicBezTo>
                  <a:cubicBezTo>
                    <a:pt x="9931" y="20368"/>
                    <a:pt x="10924" y="18516"/>
                    <a:pt x="13034" y="16665"/>
                  </a:cubicBezTo>
                  <a:cubicBezTo>
                    <a:pt x="15145" y="14814"/>
                    <a:pt x="18372" y="12962"/>
                    <a:pt x="21600" y="11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1821998" y="6407621"/>
              <a:ext cx="146051" cy="13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21600" y="816"/>
                  </a:moveTo>
                  <a:cubicBezTo>
                    <a:pt x="20035" y="171"/>
                    <a:pt x="18470" y="-474"/>
                    <a:pt x="16435" y="493"/>
                  </a:cubicBezTo>
                  <a:cubicBezTo>
                    <a:pt x="14400" y="1460"/>
                    <a:pt x="11896" y="4039"/>
                    <a:pt x="10487" y="6941"/>
                  </a:cubicBezTo>
                  <a:cubicBezTo>
                    <a:pt x="9078" y="9842"/>
                    <a:pt x="8765" y="13066"/>
                    <a:pt x="7200" y="15484"/>
                  </a:cubicBezTo>
                  <a:cubicBezTo>
                    <a:pt x="5635" y="17902"/>
                    <a:pt x="2817" y="19514"/>
                    <a:pt x="0" y="21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0818698" y="5222094"/>
              <a:ext cx="1473201" cy="710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18508"/>
                  </a:moveTo>
                  <a:cubicBezTo>
                    <a:pt x="1055" y="18764"/>
                    <a:pt x="2110" y="19020"/>
                    <a:pt x="3088" y="19275"/>
                  </a:cubicBezTo>
                  <a:cubicBezTo>
                    <a:pt x="4066" y="19531"/>
                    <a:pt x="4966" y="19787"/>
                    <a:pt x="5788" y="20010"/>
                  </a:cubicBezTo>
                  <a:cubicBezTo>
                    <a:pt x="6610" y="20234"/>
                    <a:pt x="7355" y="20426"/>
                    <a:pt x="7960" y="20585"/>
                  </a:cubicBezTo>
                  <a:cubicBezTo>
                    <a:pt x="8566" y="20745"/>
                    <a:pt x="9031" y="20873"/>
                    <a:pt x="9357" y="21001"/>
                  </a:cubicBezTo>
                  <a:cubicBezTo>
                    <a:pt x="9683" y="21129"/>
                    <a:pt x="9869" y="21256"/>
                    <a:pt x="10086" y="21352"/>
                  </a:cubicBezTo>
                  <a:cubicBezTo>
                    <a:pt x="10303" y="21448"/>
                    <a:pt x="10552" y="21512"/>
                    <a:pt x="10676" y="21352"/>
                  </a:cubicBezTo>
                  <a:cubicBezTo>
                    <a:pt x="10800" y="21192"/>
                    <a:pt x="10800" y="20809"/>
                    <a:pt x="10831" y="20074"/>
                  </a:cubicBezTo>
                  <a:cubicBezTo>
                    <a:pt x="10862" y="19339"/>
                    <a:pt x="10924" y="18253"/>
                    <a:pt x="11126" y="16783"/>
                  </a:cubicBezTo>
                  <a:cubicBezTo>
                    <a:pt x="11328" y="15313"/>
                    <a:pt x="11669" y="13460"/>
                    <a:pt x="11948" y="11575"/>
                  </a:cubicBezTo>
                  <a:cubicBezTo>
                    <a:pt x="12228" y="9690"/>
                    <a:pt x="12445" y="7772"/>
                    <a:pt x="12693" y="6143"/>
                  </a:cubicBezTo>
                  <a:cubicBezTo>
                    <a:pt x="12941" y="4513"/>
                    <a:pt x="13221" y="3171"/>
                    <a:pt x="13453" y="2245"/>
                  </a:cubicBezTo>
                  <a:cubicBezTo>
                    <a:pt x="13686" y="1318"/>
                    <a:pt x="13872" y="807"/>
                    <a:pt x="14028" y="455"/>
                  </a:cubicBezTo>
                  <a:cubicBezTo>
                    <a:pt x="14183" y="104"/>
                    <a:pt x="14307" y="-88"/>
                    <a:pt x="14369" y="40"/>
                  </a:cubicBezTo>
                  <a:cubicBezTo>
                    <a:pt x="14431" y="168"/>
                    <a:pt x="14431" y="615"/>
                    <a:pt x="14353" y="1574"/>
                  </a:cubicBezTo>
                  <a:cubicBezTo>
                    <a:pt x="14276" y="2532"/>
                    <a:pt x="14121" y="4002"/>
                    <a:pt x="13857" y="5504"/>
                  </a:cubicBezTo>
                  <a:cubicBezTo>
                    <a:pt x="13593" y="7005"/>
                    <a:pt x="13221" y="8539"/>
                    <a:pt x="12833" y="10265"/>
                  </a:cubicBezTo>
                  <a:cubicBezTo>
                    <a:pt x="12445" y="11990"/>
                    <a:pt x="12041" y="13907"/>
                    <a:pt x="11716" y="15441"/>
                  </a:cubicBezTo>
                  <a:cubicBezTo>
                    <a:pt x="11390" y="16975"/>
                    <a:pt x="11141" y="18125"/>
                    <a:pt x="10971" y="18828"/>
                  </a:cubicBezTo>
                  <a:cubicBezTo>
                    <a:pt x="10800" y="19531"/>
                    <a:pt x="10707" y="19787"/>
                    <a:pt x="10784" y="19850"/>
                  </a:cubicBezTo>
                  <a:cubicBezTo>
                    <a:pt x="10862" y="19914"/>
                    <a:pt x="11110" y="19787"/>
                    <a:pt x="11716" y="19787"/>
                  </a:cubicBezTo>
                  <a:cubicBezTo>
                    <a:pt x="12321" y="19787"/>
                    <a:pt x="13283" y="19914"/>
                    <a:pt x="14400" y="20074"/>
                  </a:cubicBezTo>
                  <a:cubicBezTo>
                    <a:pt x="15517" y="20234"/>
                    <a:pt x="16790" y="20426"/>
                    <a:pt x="18016" y="20649"/>
                  </a:cubicBezTo>
                  <a:cubicBezTo>
                    <a:pt x="19241" y="20873"/>
                    <a:pt x="20421" y="21129"/>
                    <a:pt x="21600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684098" y="3906843"/>
              <a:ext cx="73308" cy="169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0" y="216"/>
                  </a:moveTo>
                  <a:cubicBezTo>
                    <a:pt x="1851" y="108"/>
                    <a:pt x="3703" y="0"/>
                    <a:pt x="5554" y="0"/>
                  </a:cubicBezTo>
                  <a:cubicBezTo>
                    <a:pt x="7406" y="0"/>
                    <a:pt x="9257" y="108"/>
                    <a:pt x="11417" y="594"/>
                  </a:cubicBezTo>
                  <a:cubicBezTo>
                    <a:pt x="13577" y="1080"/>
                    <a:pt x="16046" y="1944"/>
                    <a:pt x="16971" y="2889"/>
                  </a:cubicBezTo>
                  <a:cubicBezTo>
                    <a:pt x="17897" y="3834"/>
                    <a:pt x="17280" y="4860"/>
                    <a:pt x="16046" y="5900"/>
                  </a:cubicBezTo>
                  <a:cubicBezTo>
                    <a:pt x="14811" y="6939"/>
                    <a:pt x="12960" y="7992"/>
                    <a:pt x="12343" y="9045"/>
                  </a:cubicBezTo>
                  <a:cubicBezTo>
                    <a:pt x="11726" y="10098"/>
                    <a:pt x="12343" y="11151"/>
                    <a:pt x="13577" y="12204"/>
                  </a:cubicBezTo>
                  <a:cubicBezTo>
                    <a:pt x="14811" y="13257"/>
                    <a:pt x="16663" y="14310"/>
                    <a:pt x="18206" y="15323"/>
                  </a:cubicBezTo>
                  <a:cubicBezTo>
                    <a:pt x="19749" y="16335"/>
                    <a:pt x="20983" y="17307"/>
                    <a:pt x="21291" y="18212"/>
                  </a:cubicBezTo>
                  <a:cubicBezTo>
                    <a:pt x="21600" y="19116"/>
                    <a:pt x="20983" y="19953"/>
                    <a:pt x="20366" y="20507"/>
                  </a:cubicBezTo>
                  <a:cubicBezTo>
                    <a:pt x="19749" y="21060"/>
                    <a:pt x="19131" y="21330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54366" y="5511276"/>
              <a:ext cx="499223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225" y="19440"/>
                  </a:moveTo>
                  <a:cubicBezTo>
                    <a:pt x="179" y="18000"/>
                    <a:pt x="133" y="16560"/>
                    <a:pt x="88" y="15840"/>
                  </a:cubicBezTo>
                  <a:cubicBezTo>
                    <a:pt x="42" y="15120"/>
                    <a:pt x="-4" y="15120"/>
                    <a:pt x="1" y="15480"/>
                  </a:cubicBezTo>
                  <a:cubicBezTo>
                    <a:pt x="5" y="15840"/>
                    <a:pt x="60" y="16560"/>
                    <a:pt x="248" y="16200"/>
                  </a:cubicBezTo>
                  <a:cubicBezTo>
                    <a:pt x="436" y="15840"/>
                    <a:pt x="756" y="14400"/>
                    <a:pt x="1104" y="13320"/>
                  </a:cubicBezTo>
                  <a:cubicBezTo>
                    <a:pt x="1452" y="12240"/>
                    <a:pt x="1827" y="11520"/>
                    <a:pt x="2189" y="11160"/>
                  </a:cubicBezTo>
                  <a:cubicBezTo>
                    <a:pt x="2551" y="10800"/>
                    <a:pt x="2899" y="10800"/>
                    <a:pt x="3237" y="10440"/>
                  </a:cubicBezTo>
                  <a:cubicBezTo>
                    <a:pt x="3576" y="10080"/>
                    <a:pt x="3906" y="9360"/>
                    <a:pt x="4263" y="8280"/>
                  </a:cubicBezTo>
                  <a:cubicBezTo>
                    <a:pt x="4620" y="7200"/>
                    <a:pt x="5005" y="5760"/>
                    <a:pt x="5339" y="4680"/>
                  </a:cubicBezTo>
                  <a:cubicBezTo>
                    <a:pt x="5673" y="3600"/>
                    <a:pt x="5957" y="2880"/>
                    <a:pt x="6250" y="2520"/>
                  </a:cubicBezTo>
                  <a:cubicBezTo>
                    <a:pt x="6543" y="2160"/>
                    <a:pt x="6845" y="2160"/>
                    <a:pt x="7165" y="1800"/>
                  </a:cubicBezTo>
                  <a:cubicBezTo>
                    <a:pt x="7486" y="1440"/>
                    <a:pt x="7825" y="720"/>
                    <a:pt x="8159" y="360"/>
                  </a:cubicBezTo>
                  <a:cubicBezTo>
                    <a:pt x="8493" y="0"/>
                    <a:pt x="8823" y="0"/>
                    <a:pt x="9157" y="0"/>
                  </a:cubicBezTo>
                  <a:cubicBezTo>
                    <a:pt x="9491" y="0"/>
                    <a:pt x="9830" y="0"/>
                    <a:pt x="10183" y="0"/>
                  </a:cubicBezTo>
                  <a:cubicBezTo>
                    <a:pt x="10535" y="0"/>
                    <a:pt x="10901" y="0"/>
                    <a:pt x="11268" y="0"/>
                  </a:cubicBezTo>
                  <a:cubicBezTo>
                    <a:pt x="11634" y="0"/>
                    <a:pt x="12000" y="0"/>
                    <a:pt x="12357" y="0"/>
                  </a:cubicBezTo>
                  <a:cubicBezTo>
                    <a:pt x="12714" y="0"/>
                    <a:pt x="13062" y="0"/>
                    <a:pt x="13415" y="0"/>
                  </a:cubicBezTo>
                  <a:cubicBezTo>
                    <a:pt x="13767" y="0"/>
                    <a:pt x="14124" y="0"/>
                    <a:pt x="14472" y="0"/>
                  </a:cubicBezTo>
                  <a:cubicBezTo>
                    <a:pt x="14820" y="0"/>
                    <a:pt x="15159" y="0"/>
                    <a:pt x="15484" y="0"/>
                  </a:cubicBezTo>
                  <a:cubicBezTo>
                    <a:pt x="15809" y="0"/>
                    <a:pt x="16120" y="0"/>
                    <a:pt x="16436" y="0"/>
                  </a:cubicBezTo>
                  <a:cubicBezTo>
                    <a:pt x="16752" y="0"/>
                    <a:pt x="17073" y="0"/>
                    <a:pt x="17384" y="0"/>
                  </a:cubicBezTo>
                  <a:cubicBezTo>
                    <a:pt x="17695" y="0"/>
                    <a:pt x="17998" y="0"/>
                    <a:pt x="18345" y="0"/>
                  </a:cubicBezTo>
                  <a:cubicBezTo>
                    <a:pt x="18693" y="0"/>
                    <a:pt x="19087" y="0"/>
                    <a:pt x="19476" y="1440"/>
                  </a:cubicBezTo>
                  <a:cubicBezTo>
                    <a:pt x="19865" y="2880"/>
                    <a:pt x="20250" y="5760"/>
                    <a:pt x="20603" y="9360"/>
                  </a:cubicBezTo>
                  <a:cubicBezTo>
                    <a:pt x="20955" y="12960"/>
                    <a:pt x="21276" y="17280"/>
                    <a:pt x="215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5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03148" y="4297892"/>
              <a:ext cx="4648201" cy="1059809"/>
            </a:xfrm>
            <a:prstGeom prst="rect">
              <a:avLst/>
            </a:prstGeom>
            <a:effectLst/>
          </p:spPr>
        </p:pic>
        <p:pic>
          <p:nvPicPr>
            <p:cNvPr id="105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364048" y="5530326"/>
              <a:ext cx="952501" cy="50801"/>
            </a:xfrm>
            <a:prstGeom prst="rect">
              <a:avLst/>
            </a:prstGeom>
            <a:effectLst/>
          </p:spPr>
        </p:pic>
        <p:pic>
          <p:nvPicPr>
            <p:cNvPr id="105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598990" y="5505431"/>
              <a:ext cx="129526" cy="129391"/>
            </a:xfrm>
            <a:prstGeom prst="rect">
              <a:avLst/>
            </a:prstGeom>
            <a:effectLst/>
          </p:spPr>
        </p:pic>
        <p:pic>
          <p:nvPicPr>
            <p:cNvPr id="106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549644" y="5758926"/>
              <a:ext cx="125555" cy="319618"/>
            </a:xfrm>
            <a:prstGeom prst="rect">
              <a:avLst/>
            </a:prstGeom>
            <a:effectLst/>
          </p:spPr>
        </p:pic>
        <p:pic>
          <p:nvPicPr>
            <p:cNvPr id="106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516448" y="5904976"/>
              <a:ext cx="241301" cy="44451"/>
            </a:xfrm>
            <a:prstGeom prst="rect">
              <a:avLst/>
            </a:prstGeom>
            <a:effectLst/>
          </p:spPr>
        </p:pic>
        <p:pic>
          <p:nvPicPr>
            <p:cNvPr id="1065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713298" y="5936726"/>
              <a:ext cx="158751" cy="38101"/>
            </a:xfrm>
            <a:prstGeom prst="rect">
              <a:avLst/>
            </a:prstGeom>
            <a:effectLst/>
          </p:spPr>
        </p:pic>
        <p:pic>
          <p:nvPicPr>
            <p:cNvPr id="106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770448" y="5860526"/>
              <a:ext cx="44451" cy="247651"/>
            </a:xfrm>
            <a:prstGeom prst="rect">
              <a:avLst/>
            </a:prstGeom>
            <a:effectLst/>
          </p:spPr>
        </p:pic>
        <p:pic>
          <p:nvPicPr>
            <p:cNvPr id="106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916498" y="5911326"/>
              <a:ext cx="114301" cy="209551"/>
            </a:xfrm>
            <a:prstGeom prst="rect">
              <a:avLst/>
            </a:prstGeom>
            <a:effectLst/>
          </p:spPr>
        </p:pic>
        <p:pic>
          <p:nvPicPr>
            <p:cNvPr id="1071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618048" y="5428726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07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497754" y="5248016"/>
              <a:ext cx="146845" cy="88896"/>
            </a:xfrm>
            <a:prstGeom prst="rect">
              <a:avLst/>
            </a:prstGeom>
            <a:effectLst/>
          </p:spPr>
        </p:pic>
        <p:pic>
          <p:nvPicPr>
            <p:cNvPr id="107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624297" y="5209563"/>
              <a:ext cx="187052" cy="147760"/>
            </a:xfrm>
            <a:prstGeom prst="rect">
              <a:avLst/>
            </a:prstGeom>
            <a:effectLst/>
          </p:spPr>
        </p:pic>
        <p:pic>
          <p:nvPicPr>
            <p:cNvPr id="107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722448" y="5250926"/>
              <a:ext cx="2755901" cy="117294"/>
            </a:xfrm>
            <a:prstGeom prst="rect">
              <a:avLst/>
            </a:prstGeom>
            <a:effectLst/>
          </p:spPr>
        </p:pic>
        <p:pic>
          <p:nvPicPr>
            <p:cNvPr id="107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404265" y="5220118"/>
              <a:ext cx="91681" cy="170509"/>
            </a:xfrm>
            <a:prstGeom prst="rect">
              <a:avLst/>
            </a:prstGeom>
            <a:effectLst/>
          </p:spPr>
        </p:pic>
        <p:pic>
          <p:nvPicPr>
            <p:cNvPr id="108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496853" y="5276326"/>
              <a:ext cx="137161" cy="104511"/>
            </a:xfrm>
            <a:prstGeom prst="rect">
              <a:avLst/>
            </a:prstGeom>
            <a:effectLst/>
          </p:spPr>
        </p:pic>
        <p:pic>
          <p:nvPicPr>
            <p:cNvPr id="108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727700" y="4958826"/>
              <a:ext cx="179027" cy="322225"/>
            </a:xfrm>
            <a:prstGeom prst="rect">
              <a:avLst/>
            </a:prstGeom>
            <a:effectLst/>
          </p:spPr>
        </p:pic>
        <p:pic>
          <p:nvPicPr>
            <p:cNvPr id="108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759865" y="4742426"/>
              <a:ext cx="137584" cy="146551"/>
            </a:xfrm>
            <a:prstGeom prst="rect">
              <a:avLst/>
            </a:prstGeom>
            <a:effectLst/>
          </p:spPr>
        </p:pic>
        <p:pic>
          <p:nvPicPr>
            <p:cNvPr id="108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905081" y="5047726"/>
              <a:ext cx="100318" cy="162182"/>
            </a:xfrm>
            <a:prstGeom prst="rect">
              <a:avLst/>
            </a:prstGeom>
            <a:effectLst/>
          </p:spPr>
        </p:pic>
        <p:pic>
          <p:nvPicPr>
            <p:cNvPr id="1089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878398" y="5136626"/>
              <a:ext cx="158751" cy="31751"/>
            </a:xfrm>
            <a:prstGeom prst="rect">
              <a:avLst/>
            </a:prstGeom>
            <a:effectLst/>
          </p:spPr>
        </p:pic>
        <p:pic>
          <p:nvPicPr>
            <p:cNvPr id="1091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005398" y="5142976"/>
              <a:ext cx="133351" cy="44451"/>
            </a:xfrm>
            <a:prstGeom prst="rect">
              <a:avLst/>
            </a:prstGeom>
            <a:effectLst/>
          </p:spPr>
        </p:pic>
        <p:pic>
          <p:nvPicPr>
            <p:cNvPr id="1093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062548" y="5104876"/>
              <a:ext cx="31751" cy="101601"/>
            </a:xfrm>
            <a:prstGeom prst="rect">
              <a:avLst/>
            </a:prstGeom>
            <a:effectLst/>
          </p:spPr>
        </p:pic>
        <p:pic>
          <p:nvPicPr>
            <p:cNvPr id="109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145098" y="5111226"/>
              <a:ext cx="25401" cy="101601"/>
            </a:xfrm>
            <a:prstGeom prst="rect">
              <a:avLst/>
            </a:prstGeom>
            <a:effectLst/>
          </p:spPr>
        </p:pic>
        <p:pic>
          <p:nvPicPr>
            <p:cNvPr id="109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214948" y="5015976"/>
              <a:ext cx="76201" cy="285751"/>
            </a:xfrm>
            <a:prstGeom prst="rect">
              <a:avLst/>
            </a:prstGeom>
            <a:effectLst/>
          </p:spPr>
        </p:pic>
        <p:pic>
          <p:nvPicPr>
            <p:cNvPr id="109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313132" y="5092176"/>
              <a:ext cx="92317" cy="184151"/>
            </a:xfrm>
            <a:prstGeom prst="rect">
              <a:avLst/>
            </a:prstGeom>
            <a:effectLst/>
          </p:spPr>
        </p:pic>
        <p:pic>
          <p:nvPicPr>
            <p:cNvPr id="1101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310198" y="5168376"/>
              <a:ext cx="139701" cy="317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7" name="Drawing"/>
          <p:cNvGrpSpPr/>
          <p:nvPr/>
        </p:nvGrpSpPr>
        <p:grpSpPr>
          <a:xfrm>
            <a:off x="1045547" y="1299633"/>
            <a:ext cx="11648103" cy="8358718"/>
            <a:chOff x="0" y="-19050"/>
            <a:chExt cx="11648102" cy="8358716"/>
          </a:xfrm>
        </p:grpSpPr>
        <p:sp>
          <p:nvSpPr>
            <p:cNvPr id="1105" name="Line"/>
            <p:cNvSpPr/>
            <p:nvPr/>
          </p:nvSpPr>
          <p:spPr>
            <a:xfrm>
              <a:off x="205402" y="675216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11853" y="530868"/>
              <a:ext cx="237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153" fill="norm" stroke="1" extrusionOk="0">
                  <a:moveTo>
                    <a:pt x="9353" y="20153"/>
                  </a:moveTo>
                  <a:cubicBezTo>
                    <a:pt x="3953" y="11153"/>
                    <a:pt x="-1447" y="2153"/>
                    <a:pt x="353" y="353"/>
                  </a:cubicBezTo>
                  <a:cubicBezTo>
                    <a:pt x="2153" y="-1447"/>
                    <a:pt x="11153" y="3953"/>
                    <a:pt x="20153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94302" y="649816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84"/>
                    <a:pt x="7200" y="10368"/>
                    <a:pt x="10800" y="13968"/>
                  </a:cubicBezTo>
                  <a:cubicBezTo>
                    <a:pt x="14400" y="17568"/>
                    <a:pt x="18000" y="195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75252" y="567266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57802" y="687916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45102" y="56091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83202" y="579966"/>
              <a:ext cx="95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11030" y="0"/>
                  </a:moveTo>
                  <a:cubicBezTo>
                    <a:pt x="15166" y="1991"/>
                    <a:pt x="19302" y="3983"/>
                    <a:pt x="20451" y="6817"/>
                  </a:cubicBezTo>
                  <a:cubicBezTo>
                    <a:pt x="21600" y="9651"/>
                    <a:pt x="19762" y="13328"/>
                    <a:pt x="15855" y="15932"/>
                  </a:cubicBezTo>
                  <a:cubicBezTo>
                    <a:pt x="11949" y="18536"/>
                    <a:pt x="5974" y="200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-1" y="609409"/>
              <a:ext cx="141904" cy="34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80" fill="norm" stroke="1" extrusionOk="0">
                  <a:moveTo>
                    <a:pt x="8907" y="1329"/>
                  </a:moveTo>
                  <a:cubicBezTo>
                    <a:pt x="7636" y="934"/>
                    <a:pt x="6366" y="539"/>
                    <a:pt x="4936" y="275"/>
                  </a:cubicBezTo>
                  <a:cubicBezTo>
                    <a:pt x="3507" y="12"/>
                    <a:pt x="1919" y="-120"/>
                    <a:pt x="966" y="143"/>
                  </a:cubicBezTo>
                  <a:cubicBezTo>
                    <a:pt x="13" y="407"/>
                    <a:pt x="-305" y="1065"/>
                    <a:pt x="330" y="3765"/>
                  </a:cubicBezTo>
                  <a:cubicBezTo>
                    <a:pt x="966" y="6465"/>
                    <a:pt x="2554" y="11207"/>
                    <a:pt x="5095" y="14500"/>
                  </a:cubicBezTo>
                  <a:cubicBezTo>
                    <a:pt x="7636" y="17792"/>
                    <a:pt x="11130" y="19636"/>
                    <a:pt x="13989" y="20558"/>
                  </a:cubicBezTo>
                  <a:cubicBezTo>
                    <a:pt x="16848" y="21480"/>
                    <a:pt x="19071" y="21480"/>
                    <a:pt x="21295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813362" y="413761"/>
              <a:ext cx="184054" cy="46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80" fill="norm" stroke="1" extrusionOk="0">
                  <a:moveTo>
                    <a:pt x="18186" y="2970"/>
                  </a:moveTo>
                  <a:cubicBezTo>
                    <a:pt x="18186" y="2484"/>
                    <a:pt x="18186" y="1997"/>
                    <a:pt x="17226" y="1365"/>
                  </a:cubicBezTo>
                  <a:cubicBezTo>
                    <a:pt x="16266" y="732"/>
                    <a:pt x="14346" y="-46"/>
                    <a:pt x="11706" y="3"/>
                  </a:cubicBezTo>
                  <a:cubicBezTo>
                    <a:pt x="9066" y="51"/>
                    <a:pt x="5706" y="927"/>
                    <a:pt x="3306" y="2435"/>
                  </a:cubicBezTo>
                  <a:cubicBezTo>
                    <a:pt x="906" y="3943"/>
                    <a:pt x="-534" y="6084"/>
                    <a:pt x="186" y="7786"/>
                  </a:cubicBezTo>
                  <a:cubicBezTo>
                    <a:pt x="906" y="9489"/>
                    <a:pt x="3786" y="10754"/>
                    <a:pt x="7026" y="11824"/>
                  </a:cubicBezTo>
                  <a:cubicBezTo>
                    <a:pt x="10266" y="12895"/>
                    <a:pt x="13866" y="13770"/>
                    <a:pt x="16266" y="14500"/>
                  </a:cubicBezTo>
                  <a:cubicBezTo>
                    <a:pt x="18666" y="15230"/>
                    <a:pt x="19866" y="15813"/>
                    <a:pt x="20466" y="16495"/>
                  </a:cubicBezTo>
                  <a:cubicBezTo>
                    <a:pt x="21066" y="17176"/>
                    <a:pt x="21066" y="17954"/>
                    <a:pt x="19986" y="18684"/>
                  </a:cubicBezTo>
                  <a:cubicBezTo>
                    <a:pt x="18906" y="19413"/>
                    <a:pt x="16746" y="20095"/>
                    <a:pt x="14946" y="20532"/>
                  </a:cubicBezTo>
                  <a:cubicBezTo>
                    <a:pt x="13146" y="20970"/>
                    <a:pt x="11706" y="21165"/>
                    <a:pt x="10146" y="21311"/>
                  </a:cubicBezTo>
                  <a:cubicBezTo>
                    <a:pt x="8586" y="21457"/>
                    <a:pt x="6906" y="21554"/>
                    <a:pt x="5706" y="21408"/>
                  </a:cubicBezTo>
                  <a:cubicBezTo>
                    <a:pt x="4506" y="21262"/>
                    <a:pt x="3786" y="20873"/>
                    <a:pt x="3786" y="20386"/>
                  </a:cubicBezTo>
                  <a:cubicBezTo>
                    <a:pt x="3786" y="19900"/>
                    <a:pt x="4506" y="19316"/>
                    <a:pt x="5706" y="18830"/>
                  </a:cubicBezTo>
                  <a:cubicBezTo>
                    <a:pt x="6906" y="18343"/>
                    <a:pt x="8586" y="17954"/>
                    <a:pt x="10266" y="17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042378" y="656166"/>
              <a:ext cx="29618" cy="18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9" h="21385" fill="norm" stroke="1" extrusionOk="0">
                  <a:moveTo>
                    <a:pt x="18113" y="8100"/>
                  </a:moveTo>
                  <a:cubicBezTo>
                    <a:pt x="19553" y="11291"/>
                    <a:pt x="20993" y="14482"/>
                    <a:pt x="19553" y="16936"/>
                  </a:cubicBezTo>
                  <a:cubicBezTo>
                    <a:pt x="18113" y="19391"/>
                    <a:pt x="13793" y="21109"/>
                    <a:pt x="10913" y="21355"/>
                  </a:cubicBezTo>
                  <a:cubicBezTo>
                    <a:pt x="8033" y="21600"/>
                    <a:pt x="6593" y="20373"/>
                    <a:pt x="4433" y="17059"/>
                  </a:cubicBezTo>
                  <a:cubicBezTo>
                    <a:pt x="2273" y="13745"/>
                    <a:pt x="-607" y="8345"/>
                    <a:pt x="113" y="5155"/>
                  </a:cubicBezTo>
                  <a:cubicBezTo>
                    <a:pt x="833" y="1964"/>
                    <a:pt x="5153" y="982"/>
                    <a:pt x="9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119802" y="662516"/>
              <a:ext cx="17780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6353"/>
                    <a:pt x="2057" y="12706"/>
                    <a:pt x="2571" y="16518"/>
                  </a:cubicBezTo>
                  <a:cubicBezTo>
                    <a:pt x="3086" y="20329"/>
                    <a:pt x="3086" y="21600"/>
                    <a:pt x="2957" y="21600"/>
                  </a:cubicBezTo>
                  <a:cubicBezTo>
                    <a:pt x="2829" y="21600"/>
                    <a:pt x="2571" y="20329"/>
                    <a:pt x="2700" y="17661"/>
                  </a:cubicBezTo>
                  <a:cubicBezTo>
                    <a:pt x="2829" y="14993"/>
                    <a:pt x="3343" y="10927"/>
                    <a:pt x="3986" y="8259"/>
                  </a:cubicBezTo>
                  <a:cubicBezTo>
                    <a:pt x="4629" y="5591"/>
                    <a:pt x="5400" y="4320"/>
                    <a:pt x="6300" y="3304"/>
                  </a:cubicBezTo>
                  <a:cubicBezTo>
                    <a:pt x="7200" y="2287"/>
                    <a:pt x="8229" y="1525"/>
                    <a:pt x="8871" y="1779"/>
                  </a:cubicBezTo>
                  <a:cubicBezTo>
                    <a:pt x="9514" y="2033"/>
                    <a:pt x="9771" y="3304"/>
                    <a:pt x="9900" y="5082"/>
                  </a:cubicBezTo>
                  <a:cubicBezTo>
                    <a:pt x="10029" y="6861"/>
                    <a:pt x="10029" y="9148"/>
                    <a:pt x="10029" y="10927"/>
                  </a:cubicBezTo>
                  <a:cubicBezTo>
                    <a:pt x="10029" y="12706"/>
                    <a:pt x="10029" y="13976"/>
                    <a:pt x="10286" y="13976"/>
                  </a:cubicBezTo>
                  <a:cubicBezTo>
                    <a:pt x="10543" y="13976"/>
                    <a:pt x="11057" y="12706"/>
                    <a:pt x="11700" y="10673"/>
                  </a:cubicBezTo>
                  <a:cubicBezTo>
                    <a:pt x="12343" y="8640"/>
                    <a:pt x="13114" y="5845"/>
                    <a:pt x="14014" y="4066"/>
                  </a:cubicBezTo>
                  <a:cubicBezTo>
                    <a:pt x="14914" y="2287"/>
                    <a:pt x="15943" y="1525"/>
                    <a:pt x="16714" y="1779"/>
                  </a:cubicBezTo>
                  <a:cubicBezTo>
                    <a:pt x="17486" y="2033"/>
                    <a:pt x="18000" y="3304"/>
                    <a:pt x="18257" y="5336"/>
                  </a:cubicBezTo>
                  <a:cubicBezTo>
                    <a:pt x="18514" y="7369"/>
                    <a:pt x="18514" y="10165"/>
                    <a:pt x="18514" y="12325"/>
                  </a:cubicBezTo>
                  <a:cubicBezTo>
                    <a:pt x="18514" y="14485"/>
                    <a:pt x="18514" y="16009"/>
                    <a:pt x="19029" y="16264"/>
                  </a:cubicBezTo>
                  <a:cubicBezTo>
                    <a:pt x="19543" y="16518"/>
                    <a:pt x="20571" y="15501"/>
                    <a:pt x="21600" y="14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328789" y="588027"/>
              <a:ext cx="87133" cy="53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458" fill="norm" stroke="1" extrusionOk="0">
                  <a:moveTo>
                    <a:pt x="133" y="3982"/>
                  </a:moveTo>
                  <a:cubicBezTo>
                    <a:pt x="1138" y="3476"/>
                    <a:pt x="2143" y="2969"/>
                    <a:pt x="2896" y="2927"/>
                  </a:cubicBezTo>
                  <a:cubicBezTo>
                    <a:pt x="3650" y="2885"/>
                    <a:pt x="4152" y="3307"/>
                    <a:pt x="4654" y="4994"/>
                  </a:cubicBezTo>
                  <a:cubicBezTo>
                    <a:pt x="5157" y="6682"/>
                    <a:pt x="5659" y="9635"/>
                    <a:pt x="5910" y="12377"/>
                  </a:cubicBezTo>
                  <a:cubicBezTo>
                    <a:pt x="6161" y="15120"/>
                    <a:pt x="6161" y="17651"/>
                    <a:pt x="5910" y="19212"/>
                  </a:cubicBezTo>
                  <a:cubicBezTo>
                    <a:pt x="5659" y="20773"/>
                    <a:pt x="5157" y="21363"/>
                    <a:pt x="4654" y="21448"/>
                  </a:cubicBezTo>
                  <a:cubicBezTo>
                    <a:pt x="4152" y="21532"/>
                    <a:pt x="3650" y="21110"/>
                    <a:pt x="2645" y="19296"/>
                  </a:cubicBezTo>
                  <a:cubicBezTo>
                    <a:pt x="1640" y="17482"/>
                    <a:pt x="133" y="14276"/>
                    <a:pt x="133" y="11196"/>
                  </a:cubicBezTo>
                  <a:cubicBezTo>
                    <a:pt x="133" y="8116"/>
                    <a:pt x="1640" y="5163"/>
                    <a:pt x="3147" y="3391"/>
                  </a:cubicBezTo>
                  <a:cubicBezTo>
                    <a:pt x="4654" y="1619"/>
                    <a:pt x="6161" y="1029"/>
                    <a:pt x="7919" y="607"/>
                  </a:cubicBezTo>
                  <a:cubicBezTo>
                    <a:pt x="9678" y="185"/>
                    <a:pt x="11687" y="-68"/>
                    <a:pt x="13445" y="16"/>
                  </a:cubicBezTo>
                  <a:cubicBezTo>
                    <a:pt x="15203" y="101"/>
                    <a:pt x="16710" y="523"/>
                    <a:pt x="18217" y="1746"/>
                  </a:cubicBezTo>
                  <a:cubicBezTo>
                    <a:pt x="19724" y="2969"/>
                    <a:pt x="21231" y="4994"/>
                    <a:pt x="20478" y="6387"/>
                  </a:cubicBezTo>
                  <a:cubicBezTo>
                    <a:pt x="19724" y="7779"/>
                    <a:pt x="16710" y="8538"/>
                    <a:pt x="13696" y="8960"/>
                  </a:cubicBezTo>
                  <a:cubicBezTo>
                    <a:pt x="10682" y="9382"/>
                    <a:pt x="7668" y="9466"/>
                    <a:pt x="5157" y="9087"/>
                  </a:cubicBezTo>
                  <a:cubicBezTo>
                    <a:pt x="2645" y="8707"/>
                    <a:pt x="636" y="7863"/>
                    <a:pt x="133" y="6429"/>
                  </a:cubicBezTo>
                  <a:cubicBezTo>
                    <a:pt x="-369" y="4994"/>
                    <a:pt x="636" y="2969"/>
                    <a:pt x="1640" y="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469052" y="373501"/>
              <a:ext cx="190501" cy="39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853"/>
                  </a:moveTo>
                  <a:cubicBezTo>
                    <a:pt x="960" y="400"/>
                    <a:pt x="1920" y="-52"/>
                    <a:pt x="2520" y="5"/>
                  </a:cubicBezTo>
                  <a:cubicBezTo>
                    <a:pt x="3120" y="61"/>
                    <a:pt x="3360" y="627"/>
                    <a:pt x="3240" y="2775"/>
                  </a:cubicBezTo>
                  <a:cubicBezTo>
                    <a:pt x="3120" y="4924"/>
                    <a:pt x="2640" y="8656"/>
                    <a:pt x="2280" y="11596"/>
                  </a:cubicBezTo>
                  <a:cubicBezTo>
                    <a:pt x="1920" y="14536"/>
                    <a:pt x="1680" y="16685"/>
                    <a:pt x="1560" y="18099"/>
                  </a:cubicBezTo>
                  <a:cubicBezTo>
                    <a:pt x="1440" y="19512"/>
                    <a:pt x="1440" y="20191"/>
                    <a:pt x="1920" y="20700"/>
                  </a:cubicBezTo>
                  <a:cubicBezTo>
                    <a:pt x="2400" y="21209"/>
                    <a:pt x="3360" y="21548"/>
                    <a:pt x="4320" y="21265"/>
                  </a:cubicBezTo>
                  <a:cubicBezTo>
                    <a:pt x="5280" y="20983"/>
                    <a:pt x="6240" y="20078"/>
                    <a:pt x="7560" y="18382"/>
                  </a:cubicBezTo>
                  <a:cubicBezTo>
                    <a:pt x="8880" y="16685"/>
                    <a:pt x="10560" y="14197"/>
                    <a:pt x="11520" y="12671"/>
                  </a:cubicBezTo>
                  <a:cubicBezTo>
                    <a:pt x="12480" y="11144"/>
                    <a:pt x="12720" y="10578"/>
                    <a:pt x="12120" y="10409"/>
                  </a:cubicBezTo>
                  <a:cubicBezTo>
                    <a:pt x="11520" y="10239"/>
                    <a:pt x="10080" y="10465"/>
                    <a:pt x="8640" y="11257"/>
                  </a:cubicBezTo>
                  <a:cubicBezTo>
                    <a:pt x="7200" y="12049"/>
                    <a:pt x="5760" y="13406"/>
                    <a:pt x="5040" y="14423"/>
                  </a:cubicBezTo>
                  <a:cubicBezTo>
                    <a:pt x="4320" y="15441"/>
                    <a:pt x="4320" y="16120"/>
                    <a:pt x="5280" y="16968"/>
                  </a:cubicBezTo>
                  <a:cubicBezTo>
                    <a:pt x="6240" y="17816"/>
                    <a:pt x="8160" y="18834"/>
                    <a:pt x="11040" y="19286"/>
                  </a:cubicBezTo>
                  <a:cubicBezTo>
                    <a:pt x="13920" y="19739"/>
                    <a:pt x="17760" y="19625"/>
                    <a:pt x="21600" y="19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983402" y="568639"/>
              <a:ext cx="215901" cy="19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6817"/>
                  </a:moveTo>
                  <a:cubicBezTo>
                    <a:pt x="635" y="5191"/>
                    <a:pt x="1271" y="3565"/>
                    <a:pt x="1906" y="3565"/>
                  </a:cubicBezTo>
                  <a:cubicBezTo>
                    <a:pt x="2541" y="3565"/>
                    <a:pt x="3176" y="5191"/>
                    <a:pt x="3494" y="7746"/>
                  </a:cubicBezTo>
                  <a:cubicBezTo>
                    <a:pt x="3812" y="10301"/>
                    <a:pt x="3812" y="13784"/>
                    <a:pt x="3812" y="16223"/>
                  </a:cubicBezTo>
                  <a:cubicBezTo>
                    <a:pt x="3812" y="18662"/>
                    <a:pt x="3812" y="20055"/>
                    <a:pt x="3706" y="20055"/>
                  </a:cubicBezTo>
                  <a:cubicBezTo>
                    <a:pt x="3600" y="20055"/>
                    <a:pt x="3388" y="18662"/>
                    <a:pt x="3812" y="15526"/>
                  </a:cubicBezTo>
                  <a:cubicBezTo>
                    <a:pt x="4235" y="12391"/>
                    <a:pt x="5294" y="7514"/>
                    <a:pt x="6247" y="4494"/>
                  </a:cubicBezTo>
                  <a:cubicBezTo>
                    <a:pt x="7200" y="1475"/>
                    <a:pt x="8047" y="314"/>
                    <a:pt x="8788" y="197"/>
                  </a:cubicBezTo>
                  <a:cubicBezTo>
                    <a:pt x="9529" y="81"/>
                    <a:pt x="10165" y="1010"/>
                    <a:pt x="10482" y="2752"/>
                  </a:cubicBezTo>
                  <a:cubicBezTo>
                    <a:pt x="10800" y="4494"/>
                    <a:pt x="10800" y="7049"/>
                    <a:pt x="10694" y="9139"/>
                  </a:cubicBezTo>
                  <a:cubicBezTo>
                    <a:pt x="10588" y="11230"/>
                    <a:pt x="10376" y="12855"/>
                    <a:pt x="10376" y="12739"/>
                  </a:cubicBezTo>
                  <a:cubicBezTo>
                    <a:pt x="10376" y="12623"/>
                    <a:pt x="10588" y="10765"/>
                    <a:pt x="11224" y="8791"/>
                  </a:cubicBezTo>
                  <a:cubicBezTo>
                    <a:pt x="11859" y="6817"/>
                    <a:pt x="12918" y="4726"/>
                    <a:pt x="13871" y="3217"/>
                  </a:cubicBezTo>
                  <a:cubicBezTo>
                    <a:pt x="14824" y="1707"/>
                    <a:pt x="15671" y="778"/>
                    <a:pt x="16624" y="314"/>
                  </a:cubicBezTo>
                  <a:cubicBezTo>
                    <a:pt x="17576" y="-151"/>
                    <a:pt x="18635" y="-151"/>
                    <a:pt x="19271" y="662"/>
                  </a:cubicBezTo>
                  <a:cubicBezTo>
                    <a:pt x="19906" y="1475"/>
                    <a:pt x="20118" y="3101"/>
                    <a:pt x="20435" y="6701"/>
                  </a:cubicBezTo>
                  <a:cubicBezTo>
                    <a:pt x="20753" y="10301"/>
                    <a:pt x="21176" y="15875"/>
                    <a:pt x="2160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276446" y="570354"/>
              <a:ext cx="89838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035" fill="norm" stroke="1" extrusionOk="0">
                  <a:moveTo>
                    <a:pt x="8617" y="2423"/>
                  </a:moveTo>
                  <a:cubicBezTo>
                    <a:pt x="8617" y="1274"/>
                    <a:pt x="8617" y="125"/>
                    <a:pt x="7881" y="10"/>
                  </a:cubicBezTo>
                  <a:cubicBezTo>
                    <a:pt x="7145" y="-105"/>
                    <a:pt x="5672" y="814"/>
                    <a:pt x="3954" y="3457"/>
                  </a:cubicBezTo>
                  <a:cubicBezTo>
                    <a:pt x="2236" y="6099"/>
                    <a:pt x="272" y="10465"/>
                    <a:pt x="26" y="13682"/>
                  </a:cubicBezTo>
                  <a:cubicBezTo>
                    <a:pt x="-219" y="16899"/>
                    <a:pt x="1254" y="18967"/>
                    <a:pt x="3708" y="20116"/>
                  </a:cubicBezTo>
                  <a:cubicBezTo>
                    <a:pt x="6163" y="21265"/>
                    <a:pt x="9599" y="21495"/>
                    <a:pt x="12790" y="19886"/>
                  </a:cubicBezTo>
                  <a:cubicBezTo>
                    <a:pt x="15981" y="18278"/>
                    <a:pt x="18926" y="14831"/>
                    <a:pt x="20154" y="11959"/>
                  </a:cubicBezTo>
                  <a:cubicBezTo>
                    <a:pt x="21381" y="9086"/>
                    <a:pt x="20890" y="6789"/>
                    <a:pt x="19172" y="5180"/>
                  </a:cubicBezTo>
                  <a:cubicBezTo>
                    <a:pt x="17454" y="3572"/>
                    <a:pt x="14508" y="2652"/>
                    <a:pt x="12054" y="2538"/>
                  </a:cubicBezTo>
                  <a:cubicBezTo>
                    <a:pt x="9599" y="2423"/>
                    <a:pt x="7636" y="3112"/>
                    <a:pt x="5672" y="3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415202" y="560916"/>
              <a:ext cx="12065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4369"/>
                    <a:pt x="2274" y="8737"/>
                    <a:pt x="3411" y="12013"/>
                  </a:cubicBezTo>
                  <a:cubicBezTo>
                    <a:pt x="4547" y="15290"/>
                    <a:pt x="5684" y="17474"/>
                    <a:pt x="6821" y="19052"/>
                  </a:cubicBezTo>
                  <a:cubicBezTo>
                    <a:pt x="7958" y="20629"/>
                    <a:pt x="9095" y="21600"/>
                    <a:pt x="10232" y="21600"/>
                  </a:cubicBezTo>
                  <a:cubicBezTo>
                    <a:pt x="11368" y="21600"/>
                    <a:pt x="12505" y="20629"/>
                    <a:pt x="14400" y="17717"/>
                  </a:cubicBezTo>
                  <a:cubicBezTo>
                    <a:pt x="16295" y="14804"/>
                    <a:pt x="18947" y="9951"/>
                    <a:pt x="21600" y="5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548552" y="599016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554902" y="54186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644227" y="570354"/>
              <a:ext cx="262443" cy="49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28" fill="norm" stroke="1" extrusionOk="0">
                  <a:moveTo>
                    <a:pt x="483" y="1501"/>
                  </a:moveTo>
                  <a:cubicBezTo>
                    <a:pt x="483" y="3044"/>
                    <a:pt x="483" y="4587"/>
                    <a:pt x="397" y="5585"/>
                  </a:cubicBezTo>
                  <a:cubicBezTo>
                    <a:pt x="311" y="6583"/>
                    <a:pt x="138" y="7037"/>
                    <a:pt x="51" y="6946"/>
                  </a:cubicBezTo>
                  <a:cubicBezTo>
                    <a:pt x="-35" y="6855"/>
                    <a:pt x="-35" y="6220"/>
                    <a:pt x="224" y="5086"/>
                  </a:cubicBezTo>
                  <a:cubicBezTo>
                    <a:pt x="483" y="3951"/>
                    <a:pt x="1002" y="2318"/>
                    <a:pt x="1607" y="1319"/>
                  </a:cubicBezTo>
                  <a:cubicBezTo>
                    <a:pt x="2211" y="321"/>
                    <a:pt x="2903" y="-42"/>
                    <a:pt x="3421" y="3"/>
                  </a:cubicBezTo>
                  <a:cubicBezTo>
                    <a:pt x="3939" y="49"/>
                    <a:pt x="4285" y="503"/>
                    <a:pt x="4544" y="1546"/>
                  </a:cubicBezTo>
                  <a:cubicBezTo>
                    <a:pt x="4803" y="2590"/>
                    <a:pt x="4976" y="4224"/>
                    <a:pt x="5322" y="5267"/>
                  </a:cubicBezTo>
                  <a:cubicBezTo>
                    <a:pt x="5667" y="6311"/>
                    <a:pt x="6186" y="6765"/>
                    <a:pt x="6877" y="6992"/>
                  </a:cubicBezTo>
                  <a:cubicBezTo>
                    <a:pt x="7568" y="7219"/>
                    <a:pt x="8432" y="7219"/>
                    <a:pt x="10160" y="6311"/>
                  </a:cubicBezTo>
                  <a:cubicBezTo>
                    <a:pt x="11888" y="5403"/>
                    <a:pt x="14480" y="3588"/>
                    <a:pt x="15863" y="2454"/>
                  </a:cubicBezTo>
                  <a:cubicBezTo>
                    <a:pt x="17245" y="1319"/>
                    <a:pt x="17418" y="866"/>
                    <a:pt x="17072" y="548"/>
                  </a:cubicBezTo>
                  <a:cubicBezTo>
                    <a:pt x="16727" y="230"/>
                    <a:pt x="15863" y="49"/>
                    <a:pt x="15085" y="140"/>
                  </a:cubicBezTo>
                  <a:cubicBezTo>
                    <a:pt x="14307" y="230"/>
                    <a:pt x="13616" y="593"/>
                    <a:pt x="13184" y="1229"/>
                  </a:cubicBezTo>
                  <a:cubicBezTo>
                    <a:pt x="12752" y="1864"/>
                    <a:pt x="12579" y="2771"/>
                    <a:pt x="12752" y="3407"/>
                  </a:cubicBezTo>
                  <a:cubicBezTo>
                    <a:pt x="12925" y="4042"/>
                    <a:pt x="13443" y="4405"/>
                    <a:pt x="14480" y="4450"/>
                  </a:cubicBezTo>
                  <a:cubicBezTo>
                    <a:pt x="15517" y="4496"/>
                    <a:pt x="17072" y="4224"/>
                    <a:pt x="18109" y="3861"/>
                  </a:cubicBezTo>
                  <a:cubicBezTo>
                    <a:pt x="19146" y="3497"/>
                    <a:pt x="19664" y="3044"/>
                    <a:pt x="19751" y="3134"/>
                  </a:cubicBezTo>
                  <a:cubicBezTo>
                    <a:pt x="19837" y="3225"/>
                    <a:pt x="19491" y="3861"/>
                    <a:pt x="19405" y="5267"/>
                  </a:cubicBezTo>
                  <a:cubicBezTo>
                    <a:pt x="19319" y="6674"/>
                    <a:pt x="19491" y="8852"/>
                    <a:pt x="19923" y="11439"/>
                  </a:cubicBezTo>
                  <a:cubicBezTo>
                    <a:pt x="20355" y="14025"/>
                    <a:pt x="21047" y="17020"/>
                    <a:pt x="21306" y="18745"/>
                  </a:cubicBezTo>
                  <a:cubicBezTo>
                    <a:pt x="21565" y="20469"/>
                    <a:pt x="21392" y="20923"/>
                    <a:pt x="20874" y="21195"/>
                  </a:cubicBezTo>
                  <a:cubicBezTo>
                    <a:pt x="20355" y="21467"/>
                    <a:pt x="19491" y="21558"/>
                    <a:pt x="17331" y="21150"/>
                  </a:cubicBezTo>
                  <a:cubicBezTo>
                    <a:pt x="15171" y="20741"/>
                    <a:pt x="11715" y="19834"/>
                    <a:pt x="8259" y="18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3233135" y="567620"/>
              <a:ext cx="191718" cy="15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867" fill="norm" stroke="1" extrusionOk="0">
                  <a:moveTo>
                    <a:pt x="13666" y="5844"/>
                  </a:moveTo>
                  <a:cubicBezTo>
                    <a:pt x="12954" y="4441"/>
                    <a:pt x="12242" y="3039"/>
                    <a:pt x="10936" y="1776"/>
                  </a:cubicBezTo>
                  <a:cubicBezTo>
                    <a:pt x="9631" y="514"/>
                    <a:pt x="7732" y="-608"/>
                    <a:pt x="5952" y="374"/>
                  </a:cubicBezTo>
                  <a:cubicBezTo>
                    <a:pt x="4172" y="1356"/>
                    <a:pt x="2510" y="4441"/>
                    <a:pt x="1442" y="7808"/>
                  </a:cubicBezTo>
                  <a:cubicBezTo>
                    <a:pt x="374" y="11174"/>
                    <a:pt x="-101" y="14821"/>
                    <a:pt x="18" y="17205"/>
                  </a:cubicBezTo>
                  <a:cubicBezTo>
                    <a:pt x="136" y="19589"/>
                    <a:pt x="848" y="20711"/>
                    <a:pt x="1917" y="20852"/>
                  </a:cubicBezTo>
                  <a:cubicBezTo>
                    <a:pt x="2985" y="20992"/>
                    <a:pt x="4409" y="20150"/>
                    <a:pt x="6070" y="17766"/>
                  </a:cubicBezTo>
                  <a:cubicBezTo>
                    <a:pt x="7732" y="15382"/>
                    <a:pt x="9631" y="11454"/>
                    <a:pt x="10818" y="8649"/>
                  </a:cubicBezTo>
                  <a:cubicBezTo>
                    <a:pt x="12004" y="5844"/>
                    <a:pt x="12479" y="4161"/>
                    <a:pt x="12717" y="4161"/>
                  </a:cubicBezTo>
                  <a:cubicBezTo>
                    <a:pt x="12954" y="4161"/>
                    <a:pt x="12954" y="5844"/>
                    <a:pt x="13191" y="7667"/>
                  </a:cubicBezTo>
                  <a:cubicBezTo>
                    <a:pt x="13429" y="9491"/>
                    <a:pt x="13903" y="11454"/>
                    <a:pt x="14734" y="13278"/>
                  </a:cubicBezTo>
                  <a:cubicBezTo>
                    <a:pt x="15565" y="15101"/>
                    <a:pt x="16752" y="16784"/>
                    <a:pt x="17939" y="16644"/>
                  </a:cubicBezTo>
                  <a:cubicBezTo>
                    <a:pt x="19125" y="16504"/>
                    <a:pt x="20312" y="14540"/>
                    <a:pt x="21499" y="12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434139" y="567266"/>
              <a:ext cx="117714" cy="10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40" fill="norm" stroke="1" extrusionOk="0">
                  <a:moveTo>
                    <a:pt x="1779" y="6612"/>
                  </a:moveTo>
                  <a:cubicBezTo>
                    <a:pt x="1007" y="8816"/>
                    <a:pt x="236" y="11020"/>
                    <a:pt x="43" y="13665"/>
                  </a:cubicBezTo>
                  <a:cubicBezTo>
                    <a:pt x="-150" y="16310"/>
                    <a:pt x="236" y="19396"/>
                    <a:pt x="2550" y="20498"/>
                  </a:cubicBezTo>
                  <a:cubicBezTo>
                    <a:pt x="4864" y="21600"/>
                    <a:pt x="9107" y="20718"/>
                    <a:pt x="12579" y="16971"/>
                  </a:cubicBezTo>
                  <a:cubicBezTo>
                    <a:pt x="16050" y="13224"/>
                    <a:pt x="18750" y="6612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577252" y="546100"/>
              <a:ext cx="101601" cy="12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5" fill="norm" stroke="1" extrusionOk="0">
                  <a:moveTo>
                    <a:pt x="0" y="5486"/>
                  </a:moveTo>
                  <a:cubicBezTo>
                    <a:pt x="1800" y="6514"/>
                    <a:pt x="3600" y="7543"/>
                    <a:pt x="5625" y="7886"/>
                  </a:cubicBezTo>
                  <a:cubicBezTo>
                    <a:pt x="7650" y="8228"/>
                    <a:pt x="9900" y="7886"/>
                    <a:pt x="11250" y="6514"/>
                  </a:cubicBezTo>
                  <a:cubicBezTo>
                    <a:pt x="12600" y="5143"/>
                    <a:pt x="13050" y="2743"/>
                    <a:pt x="12150" y="1371"/>
                  </a:cubicBezTo>
                  <a:cubicBezTo>
                    <a:pt x="11250" y="0"/>
                    <a:pt x="9000" y="-343"/>
                    <a:pt x="6975" y="343"/>
                  </a:cubicBezTo>
                  <a:cubicBezTo>
                    <a:pt x="4950" y="1028"/>
                    <a:pt x="3150" y="2743"/>
                    <a:pt x="2025" y="5486"/>
                  </a:cubicBezTo>
                  <a:cubicBezTo>
                    <a:pt x="900" y="8228"/>
                    <a:pt x="450" y="12000"/>
                    <a:pt x="1350" y="14914"/>
                  </a:cubicBezTo>
                  <a:cubicBezTo>
                    <a:pt x="2250" y="17828"/>
                    <a:pt x="4500" y="19886"/>
                    <a:pt x="8100" y="20571"/>
                  </a:cubicBezTo>
                  <a:cubicBezTo>
                    <a:pt x="11700" y="21257"/>
                    <a:pt x="16650" y="20571"/>
                    <a:pt x="21600" y="1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710602" y="535516"/>
              <a:ext cx="127001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3366"/>
                  </a:moveTo>
                  <a:cubicBezTo>
                    <a:pt x="3960" y="8416"/>
                    <a:pt x="7920" y="13465"/>
                    <a:pt x="9900" y="16691"/>
                  </a:cubicBezTo>
                  <a:cubicBezTo>
                    <a:pt x="11880" y="19917"/>
                    <a:pt x="11880" y="21319"/>
                    <a:pt x="11160" y="21460"/>
                  </a:cubicBezTo>
                  <a:cubicBezTo>
                    <a:pt x="10440" y="21600"/>
                    <a:pt x="9000" y="20478"/>
                    <a:pt x="8280" y="18514"/>
                  </a:cubicBezTo>
                  <a:cubicBezTo>
                    <a:pt x="7560" y="16551"/>
                    <a:pt x="7560" y="13745"/>
                    <a:pt x="9900" y="10519"/>
                  </a:cubicBezTo>
                  <a:cubicBezTo>
                    <a:pt x="12240" y="7294"/>
                    <a:pt x="16920" y="36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3823683" y="553420"/>
              <a:ext cx="439370" cy="36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20" fill="norm" stroke="1" extrusionOk="0">
                  <a:moveTo>
                    <a:pt x="3487" y="437"/>
                  </a:moveTo>
                  <a:cubicBezTo>
                    <a:pt x="2968" y="314"/>
                    <a:pt x="2448" y="190"/>
                    <a:pt x="1981" y="437"/>
                  </a:cubicBezTo>
                  <a:cubicBezTo>
                    <a:pt x="1514" y="684"/>
                    <a:pt x="1098" y="1301"/>
                    <a:pt x="735" y="2412"/>
                  </a:cubicBezTo>
                  <a:cubicBezTo>
                    <a:pt x="371" y="3523"/>
                    <a:pt x="60" y="5127"/>
                    <a:pt x="8" y="6238"/>
                  </a:cubicBezTo>
                  <a:cubicBezTo>
                    <a:pt x="-44" y="7349"/>
                    <a:pt x="164" y="7966"/>
                    <a:pt x="527" y="8151"/>
                  </a:cubicBezTo>
                  <a:cubicBezTo>
                    <a:pt x="891" y="8337"/>
                    <a:pt x="1410" y="8090"/>
                    <a:pt x="1929" y="7411"/>
                  </a:cubicBezTo>
                  <a:cubicBezTo>
                    <a:pt x="2448" y="6732"/>
                    <a:pt x="2968" y="5621"/>
                    <a:pt x="3279" y="4757"/>
                  </a:cubicBezTo>
                  <a:cubicBezTo>
                    <a:pt x="3591" y="3893"/>
                    <a:pt x="3694" y="3276"/>
                    <a:pt x="3694" y="3276"/>
                  </a:cubicBezTo>
                  <a:cubicBezTo>
                    <a:pt x="3694" y="3276"/>
                    <a:pt x="3591" y="3893"/>
                    <a:pt x="3798" y="4449"/>
                  </a:cubicBezTo>
                  <a:cubicBezTo>
                    <a:pt x="4006" y="5004"/>
                    <a:pt x="4525" y="5498"/>
                    <a:pt x="5304" y="5683"/>
                  </a:cubicBezTo>
                  <a:cubicBezTo>
                    <a:pt x="6083" y="5868"/>
                    <a:pt x="7121" y="5745"/>
                    <a:pt x="8004" y="5189"/>
                  </a:cubicBezTo>
                  <a:cubicBezTo>
                    <a:pt x="8887" y="4634"/>
                    <a:pt x="9614" y="3646"/>
                    <a:pt x="10029" y="2659"/>
                  </a:cubicBezTo>
                  <a:cubicBezTo>
                    <a:pt x="10444" y="1671"/>
                    <a:pt x="10548" y="684"/>
                    <a:pt x="10341" y="252"/>
                  </a:cubicBezTo>
                  <a:cubicBezTo>
                    <a:pt x="10133" y="-180"/>
                    <a:pt x="9614" y="-57"/>
                    <a:pt x="9043" y="622"/>
                  </a:cubicBezTo>
                  <a:cubicBezTo>
                    <a:pt x="8471" y="1301"/>
                    <a:pt x="7848" y="2535"/>
                    <a:pt x="7485" y="3461"/>
                  </a:cubicBezTo>
                  <a:cubicBezTo>
                    <a:pt x="7121" y="4387"/>
                    <a:pt x="7018" y="5004"/>
                    <a:pt x="7225" y="5374"/>
                  </a:cubicBezTo>
                  <a:cubicBezTo>
                    <a:pt x="7433" y="5745"/>
                    <a:pt x="7952" y="5868"/>
                    <a:pt x="8368" y="5683"/>
                  </a:cubicBezTo>
                  <a:cubicBezTo>
                    <a:pt x="8783" y="5498"/>
                    <a:pt x="9094" y="5004"/>
                    <a:pt x="9562" y="4387"/>
                  </a:cubicBezTo>
                  <a:cubicBezTo>
                    <a:pt x="10029" y="3770"/>
                    <a:pt x="10652" y="3029"/>
                    <a:pt x="11016" y="3029"/>
                  </a:cubicBezTo>
                  <a:cubicBezTo>
                    <a:pt x="11379" y="3029"/>
                    <a:pt x="11483" y="3770"/>
                    <a:pt x="11535" y="6053"/>
                  </a:cubicBezTo>
                  <a:cubicBezTo>
                    <a:pt x="11587" y="8337"/>
                    <a:pt x="11587" y="12163"/>
                    <a:pt x="11483" y="14817"/>
                  </a:cubicBezTo>
                  <a:cubicBezTo>
                    <a:pt x="11379" y="17470"/>
                    <a:pt x="11171" y="18951"/>
                    <a:pt x="10912" y="19939"/>
                  </a:cubicBezTo>
                  <a:cubicBezTo>
                    <a:pt x="10652" y="20926"/>
                    <a:pt x="10341" y="21420"/>
                    <a:pt x="10029" y="21420"/>
                  </a:cubicBezTo>
                  <a:cubicBezTo>
                    <a:pt x="9718" y="21420"/>
                    <a:pt x="9406" y="20926"/>
                    <a:pt x="9198" y="19754"/>
                  </a:cubicBezTo>
                  <a:cubicBezTo>
                    <a:pt x="8991" y="18581"/>
                    <a:pt x="8887" y="16730"/>
                    <a:pt x="9562" y="15002"/>
                  </a:cubicBezTo>
                  <a:cubicBezTo>
                    <a:pt x="10237" y="13274"/>
                    <a:pt x="11691" y="11669"/>
                    <a:pt x="13093" y="10250"/>
                  </a:cubicBezTo>
                  <a:cubicBezTo>
                    <a:pt x="14494" y="8830"/>
                    <a:pt x="15844" y="7596"/>
                    <a:pt x="16675" y="6732"/>
                  </a:cubicBezTo>
                  <a:cubicBezTo>
                    <a:pt x="17506" y="5868"/>
                    <a:pt x="17818" y="5374"/>
                    <a:pt x="18025" y="4572"/>
                  </a:cubicBezTo>
                  <a:cubicBezTo>
                    <a:pt x="18233" y="3770"/>
                    <a:pt x="18337" y="2659"/>
                    <a:pt x="18129" y="2042"/>
                  </a:cubicBezTo>
                  <a:cubicBezTo>
                    <a:pt x="17921" y="1425"/>
                    <a:pt x="17402" y="1301"/>
                    <a:pt x="16987" y="1486"/>
                  </a:cubicBezTo>
                  <a:cubicBezTo>
                    <a:pt x="16571" y="1671"/>
                    <a:pt x="16260" y="2165"/>
                    <a:pt x="15844" y="3029"/>
                  </a:cubicBezTo>
                  <a:cubicBezTo>
                    <a:pt x="15429" y="3893"/>
                    <a:pt x="14910" y="5127"/>
                    <a:pt x="14598" y="6238"/>
                  </a:cubicBezTo>
                  <a:cubicBezTo>
                    <a:pt x="14287" y="7349"/>
                    <a:pt x="14183" y="8337"/>
                    <a:pt x="14443" y="8954"/>
                  </a:cubicBezTo>
                  <a:cubicBezTo>
                    <a:pt x="14702" y="9571"/>
                    <a:pt x="15325" y="9818"/>
                    <a:pt x="16571" y="9756"/>
                  </a:cubicBezTo>
                  <a:cubicBezTo>
                    <a:pt x="17818" y="9694"/>
                    <a:pt x="19687" y="9324"/>
                    <a:pt x="21556" y="8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665902" y="891116"/>
              <a:ext cx="2965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4" y="19800"/>
                    <a:pt x="1388" y="18000"/>
                    <a:pt x="2027" y="16560"/>
                  </a:cubicBezTo>
                  <a:cubicBezTo>
                    <a:pt x="2667" y="15120"/>
                    <a:pt x="3253" y="14040"/>
                    <a:pt x="3878" y="12960"/>
                  </a:cubicBezTo>
                  <a:cubicBezTo>
                    <a:pt x="4502" y="11880"/>
                    <a:pt x="5165" y="10800"/>
                    <a:pt x="5843" y="10080"/>
                  </a:cubicBezTo>
                  <a:cubicBezTo>
                    <a:pt x="6522" y="9360"/>
                    <a:pt x="7215" y="9000"/>
                    <a:pt x="7801" y="8640"/>
                  </a:cubicBezTo>
                  <a:cubicBezTo>
                    <a:pt x="8387" y="8280"/>
                    <a:pt x="8865" y="7920"/>
                    <a:pt x="9335" y="7560"/>
                  </a:cubicBezTo>
                  <a:cubicBezTo>
                    <a:pt x="9806" y="7200"/>
                    <a:pt x="10268" y="6840"/>
                    <a:pt x="10831" y="6660"/>
                  </a:cubicBezTo>
                  <a:cubicBezTo>
                    <a:pt x="11394" y="6480"/>
                    <a:pt x="12057" y="6480"/>
                    <a:pt x="12681" y="6480"/>
                  </a:cubicBezTo>
                  <a:cubicBezTo>
                    <a:pt x="13305" y="6480"/>
                    <a:pt x="13891" y="6480"/>
                    <a:pt x="14462" y="6480"/>
                  </a:cubicBezTo>
                  <a:cubicBezTo>
                    <a:pt x="15032" y="6480"/>
                    <a:pt x="15587" y="6480"/>
                    <a:pt x="16165" y="6480"/>
                  </a:cubicBezTo>
                  <a:cubicBezTo>
                    <a:pt x="16743" y="6480"/>
                    <a:pt x="17345" y="6480"/>
                    <a:pt x="17977" y="6300"/>
                  </a:cubicBezTo>
                  <a:cubicBezTo>
                    <a:pt x="18609" y="6120"/>
                    <a:pt x="19272" y="5760"/>
                    <a:pt x="19881" y="4680"/>
                  </a:cubicBezTo>
                  <a:cubicBezTo>
                    <a:pt x="20490" y="3600"/>
                    <a:pt x="2104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240452" y="954616"/>
              <a:ext cx="31305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" y="20600"/>
                    <a:pt x="1110" y="19600"/>
                    <a:pt x="1709" y="19100"/>
                  </a:cubicBezTo>
                  <a:cubicBezTo>
                    <a:pt x="2308" y="18600"/>
                    <a:pt x="2950" y="18600"/>
                    <a:pt x="3571" y="18400"/>
                  </a:cubicBezTo>
                  <a:cubicBezTo>
                    <a:pt x="4191" y="18200"/>
                    <a:pt x="4790" y="17800"/>
                    <a:pt x="5360" y="17200"/>
                  </a:cubicBezTo>
                  <a:cubicBezTo>
                    <a:pt x="5929" y="16600"/>
                    <a:pt x="6470" y="15800"/>
                    <a:pt x="7025" y="15000"/>
                  </a:cubicBezTo>
                  <a:cubicBezTo>
                    <a:pt x="7580" y="14200"/>
                    <a:pt x="8149" y="13400"/>
                    <a:pt x="8741" y="12700"/>
                  </a:cubicBezTo>
                  <a:cubicBezTo>
                    <a:pt x="9332" y="12000"/>
                    <a:pt x="9946" y="11400"/>
                    <a:pt x="10559" y="10700"/>
                  </a:cubicBezTo>
                  <a:cubicBezTo>
                    <a:pt x="11172" y="10000"/>
                    <a:pt x="11786" y="9200"/>
                    <a:pt x="12312" y="8700"/>
                  </a:cubicBezTo>
                  <a:cubicBezTo>
                    <a:pt x="12837" y="8200"/>
                    <a:pt x="13275" y="8000"/>
                    <a:pt x="13809" y="7700"/>
                  </a:cubicBezTo>
                  <a:cubicBezTo>
                    <a:pt x="14342" y="7400"/>
                    <a:pt x="14970" y="7000"/>
                    <a:pt x="15561" y="6600"/>
                  </a:cubicBezTo>
                  <a:cubicBezTo>
                    <a:pt x="16153" y="6200"/>
                    <a:pt x="16708" y="5800"/>
                    <a:pt x="17292" y="5400"/>
                  </a:cubicBezTo>
                  <a:cubicBezTo>
                    <a:pt x="17876" y="5000"/>
                    <a:pt x="18489" y="4600"/>
                    <a:pt x="19073" y="4100"/>
                  </a:cubicBezTo>
                  <a:cubicBezTo>
                    <a:pt x="19658" y="3600"/>
                    <a:pt x="20213" y="3000"/>
                    <a:pt x="20629" y="2300"/>
                  </a:cubicBezTo>
                  <a:cubicBezTo>
                    <a:pt x="21045" y="1600"/>
                    <a:pt x="21323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504352" y="57361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4517052" y="745066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3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02648" y="-19050"/>
              <a:ext cx="1342936" cy="1268204"/>
            </a:xfrm>
            <a:prstGeom prst="rect">
              <a:avLst/>
            </a:prstGeom>
            <a:effectLst/>
          </p:spPr>
        </p:pic>
        <p:sp>
          <p:nvSpPr>
            <p:cNvPr id="1135" name="Line"/>
            <p:cNvSpPr/>
            <p:nvPr/>
          </p:nvSpPr>
          <p:spPr>
            <a:xfrm>
              <a:off x="5391411" y="465142"/>
              <a:ext cx="131935" cy="36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50" fill="norm" stroke="1" extrusionOk="0">
                  <a:moveTo>
                    <a:pt x="20559" y="3046"/>
                  </a:moveTo>
                  <a:cubicBezTo>
                    <a:pt x="20897" y="2418"/>
                    <a:pt x="21234" y="1790"/>
                    <a:pt x="20897" y="1225"/>
                  </a:cubicBezTo>
                  <a:cubicBezTo>
                    <a:pt x="20559" y="659"/>
                    <a:pt x="19547" y="157"/>
                    <a:pt x="16847" y="32"/>
                  </a:cubicBezTo>
                  <a:cubicBezTo>
                    <a:pt x="14147" y="-94"/>
                    <a:pt x="9759" y="157"/>
                    <a:pt x="6890" y="848"/>
                  </a:cubicBezTo>
                  <a:cubicBezTo>
                    <a:pt x="4021" y="1539"/>
                    <a:pt x="2671" y="2669"/>
                    <a:pt x="2503" y="3485"/>
                  </a:cubicBezTo>
                  <a:cubicBezTo>
                    <a:pt x="2334" y="4301"/>
                    <a:pt x="3346" y="4804"/>
                    <a:pt x="5709" y="5557"/>
                  </a:cubicBezTo>
                  <a:cubicBezTo>
                    <a:pt x="8071" y="6311"/>
                    <a:pt x="11784" y="7315"/>
                    <a:pt x="13978" y="8446"/>
                  </a:cubicBezTo>
                  <a:cubicBezTo>
                    <a:pt x="16172" y="9576"/>
                    <a:pt x="16847" y="10832"/>
                    <a:pt x="16172" y="12025"/>
                  </a:cubicBezTo>
                  <a:cubicBezTo>
                    <a:pt x="15497" y="13218"/>
                    <a:pt x="13472" y="14348"/>
                    <a:pt x="11447" y="15101"/>
                  </a:cubicBezTo>
                  <a:cubicBezTo>
                    <a:pt x="9422" y="15855"/>
                    <a:pt x="7397" y="16232"/>
                    <a:pt x="5540" y="16357"/>
                  </a:cubicBezTo>
                  <a:cubicBezTo>
                    <a:pt x="3684" y="16483"/>
                    <a:pt x="1996" y="16357"/>
                    <a:pt x="984" y="15980"/>
                  </a:cubicBezTo>
                  <a:cubicBezTo>
                    <a:pt x="-29" y="15604"/>
                    <a:pt x="-366" y="14976"/>
                    <a:pt x="478" y="14662"/>
                  </a:cubicBezTo>
                  <a:cubicBezTo>
                    <a:pt x="1321" y="14348"/>
                    <a:pt x="3346" y="14348"/>
                    <a:pt x="4697" y="14662"/>
                  </a:cubicBezTo>
                  <a:cubicBezTo>
                    <a:pt x="6046" y="14976"/>
                    <a:pt x="6722" y="15604"/>
                    <a:pt x="7059" y="16232"/>
                  </a:cubicBezTo>
                  <a:cubicBezTo>
                    <a:pt x="7397" y="16859"/>
                    <a:pt x="7397" y="17487"/>
                    <a:pt x="7397" y="18178"/>
                  </a:cubicBezTo>
                  <a:cubicBezTo>
                    <a:pt x="7397" y="18869"/>
                    <a:pt x="7397" y="19622"/>
                    <a:pt x="7903" y="20250"/>
                  </a:cubicBezTo>
                  <a:cubicBezTo>
                    <a:pt x="8409" y="20878"/>
                    <a:pt x="9422" y="21380"/>
                    <a:pt x="10940" y="21443"/>
                  </a:cubicBezTo>
                  <a:cubicBezTo>
                    <a:pt x="12459" y="21506"/>
                    <a:pt x="14484" y="21129"/>
                    <a:pt x="16509" y="20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599933" y="590222"/>
              <a:ext cx="160274" cy="36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95" fill="norm" stroke="1" extrusionOk="0">
                  <a:moveTo>
                    <a:pt x="6284" y="143"/>
                  </a:moveTo>
                  <a:cubicBezTo>
                    <a:pt x="4881" y="19"/>
                    <a:pt x="3479" y="-105"/>
                    <a:pt x="2497" y="143"/>
                  </a:cubicBezTo>
                  <a:cubicBezTo>
                    <a:pt x="1515" y="392"/>
                    <a:pt x="954" y="1012"/>
                    <a:pt x="533" y="1943"/>
                  </a:cubicBezTo>
                  <a:cubicBezTo>
                    <a:pt x="113" y="2874"/>
                    <a:pt x="-168" y="4116"/>
                    <a:pt x="113" y="5047"/>
                  </a:cubicBezTo>
                  <a:cubicBezTo>
                    <a:pt x="393" y="5978"/>
                    <a:pt x="1235" y="6598"/>
                    <a:pt x="3198" y="6598"/>
                  </a:cubicBezTo>
                  <a:cubicBezTo>
                    <a:pt x="5162" y="6598"/>
                    <a:pt x="8248" y="5978"/>
                    <a:pt x="10492" y="5419"/>
                  </a:cubicBezTo>
                  <a:cubicBezTo>
                    <a:pt x="12736" y="4861"/>
                    <a:pt x="14138" y="4364"/>
                    <a:pt x="15541" y="3619"/>
                  </a:cubicBezTo>
                  <a:cubicBezTo>
                    <a:pt x="16944" y="2874"/>
                    <a:pt x="18346" y="1881"/>
                    <a:pt x="18487" y="1633"/>
                  </a:cubicBezTo>
                  <a:cubicBezTo>
                    <a:pt x="18627" y="1385"/>
                    <a:pt x="17505" y="1881"/>
                    <a:pt x="16944" y="3309"/>
                  </a:cubicBezTo>
                  <a:cubicBezTo>
                    <a:pt x="16383" y="4736"/>
                    <a:pt x="16383" y="7095"/>
                    <a:pt x="17224" y="9826"/>
                  </a:cubicBezTo>
                  <a:cubicBezTo>
                    <a:pt x="18066" y="12557"/>
                    <a:pt x="19749" y="15661"/>
                    <a:pt x="20590" y="17585"/>
                  </a:cubicBezTo>
                  <a:cubicBezTo>
                    <a:pt x="21432" y="19509"/>
                    <a:pt x="21432" y="20254"/>
                    <a:pt x="20731" y="20750"/>
                  </a:cubicBezTo>
                  <a:cubicBezTo>
                    <a:pt x="20029" y="21247"/>
                    <a:pt x="18627" y="21495"/>
                    <a:pt x="17084" y="21495"/>
                  </a:cubicBezTo>
                  <a:cubicBezTo>
                    <a:pt x="15541" y="21495"/>
                    <a:pt x="13858" y="21247"/>
                    <a:pt x="12596" y="20502"/>
                  </a:cubicBezTo>
                  <a:cubicBezTo>
                    <a:pt x="11333" y="19757"/>
                    <a:pt x="10492" y="18516"/>
                    <a:pt x="10772" y="17585"/>
                  </a:cubicBezTo>
                  <a:cubicBezTo>
                    <a:pt x="11053" y="16654"/>
                    <a:pt x="12455" y="16033"/>
                    <a:pt x="13858" y="15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850552" y="706966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971202" y="783166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6098202" y="821266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6377602" y="79586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6593502" y="80221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6848682" y="610585"/>
              <a:ext cx="160540" cy="44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12" fill="norm" stroke="1" extrusionOk="0">
                  <a:moveTo>
                    <a:pt x="4052" y="55"/>
                  </a:moveTo>
                  <a:cubicBezTo>
                    <a:pt x="2649" y="1083"/>
                    <a:pt x="1247" y="2112"/>
                    <a:pt x="545" y="3141"/>
                  </a:cubicBezTo>
                  <a:cubicBezTo>
                    <a:pt x="-156" y="4169"/>
                    <a:pt x="-156" y="5198"/>
                    <a:pt x="405" y="5866"/>
                  </a:cubicBezTo>
                  <a:cubicBezTo>
                    <a:pt x="966" y="6535"/>
                    <a:pt x="2088" y="6843"/>
                    <a:pt x="4893" y="6329"/>
                  </a:cubicBezTo>
                  <a:cubicBezTo>
                    <a:pt x="7699" y="5815"/>
                    <a:pt x="12187" y="4478"/>
                    <a:pt x="14852" y="3449"/>
                  </a:cubicBezTo>
                  <a:cubicBezTo>
                    <a:pt x="17517" y="2421"/>
                    <a:pt x="18358" y="1701"/>
                    <a:pt x="18919" y="1083"/>
                  </a:cubicBezTo>
                  <a:cubicBezTo>
                    <a:pt x="19480" y="466"/>
                    <a:pt x="19761" y="-48"/>
                    <a:pt x="19761" y="3"/>
                  </a:cubicBezTo>
                  <a:cubicBezTo>
                    <a:pt x="19761" y="55"/>
                    <a:pt x="19480" y="672"/>
                    <a:pt x="19621" y="2472"/>
                  </a:cubicBezTo>
                  <a:cubicBezTo>
                    <a:pt x="19761" y="4272"/>
                    <a:pt x="20322" y="7255"/>
                    <a:pt x="20743" y="10032"/>
                  </a:cubicBezTo>
                  <a:cubicBezTo>
                    <a:pt x="21163" y="12809"/>
                    <a:pt x="21444" y="15381"/>
                    <a:pt x="21163" y="16975"/>
                  </a:cubicBezTo>
                  <a:cubicBezTo>
                    <a:pt x="20883" y="18569"/>
                    <a:pt x="20041" y="19186"/>
                    <a:pt x="18919" y="19803"/>
                  </a:cubicBezTo>
                  <a:cubicBezTo>
                    <a:pt x="17797" y="20421"/>
                    <a:pt x="16395" y="21038"/>
                    <a:pt x="14992" y="21295"/>
                  </a:cubicBezTo>
                  <a:cubicBezTo>
                    <a:pt x="13589" y="21552"/>
                    <a:pt x="12187" y="21449"/>
                    <a:pt x="12467" y="20318"/>
                  </a:cubicBezTo>
                  <a:cubicBezTo>
                    <a:pt x="12748" y="19186"/>
                    <a:pt x="14712" y="17026"/>
                    <a:pt x="16675" y="14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7101502" y="732366"/>
              <a:ext cx="63501" cy="22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8640" y="0"/>
                  </a:moveTo>
                  <a:cubicBezTo>
                    <a:pt x="5760" y="4845"/>
                    <a:pt x="2880" y="9690"/>
                    <a:pt x="1440" y="12718"/>
                  </a:cubicBezTo>
                  <a:cubicBezTo>
                    <a:pt x="0" y="15746"/>
                    <a:pt x="0" y="16957"/>
                    <a:pt x="0" y="18168"/>
                  </a:cubicBezTo>
                  <a:cubicBezTo>
                    <a:pt x="0" y="19379"/>
                    <a:pt x="0" y="20591"/>
                    <a:pt x="2160" y="21095"/>
                  </a:cubicBezTo>
                  <a:cubicBezTo>
                    <a:pt x="4320" y="21600"/>
                    <a:pt x="8640" y="21398"/>
                    <a:pt x="12240" y="20591"/>
                  </a:cubicBezTo>
                  <a:cubicBezTo>
                    <a:pt x="15840" y="19783"/>
                    <a:pt x="18720" y="18370"/>
                    <a:pt x="21600" y="16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7043222" y="795866"/>
              <a:ext cx="14083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4041" y="21600"/>
                  </a:moveTo>
                  <a:cubicBezTo>
                    <a:pt x="2107" y="21600"/>
                    <a:pt x="172" y="21600"/>
                    <a:pt x="11" y="20057"/>
                  </a:cubicBezTo>
                  <a:cubicBezTo>
                    <a:pt x="-150" y="18514"/>
                    <a:pt x="1462" y="15429"/>
                    <a:pt x="5331" y="11829"/>
                  </a:cubicBezTo>
                  <a:cubicBezTo>
                    <a:pt x="9199" y="8229"/>
                    <a:pt x="15325" y="4114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7222152" y="482285"/>
              <a:ext cx="120152" cy="45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14" fill="norm" stroke="1" extrusionOk="0">
                  <a:moveTo>
                    <a:pt x="0" y="2827"/>
                  </a:moveTo>
                  <a:cubicBezTo>
                    <a:pt x="0" y="2325"/>
                    <a:pt x="0" y="1823"/>
                    <a:pt x="372" y="1270"/>
                  </a:cubicBezTo>
                  <a:cubicBezTo>
                    <a:pt x="745" y="718"/>
                    <a:pt x="1490" y="115"/>
                    <a:pt x="3538" y="14"/>
                  </a:cubicBezTo>
                  <a:cubicBezTo>
                    <a:pt x="5586" y="-86"/>
                    <a:pt x="8938" y="316"/>
                    <a:pt x="10428" y="1371"/>
                  </a:cubicBezTo>
                  <a:cubicBezTo>
                    <a:pt x="11917" y="2426"/>
                    <a:pt x="11545" y="4134"/>
                    <a:pt x="10055" y="5741"/>
                  </a:cubicBezTo>
                  <a:cubicBezTo>
                    <a:pt x="8566" y="7348"/>
                    <a:pt x="5959" y="8855"/>
                    <a:pt x="4655" y="9860"/>
                  </a:cubicBezTo>
                  <a:cubicBezTo>
                    <a:pt x="3352" y="10865"/>
                    <a:pt x="3352" y="11367"/>
                    <a:pt x="5214" y="12020"/>
                  </a:cubicBezTo>
                  <a:cubicBezTo>
                    <a:pt x="7076" y="12673"/>
                    <a:pt x="10800" y="13477"/>
                    <a:pt x="14152" y="14431"/>
                  </a:cubicBezTo>
                  <a:cubicBezTo>
                    <a:pt x="17503" y="15386"/>
                    <a:pt x="20483" y="16491"/>
                    <a:pt x="21041" y="17495"/>
                  </a:cubicBezTo>
                  <a:cubicBezTo>
                    <a:pt x="21600" y="18500"/>
                    <a:pt x="19738" y="19404"/>
                    <a:pt x="16572" y="20057"/>
                  </a:cubicBezTo>
                  <a:cubicBezTo>
                    <a:pt x="13407" y="20710"/>
                    <a:pt x="8938" y="21112"/>
                    <a:pt x="4469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8466752" y="548216"/>
              <a:ext cx="285175" cy="75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75" fill="norm" stroke="1" extrusionOk="0">
                  <a:moveTo>
                    <a:pt x="2859" y="0"/>
                  </a:moveTo>
                  <a:cubicBezTo>
                    <a:pt x="1906" y="1376"/>
                    <a:pt x="953" y="2752"/>
                    <a:pt x="476" y="3739"/>
                  </a:cubicBezTo>
                  <a:cubicBezTo>
                    <a:pt x="0" y="4727"/>
                    <a:pt x="0" y="5325"/>
                    <a:pt x="318" y="5744"/>
                  </a:cubicBezTo>
                  <a:cubicBezTo>
                    <a:pt x="635" y="6163"/>
                    <a:pt x="1271" y="6402"/>
                    <a:pt x="2541" y="6522"/>
                  </a:cubicBezTo>
                  <a:cubicBezTo>
                    <a:pt x="3812" y="6641"/>
                    <a:pt x="5718" y="6641"/>
                    <a:pt x="8338" y="5893"/>
                  </a:cubicBezTo>
                  <a:cubicBezTo>
                    <a:pt x="10959" y="5146"/>
                    <a:pt x="14294" y="3650"/>
                    <a:pt x="16121" y="2722"/>
                  </a:cubicBezTo>
                  <a:cubicBezTo>
                    <a:pt x="17947" y="1795"/>
                    <a:pt x="18265" y="1436"/>
                    <a:pt x="18582" y="1017"/>
                  </a:cubicBezTo>
                  <a:cubicBezTo>
                    <a:pt x="18900" y="598"/>
                    <a:pt x="19218" y="120"/>
                    <a:pt x="19376" y="30"/>
                  </a:cubicBezTo>
                  <a:cubicBezTo>
                    <a:pt x="19535" y="-60"/>
                    <a:pt x="19535" y="239"/>
                    <a:pt x="19456" y="1436"/>
                  </a:cubicBezTo>
                  <a:cubicBezTo>
                    <a:pt x="19376" y="2633"/>
                    <a:pt x="19218" y="4727"/>
                    <a:pt x="19615" y="6791"/>
                  </a:cubicBezTo>
                  <a:cubicBezTo>
                    <a:pt x="20012" y="8855"/>
                    <a:pt x="20965" y="10890"/>
                    <a:pt x="21282" y="12954"/>
                  </a:cubicBezTo>
                  <a:cubicBezTo>
                    <a:pt x="21600" y="15018"/>
                    <a:pt x="21282" y="17112"/>
                    <a:pt x="20091" y="18638"/>
                  </a:cubicBezTo>
                  <a:cubicBezTo>
                    <a:pt x="18900" y="20164"/>
                    <a:pt x="16835" y="21121"/>
                    <a:pt x="14453" y="21331"/>
                  </a:cubicBezTo>
                  <a:cubicBezTo>
                    <a:pt x="12071" y="21540"/>
                    <a:pt x="9371" y="21001"/>
                    <a:pt x="6909" y="19954"/>
                  </a:cubicBezTo>
                  <a:cubicBezTo>
                    <a:pt x="4447" y="18907"/>
                    <a:pt x="2224" y="17352"/>
                    <a:pt x="0" y="15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8524824" y="170077"/>
              <a:ext cx="208629" cy="25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63" fill="norm" stroke="1" extrusionOk="0">
                  <a:moveTo>
                    <a:pt x="8978" y="7665"/>
                  </a:moveTo>
                  <a:cubicBezTo>
                    <a:pt x="7250" y="8895"/>
                    <a:pt x="5522" y="10124"/>
                    <a:pt x="3902" y="11880"/>
                  </a:cubicBezTo>
                  <a:cubicBezTo>
                    <a:pt x="2282" y="13636"/>
                    <a:pt x="770" y="15919"/>
                    <a:pt x="230" y="16534"/>
                  </a:cubicBezTo>
                  <a:cubicBezTo>
                    <a:pt x="-310" y="17148"/>
                    <a:pt x="122" y="16095"/>
                    <a:pt x="1310" y="13548"/>
                  </a:cubicBezTo>
                  <a:cubicBezTo>
                    <a:pt x="2498" y="11002"/>
                    <a:pt x="4442" y="6963"/>
                    <a:pt x="6062" y="4417"/>
                  </a:cubicBezTo>
                  <a:cubicBezTo>
                    <a:pt x="7682" y="1870"/>
                    <a:pt x="8978" y="817"/>
                    <a:pt x="10166" y="290"/>
                  </a:cubicBezTo>
                  <a:cubicBezTo>
                    <a:pt x="11354" y="-237"/>
                    <a:pt x="12434" y="-237"/>
                    <a:pt x="13838" y="1958"/>
                  </a:cubicBezTo>
                  <a:cubicBezTo>
                    <a:pt x="15242" y="4153"/>
                    <a:pt x="16970" y="8543"/>
                    <a:pt x="18266" y="12143"/>
                  </a:cubicBezTo>
                  <a:cubicBezTo>
                    <a:pt x="19562" y="15743"/>
                    <a:pt x="20426" y="18553"/>
                    <a:pt x="2129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8880510" y="668866"/>
              <a:ext cx="68843" cy="32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62" fill="norm" stroke="1" extrusionOk="0">
                  <a:moveTo>
                    <a:pt x="21288" y="0"/>
                  </a:moveTo>
                  <a:cubicBezTo>
                    <a:pt x="16052" y="3366"/>
                    <a:pt x="10815" y="6732"/>
                    <a:pt x="7215" y="9748"/>
                  </a:cubicBezTo>
                  <a:cubicBezTo>
                    <a:pt x="3615" y="12764"/>
                    <a:pt x="1652" y="15429"/>
                    <a:pt x="670" y="17392"/>
                  </a:cubicBezTo>
                  <a:cubicBezTo>
                    <a:pt x="-312" y="19356"/>
                    <a:pt x="-312" y="20618"/>
                    <a:pt x="1324" y="21109"/>
                  </a:cubicBezTo>
                  <a:cubicBezTo>
                    <a:pt x="2961" y="21600"/>
                    <a:pt x="6233" y="21319"/>
                    <a:pt x="9179" y="20758"/>
                  </a:cubicBezTo>
                  <a:cubicBezTo>
                    <a:pt x="12124" y="20197"/>
                    <a:pt x="14743" y="19356"/>
                    <a:pt x="17361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8835052" y="859366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8974752" y="872066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9016525" y="821266"/>
              <a:ext cx="2172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320"/>
                    <a:pt x="-1443" y="8640"/>
                    <a:pt x="1502" y="12240"/>
                  </a:cubicBezTo>
                  <a:cubicBezTo>
                    <a:pt x="4448" y="15840"/>
                    <a:pt x="12302" y="1872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9095402" y="808566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9203352" y="738716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73"/>
                    <a:pt x="0" y="10145"/>
                    <a:pt x="0" y="13745"/>
                  </a:cubicBezTo>
                  <a:cubicBezTo>
                    <a:pt x="0" y="17345"/>
                    <a:pt x="10800" y="194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9334621" y="687916"/>
              <a:ext cx="71932" cy="31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23" fill="norm" stroke="1" extrusionOk="0">
                  <a:moveTo>
                    <a:pt x="20972" y="0"/>
                  </a:moveTo>
                  <a:cubicBezTo>
                    <a:pt x="16035" y="4494"/>
                    <a:pt x="11098" y="8988"/>
                    <a:pt x="7703" y="12105"/>
                  </a:cubicBezTo>
                  <a:cubicBezTo>
                    <a:pt x="4309" y="15221"/>
                    <a:pt x="2458" y="16961"/>
                    <a:pt x="1223" y="18338"/>
                  </a:cubicBezTo>
                  <a:cubicBezTo>
                    <a:pt x="-11" y="19715"/>
                    <a:pt x="-628" y="20730"/>
                    <a:pt x="915" y="21165"/>
                  </a:cubicBezTo>
                  <a:cubicBezTo>
                    <a:pt x="2458" y="21600"/>
                    <a:pt x="6161" y="21455"/>
                    <a:pt x="9555" y="20948"/>
                  </a:cubicBezTo>
                  <a:cubicBezTo>
                    <a:pt x="12949" y="20440"/>
                    <a:pt x="16035" y="19570"/>
                    <a:pt x="19121" y="18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9311302" y="827616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9812952" y="611716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6457"/>
                    <a:pt x="576" y="11314"/>
                    <a:pt x="4176" y="7714"/>
                  </a:cubicBezTo>
                  <a:cubicBezTo>
                    <a:pt x="7776" y="4114"/>
                    <a:pt x="14688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9889152" y="694266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8000"/>
                    <a:pt x="5400" y="14400"/>
                    <a:pt x="9000" y="10800"/>
                  </a:cubicBezTo>
                  <a:cubicBezTo>
                    <a:pt x="12600" y="7200"/>
                    <a:pt x="171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0225702" y="353483"/>
              <a:ext cx="143395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600" fill="norm" stroke="1" extrusionOk="0">
                  <a:moveTo>
                    <a:pt x="913" y="4547"/>
                  </a:moveTo>
                  <a:cubicBezTo>
                    <a:pt x="608" y="3514"/>
                    <a:pt x="304" y="2480"/>
                    <a:pt x="1521" y="1602"/>
                  </a:cubicBezTo>
                  <a:cubicBezTo>
                    <a:pt x="2738" y="723"/>
                    <a:pt x="5476" y="0"/>
                    <a:pt x="8670" y="0"/>
                  </a:cubicBezTo>
                  <a:cubicBezTo>
                    <a:pt x="11865" y="0"/>
                    <a:pt x="15515" y="723"/>
                    <a:pt x="17949" y="2067"/>
                  </a:cubicBezTo>
                  <a:cubicBezTo>
                    <a:pt x="20383" y="3411"/>
                    <a:pt x="21600" y="5374"/>
                    <a:pt x="19623" y="7648"/>
                  </a:cubicBezTo>
                  <a:cubicBezTo>
                    <a:pt x="17645" y="9922"/>
                    <a:pt x="12473" y="12505"/>
                    <a:pt x="8670" y="14882"/>
                  </a:cubicBezTo>
                  <a:cubicBezTo>
                    <a:pt x="4868" y="17259"/>
                    <a:pt x="2434" y="194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0206602" y="935566"/>
              <a:ext cx="25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6000"/>
                    <a:pt x="-1622" y="12000"/>
                    <a:pt x="870" y="15600"/>
                  </a:cubicBezTo>
                  <a:cubicBezTo>
                    <a:pt x="3363" y="19200"/>
                    <a:pt x="11670" y="20400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4674676" y="2103966"/>
              <a:ext cx="305015" cy="82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35" fill="norm" stroke="1" extrusionOk="0">
                  <a:moveTo>
                    <a:pt x="967" y="0"/>
                  </a:moveTo>
                  <a:cubicBezTo>
                    <a:pt x="375" y="555"/>
                    <a:pt x="-217" y="1111"/>
                    <a:pt x="79" y="2082"/>
                  </a:cubicBezTo>
                  <a:cubicBezTo>
                    <a:pt x="375" y="3054"/>
                    <a:pt x="1558" y="4442"/>
                    <a:pt x="2372" y="5247"/>
                  </a:cubicBezTo>
                  <a:cubicBezTo>
                    <a:pt x="3186" y="6052"/>
                    <a:pt x="3630" y="6275"/>
                    <a:pt x="4221" y="6413"/>
                  </a:cubicBezTo>
                  <a:cubicBezTo>
                    <a:pt x="4813" y="6552"/>
                    <a:pt x="5553" y="6608"/>
                    <a:pt x="6588" y="6330"/>
                  </a:cubicBezTo>
                  <a:cubicBezTo>
                    <a:pt x="7624" y="6052"/>
                    <a:pt x="8956" y="5442"/>
                    <a:pt x="9991" y="4692"/>
                  </a:cubicBezTo>
                  <a:cubicBezTo>
                    <a:pt x="11027" y="3942"/>
                    <a:pt x="11767" y="3054"/>
                    <a:pt x="12284" y="2443"/>
                  </a:cubicBezTo>
                  <a:cubicBezTo>
                    <a:pt x="12802" y="1832"/>
                    <a:pt x="13098" y="1499"/>
                    <a:pt x="13468" y="1527"/>
                  </a:cubicBezTo>
                  <a:cubicBezTo>
                    <a:pt x="13838" y="1555"/>
                    <a:pt x="14282" y="1943"/>
                    <a:pt x="15095" y="3110"/>
                  </a:cubicBezTo>
                  <a:cubicBezTo>
                    <a:pt x="15909" y="4276"/>
                    <a:pt x="17093" y="6219"/>
                    <a:pt x="17906" y="8024"/>
                  </a:cubicBezTo>
                  <a:cubicBezTo>
                    <a:pt x="18720" y="9828"/>
                    <a:pt x="19164" y="11494"/>
                    <a:pt x="19682" y="13410"/>
                  </a:cubicBezTo>
                  <a:cubicBezTo>
                    <a:pt x="20199" y="15325"/>
                    <a:pt x="20791" y="17491"/>
                    <a:pt x="21087" y="18768"/>
                  </a:cubicBezTo>
                  <a:cubicBezTo>
                    <a:pt x="21383" y="20045"/>
                    <a:pt x="21383" y="20434"/>
                    <a:pt x="21161" y="20767"/>
                  </a:cubicBezTo>
                  <a:cubicBezTo>
                    <a:pt x="20939" y="21100"/>
                    <a:pt x="20495" y="21378"/>
                    <a:pt x="19830" y="21489"/>
                  </a:cubicBezTo>
                  <a:cubicBezTo>
                    <a:pt x="19164" y="21600"/>
                    <a:pt x="18276" y="21544"/>
                    <a:pt x="16945" y="20961"/>
                  </a:cubicBezTo>
                  <a:cubicBezTo>
                    <a:pt x="15613" y="20378"/>
                    <a:pt x="13838" y="19268"/>
                    <a:pt x="13320" y="18352"/>
                  </a:cubicBezTo>
                  <a:cubicBezTo>
                    <a:pt x="12802" y="17435"/>
                    <a:pt x="13542" y="16714"/>
                    <a:pt x="14282" y="15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5094902" y="2364316"/>
              <a:ext cx="63501" cy="27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" y="0"/>
                  </a:moveTo>
                  <a:cubicBezTo>
                    <a:pt x="1440" y="4521"/>
                    <a:pt x="720" y="9042"/>
                    <a:pt x="360" y="12223"/>
                  </a:cubicBezTo>
                  <a:cubicBezTo>
                    <a:pt x="0" y="15405"/>
                    <a:pt x="0" y="17247"/>
                    <a:pt x="0" y="18586"/>
                  </a:cubicBezTo>
                  <a:cubicBezTo>
                    <a:pt x="0" y="19926"/>
                    <a:pt x="0" y="20763"/>
                    <a:pt x="1800" y="21181"/>
                  </a:cubicBezTo>
                  <a:cubicBezTo>
                    <a:pt x="3600" y="21600"/>
                    <a:pt x="7200" y="21600"/>
                    <a:pt x="10800" y="20847"/>
                  </a:cubicBezTo>
                  <a:cubicBezTo>
                    <a:pt x="14400" y="20093"/>
                    <a:pt x="18000" y="18586"/>
                    <a:pt x="19800" y="17247"/>
                  </a:cubicBezTo>
                  <a:cubicBezTo>
                    <a:pt x="21600" y="15907"/>
                    <a:pt x="21600" y="14735"/>
                    <a:pt x="21600" y="13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5063152" y="249131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5202852" y="2484966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8000"/>
                    <a:pt x="9900" y="14400"/>
                    <a:pt x="13500" y="10800"/>
                  </a:cubicBezTo>
                  <a:cubicBezTo>
                    <a:pt x="17100" y="7200"/>
                    <a:pt x="1935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5247302" y="2434166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927"/>
                    <a:pt x="4800" y="7855"/>
                    <a:pt x="8400" y="11455"/>
                  </a:cubicBezTo>
                  <a:cubicBezTo>
                    <a:pt x="12000" y="15055"/>
                    <a:pt x="16800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5336202" y="2446866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5428430" y="2250016"/>
              <a:ext cx="15723" cy="48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516" fill="norm" stroke="1" extrusionOk="0">
                  <a:moveTo>
                    <a:pt x="20055" y="0"/>
                  </a:moveTo>
                  <a:cubicBezTo>
                    <a:pt x="20055" y="2653"/>
                    <a:pt x="20055" y="5305"/>
                    <a:pt x="17355" y="8479"/>
                  </a:cubicBezTo>
                  <a:cubicBezTo>
                    <a:pt x="14655" y="11653"/>
                    <a:pt x="9255" y="15347"/>
                    <a:pt x="6555" y="17432"/>
                  </a:cubicBezTo>
                  <a:cubicBezTo>
                    <a:pt x="3855" y="19516"/>
                    <a:pt x="3855" y="19989"/>
                    <a:pt x="2505" y="20511"/>
                  </a:cubicBezTo>
                  <a:cubicBezTo>
                    <a:pt x="1155" y="21032"/>
                    <a:pt x="-1545" y="21600"/>
                    <a:pt x="1155" y="21505"/>
                  </a:cubicBezTo>
                  <a:cubicBezTo>
                    <a:pt x="3855" y="21411"/>
                    <a:pt x="11955" y="20653"/>
                    <a:pt x="20055" y="19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5554219" y="2338916"/>
              <a:ext cx="35984" cy="27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7788" y="0"/>
                  </a:moveTo>
                  <a:cubicBezTo>
                    <a:pt x="12706" y="3411"/>
                    <a:pt x="7624" y="6821"/>
                    <a:pt x="4447" y="9907"/>
                  </a:cubicBezTo>
                  <a:cubicBezTo>
                    <a:pt x="1271" y="12992"/>
                    <a:pt x="0" y="15753"/>
                    <a:pt x="0" y="17783"/>
                  </a:cubicBezTo>
                  <a:cubicBezTo>
                    <a:pt x="0" y="19814"/>
                    <a:pt x="1271" y="21113"/>
                    <a:pt x="5082" y="21356"/>
                  </a:cubicBezTo>
                  <a:cubicBezTo>
                    <a:pt x="8894" y="21600"/>
                    <a:pt x="15247" y="20788"/>
                    <a:pt x="21600" y="19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533052" y="2484966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771586" y="1735058"/>
              <a:ext cx="272517" cy="25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146" fill="norm" stroke="1" extrusionOk="0">
                  <a:moveTo>
                    <a:pt x="460" y="11640"/>
                  </a:moveTo>
                  <a:cubicBezTo>
                    <a:pt x="460" y="14275"/>
                    <a:pt x="460" y="16909"/>
                    <a:pt x="377" y="18665"/>
                  </a:cubicBezTo>
                  <a:cubicBezTo>
                    <a:pt x="293" y="20421"/>
                    <a:pt x="125" y="21299"/>
                    <a:pt x="42" y="21123"/>
                  </a:cubicBezTo>
                  <a:cubicBezTo>
                    <a:pt x="-42" y="20948"/>
                    <a:pt x="-42" y="19719"/>
                    <a:pt x="460" y="16821"/>
                  </a:cubicBezTo>
                  <a:cubicBezTo>
                    <a:pt x="963" y="13923"/>
                    <a:pt x="1967" y="9358"/>
                    <a:pt x="3391" y="6284"/>
                  </a:cubicBezTo>
                  <a:cubicBezTo>
                    <a:pt x="4814" y="3211"/>
                    <a:pt x="6656" y="1631"/>
                    <a:pt x="7995" y="753"/>
                  </a:cubicBezTo>
                  <a:cubicBezTo>
                    <a:pt x="9335" y="-125"/>
                    <a:pt x="10172" y="-301"/>
                    <a:pt x="11428" y="577"/>
                  </a:cubicBezTo>
                  <a:cubicBezTo>
                    <a:pt x="12684" y="1455"/>
                    <a:pt x="14358" y="3387"/>
                    <a:pt x="15781" y="6284"/>
                  </a:cubicBezTo>
                  <a:cubicBezTo>
                    <a:pt x="17205" y="9182"/>
                    <a:pt x="18377" y="13045"/>
                    <a:pt x="19298" y="15416"/>
                  </a:cubicBezTo>
                  <a:cubicBezTo>
                    <a:pt x="20218" y="17787"/>
                    <a:pt x="20888" y="18665"/>
                    <a:pt x="21558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134185" y="2250016"/>
              <a:ext cx="186268" cy="1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2455" y="12960"/>
                  </a:moveTo>
                  <a:cubicBezTo>
                    <a:pt x="1227" y="12960"/>
                    <a:pt x="0" y="12960"/>
                    <a:pt x="0" y="15120"/>
                  </a:cubicBezTo>
                  <a:cubicBezTo>
                    <a:pt x="0" y="17280"/>
                    <a:pt x="1227" y="21600"/>
                    <a:pt x="5032" y="19440"/>
                  </a:cubicBezTo>
                  <a:cubicBezTo>
                    <a:pt x="8836" y="17280"/>
                    <a:pt x="15218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6161702" y="2402416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7280"/>
                    <a:pt x="10381" y="12960"/>
                    <a:pt x="13981" y="9360"/>
                  </a:cubicBezTo>
                  <a:cubicBezTo>
                    <a:pt x="17581" y="5760"/>
                    <a:pt x="1959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7298352" y="1919816"/>
              <a:ext cx="14818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0"/>
                  </a:moveTo>
                  <a:cubicBezTo>
                    <a:pt x="15429" y="3114"/>
                    <a:pt x="21600" y="6227"/>
                    <a:pt x="21600" y="9341"/>
                  </a:cubicBezTo>
                  <a:cubicBezTo>
                    <a:pt x="21600" y="12454"/>
                    <a:pt x="15429" y="15568"/>
                    <a:pt x="10800" y="17611"/>
                  </a:cubicBezTo>
                  <a:cubicBezTo>
                    <a:pt x="6171" y="19654"/>
                    <a:pt x="3086" y="206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7057052" y="2491316"/>
              <a:ext cx="46990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0"/>
                  </a:moveTo>
                  <a:cubicBezTo>
                    <a:pt x="389" y="7200"/>
                    <a:pt x="778" y="14400"/>
                    <a:pt x="2384" y="18000"/>
                  </a:cubicBezTo>
                  <a:cubicBezTo>
                    <a:pt x="3989" y="21600"/>
                    <a:pt x="6811" y="21600"/>
                    <a:pt x="10216" y="20880"/>
                  </a:cubicBezTo>
                  <a:cubicBezTo>
                    <a:pt x="13622" y="20160"/>
                    <a:pt x="17611" y="18720"/>
                    <a:pt x="2160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7232223" y="2669116"/>
              <a:ext cx="15503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12622" y="0"/>
                  </a:moveTo>
                  <a:cubicBezTo>
                    <a:pt x="10871" y="2535"/>
                    <a:pt x="9120" y="5070"/>
                    <a:pt x="7368" y="7758"/>
                  </a:cubicBezTo>
                  <a:cubicBezTo>
                    <a:pt x="5617" y="10445"/>
                    <a:pt x="3865" y="13285"/>
                    <a:pt x="2698" y="15262"/>
                  </a:cubicBezTo>
                  <a:cubicBezTo>
                    <a:pt x="1530" y="17239"/>
                    <a:pt x="947" y="18355"/>
                    <a:pt x="509" y="19166"/>
                  </a:cubicBezTo>
                  <a:cubicBezTo>
                    <a:pt x="71" y="19977"/>
                    <a:pt x="-221" y="20485"/>
                    <a:pt x="217" y="20890"/>
                  </a:cubicBezTo>
                  <a:cubicBezTo>
                    <a:pt x="655" y="21296"/>
                    <a:pt x="1822" y="21600"/>
                    <a:pt x="4011" y="21600"/>
                  </a:cubicBezTo>
                  <a:cubicBezTo>
                    <a:pt x="6201" y="21600"/>
                    <a:pt x="9411" y="21296"/>
                    <a:pt x="12476" y="20687"/>
                  </a:cubicBezTo>
                  <a:cubicBezTo>
                    <a:pt x="15541" y="20079"/>
                    <a:pt x="18460" y="19166"/>
                    <a:pt x="21379" y="18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7126902" y="2834216"/>
              <a:ext cx="311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6" y="18000"/>
                    <a:pt x="3233" y="14400"/>
                    <a:pt x="6833" y="10800"/>
                  </a:cubicBezTo>
                  <a:cubicBezTo>
                    <a:pt x="10433" y="7200"/>
                    <a:pt x="1601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8052170" y="2103966"/>
              <a:ext cx="465383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20316" y="220"/>
                    <a:pt x="19143" y="441"/>
                    <a:pt x="16993" y="1286"/>
                  </a:cubicBezTo>
                  <a:cubicBezTo>
                    <a:pt x="14843" y="2131"/>
                    <a:pt x="11715" y="3600"/>
                    <a:pt x="9467" y="4849"/>
                  </a:cubicBezTo>
                  <a:cubicBezTo>
                    <a:pt x="7219" y="6098"/>
                    <a:pt x="5851" y="7127"/>
                    <a:pt x="5020" y="7788"/>
                  </a:cubicBezTo>
                  <a:cubicBezTo>
                    <a:pt x="4189" y="8449"/>
                    <a:pt x="3896" y="8743"/>
                    <a:pt x="3750" y="9073"/>
                  </a:cubicBezTo>
                  <a:cubicBezTo>
                    <a:pt x="3603" y="9404"/>
                    <a:pt x="3603" y="9771"/>
                    <a:pt x="3945" y="10029"/>
                  </a:cubicBezTo>
                  <a:cubicBezTo>
                    <a:pt x="4287" y="10286"/>
                    <a:pt x="4971" y="10433"/>
                    <a:pt x="6291" y="10580"/>
                  </a:cubicBezTo>
                  <a:cubicBezTo>
                    <a:pt x="7610" y="10727"/>
                    <a:pt x="9565" y="10873"/>
                    <a:pt x="10933" y="11057"/>
                  </a:cubicBezTo>
                  <a:cubicBezTo>
                    <a:pt x="12302" y="11241"/>
                    <a:pt x="13084" y="11461"/>
                    <a:pt x="13621" y="11718"/>
                  </a:cubicBezTo>
                  <a:cubicBezTo>
                    <a:pt x="14159" y="11976"/>
                    <a:pt x="14452" y="12269"/>
                    <a:pt x="14354" y="12527"/>
                  </a:cubicBezTo>
                  <a:cubicBezTo>
                    <a:pt x="14256" y="12784"/>
                    <a:pt x="13768" y="13004"/>
                    <a:pt x="12155" y="13665"/>
                  </a:cubicBezTo>
                  <a:cubicBezTo>
                    <a:pt x="10542" y="14327"/>
                    <a:pt x="7806" y="15429"/>
                    <a:pt x="5607" y="16457"/>
                  </a:cubicBezTo>
                  <a:cubicBezTo>
                    <a:pt x="3408" y="17486"/>
                    <a:pt x="1746" y="18441"/>
                    <a:pt x="866" y="19102"/>
                  </a:cubicBezTo>
                  <a:cubicBezTo>
                    <a:pt x="-13" y="19763"/>
                    <a:pt x="-111" y="20131"/>
                    <a:pt x="84" y="20388"/>
                  </a:cubicBezTo>
                  <a:cubicBezTo>
                    <a:pt x="280" y="20645"/>
                    <a:pt x="769" y="20792"/>
                    <a:pt x="2870" y="20902"/>
                  </a:cubicBezTo>
                  <a:cubicBezTo>
                    <a:pt x="4971" y="21012"/>
                    <a:pt x="8685" y="21086"/>
                    <a:pt x="11960" y="21196"/>
                  </a:cubicBezTo>
                  <a:cubicBezTo>
                    <a:pt x="15234" y="21306"/>
                    <a:pt x="18068" y="21453"/>
                    <a:pt x="209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8225452" y="302471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8238152" y="289771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8352452" y="2999316"/>
              <a:ext cx="698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8346102" y="307551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8549302" y="2967566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15"/>
                    <a:pt x="5760" y="11631"/>
                    <a:pt x="9360" y="15231"/>
                  </a:cubicBezTo>
                  <a:cubicBezTo>
                    <a:pt x="12960" y="18831"/>
                    <a:pt x="17280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301652" y="1589361"/>
              <a:ext cx="95251" cy="37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3614"/>
                  </a:moveTo>
                  <a:cubicBezTo>
                    <a:pt x="1440" y="3014"/>
                    <a:pt x="2880" y="2414"/>
                    <a:pt x="5040" y="1694"/>
                  </a:cubicBezTo>
                  <a:cubicBezTo>
                    <a:pt x="7200" y="974"/>
                    <a:pt x="10080" y="134"/>
                    <a:pt x="11520" y="14"/>
                  </a:cubicBezTo>
                  <a:cubicBezTo>
                    <a:pt x="12960" y="-106"/>
                    <a:pt x="12960" y="494"/>
                    <a:pt x="12000" y="2774"/>
                  </a:cubicBezTo>
                  <a:cubicBezTo>
                    <a:pt x="11040" y="5054"/>
                    <a:pt x="9120" y="9014"/>
                    <a:pt x="8160" y="12134"/>
                  </a:cubicBezTo>
                  <a:cubicBezTo>
                    <a:pt x="7200" y="15254"/>
                    <a:pt x="7200" y="17534"/>
                    <a:pt x="7680" y="18974"/>
                  </a:cubicBezTo>
                  <a:cubicBezTo>
                    <a:pt x="8160" y="20414"/>
                    <a:pt x="9120" y="21014"/>
                    <a:pt x="10800" y="21254"/>
                  </a:cubicBezTo>
                  <a:cubicBezTo>
                    <a:pt x="12480" y="21494"/>
                    <a:pt x="14880" y="21374"/>
                    <a:pt x="16800" y="21014"/>
                  </a:cubicBezTo>
                  <a:cubicBezTo>
                    <a:pt x="18720" y="20654"/>
                    <a:pt x="20160" y="20054"/>
                    <a:pt x="21600" y="19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238152" y="1805516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8791514" y="2173816"/>
              <a:ext cx="203511" cy="78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31" fill="norm" stroke="1" extrusionOk="0">
                  <a:moveTo>
                    <a:pt x="1908" y="0"/>
                  </a:moveTo>
                  <a:cubicBezTo>
                    <a:pt x="1240" y="2038"/>
                    <a:pt x="572" y="4075"/>
                    <a:pt x="238" y="5240"/>
                  </a:cubicBezTo>
                  <a:cubicBezTo>
                    <a:pt x="-96" y="6404"/>
                    <a:pt x="-96" y="6695"/>
                    <a:pt x="349" y="6928"/>
                  </a:cubicBezTo>
                  <a:cubicBezTo>
                    <a:pt x="795" y="7161"/>
                    <a:pt x="1685" y="7336"/>
                    <a:pt x="2688" y="7394"/>
                  </a:cubicBezTo>
                  <a:cubicBezTo>
                    <a:pt x="3690" y="7452"/>
                    <a:pt x="4803" y="7394"/>
                    <a:pt x="6807" y="6841"/>
                  </a:cubicBezTo>
                  <a:cubicBezTo>
                    <a:pt x="8811" y="6288"/>
                    <a:pt x="11706" y="5240"/>
                    <a:pt x="13933" y="4221"/>
                  </a:cubicBezTo>
                  <a:cubicBezTo>
                    <a:pt x="16160" y="3202"/>
                    <a:pt x="17718" y="2212"/>
                    <a:pt x="18720" y="1514"/>
                  </a:cubicBezTo>
                  <a:cubicBezTo>
                    <a:pt x="19723" y="815"/>
                    <a:pt x="20168" y="408"/>
                    <a:pt x="20391" y="349"/>
                  </a:cubicBezTo>
                  <a:cubicBezTo>
                    <a:pt x="20613" y="291"/>
                    <a:pt x="20613" y="582"/>
                    <a:pt x="20391" y="1688"/>
                  </a:cubicBezTo>
                  <a:cubicBezTo>
                    <a:pt x="20168" y="2795"/>
                    <a:pt x="19723" y="4716"/>
                    <a:pt x="19611" y="6550"/>
                  </a:cubicBezTo>
                  <a:cubicBezTo>
                    <a:pt x="19500" y="8384"/>
                    <a:pt x="19723" y="10130"/>
                    <a:pt x="20168" y="11964"/>
                  </a:cubicBezTo>
                  <a:cubicBezTo>
                    <a:pt x="20613" y="13798"/>
                    <a:pt x="21281" y="15720"/>
                    <a:pt x="21393" y="17175"/>
                  </a:cubicBezTo>
                  <a:cubicBezTo>
                    <a:pt x="21504" y="18631"/>
                    <a:pt x="21059" y="19620"/>
                    <a:pt x="20502" y="20261"/>
                  </a:cubicBezTo>
                  <a:cubicBezTo>
                    <a:pt x="19945" y="20901"/>
                    <a:pt x="19277" y="21192"/>
                    <a:pt x="18386" y="21367"/>
                  </a:cubicBezTo>
                  <a:cubicBezTo>
                    <a:pt x="17496" y="21542"/>
                    <a:pt x="16382" y="21600"/>
                    <a:pt x="14935" y="21425"/>
                  </a:cubicBezTo>
                  <a:cubicBezTo>
                    <a:pt x="13488" y="21251"/>
                    <a:pt x="11706" y="20843"/>
                    <a:pt x="10593" y="20115"/>
                  </a:cubicBezTo>
                  <a:cubicBezTo>
                    <a:pt x="9479" y="19388"/>
                    <a:pt x="9034" y="18340"/>
                    <a:pt x="8589" y="17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9181891" y="2389716"/>
              <a:ext cx="84962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14824" y="0"/>
                  </a:moveTo>
                  <a:cubicBezTo>
                    <a:pt x="10083" y="4059"/>
                    <a:pt x="5341" y="8118"/>
                    <a:pt x="2707" y="11525"/>
                  </a:cubicBezTo>
                  <a:cubicBezTo>
                    <a:pt x="73" y="14932"/>
                    <a:pt x="-454" y="17686"/>
                    <a:pt x="336" y="19353"/>
                  </a:cubicBezTo>
                  <a:cubicBezTo>
                    <a:pt x="1126" y="21020"/>
                    <a:pt x="3234" y="21600"/>
                    <a:pt x="6922" y="21600"/>
                  </a:cubicBezTo>
                  <a:cubicBezTo>
                    <a:pt x="10609" y="21600"/>
                    <a:pt x="15878" y="21020"/>
                    <a:pt x="21146" y="20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9152552" y="2599266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431952" y="260561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762152" y="2548466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757686" y="2422407"/>
              <a:ext cx="61617" cy="3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257" fill="norm" stroke="1" extrusionOk="0">
                  <a:moveTo>
                    <a:pt x="10159" y="6315"/>
                  </a:moveTo>
                  <a:cubicBezTo>
                    <a:pt x="7279" y="9726"/>
                    <a:pt x="4399" y="13136"/>
                    <a:pt x="4759" y="15978"/>
                  </a:cubicBezTo>
                  <a:cubicBezTo>
                    <a:pt x="5119" y="18820"/>
                    <a:pt x="8719" y="21094"/>
                    <a:pt x="11599" y="19957"/>
                  </a:cubicBezTo>
                  <a:cubicBezTo>
                    <a:pt x="14479" y="18820"/>
                    <a:pt x="16639" y="14273"/>
                    <a:pt x="16639" y="9726"/>
                  </a:cubicBezTo>
                  <a:cubicBezTo>
                    <a:pt x="16639" y="5178"/>
                    <a:pt x="14479" y="631"/>
                    <a:pt x="10519" y="62"/>
                  </a:cubicBezTo>
                  <a:cubicBezTo>
                    <a:pt x="6559" y="-506"/>
                    <a:pt x="799" y="2905"/>
                    <a:pt x="79" y="5178"/>
                  </a:cubicBezTo>
                  <a:cubicBezTo>
                    <a:pt x="-641" y="7452"/>
                    <a:pt x="3679" y="8589"/>
                    <a:pt x="7999" y="9157"/>
                  </a:cubicBezTo>
                  <a:cubicBezTo>
                    <a:pt x="12319" y="9726"/>
                    <a:pt x="16639" y="9726"/>
                    <a:pt x="20959" y="9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0016152" y="2618316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0117752" y="2516716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75"/>
                    <a:pt x="0" y="12150"/>
                    <a:pt x="3600" y="15750"/>
                  </a:cubicBezTo>
                  <a:cubicBezTo>
                    <a:pt x="7200" y="19350"/>
                    <a:pt x="14400" y="20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0397152" y="2510366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000"/>
                    <a:pt x="5760" y="4000"/>
                    <a:pt x="7200" y="7100"/>
                  </a:cubicBezTo>
                  <a:cubicBezTo>
                    <a:pt x="8640" y="10200"/>
                    <a:pt x="8640" y="14400"/>
                    <a:pt x="10800" y="17000"/>
                  </a:cubicBezTo>
                  <a:cubicBezTo>
                    <a:pt x="12960" y="19600"/>
                    <a:pt x="17280" y="20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564802" y="1107016"/>
              <a:ext cx="171109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0" y="21600"/>
                  </a:moveTo>
                  <a:cubicBezTo>
                    <a:pt x="933" y="20000"/>
                    <a:pt x="1867" y="18400"/>
                    <a:pt x="2813" y="16400"/>
                  </a:cubicBezTo>
                  <a:cubicBezTo>
                    <a:pt x="3760" y="14400"/>
                    <a:pt x="4720" y="12000"/>
                    <a:pt x="5720" y="10400"/>
                  </a:cubicBezTo>
                  <a:cubicBezTo>
                    <a:pt x="6720" y="8800"/>
                    <a:pt x="7760" y="8000"/>
                    <a:pt x="8720" y="7200"/>
                  </a:cubicBezTo>
                  <a:cubicBezTo>
                    <a:pt x="9680" y="6400"/>
                    <a:pt x="10560" y="5600"/>
                    <a:pt x="11480" y="4800"/>
                  </a:cubicBezTo>
                  <a:cubicBezTo>
                    <a:pt x="12400" y="4000"/>
                    <a:pt x="13360" y="3200"/>
                    <a:pt x="14387" y="2400"/>
                  </a:cubicBezTo>
                  <a:cubicBezTo>
                    <a:pt x="15413" y="1600"/>
                    <a:pt x="16507" y="800"/>
                    <a:pt x="17587" y="400"/>
                  </a:cubicBezTo>
                  <a:cubicBezTo>
                    <a:pt x="18667" y="0"/>
                    <a:pt x="19733" y="0"/>
                    <a:pt x="20347" y="0"/>
                  </a:cubicBezTo>
                  <a:cubicBezTo>
                    <a:pt x="20960" y="0"/>
                    <a:pt x="21120" y="0"/>
                    <a:pt x="21280" y="400"/>
                  </a:cubicBezTo>
                  <a:cubicBezTo>
                    <a:pt x="21440" y="800"/>
                    <a:pt x="21600" y="1600"/>
                    <a:pt x="21547" y="3600"/>
                  </a:cubicBezTo>
                  <a:cubicBezTo>
                    <a:pt x="21493" y="5600"/>
                    <a:pt x="21227" y="8800"/>
                    <a:pt x="20960" y="12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583852" y="1181325"/>
              <a:ext cx="1771651" cy="12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1214"/>
                  </a:moveTo>
                  <a:cubicBezTo>
                    <a:pt x="1084" y="20517"/>
                    <a:pt x="2168" y="19820"/>
                    <a:pt x="3213" y="18601"/>
                  </a:cubicBezTo>
                  <a:cubicBezTo>
                    <a:pt x="4258" y="17382"/>
                    <a:pt x="5265" y="15640"/>
                    <a:pt x="6258" y="13898"/>
                  </a:cubicBezTo>
                  <a:cubicBezTo>
                    <a:pt x="7252" y="12156"/>
                    <a:pt x="8232" y="10414"/>
                    <a:pt x="9277" y="8672"/>
                  </a:cubicBezTo>
                  <a:cubicBezTo>
                    <a:pt x="10323" y="6930"/>
                    <a:pt x="11432" y="5188"/>
                    <a:pt x="12529" y="3795"/>
                  </a:cubicBezTo>
                  <a:cubicBezTo>
                    <a:pt x="13626" y="2401"/>
                    <a:pt x="14710" y="1356"/>
                    <a:pt x="15794" y="659"/>
                  </a:cubicBezTo>
                  <a:cubicBezTo>
                    <a:pt x="16877" y="-38"/>
                    <a:pt x="17961" y="-386"/>
                    <a:pt x="18929" y="659"/>
                  </a:cubicBezTo>
                  <a:cubicBezTo>
                    <a:pt x="19897" y="1704"/>
                    <a:pt x="20748" y="4143"/>
                    <a:pt x="21600" y="6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6644302" y="3958166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650652" y="4085166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9200"/>
                    <a:pt x="11421" y="16800"/>
                    <a:pt x="15021" y="13200"/>
                  </a:cubicBezTo>
                  <a:cubicBezTo>
                    <a:pt x="18621" y="9600"/>
                    <a:pt x="2011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7683331" y="3763433"/>
              <a:ext cx="168011" cy="53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27" fill="norm" stroke="1" extrusionOk="0">
                  <a:moveTo>
                    <a:pt x="3498" y="1195"/>
                  </a:moveTo>
                  <a:cubicBezTo>
                    <a:pt x="2965" y="598"/>
                    <a:pt x="2432" y="0"/>
                    <a:pt x="1898" y="0"/>
                  </a:cubicBezTo>
                  <a:cubicBezTo>
                    <a:pt x="1365" y="0"/>
                    <a:pt x="832" y="598"/>
                    <a:pt x="432" y="1451"/>
                  </a:cubicBezTo>
                  <a:cubicBezTo>
                    <a:pt x="32" y="2305"/>
                    <a:pt x="-235" y="3415"/>
                    <a:pt x="298" y="4311"/>
                  </a:cubicBezTo>
                  <a:cubicBezTo>
                    <a:pt x="832" y="5208"/>
                    <a:pt x="2165" y="5891"/>
                    <a:pt x="4832" y="5763"/>
                  </a:cubicBezTo>
                  <a:cubicBezTo>
                    <a:pt x="7498" y="5635"/>
                    <a:pt x="11498" y="4696"/>
                    <a:pt x="14298" y="3757"/>
                  </a:cubicBezTo>
                  <a:cubicBezTo>
                    <a:pt x="17098" y="2817"/>
                    <a:pt x="18698" y="1878"/>
                    <a:pt x="19765" y="1195"/>
                  </a:cubicBezTo>
                  <a:cubicBezTo>
                    <a:pt x="20832" y="512"/>
                    <a:pt x="21365" y="85"/>
                    <a:pt x="21098" y="128"/>
                  </a:cubicBezTo>
                  <a:cubicBezTo>
                    <a:pt x="20832" y="171"/>
                    <a:pt x="19765" y="683"/>
                    <a:pt x="18965" y="2049"/>
                  </a:cubicBezTo>
                  <a:cubicBezTo>
                    <a:pt x="18165" y="3415"/>
                    <a:pt x="17632" y="5635"/>
                    <a:pt x="17498" y="8452"/>
                  </a:cubicBezTo>
                  <a:cubicBezTo>
                    <a:pt x="17365" y="11270"/>
                    <a:pt x="17632" y="14685"/>
                    <a:pt x="17765" y="16819"/>
                  </a:cubicBezTo>
                  <a:cubicBezTo>
                    <a:pt x="17898" y="18953"/>
                    <a:pt x="17898" y="19807"/>
                    <a:pt x="17498" y="20405"/>
                  </a:cubicBezTo>
                  <a:cubicBezTo>
                    <a:pt x="17098" y="21002"/>
                    <a:pt x="16298" y="21344"/>
                    <a:pt x="15098" y="21472"/>
                  </a:cubicBezTo>
                  <a:cubicBezTo>
                    <a:pt x="13898" y="21600"/>
                    <a:pt x="12298" y="21515"/>
                    <a:pt x="10432" y="21088"/>
                  </a:cubicBezTo>
                  <a:cubicBezTo>
                    <a:pt x="8565" y="20661"/>
                    <a:pt x="6432" y="19892"/>
                    <a:pt x="5098" y="18996"/>
                  </a:cubicBezTo>
                  <a:cubicBezTo>
                    <a:pt x="3765" y="18100"/>
                    <a:pt x="3232" y="17075"/>
                    <a:pt x="3765" y="16349"/>
                  </a:cubicBezTo>
                  <a:cubicBezTo>
                    <a:pt x="4298" y="15624"/>
                    <a:pt x="5898" y="15197"/>
                    <a:pt x="7498" y="14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7940644" y="3989916"/>
              <a:ext cx="1810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1080"/>
                    <a:pt x="1332" y="2160"/>
                    <a:pt x="132" y="5760"/>
                  </a:cubicBezTo>
                  <a:cubicBezTo>
                    <a:pt x="-1068" y="9360"/>
                    <a:pt x="6132" y="15480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8054002" y="3951816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124381" y="3862916"/>
              <a:ext cx="4392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5914" y="0"/>
                  </a:moveTo>
                  <a:cubicBezTo>
                    <a:pt x="3857" y="4725"/>
                    <a:pt x="1800" y="9450"/>
                    <a:pt x="772" y="12488"/>
                  </a:cubicBezTo>
                  <a:cubicBezTo>
                    <a:pt x="-257" y="15525"/>
                    <a:pt x="-257" y="16875"/>
                    <a:pt x="772" y="18113"/>
                  </a:cubicBezTo>
                  <a:cubicBezTo>
                    <a:pt x="1800" y="19350"/>
                    <a:pt x="3857" y="20475"/>
                    <a:pt x="7457" y="21037"/>
                  </a:cubicBezTo>
                  <a:cubicBezTo>
                    <a:pt x="11057" y="21600"/>
                    <a:pt x="16200" y="21600"/>
                    <a:pt x="213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281379" y="3816043"/>
              <a:ext cx="175134" cy="42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79" fill="norm" stroke="1" extrusionOk="0">
                  <a:moveTo>
                    <a:pt x="920" y="768"/>
                  </a:moveTo>
                  <a:cubicBezTo>
                    <a:pt x="405" y="2165"/>
                    <a:pt x="-109" y="3562"/>
                    <a:pt x="20" y="4744"/>
                  </a:cubicBezTo>
                  <a:cubicBezTo>
                    <a:pt x="148" y="5926"/>
                    <a:pt x="920" y="6893"/>
                    <a:pt x="3620" y="7054"/>
                  </a:cubicBezTo>
                  <a:cubicBezTo>
                    <a:pt x="6320" y="7215"/>
                    <a:pt x="10948" y="6571"/>
                    <a:pt x="14162" y="5496"/>
                  </a:cubicBezTo>
                  <a:cubicBezTo>
                    <a:pt x="17377" y="4421"/>
                    <a:pt x="19177" y="2917"/>
                    <a:pt x="20205" y="1842"/>
                  </a:cubicBezTo>
                  <a:cubicBezTo>
                    <a:pt x="21234" y="768"/>
                    <a:pt x="21491" y="123"/>
                    <a:pt x="21105" y="15"/>
                  </a:cubicBezTo>
                  <a:cubicBezTo>
                    <a:pt x="20720" y="-92"/>
                    <a:pt x="19691" y="338"/>
                    <a:pt x="18791" y="1896"/>
                  </a:cubicBezTo>
                  <a:cubicBezTo>
                    <a:pt x="17891" y="3454"/>
                    <a:pt x="17120" y="6141"/>
                    <a:pt x="17377" y="8881"/>
                  </a:cubicBezTo>
                  <a:cubicBezTo>
                    <a:pt x="17634" y="11621"/>
                    <a:pt x="18920" y="14415"/>
                    <a:pt x="19562" y="16189"/>
                  </a:cubicBezTo>
                  <a:cubicBezTo>
                    <a:pt x="20205" y="17962"/>
                    <a:pt x="20205" y="18714"/>
                    <a:pt x="20205" y="19359"/>
                  </a:cubicBezTo>
                  <a:cubicBezTo>
                    <a:pt x="20205" y="20004"/>
                    <a:pt x="20205" y="20541"/>
                    <a:pt x="19562" y="20917"/>
                  </a:cubicBezTo>
                  <a:cubicBezTo>
                    <a:pt x="18920" y="21293"/>
                    <a:pt x="17634" y="21508"/>
                    <a:pt x="16734" y="21293"/>
                  </a:cubicBezTo>
                  <a:cubicBezTo>
                    <a:pt x="15834" y="21078"/>
                    <a:pt x="15320" y="20433"/>
                    <a:pt x="15320" y="19359"/>
                  </a:cubicBezTo>
                  <a:cubicBezTo>
                    <a:pt x="15320" y="18284"/>
                    <a:pt x="15834" y="16780"/>
                    <a:pt x="16348" y="15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8511202" y="3974699"/>
              <a:ext cx="120651" cy="10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4492"/>
                  </a:moveTo>
                  <a:cubicBezTo>
                    <a:pt x="1516" y="2729"/>
                    <a:pt x="3032" y="965"/>
                    <a:pt x="4737" y="304"/>
                  </a:cubicBezTo>
                  <a:cubicBezTo>
                    <a:pt x="6442" y="-357"/>
                    <a:pt x="8337" y="84"/>
                    <a:pt x="9663" y="1406"/>
                  </a:cubicBezTo>
                  <a:cubicBezTo>
                    <a:pt x="10989" y="2729"/>
                    <a:pt x="11747" y="4933"/>
                    <a:pt x="11558" y="7137"/>
                  </a:cubicBezTo>
                  <a:cubicBezTo>
                    <a:pt x="11368" y="9341"/>
                    <a:pt x="10232" y="11545"/>
                    <a:pt x="8716" y="13749"/>
                  </a:cubicBezTo>
                  <a:cubicBezTo>
                    <a:pt x="7200" y="15953"/>
                    <a:pt x="5305" y="18157"/>
                    <a:pt x="5495" y="19480"/>
                  </a:cubicBezTo>
                  <a:cubicBezTo>
                    <a:pt x="5684" y="20802"/>
                    <a:pt x="7958" y="21243"/>
                    <a:pt x="10989" y="21023"/>
                  </a:cubicBezTo>
                  <a:cubicBezTo>
                    <a:pt x="14021" y="20802"/>
                    <a:pt x="17811" y="19921"/>
                    <a:pt x="21600" y="19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8752502" y="3958166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486"/>
                    <a:pt x="6171" y="13371"/>
                    <a:pt x="9771" y="9771"/>
                  </a:cubicBezTo>
                  <a:cubicBezTo>
                    <a:pt x="13371" y="6171"/>
                    <a:pt x="17486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8808455" y="3875616"/>
              <a:ext cx="6469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8482" y="0"/>
                  </a:moveTo>
                  <a:cubicBezTo>
                    <a:pt x="5782" y="3375"/>
                    <a:pt x="3082" y="6750"/>
                    <a:pt x="1394" y="9563"/>
                  </a:cubicBezTo>
                  <a:cubicBezTo>
                    <a:pt x="-293" y="12375"/>
                    <a:pt x="-968" y="14625"/>
                    <a:pt x="2407" y="16538"/>
                  </a:cubicBezTo>
                  <a:cubicBezTo>
                    <a:pt x="5782" y="18450"/>
                    <a:pt x="13207" y="20025"/>
                    <a:pt x="206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9089052" y="3983566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9489102" y="3983566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9635152" y="3958166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9806602" y="3885323"/>
              <a:ext cx="2857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00" y="11918"/>
                    <a:pt x="11200" y="3818"/>
                    <a:pt x="14800" y="1118"/>
                  </a:cubicBezTo>
                  <a:cubicBezTo>
                    <a:pt x="18400" y="-1582"/>
                    <a:pt x="200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9941113" y="3818466"/>
              <a:ext cx="4329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8298" y="0"/>
                  </a:moveTo>
                  <a:cubicBezTo>
                    <a:pt x="3389" y="4221"/>
                    <a:pt x="-1520" y="8441"/>
                    <a:pt x="444" y="12041"/>
                  </a:cubicBezTo>
                  <a:cubicBezTo>
                    <a:pt x="2407" y="15641"/>
                    <a:pt x="11244" y="18621"/>
                    <a:pt x="20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0171486" y="3777922"/>
              <a:ext cx="209586" cy="47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41" fill="norm" stroke="1" extrusionOk="0">
                  <a:moveTo>
                    <a:pt x="4237" y="111"/>
                  </a:moveTo>
                  <a:cubicBezTo>
                    <a:pt x="3157" y="14"/>
                    <a:pt x="2077" y="-82"/>
                    <a:pt x="1321" y="111"/>
                  </a:cubicBezTo>
                  <a:cubicBezTo>
                    <a:pt x="565" y="304"/>
                    <a:pt x="133" y="786"/>
                    <a:pt x="25" y="1847"/>
                  </a:cubicBezTo>
                  <a:cubicBezTo>
                    <a:pt x="-83" y="2907"/>
                    <a:pt x="133" y="4547"/>
                    <a:pt x="1321" y="5655"/>
                  </a:cubicBezTo>
                  <a:cubicBezTo>
                    <a:pt x="2509" y="6764"/>
                    <a:pt x="4669" y="7343"/>
                    <a:pt x="7909" y="7005"/>
                  </a:cubicBezTo>
                  <a:cubicBezTo>
                    <a:pt x="11149" y="6668"/>
                    <a:pt x="15469" y="5414"/>
                    <a:pt x="17845" y="4547"/>
                  </a:cubicBezTo>
                  <a:cubicBezTo>
                    <a:pt x="20221" y="3679"/>
                    <a:pt x="20653" y="3197"/>
                    <a:pt x="20977" y="2714"/>
                  </a:cubicBezTo>
                  <a:cubicBezTo>
                    <a:pt x="21301" y="2232"/>
                    <a:pt x="21517" y="1750"/>
                    <a:pt x="21301" y="1750"/>
                  </a:cubicBezTo>
                  <a:cubicBezTo>
                    <a:pt x="21085" y="1750"/>
                    <a:pt x="20437" y="2232"/>
                    <a:pt x="20113" y="3823"/>
                  </a:cubicBezTo>
                  <a:cubicBezTo>
                    <a:pt x="19789" y="5414"/>
                    <a:pt x="19789" y="8114"/>
                    <a:pt x="19897" y="10766"/>
                  </a:cubicBezTo>
                  <a:cubicBezTo>
                    <a:pt x="20005" y="13418"/>
                    <a:pt x="20221" y="16022"/>
                    <a:pt x="20113" y="17613"/>
                  </a:cubicBezTo>
                  <a:cubicBezTo>
                    <a:pt x="20005" y="19204"/>
                    <a:pt x="19573" y="19782"/>
                    <a:pt x="18925" y="20264"/>
                  </a:cubicBezTo>
                  <a:cubicBezTo>
                    <a:pt x="18277" y="20747"/>
                    <a:pt x="17413" y="21132"/>
                    <a:pt x="16441" y="21325"/>
                  </a:cubicBezTo>
                  <a:cubicBezTo>
                    <a:pt x="15469" y="21518"/>
                    <a:pt x="14389" y="21518"/>
                    <a:pt x="13201" y="20939"/>
                  </a:cubicBezTo>
                  <a:cubicBezTo>
                    <a:pt x="12013" y="20361"/>
                    <a:pt x="10717" y="19204"/>
                    <a:pt x="10501" y="17805"/>
                  </a:cubicBezTo>
                  <a:cubicBezTo>
                    <a:pt x="10285" y="16407"/>
                    <a:pt x="11149" y="14768"/>
                    <a:pt x="12229" y="13707"/>
                  </a:cubicBezTo>
                  <a:cubicBezTo>
                    <a:pt x="13309" y="12647"/>
                    <a:pt x="14605" y="12164"/>
                    <a:pt x="15901" y="11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0475595" y="3894666"/>
              <a:ext cx="86658" cy="19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67" fill="norm" stroke="1" extrusionOk="0">
                  <a:moveTo>
                    <a:pt x="11798" y="0"/>
                  </a:moveTo>
                  <a:cubicBezTo>
                    <a:pt x="7684" y="5229"/>
                    <a:pt x="3569" y="10459"/>
                    <a:pt x="1512" y="13756"/>
                  </a:cubicBezTo>
                  <a:cubicBezTo>
                    <a:pt x="-545" y="17053"/>
                    <a:pt x="-545" y="18417"/>
                    <a:pt x="1769" y="19440"/>
                  </a:cubicBezTo>
                  <a:cubicBezTo>
                    <a:pt x="4084" y="20463"/>
                    <a:pt x="8712" y="21145"/>
                    <a:pt x="12312" y="21373"/>
                  </a:cubicBezTo>
                  <a:cubicBezTo>
                    <a:pt x="15912" y="21600"/>
                    <a:pt x="18484" y="21373"/>
                    <a:pt x="21055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0435252" y="398991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7584102" y="4332816"/>
              <a:ext cx="289460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0" y="21600"/>
                  </a:moveTo>
                  <a:cubicBezTo>
                    <a:pt x="537" y="20945"/>
                    <a:pt x="1074" y="20291"/>
                    <a:pt x="1634" y="19473"/>
                  </a:cubicBezTo>
                  <a:cubicBezTo>
                    <a:pt x="2195" y="18655"/>
                    <a:pt x="2779" y="17673"/>
                    <a:pt x="3387" y="16855"/>
                  </a:cubicBezTo>
                  <a:cubicBezTo>
                    <a:pt x="3995" y="16036"/>
                    <a:pt x="4626" y="15382"/>
                    <a:pt x="5250" y="15055"/>
                  </a:cubicBezTo>
                  <a:cubicBezTo>
                    <a:pt x="5874" y="14727"/>
                    <a:pt x="6489" y="14727"/>
                    <a:pt x="7121" y="14727"/>
                  </a:cubicBezTo>
                  <a:cubicBezTo>
                    <a:pt x="7753" y="14727"/>
                    <a:pt x="8400" y="14727"/>
                    <a:pt x="9000" y="14400"/>
                  </a:cubicBezTo>
                  <a:cubicBezTo>
                    <a:pt x="9600" y="14073"/>
                    <a:pt x="10153" y="13418"/>
                    <a:pt x="10729" y="12600"/>
                  </a:cubicBezTo>
                  <a:cubicBezTo>
                    <a:pt x="11305" y="11782"/>
                    <a:pt x="11905" y="10800"/>
                    <a:pt x="12513" y="9818"/>
                  </a:cubicBezTo>
                  <a:cubicBezTo>
                    <a:pt x="13121" y="8836"/>
                    <a:pt x="13737" y="7855"/>
                    <a:pt x="14345" y="7036"/>
                  </a:cubicBezTo>
                  <a:cubicBezTo>
                    <a:pt x="14953" y="6218"/>
                    <a:pt x="15553" y="5564"/>
                    <a:pt x="16137" y="5236"/>
                  </a:cubicBezTo>
                  <a:cubicBezTo>
                    <a:pt x="16721" y="4909"/>
                    <a:pt x="17289" y="4909"/>
                    <a:pt x="17921" y="4909"/>
                  </a:cubicBezTo>
                  <a:cubicBezTo>
                    <a:pt x="18553" y="4909"/>
                    <a:pt x="19247" y="4909"/>
                    <a:pt x="19839" y="4582"/>
                  </a:cubicBezTo>
                  <a:cubicBezTo>
                    <a:pt x="20432" y="4255"/>
                    <a:pt x="20921" y="3600"/>
                    <a:pt x="21213" y="2945"/>
                  </a:cubicBezTo>
                  <a:cubicBezTo>
                    <a:pt x="21505" y="2291"/>
                    <a:pt x="21600" y="1636"/>
                    <a:pt x="21592" y="1309"/>
                  </a:cubicBezTo>
                  <a:cubicBezTo>
                    <a:pt x="21584" y="982"/>
                    <a:pt x="21474" y="982"/>
                    <a:pt x="21355" y="818"/>
                  </a:cubicBezTo>
                  <a:cubicBezTo>
                    <a:pt x="21237" y="655"/>
                    <a:pt x="21111" y="327"/>
                    <a:pt x="209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9148710" y="4461518"/>
              <a:ext cx="162593" cy="31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50" fill="norm" stroke="1" extrusionOk="0">
                  <a:moveTo>
                    <a:pt x="5487" y="748"/>
                  </a:moveTo>
                  <a:cubicBezTo>
                    <a:pt x="6872" y="316"/>
                    <a:pt x="8257" y="-116"/>
                    <a:pt x="9087" y="28"/>
                  </a:cubicBezTo>
                  <a:cubicBezTo>
                    <a:pt x="9918" y="172"/>
                    <a:pt x="10195" y="892"/>
                    <a:pt x="9780" y="2476"/>
                  </a:cubicBezTo>
                  <a:cubicBezTo>
                    <a:pt x="9364" y="4060"/>
                    <a:pt x="8257" y="6508"/>
                    <a:pt x="6457" y="9244"/>
                  </a:cubicBezTo>
                  <a:cubicBezTo>
                    <a:pt x="4657" y="11980"/>
                    <a:pt x="2164" y="15004"/>
                    <a:pt x="918" y="17092"/>
                  </a:cubicBezTo>
                  <a:cubicBezTo>
                    <a:pt x="-328" y="19180"/>
                    <a:pt x="-328" y="20332"/>
                    <a:pt x="1057" y="20908"/>
                  </a:cubicBezTo>
                  <a:cubicBezTo>
                    <a:pt x="2441" y="21484"/>
                    <a:pt x="5210" y="21484"/>
                    <a:pt x="8810" y="20980"/>
                  </a:cubicBezTo>
                  <a:cubicBezTo>
                    <a:pt x="12410" y="20476"/>
                    <a:pt x="16841" y="19468"/>
                    <a:pt x="21272" y="18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9031902" y="4605866"/>
              <a:ext cx="476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2" y="16457"/>
                    <a:pt x="7104" y="11314"/>
                    <a:pt x="10704" y="7714"/>
                  </a:cubicBezTo>
                  <a:cubicBezTo>
                    <a:pt x="14304" y="4114"/>
                    <a:pt x="1795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831681" y="3698458"/>
              <a:ext cx="199222" cy="281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79" fill="norm" stroke="1" extrusionOk="0">
                  <a:moveTo>
                    <a:pt x="1619" y="580"/>
                  </a:moveTo>
                  <a:cubicBezTo>
                    <a:pt x="1164" y="466"/>
                    <a:pt x="709" y="353"/>
                    <a:pt x="368" y="247"/>
                  </a:cubicBezTo>
                  <a:cubicBezTo>
                    <a:pt x="27" y="141"/>
                    <a:pt x="-200" y="44"/>
                    <a:pt x="255" y="11"/>
                  </a:cubicBezTo>
                  <a:cubicBezTo>
                    <a:pt x="709" y="-21"/>
                    <a:pt x="1846" y="11"/>
                    <a:pt x="3211" y="174"/>
                  </a:cubicBezTo>
                  <a:cubicBezTo>
                    <a:pt x="4575" y="336"/>
                    <a:pt x="6166" y="629"/>
                    <a:pt x="7303" y="1059"/>
                  </a:cubicBezTo>
                  <a:cubicBezTo>
                    <a:pt x="8440" y="1489"/>
                    <a:pt x="9122" y="2058"/>
                    <a:pt x="9804" y="2642"/>
                  </a:cubicBezTo>
                  <a:cubicBezTo>
                    <a:pt x="10486" y="3227"/>
                    <a:pt x="11168" y="3828"/>
                    <a:pt x="12305" y="4453"/>
                  </a:cubicBezTo>
                  <a:cubicBezTo>
                    <a:pt x="13442" y="5079"/>
                    <a:pt x="15034" y="5728"/>
                    <a:pt x="16398" y="6353"/>
                  </a:cubicBezTo>
                  <a:cubicBezTo>
                    <a:pt x="17762" y="6979"/>
                    <a:pt x="18899" y="7580"/>
                    <a:pt x="19695" y="8197"/>
                  </a:cubicBezTo>
                  <a:cubicBezTo>
                    <a:pt x="20491" y="8814"/>
                    <a:pt x="20945" y="9447"/>
                    <a:pt x="21173" y="10040"/>
                  </a:cubicBezTo>
                  <a:cubicBezTo>
                    <a:pt x="21400" y="10633"/>
                    <a:pt x="21400" y="11185"/>
                    <a:pt x="21400" y="11802"/>
                  </a:cubicBezTo>
                  <a:cubicBezTo>
                    <a:pt x="21400" y="12419"/>
                    <a:pt x="21400" y="13101"/>
                    <a:pt x="21400" y="13751"/>
                  </a:cubicBezTo>
                  <a:cubicBezTo>
                    <a:pt x="21400" y="14401"/>
                    <a:pt x="21400" y="15018"/>
                    <a:pt x="21173" y="15659"/>
                  </a:cubicBezTo>
                  <a:cubicBezTo>
                    <a:pt x="20945" y="16301"/>
                    <a:pt x="20491" y="16967"/>
                    <a:pt x="19695" y="17624"/>
                  </a:cubicBezTo>
                  <a:cubicBezTo>
                    <a:pt x="18899" y="18282"/>
                    <a:pt x="17762" y="18932"/>
                    <a:pt x="16625" y="19516"/>
                  </a:cubicBezTo>
                  <a:cubicBezTo>
                    <a:pt x="15488" y="20101"/>
                    <a:pt x="14352" y="20621"/>
                    <a:pt x="13669" y="20954"/>
                  </a:cubicBezTo>
                  <a:cubicBezTo>
                    <a:pt x="12987" y="21287"/>
                    <a:pt x="12760" y="21433"/>
                    <a:pt x="12533" y="21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68648" y="6110816"/>
              <a:ext cx="598830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573" y="21600"/>
                  </a:moveTo>
                  <a:cubicBezTo>
                    <a:pt x="420" y="20160"/>
                    <a:pt x="268" y="18720"/>
                    <a:pt x="165" y="17424"/>
                  </a:cubicBezTo>
                  <a:cubicBezTo>
                    <a:pt x="62" y="16128"/>
                    <a:pt x="8" y="14976"/>
                    <a:pt x="1" y="14112"/>
                  </a:cubicBezTo>
                  <a:cubicBezTo>
                    <a:pt x="-7" y="13248"/>
                    <a:pt x="31" y="12672"/>
                    <a:pt x="188" y="12096"/>
                  </a:cubicBezTo>
                  <a:cubicBezTo>
                    <a:pt x="344" y="11520"/>
                    <a:pt x="619" y="10944"/>
                    <a:pt x="894" y="10368"/>
                  </a:cubicBezTo>
                  <a:cubicBezTo>
                    <a:pt x="1168" y="9792"/>
                    <a:pt x="1443" y="9216"/>
                    <a:pt x="1710" y="8496"/>
                  </a:cubicBezTo>
                  <a:cubicBezTo>
                    <a:pt x="1977" y="7776"/>
                    <a:pt x="2237" y="6912"/>
                    <a:pt x="2519" y="6192"/>
                  </a:cubicBezTo>
                  <a:cubicBezTo>
                    <a:pt x="2802" y="5472"/>
                    <a:pt x="3107" y="4896"/>
                    <a:pt x="3370" y="4320"/>
                  </a:cubicBezTo>
                  <a:cubicBezTo>
                    <a:pt x="3634" y="3744"/>
                    <a:pt x="3855" y="3168"/>
                    <a:pt x="4092" y="2736"/>
                  </a:cubicBezTo>
                  <a:cubicBezTo>
                    <a:pt x="4328" y="2304"/>
                    <a:pt x="4580" y="2016"/>
                    <a:pt x="4836" y="1728"/>
                  </a:cubicBezTo>
                  <a:cubicBezTo>
                    <a:pt x="5092" y="1440"/>
                    <a:pt x="5351" y="1152"/>
                    <a:pt x="5633" y="864"/>
                  </a:cubicBezTo>
                  <a:cubicBezTo>
                    <a:pt x="5916" y="576"/>
                    <a:pt x="6221" y="288"/>
                    <a:pt x="6519" y="144"/>
                  </a:cubicBezTo>
                  <a:cubicBezTo>
                    <a:pt x="6816" y="0"/>
                    <a:pt x="7106" y="0"/>
                    <a:pt x="7408" y="0"/>
                  </a:cubicBezTo>
                  <a:cubicBezTo>
                    <a:pt x="7709" y="0"/>
                    <a:pt x="8022" y="0"/>
                    <a:pt x="8324" y="288"/>
                  </a:cubicBezTo>
                  <a:cubicBezTo>
                    <a:pt x="8625" y="576"/>
                    <a:pt x="8915" y="1152"/>
                    <a:pt x="9213" y="1728"/>
                  </a:cubicBezTo>
                  <a:cubicBezTo>
                    <a:pt x="9511" y="2304"/>
                    <a:pt x="9816" y="2880"/>
                    <a:pt x="10118" y="3456"/>
                  </a:cubicBezTo>
                  <a:cubicBezTo>
                    <a:pt x="10419" y="4032"/>
                    <a:pt x="10717" y="4608"/>
                    <a:pt x="11022" y="5040"/>
                  </a:cubicBezTo>
                  <a:cubicBezTo>
                    <a:pt x="11327" y="5472"/>
                    <a:pt x="11640" y="5760"/>
                    <a:pt x="11961" y="6192"/>
                  </a:cubicBezTo>
                  <a:cubicBezTo>
                    <a:pt x="12281" y="6624"/>
                    <a:pt x="12610" y="7200"/>
                    <a:pt x="12930" y="7488"/>
                  </a:cubicBezTo>
                  <a:cubicBezTo>
                    <a:pt x="13251" y="7776"/>
                    <a:pt x="13564" y="7776"/>
                    <a:pt x="13880" y="7776"/>
                  </a:cubicBezTo>
                  <a:cubicBezTo>
                    <a:pt x="14197" y="7776"/>
                    <a:pt x="14518" y="7776"/>
                    <a:pt x="14846" y="7776"/>
                  </a:cubicBezTo>
                  <a:cubicBezTo>
                    <a:pt x="15174" y="7776"/>
                    <a:pt x="15510" y="7776"/>
                    <a:pt x="15830" y="7776"/>
                  </a:cubicBezTo>
                  <a:cubicBezTo>
                    <a:pt x="16151" y="7776"/>
                    <a:pt x="16456" y="7776"/>
                    <a:pt x="16758" y="7776"/>
                  </a:cubicBezTo>
                  <a:cubicBezTo>
                    <a:pt x="17059" y="7776"/>
                    <a:pt x="17357" y="7776"/>
                    <a:pt x="17639" y="7776"/>
                  </a:cubicBezTo>
                  <a:cubicBezTo>
                    <a:pt x="17922" y="7776"/>
                    <a:pt x="18189" y="7776"/>
                    <a:pt x="18445" y="7632"/>
                  </a:cubicBezTo>
                  <a:cubicBezTo>
                    <a:pt x="18700" y="7488"/>
                    <a:pt x="18945" y="7200"/>
                    <a:pt x="19265" y="7056"/>
                  </a:cubicBezTo>
                  <a:cubicBezTo>
                    <a:pt x="19586" y="6912"/>
                    <a:pt x="19983" y="6912"/>
                    <a:pt x="20360" y="7632"/>
                  </a:cubicBezTo>
                  <a:cubicBezTo>
                    <a:pt x="20738" y="8352"/>
                    <a:pt x="21097" y="9792"/>
                    <a:pt x="21299" y="10800"/>
                  </a:cubicBezTo>
                  <a:cubicBezTo>
                    <a:pt x="21501" y="11808"/>
                    <a:pt x="21547" y="12384"/>
                    <a:pt x="21593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1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26152" y="4654587"/>
              <a:ext cx="3416301" cy="1298956"/>
            </a:xfrm>
            <a:prstGeom prst="rect">
              <a:avLst/>
            </a:prstGeom>
            <a:effectLst/>
          </p:spPr>
        </p:pic>
        <p:pic>
          <p:nvPicPr>
            <p:cNvPr id="1220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529752" y="512021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222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567852" y="518371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224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669452" y="527261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226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656752" y="538691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228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688502" y="544406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230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764702" y="5513916"/>
              <a:ext cx="63501" cy="82551"/>
            </a:xfrm>
            <a:prstGeom prst="rect">
              <a:avLst/>
            </a:prstGeom>
            <a:effectLst/>
          </p:spPr>
        </p:pic>
        <p:pic>
          <p:nvPicPr>
            <p:cNvPr id="1232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840902" y="561551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234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891702" y="568536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236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967902" y="572346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238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063152" y="573616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240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171102" y="5717116"/>
              <a:ext cx="88901" cy="57151"/>
            </a:xfrm>
            <a:prstGeom prst="rect">
              <a:avLst/>
            </a:prstGeom>
            <a:effectLst/>
          </p:spPr>
        </p:pic>
        <p:pic>
          <p:nvPicPr>
            <p:cNvPr id="124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279052" y="5647266"/>
              <a:ext cx="88901" cy="82551"/>
            </a:xfrm>
            <a:prstGeom prst="rect">
              <a:avLst/>
            </a:prstGeom>
            <a:effectLst/>
          </p:spPr>
        </p:pic>
        <p:pic>
          <p:nvPicPr>
            <p:cNvPr id="1244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348902" y="5577416"/>
              <a:ext cx="69851" cy="95251"/>
            </a:xfrm>
            <a:prstGeom prst="rect">
              <a:avLst/>
            </a:prstGeom>
            <a:effectLst/>
          </p:spPr>
        </p:pic>
        <p:pic>
          <p:nvPicPr>
            <p:cNvPr id="1246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425102" y="553296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248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494952" y="548851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250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596552" y="5367866"/>
              <a:ext cx="63501" cy="82551"/>
            </a:xfrm>
            <a:prstGeom prst="rect">
              <a:avLst/>
            </a:prstGeom>
            <a:effectLst/>
          </p:spPr>
        </p:pic>
        <p:pic>
          <p:nvPicPr>
            <p:cNvPr id="1252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628302" y="531706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254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710852" y="5171016"/>
              <a:ext cx="88901" cy="82551"/>
            </a:xfrm>
            <a:prstGeom prst="rect">
              <a:avLst/>
            </a:prstGeom>
            <a:effectLst/>
          </p:spPr>
        </p:pic>
        <p:pic>
          <p:nvPicPr>
            <p:cNvPr id="1256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806102" y="5088466"/>
              <a:ext cx="82551" cy="69851"/>
            </a:xfrm>
            <a:prstGeom prst="rect">
              <a:avLst/>
            </a:prstGeom>
            <a:effectLst/>
          </p:spPr>
        </p:pic>
        <p:pic>
          <p:nvPicPr>
            <p:cNvPr id="1258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933102" y="5018616"/>
              <a:ext cx="69851" cy="76201"/>
            </a:xfrm>
            <a:prstGeom prst="rect">
              <a:avLst/>
            </a:prstGeom>
            <a:effectLst/>
          </p:spPr>
        </p:pic>
        <p:pic>
          <p:nvPicPr>
            <p:cNvPr id="1260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047402" y="4974166"/>
              <a:ext cx="82551" cy="44451"/>
            </a:xfrm>
            <a:prstGeom prst="rect">
              <a:avLst/>
            </a:prstGeom>
            <a:effectLst/>
          </p:spPr>
        </p:pic>
        <p:pic>
          <p:nvPicPr>
            <p:cNvPr id="1262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180752" y="4948766"/>
              <a:ext cx="88901" cy="57151"/>
            </a:xfrm>
            <a:prstGeom prst="rect">
              <a:avLst/>
            </a:prstGeom>
            <a:effectLst/>
          </p:spPr>
        </p:pic>
        <p:pic>
          <p:nvPicPr>
            <p:cNvPr id="1264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333152" y="4974166"/>
              <a:ext cx="101601" cy="44451"/>
            </a:xfrm>
            <a:prstGeom prst="rect">
              <a:avLst/>
            </a:prstGeom>
            <a:effectLst/>
          </p:spPr>
        </p:pic>
        <p:sp>
          <p:nvSpPr>
            <p:cNvPr id="1266" name="Line"/>
            <p:cNvSpPr/>
            <p:nvPr/>
          </p:nvSpPr>
          <p:spPr>
            <a:xfrm>
              <a:off x="4459902" y="5063066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4485302" y="5298016"/>
              <a:ext cx="38101" cy="92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184"/>
                    <a:pt x="4800" y="2367"/>
                    <a:pt x="7200" y="3649"/>
                  </a:cubicBezTo>
                  <a:cubicBezTo>
                    <a:pt x="9600" y="4932"/>
                    <a:pt x="12000" y="6312"/>
                    <a:pt x="12000" y="7545"/>
                  </a:cubicBezTo>
                  <a:cubicBezTo>
                    <a:pt x="12000" y="8778"/>
                    <a:pt x="9600" y="9863"/>
                    <a:pt x="8400" y="11195"/>
                  </a:cubicBezTo>
                  <a:cubicBezTo>
                    <a:pt x="7200" y="12526"/>
                    <a:pt x="7200" y="14104"/>
                    <a:pt x="9600" y="15732"/>
                  </a:cubicBezTo>
                  <a:cubicBezTo>
                    <a:pt x="12000" y="17359"/>
                    <a:pt x="16800" y="19036"/>
                    <a:pt x="19200" y="20022"/>
                  </a:cubicBezTo>
                  <a:cubicBezTo>
                    <a:pt x="21600" y="21008"/>
                    <a:pt x="21600" y="213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4431075" y="6307666"/>
              <a:ext cx="79628" cy="3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18" fill="norm" stroke="1" extrusionOk="0">
                  <a:moveTo>
                    <a:pt x="7741" y="0"/>
                  </a:moveTo>
                  <a:cubicBezTo>
                    <a:pt x="6036" y="4058"/>
                    <a:pt x="4330" y="8116"/>
                    <a:pt x="2909" y="11389"/>
                  </a:cubicBezTo>
                  <a:cubicBezTo>
                    <a:pt x="1488" y="14662"/>
                    <a:pt x="351" y="17149"/>
                    <a:pt x="67" y="18720"/>
                  </a:cubicBezTo>
                  <a:cubicBezTo>
                    <a:pt x="-217" y="20291"/>
                    <a:pt x="351" y="20945"/>
                    <a:pt x="2625" y="21273"/>
                  </a:cubicBezTo>
                  <a:cubicBezTo>
                    <a:pt x="4899" y="21600"/>
                    <a:pt x="8878" y="21600"/>
                    <a:pt x="12288" y="21273"/>
                  </a:cubicBezTo>
                  <a:cubicBezTo>
                    <a:pt x="15699" y="20945"/>
                    <a:pt x="18541" y="20291"/>
                    <a:pt x="21383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364652" y="6517216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891652" y="6174316"/>
              <a:ext cx="5004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0" h="21600" fill="norm" stroke="1" extrusionOk="0">
                  <a:moveTo>
                    <a:pt x="2512" y="0"/>
                  </a:moveTo>
                  <a:cubicBezTo>
                    <a:pt x="851" y="3273"/>
                    <a:pt x="-811" y="6545"/>
                    <a:pt x="435" y="8509"/>
                  </a:cubicBezTo>
                  <a:cubicBezTo>
                    <a:pt x="1681" y="10473"/>
                    <a:pt x="5835" y="11127"/>
                    <a:pt x="9989" y="10800"/>
                  </a:cubicBezTo>
                  <a:cubicBezTo>
                    <a:pt x="14143" y="10473"/>
                    <a:pt x="18297" y="9164"/>
                    <a:pt x="18712" y="7527"/>
                  </a:cubicBezTo>
                  <a:cubicBezTo>
                    <a:pt x="19127" y="5891"/>
                    <a:pt x="15804" y="3927"/>
                    <a:pt x="12066" y="3273"/>
                  </a:cubicBezTo>
                  <a:cubicBezTo>
                    <a:pt x="8327" y="2618"/>
                    <a:pt x="4174" y="3273"/>
                    <a:pt x="2927" y="5236"/>
                  </a:cubicBezTo>
                  <a:cubicBezTo>
                    <a:pt x="1681" y="7200"/>
                    <a:pt x="3343" y="10473"/>
                    <a:pt x="6251" y="12109"/>
                  </a:cubicBezTo>
                  <a:cubicBezTo>
                    <a:pt x="9158" y="13745"/>
                    <a:pt x="13312" y="13745"/>
                    <a:pt x="16220" y="11782"/>
                  </a:cubicBezTo>
                  <a:cubicBezTo>
                    <a:pt x="19127" y="9818"/>
                    <a:pt x="20789" y="5891"/>
                    <a:pt x="18712" y="3927"/>
                  </a:cubicBezTo>
                  <a:cubicBezTo>
                    <a:pt x="16635" y="1964"/>
                    <a:pt x="10820" y="1964"/>
                    <a:pt x="7497" y="3600"/>
                  </a:cubicBezTo>
                  <a:cubicBezTo>
                    <a:pt x="4174" y="5236"/>
                    <a:pt x="3343" y="8509"/>
                    <a:pt x="3758" y="11782"/>
                  </a:cubicBezTo>
                  <a:cubicBezTo>
                    <a:pt x="4174" y="15055"/>
                    <a:pt x="5835" y="18327"/>
                    <a:pt x="74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4908317" y="6414485"/>
              <a:ext cx="78636" cy="20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55" fill="norm" stroke="1" extrusionOk="0">
                  <a:moveTo>
                    <a:pt x="654" y="2145"/>
                  </a:moveTo>
                  <a:cubicBezTo>
                    <a:pt x="1222" y="1020"/>
                    <a:pt x="1791" y="-105"/>
                    <a:pt x="2643" y="7"/>
                  </a:cubicBezTo>
                  <a:cubicBezTo>
                    <a:pt x="3496" y="120"/>
                    <a:pt x="4633" y="1470"/>
                    <a:pt x="4064" y="4620"/>
                  </a:cubicBezTo>
                  <a:cubicBezTo>
                    <a:pt x="3496" y="7770"/>
                    <a:pt x="1222" y="12720"/>
                    <a:pt x="370" y="15758"/>
                  </a:cubicBezTo>
                  <a:cubicBezTo>
                    <a:pt x="-483" y="18795"/>
                    <a:pt x="85" y="19920"/>
                    <a:pt x="2643" y="20595"/>
                  </a:cubicBezTo>
                  <a:cubicBezTo>
                    <a:pt x="5201" y="21270"/>
                    <a:pt x="9749" y="21495"/>
                    <a:pt x="13159" y="21270"/>
                  </a:cubicBezTo>
                  <a:cubicBezTo>
                    <a:pt x="16570" y="21045"/>
                    <a:pt x="18843" y="20370"/>
                    <a:pt x="21117" y="19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879002" y="6555316"/>
              <a:ext cx="120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037752" y="6529916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068279" y="6485466"/>
              <a:ext cx="1392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114"/>
                    <a:pt x="-1303" y="8229"/>
                    <a:pt x="240" y="11829"/>
                  </a:cubicBezTo>
                  <a:cubicBezTo>
                    <a:pt x="1783" y="15429"/>
                    <a:pt x="11040" y="18514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5183802" y="6479116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5489782" y="6159459"/>
              <a:ext cx="58173" cy="5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0118" fill="norm" stroke="1" extrusionOk="0">
                  <a:moveTo>
                    <a:pt x="8523" y="847"/>
                  </a:moveTo>
                  <a:cubicBezTo>
                    <a:pt x="5544" y="4170"/>
                    <a:pt x="2564" y="7493"/>
                    <a:pt x="1075" y="11231"/>
                  </a:cubicBezTo>
                  <a:cubicBezTo>
                    <a:pt x="-415" y="14970"/>
                    <a:pt x="-415" y="19123"/>
                    <a:pt x="1447" y="19954"/>
                  </a:cubicBezTo>
                  <a:cubicBezTo>
                    <a:pt x="3309" y="20785"/>
                    <a:pt x="7033" y="18293"/>
                    <a:pt x="10757" y="16216"/>
                  </a:cubicBezTo>
                  <a:cubicBezTo>
                    <a:pt x="14482" y="14139"/>
                    <a:pt x="18206" y="12477"/>
                    <a:pt x="19695" y="9570"/>
                  </a:cubicBezTo>
                  <a:cubicBezTo>
                    <a:pt x="21185" y="6662"/>
                    <a:pt x="20440" y="2508"/>
                    <a:pt x="18206" y="847"/>
                  </a:cubicBezTo>
                  <a:cubicBezTo>
                    <a:pt x="15971" y="-815"/>
                    <a:pt x="12247" y="16"/>
                    <a:pt x="10013" y="2923"/>
                  </a:cubicBezTo>
                  <a:cubicBezTo>
                    <a:pt x="7778" y="5831"/>
                    <a:pt x="7033" y="10816"/>
                    <a:pt x="6288" y="15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492749" y="6346764"/>
              <a:ext cx="59354" cy="25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70" fill="norm" stroke="1" extrusionOk="0">
                  <a:moveTo>
                    <a:pt x="5244" y="2573"/>
                  </a:moveTo>
                  <a:cubicBezTo>
                    <a:pt x="6733" y="1333"/>
                    <a:pt x="8223" y="94"/>
                    <a:pt x="8968" y="6"/>
                  </a:cubicBezTo>
                  <a:cubicBezTo>
                    <a:pt x="9713" y="-83"/>
                    <a:pt x="9713" y="979"/>
                    <a:pt x="7851" y="4166"/>
                  </a:cubicBezTo>
                  <a:cubicBezTo>
                    <a:pt x="5988" y="7353"/>
                    <a:pt x="2264" y="12665"/>
                    <a:pt x="775" y="15851"/>
                  </a:cubicBezTo>
                  <a:cubicBezTo>
                    <a:pt x="-715" y="19038"/>
                    <a:pt x="30" y="20101"/>
                    <a:pt x="2264" y="20720"/>
                  </a:cubicBezTo>
                  <a:cubicBezTo>
                    <a:pt x="4499" y="21340"/>
                    <a:pt x="8223" y="21517"/>
                    <a:pt x="11575" y="21251"/>
                  </a:cubicBezTo>
                  <a:cubicBezTo>
                    <a:pt x="14926" y="20986"/>
                    <a:pt x="17906" y="20278"/>
                    <a:pt x="20885" y="19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456852" y="6491816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583852" y="651086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633429" y="6447366"/>
              <a:ext cx="1392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046"/>
                    <a:pt x="1783" y="6092"/>
                    <a:pt x="240" y="9692"/>
                  </a:cubicBezTo>
                  <a:cubicBezTo>
                    <a:pt x="-1303" y="13292"/>
                    <a:pt x="4868" y="17446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729902" y="6433443"/>
              <a:ext cx="120651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207"/>
                  </a:moveTo>
                  <a:cubicBezTo>
                    <a:pt x="1895" y="532"/>
                    <a:pt x="3789" y="-143"/>
                    <a:pt x="5495" y="26"/>
                  </a:cubicBezTo>
                  <a:cubicBezTo>
                    <a:pt x="7200" y="194"/>
                    <a:pt x="8716" y="1207"/>
                    <a:pt x="9474" y="3401"/>
                  </a:cubicBezTo>
                  <a:cubicBezTo>
                    <a:pt x="10232" y="5594"/>
                    <a:pt x="10232" y="8970"/>
                    <a:pt x="9663" y="11332"/>
                  </a:cubicBezTo>
                  <a:cubicBezTo>
                    <a:pt x="9095" y="13694"/>
                    <a:pt x="7958" y="15045"/>
                    <a:pt x="6632" y="16226"/>
                  </a:cubicBezTo>
                  <a:cubicBezTo>
                    <a:pt x="5305" y="17407"/>
                    <a:pt x="3789" y="18420"/>
                    <a:pt x="3789" y="19432"/>
                  </a:cubicBezTo>
                  <a:cubicBezTo>
                    <a:pt x="3789" y="20445"/>
                    <a:pt x="5305" y="21457"/>
                    <a:pt x="8526" y="21457"/>
                  </a:cubicBezTo>
                  <a:cubicBezTo>
                    <a:pt x="11747" y="21457"/>
                    <a:pt x="16674" y="20445"/>
                    <a:pt x="21600" y="19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174402" y="620606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206152" y="6199716"/>
              <a:ext cx="133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89" y="1309"/>
                    <a:pt x="1577" y="2618"/>
                    <a:pt x="2520" y="3927"/>
                  </a:cubicBezTo>
                  <a:cubicBezTo>
                    <a:pt x="3463" y="5236"/>
                    <a:pt x="4560" y="6545"/>
                    <a:pt x="5743" y="7855"/>
                  </a:cubicBezTo>
                  <a:cubicBezTo>
                    <a:pt x="6926" y="9164"/>
                    <a:pt x="8194" y="10473"/>
                    <a:pt x="9480" y="11127"/>
                  </a:cubicBezTo>
                  <a:cubicBezTo>
                    <a:pt x="10766" y="11782"/>
                    <a:pt x="12069" y="11782"/>
                    <a:pt x="13354" y="12109"/>
                  </a:cubicBezTo>
                  <a:cubicBezTo>
                    <a:pt x="14640" y="12436"/>
                    <a:pt x="15909" y="13091"/>
                    <a:pt x="17194" y="14073"/>
                  </a:cubicBezTo>
                  <a:cubicBezTo>
                    <a:pt x="18480" y="15055"/>
                    <a:pt x="19783" y="16364"/>
                    <a:pt x="20520" y="17673"/>
                  </a:cubicBezTo>
                  <a:cubicBezTo>
                    <a:pt x="21257" y="18982"/>
                    <a:pt x="21429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275994" y="6199716"/>
              <a:ext cx="69859" cy="5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85" fill="norm" stroke="1" extrusionOk="0">
                  <a:moveTo>
                    <a:pt x="9532" y="0"/>
                  </a:moveTo>
                  <a:cubicBezTo>
                    <a:pt x="6991" y="2700"/>
                    <a:pt x="4449" y="5400"/>
                    <a:pt x="3179" y="9000"/>
                  </a:cubicBezTo>
                  <a:cubicBezTo>
                    <a:pt x="1908" y="12600"/>
                    <a:pt x="1908" y="17100"/>
                    <a:pt x="4449" y="18450"/>
                  </a:cubicBezTo>
                  <a:cubicBezTo>
                    <a:pt x="6991" y="19800"/>
                    <a:pt x="12073" y="18000"/>
                    <a:pt x="15249" y="14850"/>
                  </a:cubicBezTo>
                  <a:cubicBezTo>
                    <a:pt x="18426" y="11700"/>
                    <a:pt x="19696" y="7200"/>
                    <a:pt x="18108" y="4950"/>
                  </a:cubicBezTo>
                  <a:cubicBezTo>
                    <a:pt x="16520" y="2700"/>
                    <a:pt x="12073" y="2700"/>
                    <a:pt x="8261" y="3600"/>
                  </a:cubicBezTo>
                  <a:cubicBezTo>
                    <a:pt x="4449" y="4500"/>
                    <a:pt x="1273" y="6300"/>
                    <a:pt x="320" y="9450"/>
                  </a:cubicBezTo>
                  <a:cubicBezTo>
                    <a:pt x="-633" y="12600"/>
                    <a:pt x="638" y="17100"/>
                    <a:pt x="2861" y="19350"/>
                  </a:cubicBezTo>
                  <a:cubicBezTo>
                    <a:pt x="5085" y="21600"/>
                    <a:pt x="8261" y="21600"/>
                    <a:pt x="11438" y="21150"/>
                  </a:cubicBezTo>
                  <a:cubicBezTo>
                    <a:pt x="14614" y="20700"/>
                    <a:pt x="17791" y="19800"/>
                    <a:pt x="17473" y="17550"/>
                  </a:cubicBezTo>
                  <a:cubicBezTo>
                    <a:pt x="17155" y="15300"/>
                    <a:pt x="13343" y="11700"/>
                    <a:pt x="13343" y="11700"/>
                  </a:cubicBezTo>
                  <a:cubicBezTo>
                    <a:pt x="13343" y="11700"/>
                    <a:pt x="17155" y="15300"/>
                    <a:pt x="20967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6237902" y="6333066"/>
              <a:ext cx="82551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26"/>
                    <a:pt x="7200" y="10452"/>
                    <a:pt x="3600" y="13500"/>
                  </a:cubicBezTo>
                  <a:cubicBezTo>
                    <a:pt x="0" y="16548"/>
                    <a:pt x="0" y="17419"/>
                    <a:pt x="0" y="18290"/>
                  </a:cubicBezTo>
                  <a:cubicBezTo>
                    <a:pt x="0" y="19161"/>
                    <a:pt x="0" y="20032"/>
                    <a:pt x="1938" y="20642"/>
                  </a:cubicBezTo>
                  <a:cubicBezTo>
                    <a:pt x="3877" y="21252"/>
                    <a:pt x="7754" y="21600"/>
                    <a:pt x="11077" y="21600"/>
                  </a:cubicBezTo>
                  <a:cubicBezTo>
                    <a:pt x="14400" y="21600"/>
                    <a:pt x="17169" y="21252"/>
                    <a:pt x="19938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6206152" y="649816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6383952" y="650451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6411469" y="6460066"/>
              <a:ext cx="1693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32"/>
                    <a:pt x="0" y="8064"/>
                    <a:pt x="0" y="11664"/>
                  </a:cubicBezTo>
                  <a:cubicBezTo>
                    <a:pt x="0" y="15264"/>
                    <a:pt x="10800" y="18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6549052" y="6439797"/>
              <a:ext cx="122695" cy="19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03" fill="norm" stroke="1" extrusionOk="0">
                  <a:moveTo>
                    <a:pt x="2197" y="1512"/>
                  </a:moveTo>
                  <a:cubicBezTo>
                    <a:pt x="3661" y="822"/>
                    <a:pt x="5125" y="133"/>
                    <a:pt x="7505" y="18"/>
                  </a:cubicBezTo>
                  <a:cubicBezTo>
                    <a:pt x="9885" y="-97"/>
                    <a:pt x="13180" y="363"/>
                    <a:pt x="14827" y="1167"/>
                  </a:cubicBezTo>
                  <a:cubicBezTo>
                    <a:pt x="16475" y="1971"/>
                    <a:pt x="16475" y="3120"/>
                    <a:pt x="15742" y="4154"/>
                  </a:cubicBezTo>
                  <a:cubicBezTo>
                    <a:pt x="15010" y="5188"/>
                    <a:pt x="13546" y="6107"/>
                    <a:pt x="11898" y="6912"/>
                  </a:cubicBezTo>
                  <a:cubicBezTo>
                    <a:pt x="10251" y="7716"/>
                    <a:pt x="8420" y="8405"/>
                    <a:pt x="8237" y="9094"/>
                  </a:cubicBezTo>
                  <a:cubicBezTo>
                    <a:pt x="8054" y="9784"/>
                    <a:pt x="9519" y="10473"/>
                    <a:pt x="11898" y="11622"/>
                  </a:cubicBezTo>
                  <a:cubicBezTo>
                    <a:pt x="14278" y="12771"/>
                    <a:pt x="17573" y="14380"/>
                    <a:pt x="19403" y="15758"/>
                  </a:cubicBezTo>
                  <a:cubicBezTo>
                    <a:pt x="21234" y="17137"/>
                    <a:pt x="21600" y="18286"/>
                    <a:pt x="20868" y="19205"/>
                  </a:cubicBezTo>
                  <a:cubicBezTo>
                    <a:pt x="20136" y="20124"/>
                    <a:pt x="18305" y="20814"/>
                    <a:pt x="14644" y="21158"/>
                  </a:cubicBezTo>
                  <a:cubicBezTo>
                    <a:pt x="10983" y="21503"/>
                    <a:pt x="5492" y="21503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9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890570" y="6682316"/>
              <a:ext cx="394833" cy="113938"/>
            </a:xfrm>
            <a:prstGeom prst="rect">
              <a:avLst/>
            </a:prstGeom>
            <a:effectLst/>
          </p:spPr>
        </p:pic>
        <p:pic>
          <p:nvPicPr>
            <p:cNvPr id="129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372708" y="4904316"/>
              <a:ext cx="168951" cy="158326"/>
            </a:xfrm>
            <a:prstGeom prst="rect">
              <a:avLst/>
            </a:prstGeom>
            <a:effectLst/>
          </p:spPr>
        </p:pic>
        <p:pic>
          <p:nvPicPr>
            <p:cNvPr id="129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977302" y="4762414"/>
              <a:ext cx="177366" cy="154603"/>
            </a:xfrm>
            <a:prstGeom prst="rect">
              <a:avLst/>
            </a:prstGeom>
            <a:effectLst/>
          </p:spPr>
        </p:pic>
        <p:pic>
          <p:nvPicPr>
            <p:cNvPr id="129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723302" y="5046940"/>
              <a:ext cx="168364" cy="124077"/>
            </a:xfrm>
            <a:prstGeom prst="rect">
              <a:avLst/>
            </a:prstGeom>
            <a:effectLst/>
          </p:spPr>
        </p:pic>
        <p:pic>
          <p:nvPicPr>
            <p:cNvPr id="129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546825" y="5434452"/>
              <a:ext cx="100550" cy="92173"/>
            </a:xfrm>
            <a:prstGeom prst="rect">
              <a:avLst/>
            </a:prstGeom>
            <a:effectLst/>
          </p:spPr>
        </p:pic>
        <p:pic>
          <p:nvPicPr>
            <p:cNvPr id="130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342318" y="5723466"/>
              <a:ext cx="122752" cy="101601"/>
            </a:xfrm>
            <a:prstGeom prst="rect">
              <a:avLst/>
            </a:prstGeom>
            <a:effectLst/>
          </p:spPr>
        </p:pic>
        <p:pic>
          <p:nvPicPr>
            <p:cNvPr id="130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100731" y="5426690"/>
              <a:ext cx="173202" cy="152445"/>
            </a:xfrm>
            <a:prstGeom prst="rect">
              <a:avLst/>
            </a:prstGeom>
            <a:effectLst/>
          </p:spPr>
        </p:pic>
        <p:pic>
          <p:nvPicPr>
            <p:cNvPr id="1304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853602" y="6009216"/>
              <a:ext cx="31751" cy="133351"/>
            </a:xfrm>
            <a:prstGeom prst="rect">
              <a:avLst/>
            </a:prstGeom>
            <a:effectLst/>
          </p:spPr>
        </p:pic>
        <p:pic>
          <p:nvPicPr>
            <p:cNvPr id="1306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815502" y="5183716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30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784695" y="5173133"/>
              <a:ext cx="152673" cy="146451"/>
            </a:xfrm>
            <a:prstGeom prst="rect">
              <a:avLst/>
            </a:prstGeom>
            <a:effectLst/>
          </p:spPr>
        </p:pic>
        <p:pic>
          <p:nvPicPr>
            <p:cNvPr id="1310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764702" y="552026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312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746247" y="5476759"/>
              <a:ext cx="140987" cy="168984"/>
            </a:xfrm>
            <a:prstGeom prst="rect">
              <a:avLst/>
            </a:prstGeom>
            <a:effectLst/>
          </p:spPr>
        </p:pic>
        <p:pic>
          <p:nvPicPr>
            <p:cNvPr id="1314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387002" y="5355166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31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355231" y="5335566"/>
              <a:ext cx="138561" cy="111946"/>
            </a:xfrm>
            <a:prstGeom prst="rect">
              <a:avLst/>
            </a:prstGeom>
            <a:effectLst/>
          </p:spPr>
        </p:pic>
        <p:pic>
          <p:nvPicPr>
            <p:cNvPr id="131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429511" y="5488516"/>
              <a:ext cx="209375" cy="119205"/>
            </a:xfrm>
            <a:prstGeom prst="rect">
              <a:avLst/>
            </a:prstGeom>
            <a:effectLst/>
          </p:spPr>
        </p:pic>
        <p:pic>
          <p:nvPicPr>
            <p:cNvPr id="132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002952" y="4943328"/>
              <a:ext cx="250646" cy="156135"/>
            </a:xfrm>
            <a:prstGeom prst="rect">
              <a:avLst/>
            </a:prstGeom>
            <a:effectLst/>
          </p:spPr>
        </p:pic>
        <p:pic>
          <p:nvPicPr>
            <p:cNvPr id="132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220969" y="5343024"/>
              <a:ext cx="196625" cy="139143"/>
            </a:xfrm>
            <a:prstGeom prst="rect">
              <a:avLst/>
            </a:prstGeom>
            <a:effectLst/>
          </p:spPr>
        </p:pic>
        <p:pic>
          <p:nvPicPr>
            <p:cNvPr id="132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862319" y="5482166"/>
              <a:ext cx="163005" cy="104188"/>
            </a:xfrm>
            <a:prstGeom prst="rect">
              <a:avLst/>
            </a:prstGeom>
            <a:effectLst/>
          </p:spPr>
        </p:pic>
        <p:sp>
          <p:nvSpPr>
            <p:cNvPr id="1326" name="Line"/>
            <p:cNvSpPr/>
            <p:nvPr/>
          </p:nvSpPr>
          <p:spPr>
            <a:xfrm>
              <a:off x="7876202" y="5134542"/>
              <a:ext cx="246074" cy="125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72" fill="norm" stroke="1" extrusionOk="0">
                  <a:moveTo>
                    <a:pt x="0" y="845"/>
                  </a:moveTo>
                  <a:cubicBezTo>
                    <a:pt x="363" y="663"/>
                    <a:pt x="726" y="481"/>
                    <a:pt x="1452" y="336"/>
                  </a:cubicBezTo>
                  <a:cubicBezTo>
                    <a:pt x="2178" y="190"/>
                    <a:pt x="3267" y="81"/>
                    <a:pt x="4356" y="27"/>
                  </a:cubicBezTo>
                  <a:cubicBezTo>
                    <a:pt x="5445" y="-28"/>
                    <a:pt x="6534" y="-28"/>
                    <a:pt x="8168" y="317"/>
                  </a:cubicBezTo>
                  <a:cubicBezTo>
                    <a:pt x="9802" y="663"/>
                    <a:pt x="11980" y="1354"/>
                    <a:pt x="13432" y="2190"/>
                  </a:cubicBezTo>
                  <a:cubicBezTo>
                    <a:pt x="14884" y="3027"/>
                    <a:pt x="15610" y="4008"/>
                    <a:pt x="15338" y="5099"/>
                  </a:cubicBezTo>
                  <a:cubicBezTo>
                    <a:pt x="15066" y="6190"/>
                    <a:pt x="13795" y="7390"/>
                    <a:pt x="12434" y="8536"/>
                  </a:cubicBezTo>
                  <a:cubicBezTo>
                    <a:pt x="11072" y="9681"/>
                    <a:pt x="9620" y="10772"/>
                    <a:pt x="9620" y="11699"/>
                  </a:cubicBezTo>
                  <a:cubicBezTo>
                    <a:pt x="9620" y="12627"/>
                    <a:pt x="11072" y="13390"/>
                    <a:pt x="13250" y="14336"/>
                  </a:cubicBezTo>
                  <a:cubicBezTo>
                    <a:pt x="15429" y="15281"/>
                    <a:pt x="18333" y="16408"/>
                    <a:pt x="19876" y="17281"/>
                  </a:cubicBezTo>
                  <a:cubicBezTo>
                    <a:pt x="21418" y="18154"/>
                    <a:pt x="21600" y="18772"/>
                    <a:pt x="19876" y="19445"/>
                  </a:cubicBezTo>
                  <a:cubicBezTo>
                    <a:pt x="18151" y="20117"/>
                    <a:pt x="14521" y="20845"/>
                    <a:pt x="10891" y="21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8568352" y="5301105"/>
              <a:ext cx="203201" cy="43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17550" y="16834"/>
                  </a:moveTo>
                  <a:cubicBezTo>
                    <a:pt x="16875" y="16414"/>
                    <a:pt x="16200" y="15995"/>
                    <a:pt x="15862" y="15523"/>
                  </a:cubicBezTo>
                  <a:cubicBezTo>
                    <a:pt x="15525" y="15051"/>
                    <a:pt x="15525" y="14527"/>
                    <a:pt x="15525" y="14002"/>
                  </a:cubicBezTo>
                  <a:cubicBezTo>
                    <a:pt x="15525" y="13478"/>
                    <a:pt x="15525" y="12954"/>
                    <a:pt x="14962" y="12639"/>
                  </a:cubicBezTo>
                  <a:cubicBezTo>
                    <a:pt x="14400" y="12325"/>
                    <a:pt x="13275" y="12220"/>
                    <a:pt x="10912" y="12849"/>
                  </a:cubicBezTo>
                  <a:cubicBezTo>
                    <a:pt x="8550" y="13478"/>
                    <a:pt x="4950" y="14841"/>
                    <a:pt x="2812" y="16257"/>
                  </a:cubicBezTo>
                  <a:cubicBezTo>
                    <a:pt x="675" y="17672"/>
                    <a:pt x="0" y="19140"/>
                    <a:pt x="0" y="20084"/>
                  </a:cubicBezTo>
                  <a:cubicBezTo>
                    <a:pt x="0" y="21028"/>
                    <a:pt x="675" y="21447"/>
                    <a:pt x="2138" y="21500"/>
                  </a:cubicBezTo>
                  <a:cubicBezTo>
                    <a:pt x="3600" y="21552"/>
                    <a:pt x="5850" y="21237"/>
                    <a:pt x="8438" y="19560"/>
                  </a:cubicBezTo>
                  <a:cubicBezTo>
                    <a:pt x="11025" y="17882"/>
                    <a:pt x="13950" y="14841"/>
                    <a:pt x="15750" y="11538"/>
                  </a:cubicBezTo>
                  <a:cubicBezTo>
                    <a:pt x="17550" y="8235"/>
                    <a:pt x="18225" y="4670"/>
                    <a:pt x="18337" y="2626"/>
                  </a:cubicBezTo>
                  <a:cubicBezTo>
                    <a:pt x="18450" y="581"/>
                    <a:pt x="18000" y="57"/>
                    <a:pt x="17438" y="4"/>
                  </a:cubicBezTo>
                  <a:cubicBezTo>
                    <a:pt x="16875" y="-48"/>
                    <a:pt x="16200" y="371"/>
                    <a:pt x="15637" y="1944"/>
                  </a:cubicBezTo>
                  <a:cubicBezTo>
                    <a:pt x="15075" y="3517"/>
                    <a:pt x="14625" y="6243"/>
                    <a:pt x="14625" y="9127"/>
                  </a:cubicBezTo>
                  <a:cubicBezTo>
                    <a:pt x="14625" y="12010"/>
                    <a:pt x="15075" y="15051"/>
                    <a:pt x="15637" y="16938"/>
                  </a:cubicBezTo>
                  <a:cubicBezTo>
                    <a:pt x="16200" y="18826"/>
                    <a:pt x="16875" y="19560"/>
                    <a:pt x="17775" y="20084"/>
                  </a:cubicBezTo>
                  <a:cubicBezTo>
                    <a:pt x="18675" y="20608"/>
                    <a:pt x="19800" y="20923"/>
                    <a:pt x="20475" y="21080"/>
                  </a:cubicBezTo>
                  <a:cubicBezTo>
                    <a:pt x="21150" y="21237"/>
                    <a:pt x="21375" y="21237"/>
                    <a:pt x="21600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8765202" y="5543238"/>
              <a:ext cx="139701" cy="16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16691" y="3641"/>
                  </a:moveTo>
                  <a:cubicBezTo>
                    <a:pt x="14727" y="1979"/>
                    <a:pt x="12764" y="318"/>
                    <a:pt x="10309" y="41"/>
                  </a:cubicBezTo>
                  <a:cubicBezTo>
                    <a:pt x="7855" y="-236"/>
                    <a:pt x="4909" y="872"/>
                    <a:pt x="2945" y="4195"/>
                  </a:cubicBezTo>
                  <a:cubicBezTo>
                    <a:pt x="982" y="7518"/>
                    <a:pt x="0" y="13056"/>
                    <a:pt x="0" y="16379"/>
                  </a:cubicBezTo>
                  <a:cubicBezTo>
                    <a:pt x="0" y="19702"/>
                    <a:pt x="982" y="20810"/>
                    <a:pt x="2291" y="21087"/>
                  </a:cubicBezTo>
                  <a:cubicBezTo>
                    <a:pt x="3600" y="21364"/>
                    <a:pt x="5236" y="20810"/>
                    <a:pt x="6709" y="18041"/>
                  </a:cubicBezTo>
                  <a:cubicBezTo>
                    <a:pt x="8182" y="15272"/>
                    <a:pt x="9491" y="10287"/>
                    <a:pt x="10145" y="7102"/>
                  </a:cubicBezTo>
                  <a:cubicBezTo>
                    <a:pt x="10800" y="3918"/>
                    <a:pt x="10800" y="2533"/>
                    <a:pt x="10800" y="2533"/>
                  </a:cubicBezTo>
                  <a:cubicBezTo>
                    <a:pt x="10800" y="2533"/>
                    <a:pt x="10800" y="3918"/>
                    <a:pt x="11618" y="6549"/>
                  </a:cubicBezTo>
                  <a:cubicBezTo>
                    <a:pt x="12436" y="9179"/>
                    <a:pt x="14073" y="13056"/>
                    <a:pt x="15873" y="15133"/>
                  </a:cubicBezTo>
                  <a:cubicBezTo>
                    <a:pt x="17673" y="17210"/>
                    <a:pt x="19636" y="17487"/>
                    <a:pt x="21600" y="17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8949352" y="5528342"/>
              <a:ext cx="196851" cy="17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2842"/>
                  </a:moveTo>
                  <a:cubicBezTo>
                    <a:pt x="232" y="7417"/>
                    <a:pt x="465" y="11991"/>
                    <a:pt x="581" y="15294"/>
                  </a:cubicBezTo>
                  <a:cubicBezTo>
                    <a:pt x="697" y="18598"/>
                    <a:pt x="697" y="20631"/>
                    <a:pt x="697" y="21012"/>
                  </a:cubicBezTo>
                  <a:cubicBezTo>
                    <a:pt x="697" y="21393"/>
                    <a:pt x="697" y="20122"/>
                    <a:pt x="1510" y="16692"/>
                  </a:cubicBezTo>
                  <a:cubicBezTo>
                    <a:pt x="2323" y="13261"/>
                    <a:pt x="3948" y="7671"/>
                    <a:pt x="5342" y="4494"/>
                  </a:cubicBezTo>
                  <a:cubicBezTo>
                    <a:pt x="6735" y="1318"/>
                    <a:pt x="7897" y="555"/>
                    <a:pt x="8594" y="809"/>
                  </a:cubicBezTo>
                  <a:cubicBezTo>
                    <a:pt x="9290" y="1064"/>
                    <a:pt x="9523" y="2334"/>
                    <a:pt x="9639" y="4367"/>
                  </a:cubicBezTo>
                  <a:cubicBezTo>
                    <a:pt x="9755" y="6400"/>
                    <a:pt x="9755" y="9195"/>
                    <a:pt x="9755" y="11228"/>
                  </a:cubicBezTo>
                  <a:cubicBezTo>
                    <a:pt x="9755" y="13261"/>
                    <a:pt x="9755" y="14532"/>
                    <a:pt x="9755" y="14532"/>
                  </a:cubicBezTo>
                  <a:cubicBezTo>
                    <a:pt x="9755" y="14532"/>
                    <a:pt x="9755" y="13261"/>
                    <a:pt x="10452" y="10847"/>
                  </a:cubicBezTo>
                  <a:cubicBezTo>
                    <a:pt x="11148" y="8433"/>
                    <a:pt x="12542" y="4875"/>
                    <a:pt x="13935" y="2715"/>
                  </a:cubicBezTo>
                  <a:cubicBezTo>
                    <a:pt x="15329" y="555"/>
                    <a:pt x="16723" y="-207"/>
                    <a:pt x="17535" y="47"/>
                  </a:cubicBezTo>
                  <a:cubicBezTo>
                    <a:pt x="18348" y="301"/>
                    <a:pt x="18581" y="1572"/>
                    <a:pt x="18813" y="4621"/>
                  </a:cubicBezTo>
                  <a:cubicBezTo>
                    <a:pt x="19045" y="7671"/>
                    <a:pt x="19277" y="12499"/>
                    <a:pt x="19742" y="15421"/>
                  </a:cubicBezTo>
                  <a:cubicBezTo>
                    <a:pt x="20206" y="18344"/>
                    <a:pt x="20903" y="19360"/>
                    <a:pt x="21600" y="20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9219725" y="5450245"/>
              <a:ext cx="119816" cy="45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0712" fill="norm" stroke="1" extrusionOk="0">
                  <a:moveTo>
                    <a:pt x="3758" y="4040"/>
                  </a:moveTo>
                  <a:cubicBezTo>
                    <a:pt x="2294" y="5864"/>
                    <a:pt x="829" y="7688"/>
                    <a:pt x="280" y="10040"/>
                  </a:cubicBezTo>
                  <a:cubicBezTo>
                    <a:pt x="-269" y="12392"/>
                    <a:pt x="97" y="15272"/>
                    <a:pt x="463" y="17528"/>
                  </a:cubicBezTo>
                  <a:cubicBezTo>
                    <a:pt x="829" y="19784"/>
                    <a:pt x="1195" y="21416"/>
                    <a:pt x="1378" y="20408"/>
                  </a:cubicBezTo>
                  <a:cubicBezTo>
                    <a:pt x="1562" y="19400"/>
                    <a:pt x="1562" y="15752"/>
                    <a:pt x="2111" y="12248"/>
                  </a:cubicBezTo>
                  <a:cubicBezTo>
                    <a:pt x="2660" y="8744"/>
                    <a:pt x="3758" y="5384"/>
                    <a:pt x="4490" y="3368"/>
                  </a:cubicBezTo>
                  <a:cubicBezTo>
                    <a:pt x="5223" y="1352"/>
                    <a:pt x="5589" y="680"/>
                    <a:pt x="7053" y="296"/>
                  </a:cubicBezTo>
                  <a:cubicBezTo>
                    <a:pt x="8517" y="-88"/>
                    <a:pt x="11080" y="-184"/>
                    <a:pt x="13826" y="536"/>
                  </a:cubicBezTo>
                  <a:cubicBezTo>
                    <a:pt x="16572" y="1256"/>
                    <a:pt x="19500" y="2792"/>
                    <a:pt x="20416" y="4568"/>
                  </a:cubicBezTo>
                  <a:cubicBezTo>
                    <a:pt x="21331" y="6344"/>
                    <a:pt x="20233" y="8360"/>
                    <a:pt x="16755" y="9656"/>
                  </a:cubicBezTo>
                  <a:cubicBezTo>
                    <a:pt x="13277" y="10952"/>
                    <a:pt x="7419" y="11528"/>
                    <a:pt x="1562" y="12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9346081" y="5464670"/>
              <a:ext cx="104922" cy="17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411" fill="norm" stroke="1" extrusionOk="0">
                  <a:moveTo>
                    <a:pt x="1898" y="5211"/>
                  </a:moveTo>
                  <a:cubicBezTo>
                    <a:pt x="3975" y="5468"/>
                    <a:pt x="6052" y="5725"/>
                    <a:pt x="8959" y="5468"/>
                  </a:cubicBezTo>
                  <a:cubicBezTo>
                    <a:pt x="11867" y="5211"/>
                    <a:pt x="15605" y="4440"/>
                    <a:pt x="17267" y="3411"/>
                  </a:cubicBezTo>
                  <a:cubicBezTo>
                    <a:pt x="18928" y="2382"/>
                    <a:pt x="18513" y="1097"/>
                    <a:pt x="17267" y="454"/>
                  </a:cubicBezTo>
                  <a:cubicBezTo>
                    <a:pt x="16021" y="-189"/>
                    <a:pt x="13944" y="-189"/>
                    <a:pt x="11036" y="711"/>
                  </a:cubicBezTo>
                  <a:cubicBezTo>
                    <a:pt x="8128" y="1611"/>
                    <a:pt x="4390" y="3411"/>
                    <a:pt x="2105" y="6368"/>
                  </a:cubicBezTo>
                  <a:cubicBezTo>
                    <a:pt x="-179" y="9325"/>
                    <a:pt x="-1010" y="13440"/>
                    <a:pt x="1690" y="16140"/>
                  </a:cubicBezTo>
                  <a:cubicBezTo>
                    <a:pt x="4390" y="18840"/>
                    <a:pt x="10621" y="20125"/>
                    <a:pt x="14359" y="20768"/>
                  </a:cubicBezTo>
                  <a:cubicBezTo>
                    <a:pt x="18098" y="21411"/>
                    <a:pt x="19344" y="21411"/>
                    <a:pt x="2059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9506929" y="5482166"/>
              <a:ext cx="8672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1797" y="0"/>
                  </a:moveTo>
                  <a:cubicBezTo>
                    <a:pt x="793" y="5040"/>
                    <a:pt x="-212" y="10080"/>
                    <a:pt x="39" y="10680"/>
                  </a:cubicBezTo>
                  <a:cubicBezTo>
                    <a:pt x="290" y="11280"/>
                    <a:pt x="1797" y="7440"/>
                    <a:pt x="3555" y="4920"/>
                  </a:cubicBezTo>
                  <a:cubicBezTo>
                    <a:pt x="5314" y="2400"/>
                    <a:pt x="7323" y="1200"/>
                    <a:pt x="10839" y="1200"/>
                  </a:cubicBezTo>
                  <a:cubicBezTo>
                    <a:pt x="14355" y="1200"/>
                    <a:pt x="19379" y="2400"/>
                    <a:pt x="20383" y="6000"/>
                  </a:cubicBezTo>
                  <a:cubicBezTo>
                    <a:pt x="21388" y="9600"/>
                    <a:pt x="18374" y="15600"/>
                    <a:pt x="153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9641502" y="5526616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660552" y="540596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9693201" y="5469466"/>
              <a:ext cx="253622" cy="48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60" fill="norm" stroke="1" extrusionOk="0">
                  <a:moveTo>
                    <a:pt x="2602" y="2547"/>
                  </a:moveTo>
                  <a:cubicBezTo>
                    <a:pt x="2066" y="3490"/>
                    <a:pt x="1531" y="4433"/>
                    <a:pt x="1084" y="5282"/>
                  </a:cubicBezTo>
                  <a:cubicBezTo>
                    <a:pt x="638" y="6131"/>
                    <a:pt x="281" y="6886"/>
                    <a:pt x="103" y="6980"/>
                  </a:cubicBezTo>
                  <a:cubicBezTo>
                    <a:pt x="-76" y="7074"/>
                    <a:pt x="-76" y="6508"/>
                    <a:pt x="549" y="5612"/>
                  </a:cubicBezTo>
                  <a:cubicBezTo>
                    <a:pt x="1174" y="4716"/>
                    <a:pt x="2423" y="3490"/>
                    <a:pt x="3405" y="2735"/>
                  </a:cubicBezTo>
                  <a:cubicBezTo>
                    <a:pt x="4387" y="1981"/>
                    <a:pt x="5101" y="1698"/>
                    <a:pt x="5815" y="1698"/>
                  </a:cubicBezTo>
                  <a:cubicBezTo>
                    <a:pt x="6529" y="1698"/>
                    <a:pt x="7243" y="1981"/>
                    <a:pt x="8046" y="2594"/>
                  </a:cubicBezTo>
                  <a:cubicBezTo>
                    <a:pt x="8850" y="3207"/>
                    <a:pt x="9742" y="4150"/>
                    <a:pt x="10992" y="4810"/>
                  </a:cubicBezTo>
                  <a:cubicBezTo>
                    <a:pt x="12241" y="5471"/>
                    <a:pt x="13848" y="5848"/>
                    <a:pt x="15544" y="5329"/>
                  </a:cubicBezTo>
                  <a:cubicBezTo>
                    <a:pt x="17240" y="4810"/>
                    <a:pt x="19025" y="3396"/>
                    <a:pt x="20096" y="2452"/>
                  </a:cubicBezTo>
                  <a:cubicBezTo>
                    <a:pt x="21167" y="1509"/>
                    <a:pt x="21524" y="1038"/>
                    <a:pt x="21345" y="660"/>
                  </a:cubicBezTo>
                  <a:cubicBezTo>
                    <a:pt x="21167" y="283"/>
                    <a:pt x="20453" y="0"/>
                    <a:pt x="19650" y="0"/>
                  </a:cubicBezTo>
                  <a:cubicBezTo>
                    <a:pt x="18846" y="0"/>
                    <a:pt x="17954" y="283"/>
                    <a:pt x="17240" y="707"/>
                  </a:cubicBezTo>
                  <a:cubicBezTo>
                    <a:pt x="16526" y="1132"/>
                    <a:pt x="15990" y="1698"/>
                    <a:pt x="15722" y="2217"/>
                  </a:cubicBezTo>
                  <a:cubicBezTo>
                    <a:pt x="15455" y="2735"/>
                    <a:pt x="15455" y="3207"/>
                    <a:pt x="15812" y="3584"/>
                  </a:cubicBezTo>
                  <a:cubicBezTo>
                    <a:pt x="16169" y="3962"/>
                    <a:pt x="16883" y="4245"/>
                    <a:pt x="17864" y="4292"/>
                  </a:cubicBezTo>
                  <a:cubicBezTo>
                    <a:pt x="18846" y="4339"/>
                    <a:pt x="20096" y="4150"/>
                    <a:pt x="20721" y="4292"/>
                  </a:cubicBezTo>
                  <a:cubicBezTo>
                    <a:pt x="21345" y="4433"/>
                    <a:pt x="21345" y="4905"/>
                    <a:pt x="21345" y="6461"/>
                  </a:cubicBezTo>
                  <a:cubicBezTo>
                    <a:pt x="21345" y="8017"/>
                    <a:pt x="21345" y="10659"/>
                    <a:pt x="21167" y="13111"/>
                  </a:cubicBezTo>
                  <a:cubicBezTo>
                    <a:pt x="20988" y="15563"/>
                    <a:pt x="20631" y="17827"/>
                    <a:pt x="20096" y="19148"/>
                  </a:cubicBezTo>
                  <a:cubicBezTo>
                    <a:pt x="19560" y="20468"/>
                    <a:pt x="18846" y="20845"/>
                    <a:pt x="18043" y="21128"/>
                  </a:cubicBezTo>
                  <a:cubicBezTo>
                    <a:pt x="17240" y="21411"/>
                    <a:pt x="16347" y="21600"/>
                    <a:pt x="15544" y="21553"/>
                  </a:cubicBezTo>
                  <a:cubicBezTo>
                    <a:pt x="14741" y="21506"/>
                    <a:pt x="14026" y="21223"/>
                    <a:pt x="13402" y="20562"/>
                  </a:cubicBezTo>
                  <a:cubicBezTo>
                    <a:pt x="12777" y="19902"/>
                    <a:pt x="12241" y="18865"/>
                    <a:pt x="11706" y="17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0098702" y="5793316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0422552" y="5621866"/>
              <a:ext cx="508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9029"/>
                    <a:pt x="2160" y="16457"/>
                    <a:pt x="4185" y="13629"/>
                  </a:cubicBezTo>
                  <a:cubicBezTo>
                    <a:pt x="6210" y="10800"/>
                    <a:pt x="9180" y="7714"/>
                    <a:pt x="12240" y="5400"/>
                  </a:cubicBezTo>
                  <a:cubicBezTo>
                    <a:pt x="15300" y="3086"/>
                    <a:pt x="18450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799086" y="5570503"/>
              <a:ext cx="129405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407" fill="norm" stroke="1" extrusionOk="0">
                  <a:moveTo>
                    <a:pt x="9673" y="2441"/>
                  </a:moveTo>
                  <a:cubicBezTo>
                    <a:pt x="7679" y="1914"/>
                    <a:pt x="5686" y="1387"/>
                    <a:pt x="3692" y="861"/>
                  </a:cubicBezTo>
                  <a:cubicBezTo>
                    <a:pt x="1698" y="334"/>
                    <a:pt x="-296" y="-193"/>
                    <a:pt x="36" y="70"/>
                  </a:cubicBezTo>
                  <a:cubicBezTo>
                    <a:pt x="369" y="334"/>
                    <a:pt x="3027" y="1387"/>
                    <a:pt x="6516" y="2836"/>
                  </a:cubicBezTo>
                  <a:cubicBezTo>
                    <a:pt x="10006" y="4285"/>
                    <a:pt x="14326" y="6129"/>
                    <a:pt x="17150" y="7973"/>
                  </a:cubicBezTo>
                  <a:cubicBezTo>
                    <a:pt x="19975" y="9817"/>
                    <a:pt x="21304" y="11661"/>
                    <a:pt x="19476" y="13900"/>
                  </a:cubicBezTo>
                  <a:cubicBezTo>
                    <a:pt x="17649" y="16139"/>
                    <a:pt x="12664" y="18773"/>
                    <a:pt x="7679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981352" y="5572716"/>
              <a:ext cx="209551" cy="13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3729"/>
                  </a:moveTo>
                  <a:cubicBezTo>
                    <a:pt x="655" y="2399"/>
                    <a:pt x="1309" y="1070"/>
                    <a:pt x="1964" y="1070"/>
                  </a:cubicBezTo>
                  <a:cubicBezTo>
                    <a:pt x="2618" y="1070"/>
                    <a:pt x="3273" y="2399"/>
                    <a:pt x="3600" y="5556"/>
                  </a:cubicBezTo>
                  <a:cubicBezTo>
                    <a:pt x="3927" y="8713"/>
                    <a:pt x="3927" y="13698"/>
                    <a:pt x="3600" y="16855"/>
                  </a:cubicBezTo>
                  <a:cubicBezTo>
                    <a:pt x="3273" y="20012"/>
                    <a:pt x="2618" y="21341"/>
                    <a:pt x="2291" y="21009"/>
                  </a:cubicBezTo>
                  <a:cubicBezTo>
                    <a:pt x="1964" y="20676"/>
                    <a:pt x="1964" y="18683"/>
                    <a:pt x="2291" y="16689"/>
                  </a:cubicBezTo>
                  <a:cubicBezTo>
                    <a:pt x="2618" y="14695"/>
                    <a:pt x="3273" y="12701"/>
                    <a:pt x="3927" y="10873"/>
                  </a:cubicBezTo>
                  <a:cubicBezTo>
                    <a:pt x="4582" y="9046"/>
                    <a:pt x="5236" y="7384"/>
                    <a:pt x="5891" y="7218"/>
                  </a:cubicBezTo>
                  <a:cubicBezTo>
                    <a:pt x="6545" y="7052"/>
                    <a:pt x="7200" y="8381"/>
                    <a:pt x="7964" y="9710"/>
                  </a:cubicBezTo>
                  <a:cubicBezTo>
                    <a:pt x="8727" y="11039"/>
                    <a:pt x="9600" y="12369"/>
                    <a:pt x="10364" y="12036"/>
                  </a:cubicBezTo>
                  <a:cubicBezTo>
                    <a:pt x="11127" y="11704"/>
                    <a:pt x="11782" y="9710"/>
                    <a:pt x="12436" y="7883"/>
                  </a:cubicBezTo>
                  <a:cubicBezTo>
                    <a:pt x="13091" y="6055"/>
                    <a:pt x="13745" y="4393"/>
                    <a:pt x="14509" y="3064"/>
                  </a:cubicBezTo>
                  <a:cubicBezTo>
                    <a:pt x="15273" y="1735"/>
                    <a:pt x="16145" y="738"/>
                    <a:pt x="17127" y="239"/>
                  </a:cubicBezTo>
                  <a:cubicBezTo>
                    <a:pt x="18109" y="-259"/>
                    <a:pt x="19200" y="-259"/>
                    <a:pt x="19964" y="3064"/>
                  </a:cubicBezTo>
                  <a:cubicBezTo>
                    <a:pt x="20727" y="6387"/>
                    <a:pt x="21164" y="13033"/>
                    <a:pt x="21600" y="19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1241702" y="5573083"/>
              <a:ext cx="190501" cy="11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16729"/>
                  </a:moveTo>
                  <a:cubicBezTo>
                    <a:pt x="1680" y="13469"/>
                    <a:pt x="3360" y="10208"/>
                    <a:pt x="4920" y="7355"/>
                  </a:cubicBezTo>
                  <a:cubicBezTo>
                    <a:pt x="6480" y="4503"/>
                    <a:pt x="7920" y="2057"/>
                    <a:pt x="8040" y="835"/>
                  </a:cubicBezTo>
                  <a:cubicBezTo>
                    <a:pt x="8160" y="-388"/>
                    <a:pt x="6960" y="-388"/>
                    <a:pt x="5400" y="1650"/>
                  </a:cubicBezTo>
                  <a:cubicBezTo>
                    <a:pt x="3840" y="3687"/>
                    <a:pt x="1920" y="7763"/>
                    <a:pt x="960" y="10820"/>
                  </a:cubicBezTo>
                  <a:cubicBezTo>
                    <a:pt x="0" y="13876"/>
                    <a:pt x="0" y="15914"/>
                    <a:pt x="1200" y="17748"/>
                  </a:cubicBezTo>
                  <a:cubicBezTo>
                    <a:pt x="2400" y="19582"/>
                    <a:pt x="4800" y="21212"/>
                    <a:pt x="8400" y="21212"/>
                  </a:cubicBezTo>
                  <a:cubicBezTo>
                    <a:pt x="12000" y="21212"/>
                    <a:pt x="16800" y="19582"/>
                    <a:pt x="21600" y="17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1379782" y="5564337"/>
              <a:ext cx="268321" cy="12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66" fill="norm" stroke="1" extrusionOk="0">
                  <a:moveTo>
                    <a:pt x="9748" y="5289"/>
                  </a:moveTo>
                  <a:cubicBezTo>
                    <a:pt x="8061" y="3547"/>
                    <a:pt x="6373" y="1805"/>
                    <a:pt x="5108" y="1108"/>
                  </a:cubicBezTo>
                  <a:cubicBezTo>
                    <a:pt x="3842" y="411"/>
                    <a:pt x="2998" y="760"/>
                    <a:pt x="2239" y="1805"/>
                  </a:cubicBezTo>
                  <a:cubicBezTo>
                    <a:pt x="1479" y="2850"/>
                    <a:pt x="804" y="4592"/>
                    <a:pt x="383" y="6334"/>
                  </a:cubicBezTo>
                  <a:cubicBezTo>
                    <a:pt x="-39" y="8076"/>
                    <a:pt x="-208" y="9818"/>
                    <a:pt x="383" y="10863"/>
                  </a:cubicBezTo>
                  <a:cubicBezTo>
                    <a:pt x="973" y="11908"/>
                    <a:pt x="2323" y="12256"/>
                    <a:pt x="3420" y="12082"/>
                  </a:cubicBezTo>
                  <a:cubicBezTo>
                    <a:pt x="4517" y="11908"/>
                    <a:pt x="5361" y="11211"/>
                    <a:pt x="5783" y="11734"/>
                  </a:cubicBezTo>
                  <a:cubicBezTo>
                    <a:pt x="6205" y="12256"/>
                    <a:pt x="6205" y="13998"/>
                    <a:pt x="6542" y="15392"/>
                  </a:cubicBezTo>
                  <a:cubicBezTo>
                    <a:pt x="6879" y="16785"/>
                    <a:pt x="7554" y="17831"/>
                    <a:pt x="8230" y="17656"/>
                  </a:cubicBezTo>
                  <a:cubicBezTo>
                    <a:pt x="8905" y="17482"/>
                    <a:pt x="9579" y="16089"/>
                    <a:pt x="10086" y="14347"/>
                  </a:cubicBezTo>
                  <a:cubicBezTo>
                    <a:pt x="10592" y="12605"/>
                    <a:pt x="10930" y="10514"/>
                    <a:pt x="11098" y="10340"/>
                  </a:cubicBezTo>
                  <a:cubicBezTo>
                    <a:pt x="11267" y="10166"/>
                    <a:pt x="11267" y="11908"/>
                    <a:pt x="11267" y="13650"/>
                  </a:cubicBezTo>
                  <a:cubicBezTo>
                    <a:pt x="11267" y="15392"/>
                    <a:pt x="11267" y="17134"/>
                    <a:pt x="11520" y="17308"/>
                  </a:cubicBezTo>
                  <a:cubicBezTo>
                    <a:pt x="11773" y="17482"/>
                    <a:pt x="12280" y="16089"/>
                    <a:pt x="12870" y="13650"/>
                  </a:cubicBezTo>
                  <a:cubicBezTo>
                    <a:pt x="13461" y="11211"/>
                    <a:pt x="14136" y="7727"/>
                    <a:pt x="14726" y="5289"/>
                  </a:cubicBezTo>
                  <a:cubicBezTo>
                    <a:pt x="15317" y="2850"/>
                    <a:pt x="15823" y="1456"/>
                    <a:pt x="16498" y="585"/>
                  </a:cubicBezTo>
                  <a:cubicBezTo>
                    <a:pt x="17173" y="-286"/>
                    <a:pt x="18017" y="-634"/>
                    <a:pt x="18861" y="2850"/>
                  </a:cubicBezTo>
                  <a:cubicBezTo>
                    <a:pt x="19705" y="6334"/>
                    <a:pt x="20548" y="13650"/>
                    <a:pt x="21392" y="2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916602" y="6841066"/>
              <a:ext cx="81700" cy="142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0" y="0"/>
                  </a:moveTo>
                  <a:cubicBezTo>
                    <a:pt x="2769" y="64"/>
                    <a:pt x="5538" y="128"/>
                    <a:pt x="8031" y="320"/>
                  </a:cubicBezTo>
                  <a:cubicBezTo>
                    <a:pt x="10523" y="512"/>
                    <a:pt x="12738" y="832"/>
                    <a:pt x="14123" y="1536"/>
                  </a:cubicBezTo>
                  <a:cubicBezTo>
                    <a:pt x="15508" y="2240"/>
                    <a:pt x="16062" y="3328"/>
                    <a:pt x="16338" y="4464"/>
                  </a:cubicBezTo>
                  <a:cubicBezTo>
                    <a:pt x="16615" y="5600"/>
                    <a:pt x="16615" y="6784"/>
                    <a:pt x="16892" y="8048"/>
                  </a:cubicBezTo>
                  <a:cubicBezTo>
                    <a:pt x="17169" y="9312"/>
                    <a:pt x="17723" y="10656"/>
                    <a:pt x="18554" y="11872"/>
                  </a:cubicBezTo>
                  <a:cubicBezTo>
                    <a:pt x="19385" y="13088"/>
                    <a:pt x="20492" y="14176"/>
                    <a:pt x="21046" y="15200"/>
                  </a:cubicBezTo>
                  <a:cubicBezTo>
                    <a:pt x="21600" y="16224"/>
                    <a:pt x="21600" y="17184"/>
                    <a:pt x="19938" y="18096"/>
                  </a:cubicBezTo>
                  <a:cubicBezTo>
                    <a:pt x="18277" y="19008"/>
                    <a:pt x="14954" y="19872"/>
                    <a:pt x="13015" y="20448"/>
                  </a:cubicBezTo>
                  <a:cubicBezTo>
                    <a:pt x="11077" y="21024"/>
                    <a:pt x="10523" y="21312"/>
                    <a:pt x="11908" y="21456"/>
                  </a:cubicBezTo>
                  <a:cubicBezTo>
                    <a:pt x="13292" y="21600"/>
                    <a:pt x="16615" y="21600"/>
                    <a:pt x="199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37202" y="7996766"/>
              <a:ext cx="4349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35"/>
                  </a:moveTo>
                  <a:cubicBezTo>
                    <a:pt x="189" y="6574"/>
                    <a:pt x="378" y="7513"/>
                    <a:pt x="667" y="7826"/>
                  </a:cubicBezTo>
                  <a:cubicBezTo>
                    <a:pt x="956" y="8139"/>
                    <a:pt x="1345" y="7826"/>
                    <a:pt x="1734" y="7200"/>
                  </a:cubicBezTo>
                  <a:cubicBezTo>
                    <a:pt x="2123" y="6574"/>
                    <a:pt x="2512" y="5635"/>
                    <a:pt x="2922" y="4539"/>
                  </a:cubicBezTo>
                  <a:cubicBezTo>
                    <a:pt x="3332" y="3443"/>
                    <a:pt x="3763" y="2191"/>
                    <a:pt x="4183" y="1409"/>
                  </a:cubicBezTo>
                  <a:cubicBezTo>
                    <a:pt x="4604" y="626"/>
                    <a:pt x="5014" y="313"/>
                    <a:pt x="5434" y="157"/>
                  </a:cubicBezTo>
                  <a:cubicBezTo>
                    <a:pt x="5855" y="0"/>
                    <a:pt x="6286" y="0"/>
                    <a:pt x="6738" y="0"/>
                  </a:cubicBezTo>
                  <a:cubicBezTo>
                    <a:pt x="7189" y="0"/>
                    <a:pt x="7662" y="0"/>
                    <a:pt x="8067" y="313"/>
                  </a:cubicBezTo>
                  <a:cubicBezTo>
                    <a:pt x="8472" y="626"/>
                    <a:pt x="8808" y="1252"/>
                    <a:pt x="9134" y="1722"/>
                  </a:cubicBezTo>
                  <a:cubicBezTo>
                    <a:pt x="9460" y="2191"/>
                    <a:pt x="9775" y="2504"/>
                    <a:pt x="10096" y="2817"/>
                  </a:cubicBezTo>
                  <a:cubicBezTo>
                    <a:pt x="10416" y="3130"/>
                    <a:pt x="10742" y="3443"/>
                    <a:pt x="11073" y="3913"/>
                  </a:cubicBezTo>
                  <a:cubicBezTo>
                    <a:pt x="11404" y="4383"/>
                    <a:pt x="11741" y="5009"/>
                    <a:pt x="12077" y="5478"/>
                  </a:cubicBezTo>
                  <a:cubicBezTo>
                    <a:pt x="12413" y="5948"/>
                    <a:pt x="12750" y="6261"/>
                    <a:pt x="13076" y="6574"/>
                  </a:cubicBezTo>
                  <a:cubicBezTo>
                    <a:pt x="13401" y="6887"/>
                    <a:pt x="13717" y="7200"/>
                    <a:pt x="14111" y="7513"/>
                  </a:cubicBezTo>
                  <a:cubicBezTo>
                    <a:pt x="14505" y="7826"/>
                    <a:pt x="14978" y="8139"/>
                    <a:pt x="15367" y="8452"/>
                  </a:cubicBezTo>
                  <a:cubicBezTo>
                    <a:pt x="15756" y="8765"/>
                    <a:pt x="16061" y="9078"/>
                    <a:pt x="16444" y="9391"/>
                  </a:cubicBezTo>
                  <a:cubicBezTo>
                    <a:pt x="16828" y="9704"/>
                    <a:pt x="17291" y="10017"/>
                    <a:pt x="17727" y="10487"/>
                  </a:cubicBezTo>
                  <a:cubicBezTo>
                    <a:pt x="18163" y="10957"/>
                    <a:pt x="18573" y="11583"/>
                    <a:pt x="19014" y="12522"/>
                  </a:cubicBezTo>
                  <a:cubicBezTo>
                    <a:pt x="19456" y="13461"/>
                    <a:pt x="19929" y="14713"/>
                    <a:pt x="20365" y="16278"/>
                  </a:cubicBezTo>
                  <a:cubicBezTo>
                    <a:pt x="20801" y="17843"/>
                    <a:pt x="21201" y="19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4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07102" y="7476066"/>
              <a:ext cx="184151" cy="165101"/>
            </a:xfrm>
            <a:prstGeom prst="rect">
              <a:avLst/>
            </a:prstGeom>
            <a:effectLst/>
          </p:spPr>
        </p:pic>
        <p:pic>
          <p:nvPicPr>
            <p:cNvPr id="1346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30841" y="7463366"/>
              <a:ext cx="179462" cy="222251"/>
            </a:xfrm>
            <a:prstGeom prst="rect">
              <a:avLst/>
            </a:prstGeom>
            <a:effectLst/>
          </p:spPr>
        </p:pic>
        <p:pic>
          <p:nvPicPr>
            <p:cNvPr id="1348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405552" y="7501466"/>
              <a:ext cx="152401" cy="133351"/>
            </a:xfrm>
            <a:prstGeom prst="rect">
              <a:avLst/>
            </a:prstGeom>
            <a:effectLst/>
          </p:spPr>
        </p:pic>
        <p:pic>
          <p:nvPicPr>
            <p:cNvPr id="1350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430952" y="7488766"/>
              <a:ext cx="127001" cy="190501"/>
            </a:xfrm>
            <a:prstGeom prst="rect">
              <a:avLst/>
            </a:prstGeom>
            <a:effectLst/>
          </p:spPr>
        </p:pic>
        <p:pic>
          <p:nvPicPr>
            <p:cNvPr id="1352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710352" y="7564966"/>
              <a:ext cx="107951" cy="133351"/>
            </a:xfrm>
            <a:prstGeom prst="rect">
              <a:avLst/>
            </a:prstGeom>
            <a:effectLst/>
          </p:spPr>
        </p:pic>
        <p:pic>
          <p:nvPicPr>
            <p:cNvPr id="1354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701009" y="7584016"/>
              <a:ext cx="129994" cy="133351"/>
            </a:xfrm>
            <a:prstGeom prst="rect">
              <a:avLst/>
            </a:prstGeom>
            <a:effectLst/>
          </p:spPr>
        </p:pic>
        <p:pic>
          <p:nvPicPr>
            <p:cNvPr id="1356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2059602" y="6968066"/>
              <a:ext cx="146051" cy="196851"/>
            </a:xfrm>
            <a:prstGeom prst="rect">
              <a:avLst/>
            </a:prstGeom>
            <a:effectLst/>
          </p:spPr>
        </p:pic>
        <p:pic>
          <p:nvPicPr>
            <p:cNvPr id="1358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2059602" y="7023719"/>
              <a:ext cx="171451" cy="223748"/>
            </a:xfrm>
            <a:prstGeom prst="rect">
              <a:avLst/>
            </a:prstGeom>
            <a:effectLst/>
          </p:spPr>
        </p:pic>
        <p:pic>
          <p:nvPicPr>
            <p:cNvPr id="1360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218352" y="7596716"/>
              <a:ext cx="152401" cy="111971"/>
            </a:xfrm>
            <a:prstGeom prst="rect">
              <a:avLst/>
            </a:prstGeom>
            <a:effectLst/>
          </p:spPr>
        </p:pic>
        <p:pic>
          <p:nvPicPr>
            <p:cNvPr id="1362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2243752" y="7606622"/>
              <a:ext cx="133351" cy="136145"/>
            </a:xfrm>
            <a:prstGeom prst="rect">
              <a:avLst/>
            </a:prstGeom>
            <a:effectLst/>
          </p:spPr>
        </p:pic>
        <p:pic>
          <p:nvPicPr>
            <p:cNvPr id="1364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408852" y="7603772"/>
              <a:ext cx="184151" cy="75495"/>
            </a:xfrm>
            <a:prstGeom prst="rect">
              <a:avLst/>
            </a:prstGeom>
            <a:effectLst/>
          </p:spPr>
        </p:pic>
        <p:pic>
          <p:nvPicPr>
            <p:cNvPr id="1366" name="Line Line" descr="Line Lin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2586652" y="7615766"/>
              <a:ext cx="88901" cy="44451"/>
            </a:xfrm>
            <a:prstGeom prst="rect">
              <a:avLst/>
            </a:prstGeom>
            <a:effectLst/>
          </p:spPr>
        </p:pic>
        <p:pic>
          <p:nvPicPr>
            <p:cNvPr id="1368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510402" y="7609416"/>
              <a:ext cx="114351" cy="107951"/>
            </a:xfrm>
            <a:prstGeom prst="rect">
              <a:avLst/>
            </a:prstGeom>
            <a:effectLst/>
          </p:spPr>
        </p:pic>
        <p:pic>
          <p:nvPicPr>
            <p:cNvPr id="1370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2834302" y="7628466"/>
              <a:ext cx="107951" cy="101601"/>
            </a:xfrm>
            <a:prstGeom prst="rect">
              <a:avLst/>
            </a:prstGeom>
            <a:effectLst/>
          </p:spPr>
        </p:pic>
        <p:pic>
          <p:nvPicPr>
            <p:cNvPr id="1372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2808902" y="7647516"/>
              <a:ext cx="152401" cy="107951"/>
            </a:xfrm>
            <a:prstGeom prst="rect">
              <a:avLst/>
            </a:prstGeom>
            <a:effectLst/>
          </p:spPr>
        </p:pic>
        <p:pic>
          <p:nvPicPr>
            <p:cNvPr id="1374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202602" y="7018866"/>
              <a:ext cx="222251" cy="247651"/>
            </a:xfrm>
            <a:prstGeom prst="rect">
              <a:avLst/>
            </a:prstGeom>
            <a:effectLst/>
          </p:spPr>
        </p:pic>
        <p:pic>
          <p:nvPicPr>
            <p:cNvPr id="1376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3266102" y="7088716"/>
              <a:ext cx="152401" cy="234951"/>
            </a:xfrm>
            <a:prstGeom prst="rect">
              <a:avLst/>
            </a:prstGeom>
            <a:effectLst/>
          </p:spPr>
        </p:pic>
        <p:pic>
          <p:nvPicPr>
            <p:cNvPr id="1378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139102" y="7647516"/>
              <a:ext cx="139701" cy="82551"/>
            </a:xfrm>
            <a:prstGeom prst="rect">
              <a:avLst/>
            </a:prstGeom>
            <a:effectLst/>
          </p:spPr>
        </p:pic>
        <p:pic>
          <p:nvPicPr>
            <p:cNvPr id="1380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165444" y="7641166"/>
              <a:ext cx="100659" cy="101601"/>
            </a:xfrm>
            <a:prstGeom prst="rect">
              <a:avLst/>
            </a:prstGeom>
            <a:effectLst/>
          </p:spPr>
        </p:pic>
        <p:pic>
          <p:nvPicPr>
            <p:cNvPr id="1382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329602" y="7660216"/>
              <a:ext cx="133351" cy="69851"/>
            </a:xfrm>
            <a:prstGeom prst="rect">
              <a:avLst/>
            </a:prstGeom>
            <a:effectLst/>
          </p:spPr>
        </p:pic>
        <p:pic>
          <p:nvPicPr>
            <p:cNvPr id="1384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488352" y="766656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386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394048" y="7666566"/>
              <a:ext cx="126055" cy="88901"/>
            </a:xfrm>
            <a:prstGeom prst="rect">
              <a:avLst/>
            </a:prstGeom>
            <a:effectLst/>
          </p:spPr>
        </p:pic>
        <p:pic>
          <p:nvPicPr>
            <p:cNvPr id="1388" name="Line Line" descr="Line Lin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3691552" y="7685616"/>
              <a:ext cx="127001" cy="50801"/>
            </a:xfrm>
            <a:prstGeom prst="rect">
              <a:avLst/>
            </a:prstGeom>
            <a:effectLst/>
          </p:spPr>
        </p:pic>
        <p:pic>
          <p:nvPicPr>
            <p:cNvPr id="1390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4002702" y="7863416"/>
              <a:ext cx="203201" cy="152401"/>
            </a:xfrm>
            <a:prstGeom prst="rect">
              <a:avLst/>
            </a:prstGeom>
            <a:effectLst/>
          </p:spPr>
        </p:pic>
        <p:pic>
          <p:nvPicPr>
            <p:cNvPr id="1392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4048094" y="7917889"/>
              <a:ext cx="132409" cy="85228"/>
            </a:xfrm>
            <a:prstGeom prst="rect">
              <a:avLst/>
            </a:prstGeom>
            <a:effectLst/>
          </p:spPr>
        </p:pic>
        <p:pic>
          <p:nvPicPr>
            <p:cNvPr id="1394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4155102" y="7698316"/>
              <a:ext cx="139701" cy="88901"/>
            </a:xfrm>
            <a:prstGeom prst="rect">
              <a:avLst/>
            </a:prstGeom>
            <a:effectLst/>
          </p:spPr>
        </p:pic>
        <p:pic>
          <p:nvPicPr>
            <p:cNvPr id="1396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4167802" y="7691966"/>
              <a:ext cx="127001" cy="120651"/>
            </a:xfrm>
            <a:prstGeom prst="rect">
              <a:avLst/>
            </a:prstGeom>
            <a:effectLst/>
          </p:spPr>
        </p:pic>
        <p:pic>
          <p:nvPicPr>
            <p:cNvPr id="1398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4574202" y="8079316"/>
              <a:ext cx="63501" cy="157754"/>
            </a:xfrm>
            <a:prstGeom prst="rect">
              <a:avLst/>
            </a:prstGeom>
            <a:effectLst/>
          </p:spPr>
        </p:pic>
        <p:pic>
          <p:nvPicPr>
            <p:cNvPr id="1400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4555152" y="7596716"/>
              <a:ext cx="146051" cy="139701"/>
            </a:xfrm>
            <a:prstGeom prst="rect">
              <a:avLst/>
            </a:prstGeom>
            <a:effectLst/>
          </p:spPr>
        </p:pic>
        <p:pic>
          <p:nvPicPr>
            <p:cNvPr id="1402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4548802" y="7609416"/>
              <a:ext cx="120651" cy="184151"/>
            </a:xfrm>
            <a:prstGeom prst="rect">
              <a:avLst/>
            </a:prstGeom>
            <a:effectLst/>
          </p:spPr>
        </p:pic>
        <p:sp>
          <p:nvSpPr>
            <p:cNvPr id="1404" name="Line"/>
            <p:cNvSpPr/>
            <p:nvPr/>
          </p:nvSpPr>
          <p:spPr>
            <a:xfrm>
              <a:off x="1911053" y="6809316"/>
              <a:ext cx="433454" cy="42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35" fill="norm" stroke="1" extrusionOk="0">
                  <a:moveTo>
                    <a:pt x="11847" y="0"/>
                  </a:moveTo>
                  <a:cubicBezTo>
                    <a:pt x="11436" y="318"/>
                    <a:pt x="11024" y="635"/>
                    <a:pt x="10819" y="1059"/>
                  </a:cubicBezTo>
                  <a:cubicBezTo>
                    <a:pt x="10613" y="1482"/>
                    <a:pt x="10613" y="2012"/>
                    <a:pt x="10459" y="2012"/>
                  </a:cubicBezTo>
                  <a:cubicBezTo>
                    <a:pt x="10304" y="2012"/>
                    <a:pt x="9996" y="1482"/>
                    <a:pt x="9533" y="1112"/>
                  </a:cubicBezTo>
                  <a:cubicBezTo>
                    <a:pt x="9070" y="741"/>
                    <a:pt x="8453" y="529"/>
                    <a:pt x="7424" y="688"/>
                  </a:cubicBezTo>
                  <a:cubicBezTo>
                    <a:pt x="6396" y="847"/>
                    <a:pt x="4956" y="1376"/>
                    <a:pt x="3516" y="2647"/>
                  </a:cubicBezTo>
                  <a:cubicBezTo>
                    <a:pt x="2076" y="3918"/>
                    <a:pt x="636" y="5929"/>
                    <a:pt x="173" y="8047"/>
                  </a:cubicBezTo>
                  <a:cubicBezTo>
                    <a:pt x="-290" y="10165"/>
                    <a:pt x="224" y="12388"/>
                    <a:pt x="1150" y="14559"/>
                  </a:cubicBezTo>
                  <a:cubicBezTo>
                    <a:pt x="2076" y="16729"/>
                    <a:pt x="3413" y="18847"/>
                    <a:pt x="5007" y="20065"/>
                  </a:cubicBezTo>
                  <a:cubicBezTo>
                    <a:pt x="6601" y="21282"/>
                    <a:pt x="8453" y="21600"/>
                    <a:pt x="10407" y="21124"/>
                  </a:cubicBezTo>
                  <a:cubicBezTo>
                    <a:pt x="12361" y="20647"/>
                    <a:pt x="14419" y="19376"/>
                    <a:pt x="16219" y="17735"/>
                  </a:cubicBezTo>
                  <a:cubicBezTo>
                    <a:pt x="18019" y="16094"/>
                    <a:pt x="19561" y="14082"/>
                    <a:pt x="20384" y="12229"/>
                  </a:cubicBezTo>
                  <a:cubicBezTo>
                    <a:pt x="21207" y="10376"/>
                    <a:pt x="21310" y="8682"/>
                    <a:pt x="20539" y="6935"/>
                  </a:cubicBezTo>
                  <a:cubicBezTo>
                    <a:pt x="19767" y="5188"/>
                    <a:pt x="18121" y="3388"/>
                    <a:pt x="15756" y="2382"/>
                  </a:cubicBezTo>
                  <a:cubicBezTo>
                    <a:pt x="13390" y="1376"/>
                    <a:pt x="10304" y="1165"/>
                    <a:pt x="8144" y="1376"/>
                  </a:cubicBezTo>
                  <a:cubicBezTo>
                    <a:pt x="5984" y="1588"/>
                    <a:pt x="4750" y="2224"/>
                    <a:pt x="3516" y="2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3065019" y="6917266"/>
              <a:ext cx="443178" cy="41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06" fill="norm" stroke="1" extrusionOk="0">
                  <a:moveTo>
                    <a:pt x="12736" y="4276"/>
                  </a:moveTo>
                  <a:cubicBezTo>
                    <a:pt x="13042" y="3838"/>
                    <a:pt x="13347" y="3399"/>
                    <a:pt x="13347" y="2960"/>
                  </a:cubicBezTo>
                  <a:cubicBezTo>
                    <a:pt x="13347" y="2522"/>
                    <a:pt x="13042" y="2083"/>
                    <a:pt x="12125" y="1754"/>
                  </a:cubicBezTo>
                  <a:cubicBezTo>
                    <a:pt x="11208" y="1425"/>
                    <a:pt x="9679" y="1206"/>
                    <a:pt x="7794" y="1699"/>
                  </a:cubicBezTo>
                  <a:cubicBezTo>
                    <a:pt x="5909" y="2193"/>
                    <a:pt x="3668" y="3399"/>
                    <a:pt x="2191" y="5153"/>
                  </a:cubicBezTo>
                  <a:cubicBezTo>
                    <a:pt x="713" y="6908"/>
                    <a:pt x="0" y="9210"/>
                    <a:pt x="0" y="11622"/>
                  </a:cubicBezTo>
                  <a:cubicBezTo>
                    <a:pt x="0" y="14035"/>
                    <a:pt x="713" y="16556"/>
                    <a:pt x="1783" y="18311"/>
                  </a:cubicBezTo>
                  <a:cubicBezTo>
                    <a:pt x="2853" y="20065"/>
                    <a:pt x="4279" y="21052"/>
                    <a:pt x="6572" y="21326"/>
                  </a:cubicBezTo>
                  <a:cubicBezTo>
                    <a:pt x="8864" y="21600"/>
                    <a:pt x="12023" y="21161"/>
                    <a:pt x="14672" y="20120"/>
                  </a:cubicBezTo>
                  <a:cubicBezTo>
                    <a:pt x="17321" y="19078"/>
                    <a:pt x="19460" y="17434"/>
                    <a:pt x="20530" y="15186"/>
                  </a:cubicBezTo>
                  <a:cubicBezTo>
                    <a:pt x="21600" y="12938"/>
                    <a:pt x="21600" y="10087"/>
                    <a:pt x="20530" y="7456"/>
                  </a:cubicBezTo>
                  <a:cubicBezTo>
                    <a:pt x="19460" y="4824"/>
                    <a:pt x="17321" y="2412"/>
                    <a:pt x="14774" y="1206"/>
                  </a:cubicBezTo>
                  <a:cubicBezTo>
                    <a:pt x="12226" y="0"/>
                    <a:pt x="9272" y="0"/>
                    <a:pt x="63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914436" y="6649346"/>
              <a:ext cx="3519059" cy="140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50" fill="norm" stroke="1" extrusionOk="0">
                  <a:moveTo>
                    <a:pt x="16553" y="4293"/>
                  </a:moveTo>
                  <a:cubicBezTo>
                    <a:pt x="16566" y="3840"/>
                    <a:pt x="16579" y="3386"/>
                    <a:pt x="16476" y="2982"/>
                  </a:cubicBezTo>
                  <a:cubicBezTo>
                    <a:pt x="16372" y="2577"/>
                    <a:pt x="16151" y="2220"/>
                    <a:pt x="15782" y="1880"/>
                  </a:cubicBezTo>
                  <a:cubicBezTo>
                    <a:pt x="15412" y="1540"/>
                    <a:pt x="14893" y="1217"/>
                    <a:pt x="14374" y="941"/>
                  </a:cubicBezTo>
                  <a:cubicBezTo>
                    <a:pt x="13855" y="666"/>
                    <a:pt x="13336" y="439"/>
                    <a:pt x="12869" y="277"/>
                  </a:cubicBezTo>
                  <a:cubicBezTo>
                    <a:pt x="12402" y="116"/>
                    <a:pt x="11987" y="18"/>
                    <a:pt x="11539" y="2"/>
                  </a:cubicBezTo>
                  <a:cubicBezTo>
                    <a:pt x="11092" y="-14"/>
                    <a:pt x="10612" y="51"/>
                    <a:pt x="10132" y="148"/>
                  </a:cubicBezTo>
                  <a:cubicBezTo>
                    <a:pt x="9652" y="245"/>
                    <a:pt x="9172" y="375"/>
                    <a:pt x="8718" y="504"/>
                  </a:cubicBezTo>
                  <a:cubicBezTo>
                    <a:pt x="8264" y="634"/>
                    <a:pt x="7836" y="763"/>
                    <a:pt x="7408" y="893"/>
                  </a:cubicBezTo>
                  <a:cubicBezTo>
                    <a:pt x="6979" y="1022"/>
                    <a:pt x="6551" y="1152"/>
                    <a:pt x="6117" y="1330"/>
                  </a:cubicBezTo>
                  <a:cubicBezTo>
                    <a:pt x="5682" y="1508"/>
                    <a:pt x="5241" y="1735"/>
                    <a:pt x="4806" y="2042"/>
                  </a:cubicBezTo>
                  <a:cubicBezTo>
                    <a:pt x="4372" y="2350"/>
                    <a:pt x="3944" y="2739"/>
                    <a:pt x="3587" y="3192"/>
                  </a:cubicBezTo>
                  <a:cubicBezTo>
                    <a:pt x="3230" y="3645"/>
                    <a:pt x="2945" y="4164"/>
                    <a:pt x="2646" y="4763"/>
                  </a:cubicBezTo>
                  <a:cubicBezTo>
                    <a:pt x="2348" y="5362"/>
                    <a:pt x="2037" y="6042"/>
                    <a:pt x="1706" y="6754"/>
                  </a:cubicBezTo>
                  <a:cubicBezTo>
                    <a:pt x="1375" y="7467"/>
                    <a:pt x="1025" y="8211"/>
                    <a:pt x="733" y="8908"/>
                  </a:cubicBezTo>
                  <a:cubicBezTo>
                    <a:pt x="441" y="9604"/>
                    <a:pt x="208" y="10252"/>
                    <a:pt x="91" y="10867"/>
                  </a:cubicBezTo>
                  <a:cubicBezTo>
                    <a:pt x="-26" y="11482"/>
                    <a:pt x="-26" y="12065"/>
                    <a:pt x="65" y="12826"/>
                  </a:cubicBezTo>
                  <a:cubicBezTo>
                    <a:pt x="156" y="13587"/>
                    <a:pt x="337" y="14526"/>
                    <a:pt x="590" y="15433"/>
                  </a:cubicBezTo>
                  <a:cubicBezTo>
                    <a:pt x="843" y="16340"/>
                    <a:pt x="1168" y="17214"/>
                    <a:pt x="1537" y="17797"/>
                  </a:cubicBezTo>
                  <a:cubicBezTo>
                    <a:pt x="1907" y="18380"/>
                    <a:pt x="2322" y="18671"/>
                    <a:pt x="2757" y="18963"/>
                  </a:cubicBezTo>
                  <a:cubicBezTo>
                    <a:pt x="3191" y="19254"/>
                    <a:pt x="3645" y="19546"/>
                    <a:pt x="4125" y="19886"/>
                  </a:cubicBezTo>
                  <a:cubicBezTo>
                    <a:pt x="4605" y="20226"/>
                    <a:pt x="5111" y="20614"/>
                    <a:pt x="5624" y="20841"/>
                  </a:cubicBezTo>
                  <a:cubicBezTo>
                    <a:pt x="6136" y="21068"/>
                    <a:pt x="6655" y="21133"/>
                    <a:pt x="7187" y="21165"/>
                  </a:cubicBezTo>
                  <a:cubicBezTo>
                    <a:pt x="7719" y="21197"/>
                    <a:pt x="8264" y="21197"/>
                    <a:pt x="8757" y="21197"/>
                  </a:cubicBezTo>
                  <a:cubicBezTo>
                    <a:pt x="9250" y="21197"/>
                    <a:pt x="9691" y="21197"/>
                    <a:pt x="10145" y="21230"/>
                  </a:cubicBezTo>
                  <a:cubicBezTo>
                    <a:pt x="10599" y="21262"/>
                    <a:pt x="11066" y="21327"/>
                    <a:pt x="11526" y="21295"/>
                  </a:cubicBezTo>
                  <a:cubicBezTo>
                    <a:pt x="11987" y="21262"/>
                    <a:pt x="12441" y="21133"/>
                    <a:pt x="12908" y="20987"/>
                  </a:cubicBezTo>
                  <a:cubicBezTo>
                    <a:pt x="13375" y="20841"/>
                    <a:pt x="13855" y="20679"/>
                    <a:pt x="14342" y="20566"/>
                  </a:cubicBezTo>
                  <a:cubicBezTo>
                    <a:pt x="14828" y="20453"/>
                    <a:pt x="15321" y="20388"/>
                    <a:pt x="15814" y="20355"/>
                  </a:cubicBezTo>
                  <a:cubicBezTo>
                    <a:pt x="16307" y="20323"/>
                    <a:pt x="16800" y="20323"/>
                    <a:pt x="17286" y="20453"/>
                  </a:cubicBezTo>
                  <a:cubicBezTo>
                    <a:pt x="17773" y="20582"/>
                    <a:pt x="18253" y="20841"/>
                    <a:pt x="18726" y="21068"/>
                  </a:cubicBezTo>
                  <a:cubicBezTo>
                    <a:pt x="19200" y="21295"/>
                    <a:pt x="19667" y="21489"/>
                    <a:pt x="20056" y="21537"/>
                  </a:cubicBezTo>
                  <a:cubicBezTo>
                    <a:pt x="20445" y="21586"/>
                    <a:pt x="20757" y="21489"/>
                    <a:pt x="20977" y="21246"/>
                  </a:cubicBezTo>
                  <a:cubicBezTo>
                    <a:pt x="21198" y="21003"/>
                    <a:pt x="21328" y="20614"/>
                    <a:pt x="21412" y="19918"/>
                  </a:cubicBezTo>
                  <a:cubicBezTo>
                    <a:pt x="21496" y="19222"/>
                    <a:pt x="21535" y="18218"/>
                    <a:pt x="21555" y="17214"/>
                  </a:cubicBezTo>
                  <a:cubicBezTo>
                    <a:pt x="21574" y="16210"/>
                    <a:pt x="21574" y="15206"/>
                    <a:pt x="21542" y="14073"/>
                  </a:cubicBezTo>
                  <a:cubicBezTo>
                    <a:pt x="21509" y="12940"/>
                    <a:pt x="21444" y="11677"/>
                    <a:pt x="21308" y="10559"/>
                  </a:cubicBezTo>
                  <a:cubicBezTo>
                    <a:pt x="21172" y="9442"/>
                    <a:pt x="20964" y="8471"/>
                    <a:pt x="20646" y="7661"/>
                  </a:cubicBezTo>
                  <a:cubicBezTo>
                    <a:pt x="20329" y="6851"/>
                    <a:pt x="19900" y="6204"/>
                    <a:pt x="19466" y="5669"/>
                  </a:cubicBezTo>
                  <a:cubicBezTo>
                    <a:pt x="19031" y="5135"/>
                    <a:pt x="18590" y="4714"/>
                    <a:pt x="18169" y="4293"/>
                  </a:cubicBezTo>
                  <a:cubicBezTo>
                    <a:pt x="17747" y="3872"/>
                    <a:pt x="17345" y="3451"/>
                    <a:pt x="16936" y="3224"/>
                  </a:cubicBezTo>
                  <a:cubicBezTo>
                    <a:pt x="16528" y="2998"/>
                    <a:pt x="16112" y="2965"/>
                    <a:pt x="15639" y="3062"/>
                  </a:cubicBezTo>
                  <a:cubicBezTo>
                    <a:pt x="15165" y="3160"/>
                    <a:pt x="14633" y="3386"/>
                    <a:pt x="14102" y="3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974002" y="6752166"/>
              <a:ext cx="444501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8737"/>
                  </a:moveTo>
                  <a:cubicBezTo>
                    <a:pt x="411" y="20039"/>
                    <a:pt x="823" y="21340"/>
                    <a:pt x="1954" y="21470"/>
                  </a:cubicBezTo>
                  <a:cubicBezTo>
                    <a:pt x="3086" y="21600"/>
                    <a:pt x="4937" y="20559"/>
                    <a:pt x="7149" y="18477"/>
                  </a:cubicBezTo>
                  <a:cubicBezTo>
                    <a:pt x="9360" y="16395"/>
                    <a:pt x="11931" y="13272"/>
                    <a:pt x="14400" y="10019"/>
                  </a:cubicBezTo>
                  <a:cubicBezTo>
                    <a:pt x="16869" y="6766"/>
                    <a:pt x="19234" y="338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212002" y="6644216"/>
              <a:ext cx="495301" cy="26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0125"/>
                  </a:moveTo>
                  <a:cubicBezTo>
                    <a:pt x="462" y="12150"/>
                    <a:pt x="923" y="14175"/>
                    <a:pt x="1200" y="15694"/>
                  </a:cubicBezTo>
                  <a:cubicBezTo>
                    <a:pt x="1477" y="17212"/>
                    <a:pt x="1569" y="18225"/>
                    <a:pt x="1754" y="19153"/>
                  </a:cubicBezTo>
                  <a:cubicBezTo>
                    <a:pt x="1938" y="20081"/>
                    <a:pt x="2215" y="20925"/>
                    <a:pt x="2815" y="21262"/>
                  </a:cubicBezTo>
                  <a:cubicBezTo>
                    <a:pt x="3415" y="21600"/>
                    <a:pt x="4338" y="21431"/>
                    <a:pt x="6231" y="19575"/>
                  </a:cubicBezTo>
                  <a:cubicBezTo>
                    <a:pt x="8123" y="17719"/>
                    <a:pt x="10985" y="14175"/>
                    <a:pt x="13708" y="10631"/>
                  </a:cubicBezTo>
                  <a:cubicBezTo>
                    <a:pt x="16431" y="7087"/>
                    <a:pt x="19015" y="354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09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4517994" y="7624487"/>
              <a:ext cx="183209" cy="146119"/>
            </a:xfrm>
            <a:prstGeom prst="rect">
              <a:avLst/>
            </a:prstGeom>
            <a:effectLst/>
          </p:spPr>
        </p:pic>
        <p:pic>
          <p:nvPicPr>
            <p:cNvPr id="1411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4535545" y="7614635"/>
              <a:ext cx="154084" cy="200099"/>
            </a:xfrm>
            <a:prstGeom prst="rect">
              <a:avLst/>
            </a:prstGeom>
            <a:effectLst/>
          </p:spPr>
        </p:pic>
        <p:pic>
          <p:nvPicPr>
            <p:cNvPr id="1413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119802" y="7657539"/>
              <a:ext cx="260351" cy="47128"/>
            </a:xfrm>
            <a:prstGeom prst="rect">
              <a:avLst/>
            </a:prstGeom>
            <a:effectLst/>
          </p:spPr>
        </p:pic>
        <p:pic>
          <p:nvPicPr>
            <p:cNvPr id="1415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697652" y="7685616"/>
              <a:ext cx="234951" cy="50801"/>
            </a:xfrm>
            <a:prstGeom prst="rect">
              <a:avLst/>
            </a:prstGeom>
            <a:effectLst/>
          </p:spPr>
        </p:pic>
        <p:pic>
          <p:nvPicPr>
            <p:cNvPr id="1417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2262802" y="7685616"/>
              <a:ext cx="279401" cy="31751"/>
            </a:xfrm>
            <a:prstGeom prst="rect">
              <a:avLst/>
            </a:prstGeom>
            <a:effectLst/>
          </p:spPr>
        </p:pic>
        <p:pic>
          <p:nvPicPr>
            <p:cNvPr id="1419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2872402" y="7683500"/>
              <a:ext cx="336551" cy="65617"/>
            </a:xfrm>
            <a:prstGeom prst="rect">
              <a:avLst/>
            </a:prstGeom>
            <a:effectLst/>
          </p:spPr>
        </p:pic>
        <p:pic>
          <p:nvPicPr>
            <p:cNvPr id="1421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3602652" y="7711016"/>
              <a:ext cx="596901" cy="50801"/>
            </a:xfrm>
            <a:prstGeom prst="rect">
              <a:avLst/>
            </a:prstGeom>
            <a:effectLst/>
          </p:spPr>
        </p:pic>
        <p:pic>
          <p:nvPicPr>
            <p:cNvPr id="1423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510702" y="7774516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425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3475652" y="7122350"/>
              <a:ext cx="349251" cy="80667"/>
            </a:xfrm>
            <a:prstGeom prst="rect">
              <a:avLst/>
            </a:prstGeom>
            <a:effectLst/>
          </p:spPr>
        </p:pic>
        <p:pic>
          <p:nvPicPr>
            <p:cNvPr id="1427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3436421" y="7056966"/>
              <a:ext cx="267832" cy="155329"/>
            </a:xfrm>
            <a:prstGeom prst="rect">
              <a:avLst/>
            </a:prstGeom>
            <a:effectLst/>
          </p:spPr>
        </p:pic>
        <p:pic>
          <p:nvPicPr>
            <p:cNvPr id="1429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2313602" y="7145866"/>
              <a:ext cx="317501" cy="101601"/>
            </a:xfrm>
            <a:prstGeom prst="rect">
              <a:avLst/>
            </a:prstGeom>
            <a:effectLst/>
          </p:spPr>
        </p:pic>
        <p:pic>
          <p:nvPicPr>
            <p:cNvPr id="1431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2310609" y="7056966"/>
              <a:ext cx="301444" cy="248782"/>
            </a:xfrm>
            <a:prstGeom prst="rect">
              <a:avLst/>
            </a:prstGeom>
            <a:effectLst/>
          </p:spPr>
        </p:pic>
        <p:sp>
          <p:nvSpPr>
            <p:cNvPr id="1433" name="Line"/>
            <p:cNvSpPr/>
            <p:nvPr/>
          </p:nvSpPr>
          <p:spPr>
            <a:xfrm>
              <a:off x="1196002" y="7749116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880"/>
                    <a:pt x="0" y="5760"/>
                    <a:pt x="0" y="9360"/>
                  </a:cubicBezTo>
                  <a:cubicBezTo>
                    <a:pt x="0" y="12960"/>
                    <a:pt x="1080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221402" y="8149166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36"/>
                    <a:pt x="7200" y="10473"/>
                    <a:pt x="10800" y="14073"/>
                  </a:cubicBezTo>
                  <a:cubicBezTo>
                    <a:pt x="14400" y="17673"/>
                    <a:pt x="180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500802" y="7793566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507152" y="797771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500802" y="8118361"/>
              <a:ext cx="152401" cy="15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6875"/>
                  </a:moveTo>
                  <a:cubicBezTo>
                    <a:pt x="300" y="5416"/>
                    <a:pt x="600" y="3956"/>
                    <a:pt x="2100" y="2643"/>
                  </a:cubicBezTo>
                  <a:cubicBezTo>
                    <a:pt x="3600" y="1329"/>
                    <a:pt x="6300" y="162"/>
                    <a:pt x="8250" y="16"/>
                  </a:cubicBezTo>
                  <a:cubicBezTo>
                    <a:pt x="10200" y="-130"/>
                    <a:pt x="11400" y="746"/>
                    <a:pt x="11700" y="2789"/>
                  </a:cubicBezTo>
                  <a:cubicBezTo>
                    <a:pt x="12000" y="4832"/>
                    <a:pt x="11400" y="8043"/>
                    <a:pt x="9750" y="11400"/>
                  </a:cubicBezTo>
                  <a:cubicBezTo>
                    <a:pt x="8100" y="14756"/>
                    <a:pt x="5400" y="18259"/>
                    <a:pt x="4800" y="19865"/>
                  </a:cubicBezTo>
                  <a:cubicBezTo>
                    <a:pt x="4200" y="21470"/>
                    <a:pt x="5700" y="21178"/>
                    <a:pt x="8850" y="20156"/>
                  </a:cubicBezTo>
                  <a:cubicBezTo>
                    <a:pt x="12000" y="19135"/>
                    <a:pt x="16800" y="17384"/>
                    <a:pt x="21600" y="15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829779" y="7768166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948"/>
                    <a:pt x="-1303" y="11896"/>
                    <a:pt x="240" y="15496"/>
                  </a:cubicBezTo>
                  <a:cubicBezTo>
                    <a:pt x="1783" y="19096"/>
                    <a:pt x="11040" y="20348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862752" y="7977716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831002" y="8124946"/>
              <a:ext cx="107959" cy="20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19" fill="norm" stroke="1" extrusionOk="0">
                  <a:moveTo>
                    <a:pt x="7477" y="2472"/>
                  </a:moveTo>
                  <a:cubicBezTo>
                    <a:pt x="8723" y="1608"/>
                    <a:pt x="9969" y="744"/>
                    <a:pt x="11631" y="312"/>
                  </a:cubicBezTo>
                  <a:cubicBezTo>
                    <a:pt x="13292" y="-120"/>
                    <a:pt x="15369" y="-120"/>
                    <a:pt x="16615" y="420"/>
                  </a:cubicBezTo>
                  <a:cubicBezTo>
                    <a:pt x="17862" y="960"/>
                    <a:pt x="18277" y="2040"/>
                    <a:pt x="17238" y="3552"/>
                  </a:cubicBezTo>
                  <a:cubicBezTo>
                    <a:pt x="16200" y="5064"/>
                    <a:pt x="13708" y="7008"/>
                    <a:pt x="11838" y="8412"/>
                  </a:cubicBezTo>
                  <a:cubicBezTo>
                    <a:pt x="9969" y="9816"/>
                    <a:pt x="8723" y="10680"/>
                    <a:pt x="9138" y="11112"/>
                  </a:cubicBezTo>
                  <a:cubicBezTo>
                    <a:pt x="9554" y="11544"/>
                    <a:pt x="11631" y="11544"/>
                    <a:pt x="13708" y="11760"/>
                  </a:cubicBezTo>
                  <a:cubicBezTo>
                    <a:pt x="15785" y="11976"/>
                    <a:pt x="17862" y="12408"/>
                    <a:pt x="19315" y="13704"/>
                  </a:cubicBezTo>
                  <a:cubicBezTo>
                    <a:pt x="20769" y="15000"/>
                    <a:pt x="21600" y="17160"/>
                    <a:pt x="20977" y="18672"/>
                  </a:cubicBezTo>
                  <a:cubicBezTo>
                    <a:pt x="20354" y="20184"/>
                    <a:pt x="18277" y="21048"/>
                    <a:pt x="14954" y="21264"/>
                  </a:cubicBezTo>
                  <a:cubicBezTo>
                    <a:pt x="11631" y="21480"/>
                    <a:pt x="7062" y="21048"/>
                    <a:pt x="4362" y="20184"/>
                  </a:cubicBezTo>
                  <a:cubicBezTo>
                    <a:pt x="1662" y="19320"/>
                    <a:pt x="831" y="18024"/>
                    <a:pt x="0" y="16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129452" y="729191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129452" y="7628466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57"/>
                    <a:pt x="0" y="11314"/>
                    <a:pt x="3600" y="14914"/>
                  </a:cubicBezTo>
                  <a:cubicBezTo>
                    <a:pt x="7200" y="18514"/>
                    <a:pt x="14400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142152" y="7971366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2154852" y="8034866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2110381" y="8072966"/>
              <a:ext cx="120672" cy="16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15" fill="norm" stroke="1" extrusionOk="0">
                  <a:moveTo>
                    <a:pt x="14528" y="0"/>
                  </a:moveTo>
                  <a:cubicBezTo>
                    <a:pt x="11548" y="3927"/>
                    <a:pt x="8569" y="7855"/>
                    <a:pt x="6334" y="10660"/>
                  </a:cubicBezTo>
                  <a:cubicBezTo>
                    <a:pt x="4100" y="13465"/>
                    <a:pt x="2610" y="15148"/>
                    <a:pt x="1493" y="16831"/>
                  </a:cubicBezTo>
                  <a:cubicBezTo>
                    <a:pt x="376" y="18514"/>
                    <a:pt x="-369" y="20197"/>
                    <a:pt x="190" y="20899"/>
                  </a:cubicBezTo>
                  <a:cubicBezTo>
                    <a:pt x="748" y="21600"/>
                    <a:pt x="2610" y="21319"/>
                    <a:pt x="6334" y="20758"/>
                  </a:cubicBezTo>
                  <a:cubicBezTo>
                    <a:pt x="10059" y="20197"/>
                    <a:pt x="15645" y="19356"/>
                    <a:pt x="21231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2186602" y="8199966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2332652" y="7761816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2326302" y="7901516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2396152" y="8124946"/>
              <a:ext cx="57151" cy="2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3151"/>
                  </a:moveTo>
                  <a:cubicBezTo>
                    <a:pt x="20800" y="2060"/>
                    <a:pt x="20000" y="969"/>
                    <a:pt x="17600" y="423"/>
                  </a:cubicBezTo>
                  <a:cubicBezTo>
                    <a:pt x="15200" y="-122"/>
                    <a:pt x="11200" y="-122"/>
                    <a:pt x="7600" y="314"/>
                  </a:cubicBezTo>
                  <a:cubicBezTo>
                    <a:pt x="4000" y="751"/>
                    <a:pt x="800" y="1623"/>
                    <a:pt x="1200" y="3369"/>
                  </a:cubicBezTo>
                  <a:cubicBezTo>
                    <a:pt x="1600" y="5114"/>
                    <a:pt x="5600" y="7733"/>
                    <a:pt x="9200" y="10023"/>
                  </a:cubicBezTo>
                  <a:cubicBezTo>
                    <a:pt x="12800" y="12314"/>
                    <a:pt x="16000" y="14278"/>
                    <a:pt x="17600" y="15914"/>
                  </a:cubicBezTo>
                  <a:cubicBezTo>
                    <a:pt x="19200" y="17551"/>
                    <a:pt x="19200" y="18860"/>
                    <a:pt x="17600" y="19842"/>
                  </a:cubicBezTo>
                  <a:cubicBezTo>
                    <a:pt x="16000" y="20823"/>
                    <a:pt x="12800" y="21478"/>
                    <a:pt x="9600" y="21478"/>
                  </a:cubicBezTo>
                  <a:cubicBezTo>
                    <a:pt x="6400" y="21478"/>
                    <a:pt x="3200" y="20823"/>
                    <a:pt x="0" y="20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402502" y="8111066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51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2013035" y="7603066"/>
              <a:ext cx="166275" cy="149315"/>
            </a:xfrm>
            <a:prstGeom prst="rect">
              <a:avLst/>
            </a:prstGeom>
            <a:effectLst/>
          </p:spPr>
        </p:pic>
        <p:pic>
          <p:nvPicPr>
            <p:cNvPr id="1453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2005541" y="7601358"/>
              <a:ext cx="200112" cy="163722"/>
            </a:xfrm>
            <a:prstGeom prst="rect">
              <a:avLst/>
            </a:prstGeom>
            <a:effectLst/>
          </p:spPr>
        </p:pic>
        <p:pic>
          <p:nvPicPr>
            <p:cNvPr id="1455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1116627" y="7279216"/>
              <a:ext cx="295276" cy="160762"/>
            </a:xfrm>
            <a:prstGeom prst="rect">
              <a:avLst/>
            </a:prstGeom>
            <a:effectLst/>
          </p:spPr>
        </p:pic>
        <p:pic>
          <p:nvPicPr>
            <p:cNvPr id="1457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1435185" y="7330016"/>
              <a:ext cx="221193" cy="107643"/>
            </a:xfrm>
            <a:prstGeom prst="rect">
              <a:avLst/>
            </a:prstGeom>
            <a:effectLst/>
          </p:spPr>
        </p:pic>
        <p:pic>
          <p:nvPicPr>
            <p:cNvPr id="1459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1729402" y="7345891"/>
              <a:ext cx="250826" cy="153825"/>
            </a:xfrm>
            <a:prstGeom prst="rect">
              <a:avLst/>
            </a:prstGeom>
            <a:effectLst/>
          </p:spPr>
        </p:pic>
        <p:pic>
          <p:nvPicPr>
            <p:cNvPr id="1461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1989752" y="6822016"/>
              <a:ext cx="269876" cy="135063"/>
            </a:xfrm>
            <a:prstGeom prst="rect">
              <a:avLst/>
            </a:prstGeom>
            <a:effectLst/>
          </p:spPr>
        </p:pic>
        <p:pic>
          <p:nvPicPr>
            <p:cNvPr id="1463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917959" y="7493120"/>
              <a:ext cx="316231" cy="331723"/>
            </a:xfrm>
            <a:prstGeom prst="rect">
              <a:avLst/>
            </a:prstGeom>
            <a:effectLst/>
          </p:spPr>
        </p:pic>
        <p:pic>
          <p:nvPicPr>
            <p:cNvPr id="1465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973116" y="6943898"/>
              <a:ext cx="337577" cy="30671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5" name="Drawing"/>
          <p:cNvGrpSpPr/>
          <p:nvPr/>
        </p:nvGrpSpPr>
        <p:grpSpPr>
          <a:xfrm>
            <a:off x="1207948" y="1604873"/>
            <a:ext cx="11460303" cy="7900552"/>
            <a:chOff x="0" y="0"/>
            <a:chExt cx="11460301" cy="7900550"/>
          </a:xfrm>
        </p:grpSpPr>
        <p:sp>
          <p:nvSpPr>
            <p:cNvPr id="1469" name="Line"/>
            <p:cNvSpPr/>
            <p:nvPr/>
          </p:nvSpPr>
          <p:spPr>
            <a:xfrm>
              <a:off x="176351" y="401726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92"/>
                    <a:pt x="0" y="12185"/>
                    <a:pt x="3600" y="15785"/>
                  </a:cubicBezTo>
                  <a:cubicBezTo>
                    <a:pt x="7200" y="19385"/>
                    <a:pt x="1440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38251" y="306476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252551" y="389026"/>
              <a:ext cx="114301" cy="18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0"/>
                  </a:moveTo>
                  <a:cubicBezTo>
                    <a:pt x="2000" y="4985"/>
                    <a:pt x="4000" y="9969"/>
                    <a:pt x="6000" y="13411"/>
                  </a:cubicBezTo>
                  <a:cubicBezTo>
                    <a:pt x="8000" y="16853"/>
                    <a:pt x="10000" y="18752"/>
                    <a:pt x="12000" y="19938"/>
                  </a:cubicBezTo>
                  <a:cubicBezTo>
                    <a:pt x="14000" y="21125"/>
                    <a:pt x="16000" y="21600"/>
                    <a:pt x="17200" y="20888"/>
                  </a:cubicBezTo>
                  <a:cubicBezTo>
                    <a:pt x="18400" y="20176"/>
                    <a:pt x="18800" y="18277"/>
                    <a:pt x="19400" y="14835"/>
                  </a:cubicBezTo>
                  <a:cubicBezTo>
                    <a:pt x="20000" y="11393"/>
                    <a:pt x="20800" y="6409"/>
                    <a:pt x="21600" y="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98601" y="319176"/>
              <a:ext cx="9818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0800" y="0"/>
                  </a:moveTo>
                  <a:cubicBezTo>
                    <a:pt x="15300" y="3086"/>
                    <a:pt x="19800" y="6171"/>
                    <a:pt x="20700" y="9257"/>
                  </a:cubicBezTo>
                  <a:cubicBezTo>
                    <a:pt x="21600" y="12343"/>
                    <a:pt x="18900" y="15429"/>
                    <a:pt x="14850" y="17486"/>
                  </a:cubicBezTo>
                  <a:cubicBezTo>
                    <a:pt x="10800" y="19543"/>
                    <a:pt x="540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0" y="363368"/>
              <a:ext cx="252552" cy="28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926" fill="norm" stroke="1" extrusionOk="0">
                  <a:moveTo>
                    <a:pt x="2037" y="2316"/>
                  </a:moveTo>
                  <a:cubicBezTo>
                    <a:pt x="1857" y="1244"/>
                    <a:pt x="1677" y="171"/>
                    <a:pt x="1317" y="18"/>
                  </a:cubicBezTo>
                  <a:cubicBezTo>
                    <a:pt x="957" y="-135"/>
                    <a:pt x="417" y="631"/>
                    <a:pt x="147" y="3159"/>
                  </a:cubicBezTo>
                  <a:cubicBezTo>
                    <a:pt x="-123" y="5686"/>
                    <a:pt x="-123" y="9976"/>
                    <a:pt x="1047" y="13499"/>
                  </a:cubicBezTo>
                  <a:cubicBezTo>
                    <a:pt x="2217" y="17022"/>
                    <a:pt x="4557" y="19780"/>
                    <a:pt x="8157" y="20622"/>
                  </a:cubicBezTo>
                  <a:cubicBezTo>
                    <a:pt x="11757" y="21465"/>
                    <a:pt x="16617" y="20393"/>
                    <a:pt x="21477" y="19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904167" y="196084"/>
              <a:ext cx="187416" cy="45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6" h="21441" fill="norm" stroke="1" extrusionOk="0">
                  <a:moveTo>
                    <a:pt x="18877" y="2815"/>
                  </a:moveTo>
                  <a:cubicBezTo>
                    <a:pt x="18877" y="2115"/>
                    <a:pt x="18877" y="1415"/>
                    <a:pt x="17039" y="865"/>
                  </a:cubicBezTo>
                  <a:cubicBezTo>
                    <a:pt x="15200" y="315"/>
                    <a:pt x="11524" y="-85"/>
                    <a:pt x="8422" y="15"/>
                  </a:cubicBezTo>
                  <a:cubicBezTo>
                    <a:pt x="5319" y="115"/>
                    <a:pt x="2792" y="715"/>
                    <a:pt x="1298" y="1815"/>
                  </a:cubicBezTo>
                  <a:cubicBezTo>
                    <a:pt x="-195" y="2915"/>
                    <a:pt x="-655" y="4515"/>
                    <a:pt x="1298" y="6115"/>
                  </a:cubicBezTo>
                  <a:cubicBezTo>
                    <a:pt x="3251" y="7715"/>
                    <a:pt x="7617" y="9315"/>
                    <a:pt x="11409" y="10965"/>
                  </a:cubicBezTo>
                  <a:cubicBezTo>
                    <a:pt x="15200" y="12615"/>
                    <a:pt x="18417" y="14315"/>
                    <a:pt x="19681" y="15915"/>
                  </a:cubicBezTo>
                  <a:cubicBezTo>
                    <a:pt x="20945" y="17515"/>
                    <a:pt x="20256" y="19015"/>
                    <a:pt x="18877" y="19965"/>
                  </a:cubicBezTo>
                  <a:cubicBezTo>
                    <a:pt x="17498" y="20915"/>
                    <a:pt x="15430" y="21315"/>
                    <a:pt x="13707" y="21415"/>
                  </a:cubicBezTo>
                  <a:cubicBezTo>
                    <a:pt x="11983" y="21515"/>
                    <a:pt x="10605" y="21315"/>
                    <a:pt x="9456" y="20915"/>
                  </a:cubicBezTo>
                  <a:cubicBezTo>
                    <a:pt x="8307" y="20515"/>
                    <a:pt x="7388" y="19915"/>
                    <a:pt x="7388" y="19465"/>
                  </a:cubicBezTo>
                  <a:cubicBezTo>
                    <a:pt x="7388" y="19015"/>
                    <a:pt x="8307" y="18715"/>
                    <a:pt x="9226" y="18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180592" y="427126"/>
              <a:ext cx="21566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1486" fill="norm" stroke="1" extrusionOk="0">
                  <a:moveTo>
                    <a:pt x="10909" y="8100"/>
                  </a:moveTo>
                  <a:cubicBezTo>
                    <a:pt x="14836" y="11782"/>
                    <a:pt x="18763" y="15464"/>
                    <a:pt x="19745" y="17918"/>
                  </a:cubicBezTo>
                  <a:cubicBezTo>
                    <a:pt x="20727" y="20373"/>
                    <a:pt x="18763" y="21600"/>
                    <a:pt x="16800" y="21477"/>
                  </a:cubicBezTo>
                  <a:cubicBezTo>
                    <a:pt x="14836" y="21355"/>
                    <a:pt x="12872" y="19882"/>
                    <a:pt x="8945" y="16445"/>
                  </a:cubicBezTo>
                  <a:cubicBezTo>
                    <a:pt x="5018" y="13009"/>
                    <a:pt x="-873" y="7609"/>
                    <a:pt x="109" y="4541"/>
                  </a:cubicBezTo>
                  <a:cubicBezTo>
                    <a:pt x="1091" y="1473"/>
                    <a:pt x="8945" y="736"/>
                    <a:pt x="168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262201" y="441559"/>
              <a:ext cx="165101" cy="15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3309"/>
                  </a:moveTo>
                  <a:cubicBezTo>
                    <a:pt x="831" y="8339"/>
                    <a:pt x="1662" y="13369"/>
                    <a:pt x="1800" y="16624"/>
                  </a:cubicBezTo>
                  <a:cubicBezTo>
                    <a:pt x="1938" y="19879"/>
                    <a:pt x="1385" y="21358"/>
                    <a:pt x="969" y="21210"/>
                  </a:cubicBezTo>
                  <a:cubicBezTo>
                    <a:pt x="554" y="21062"/>
                    <a:pt x="277" y="19287"/>
                    <a:pt x="831" y="15736"/>
                  </a:cubicBezTo>
                  <a:cubicBezTo>
                    <a:pt x="1385" y="12185"/>
                    <a:pt x="2769" y="6859"/>
                    <a:pt x="4015" y="3753"/>
                  </a:cubicBezTo>
                  <a:cubicBezTo>
                    <a:pt x="5262" y="646"/>
                    <a:pt x="6369" y="-242"/>
                    <a:pt x="7338" y="54"/>
                  </a:cubicBezTo>
                  <a:cubicBezTo>
                    <a:pt x="8308" y="350"/>
                    <a:pt x="9138" y="1829"/>
                    <a:pt x="9554" y="3309"/>
                  </a:cubicBezTo>
                  <a:cubicBezTo>
                    <a:pt x="9969" y="4788"/>
                    <a:pt x="9969" y="6268"/>
                    <a:pt x="9969" y="8783"/>
                  </a:cubicBezTo>
                  <a:cubicBezTo>
                    <a:pt x="9969" y="11298"/>
                    <a:pt x="9969" y="14848"/>
                    <a:pt x="10108" y="15736"/>
                  </a:cubicBezTo>
                  <a:cubicBezTo>
                    <a:pt x="10246" y="16624"/>
                    <a:pt x="10523" y="14848"/>
                    <a:pt x="11492" y="12481"/>
                  </a:cubicBezTo>
                  <a:cubicBezTo>
                    <a:pt x="12462" y="10114"/>
                    <a:pt x="14123" y="7155"/>
                    <a:pt x="15646" y="5084"/>
                  </a:cubicBezTo>
                  <a:cubicBezTo>
                    <a:pt x="17169" y="3013"/>
                    <a:pt x="18554" y="1829"/>
                    <a:pt x="19246" y="1977"/>
                  </a:cubicBezTo>
                  <a:cubicBezTo>
                    <a:pt x="19938" y="2125"/>
                    <a:pt x="19938" y="3605"/>
                    <a:pt x="20215" y="6563"/>
                  </a:cubicBezTo>
                  <a:cubicBezTo>
                    <a:pt x="20492" y="9522"/>
                    <a:pt x="21046" y="13961"/>
                    <a:pt x="21600" y="18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456420" y="377977"/>
              <a:ext cx="124890" cy="44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0738" fill="norm" stroke="1" extrusionOk="0">
                  <a:moveTo>
                    <a:pt x="6704" y="2895"/>
                  </a:moveTo>
                  <a:cubicBezTo>
                    <a:pt x="7401" y="5670"/>
                    <a:pt x="8098" y="8444"/>
                    <a:pt x="8794" y="11763"/>
                  </a:cubicBezTo>
                  <a:cubicBezTo>
                    <a:pt x="9491" y="15083"/>
                    <a:pt x="10188" y="18947"/>
                    <a:pt x="10188" y="20235"/>
                  </a:cubicBezTo>
                  <a:cubicBezTo>
                    <a:pt x="10188" y="21523"/>
                    <a:pt x="9491" y="20235"/>
                    <a:pt x="8620" y="17560"/>
                  </a:cubicBezTo>
                  <a:cubicBezTo>
                    <a:pt x="7749" y="14884"/>
                    <a:pt x="6704" y="10822"/>
                    <a:pt x="6356" y="7899"/>
                  </a:cubicBezTo>
                  <a:cubicBezTo>
                    <a:pt x="6007" y="4976"/>
                    <a:pt x="6356" y="3193"/>
                    <a:pt x="7053" y="2053"/>
                  </a:cubicBezTo>
                  <a:cubicBezTo>
                    <a:pt x="7749" y="914"/>
                    <a:pt x="8794" y="418"/>
                    <a:pt x="10188" y="171"/>
                  </a:cubicBezTo>
                  <a:cubicBezTo>
                    <a:pt x="11582" y="-77"/>
                    <a:pt x="13323" y="-77"/>
                    <a:pt x="15240" y="319"/>
                  </a:cubicBezTo>
                  <a:cubicBezTo>
                    <a:pt x="17156" y="716"/>
                    <a:pt x="19246" y="1508"/>
                    <a:pt x="20117" y="2945"/>
                  </a:cubicBezTo>
                  <a:cubicBezTo>
                    <a:pt x="20988" y="4382"/>
                    <a:pt x="20640" y="6462"/>
                    <a:pt x="18375" y="7899"/>
                  </a:cubicBezTo>
                  <a:cubicBezTo>
                    <a:pt x="16111" y="9336"/>
                    <a:pt x="11930" y="10129"/>
                    <a:pt x="8272" y="10277"/>
                  </a:cubicBezTo>
                  <a:cubicBezTo>
                    <a:pt x="4614" y="10426"/>
                    <a:pt x="1478" y="9930"/>
                    <a:pt x="433" y="8444"/>
                  </a:cubicBezTo>
                  <a:cubicBezTo>
                    <a:pt x="-612" y="6958"/>
                    <a:pt x="433" y="4481"/>
                    <a:pt x="1478" y="2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592401" y="125411"/>
              <a:ext cx="69851" cy="4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2510"/>
                  </a:moveTo>
                  <a:cubicBezTo>
                    <a:pt x="1964" y="1953"/>
                    <a:pt x="3927" y="1396"/>
                    <a:pt x="6218" y="895"/>
                  </a:cubicBezTo>
                  <a:cubicBezTo>
                    <a:pt x="8509" y="394"/>
                    <a:pt x="11127" y="-51"/>
                    <a:pt x="13091" y="5"/>
                  </a:cubicBezTo>
                  <a:cubicBezTo>
                    <a:pt x="15055" y="60"/>
                    <a:pt x="16364" y="617"/>
                    <a:pt x="16691" y="2398"/>
                  </a:cubicBezTo>
                  <a:cubicBezTo>
                    <a:pt x="17018" y="4180"/>
                    <a:pt x="16364" y="7186"/>
                    <a:pt x="16036" y="10359"/>
                  </a:cubicBezTo>
                  <a:cubicBezTo>
                    <a:pt x="15709" y="13533"/>
                    <a:pt x="15709" y="16873"/>
                    <a:pt x="16691" y="18765"/>
                  </a:cubicBezTo>
                  <a:cubicBezTo>
                    <a:pt x="17673" y="20658"/>
                    <a:pt x="19636" y="21104"/>
                    <a:pt x="2160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711512" y="338356"/>
              <a:ext cx="134890" cy="18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061" fill="norm" stroke="1" extrusionOk="0">
                  <a:moveTo>
                    <a:pt x="242" y="7029"/>
                  </a:moveTo>
                  <a:cubicBezTo>
                    <a:pt x="4229" y="7029"/>
                    <a:pt x="8217" y="7029"/>
                    <a:pt x="11208" y="6325"/>
                  </a:cubicBezTo>
                  <a:cubicBezTo>
                    <a:pt x="14199" y="5621"/>
                    <a:pt x="16192" y="4212"/>
                    <a:pt x="17355" y="2921"/>
                  </a:cubicBezTo>
                  <a:cubicBezTo>
                    <a:pt x="18519" y="1629"/>
                    <a:pt x="18851" y="455"/>
                    <a:pt x="18186" y="103"/>
                  </a:cubicBezTo>
                  <a:cubicBezTo>
                    <a:pt x="17522" y="-249"/>
                    <a:pt x="15860" y="221"/>
                    <a:pt x="12703" y="2803"/>
                  </a:cubicBezTo>
                  <a:cubicBezTo>
                    <a:pt x="9546" y="5386"/>
                    <a:pt x="4894" y="10081"/>
                    <a:pt x="2402" y="13368"/>
                  </a:cubicBezTo>
                  <a:cubicBezTo>
                    <a:pt x="-91" y="16655"/>
                    <a:pt x="-423" y="18534"/>
                    <a:pt x="408" y="19708"/>
                  </a:cubicBezTo>
                  <a:cubicBezTo>
                    <a:pt x="1239" y="20881"/>
                    <a:pt x="3232" y="21351"/>
                    <a:pt x="6888" y="20881"/>
                  </a:cubicBezTo>
                  <a:cubicBezTo>
                    <a:pt x="10543" y="20412"/>
                    <a:pt x="15860" y="19003"/>
                    <a:pt x="21177" y="17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211707" y="337708"/>
              <a:ext cx="225245" cy="20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26" fill="norm" stroke="1" extrusionOk="0">
                  <a:moveTo>
                    <a:pt x="286" y="6599"/>
                  </a:moveTo>
                  <a:cubicBezTo>
                    <a:pt x="84" y="5290"/>
                    <a:pt x="-118" y="3981"/>
                    <a:pt x="84" y="3762"/>
                  </a:cubicBezTo>
                  <a:cubicBezTo>
                    <a:pt x="286" y="3544"/>
                    <a:pt x="891" y="4417"/>
                    <a:pt x="1598" y="7144"/>
                  </a:cubicBezTo>
                  <a:cubicBezTo>
                    <a:pt x="2304" y="9872"/>
                    <a:pt x="3112" y="14453"/>
                    <a:pt x="3617" y="17290"/>
                  </a:cubicBezTo>
                  <a:cubicBezTo>
                    <a:pt x="4121" y="20126"/>
                    <a:pt x="4323" y="21217"/>
                    <a:pt x="4222" y="20999"/>
                  </a:cubicBezTo>
                  <a:cubicBezTo>
                    <a:pt x="4121" y="20781"/>
                    <a:pt x="3718" y="19253"/>
                    <a:pt x="3718" y="16090"/>
                  </a:cubicBezTo>
                  <a:cubicBezTo>
                    <a:pt x="3718" y="12926"/>
                    <a:pt x="4121" y="8126"/>
                    <a:pt x="4626" y="5181"/>
                  </a:cubicBezTo>
                  <a:cubicBezTo>
                    <a:pt x="5131" y="2235"/>
                    <a:pt x="5736" y="1144"/>
                    <a:pt x="6544" y="490"/>
                  </a:cubicBezTo>
                  <a:cubicBezTo>
                    <a:pt x="7351" y="-165"/>
                    <a:pt x="8361" y="-383"/>
                    <a:pt x="9370" y="1253"/>
                  </a:cubicBezTo>
                  <a:cubicBezTo>
                    <a:pt x="10379" y="2890"/>
                    <a:pt x="11389" y="6381"/>
                    <a:pt x="11792" y="9108"/>
                  </a:cubicBezTo>
                  <a:cubicBezTo>
                    <a:pt x="12196" y="11835"/>
                    <a:pt x="11994" y="13799"/>
                    <a:pt x="11792" y="14126"/>
                  </a:cubicBezTo>
                  <a:cubicBezTo>
                    <a:pt x="11590" y="14453"/>
                    <a:pt x="11389" y="13144"/>
                    <a:pt x="11288" y="11944"/>
                  </a:cubicBezTo>
                  <a:cubicBezTo>
                    <a:pt x="11187" y="10744"/>
                    <a:pt x="11187" y="9653"/>
                    <a:pt x="11288" y="8562"/>
                  </a:cubicBezTo>
                  <a:cubicBezTo>
                    <a:pt x="11389" y="7472"/>
                    <a:pt x="11590" y="6381"/>
                    <a:pt x="12196" y="5944"/>
                  </a:cubicBezTo>
                  <a:cubicBezTo>
                    <a:pt x="12802" y="5508"/>
                    <a:pt x="13811" y="5726"/>
                    <a:pt x="14618" y="6926"/>
                  </a:cubicBezTo>
                  <a:cubicBezTo>
                    <a:pt x="15426" y="8126"/>
                    <a:pt x="16032" y="10308"/>
                    <a:pt x="17142" y="12162"/>
                  </a:cubicBezTo>
                  <a:cubicBezTo>
                    <a:pt x="18252" y="14017"/>
                    <a:pt x="19867" y="15544"/>
                    <a:pt x="21482" y="17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476497" y="358225"/>
              <a:ext cx="126058" cy="18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999" fill="norm" stroke="1" extrusionOk="0">
                  <a:moveTo>
                    <a:pt x="14630" y="2030"/>
                  </a:moveTo>
                  <a:cubicBezTo>
                    <a:pt x="13568" y="1081"/>
                    <a:pt x="12506" y="131"/>
                    <a:pt x="11089" y="13"/>
                  </a:cubicBezTo>
                  <a:cubicBezTo>
                    <a:pt x="9673" y="-106"/>
                    <a:pt x="7902" y="606"/>
                    <a:pt x="5955" y="3573"/>
                  </a:cubicBezTo>
                  <a:cubicBezTo>
                    <a:pt x="4007" y="6540"/>
                    <a:pt x="1883" y="11762"/>
                    <a:pt x="820" y="14967"/>
                  </a:cubicBezTo>
                  <a:cubicBezTo>
                    <a:pt x="-242" y="18171"/>
                    <a:pt x="-242" y="19358"/>
                    <a:pt x="643" y="20189"/>
                  </a:cubicBezTo>
                  <a:cubicBezTo>
                    <a:pt x="1528" y="21019"/>
                    <a:pt x="3299" y="21494"/>
                    <a:pt x="6663" y="20189"/>
                  </a:cubicBezTo>
                  <a:cubicBezTo>
                    <a:pt x="10027" y="18883"/>
                    <a:pt x="14984" y="15797"/>
                    <a:pt x="17817" y="12949"/>
                  </a:cubicBezTo>
                  <a:cubicBezTo>
                    <a:pt x="20650" y="10101"/>
                    <a:pt x="21358" y="7490"/>
                    <a:pt x="21004" y="5828"/>
                  </a:cubicBezTo>
                  <a:cubicBezTo>
                    <a:pt x="20650" y="4167"/>
                    <a:pt x="19233" y="3454"/>
                    <a:pt x="17109" y="3336"/>
                  </a:cubicBezTo>
                  <a:cubicBezTo>
                    <a:pt x="14984" y="3217"/>
                    <a:pt x="12151" y="3692"/>
                    <a:pt x="9319" y="4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640151" y="344576"/>
              <a:ext cx="11430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3484"/>
                    <a:pt x="4000" y="6968"/>
                    <a:pt x="5400" y="10103"/>
                  </a:cubicBezTo>
                  <a:cubicBezTo>
                    <a:pt x="6800" y="13239"/>
                    <a:pt x="7600" y="16026"/>
                    <a:pt x="8800" y="18116"/>
                  </a:cubicBezTo>
                  <a:cubicBezTo>
                    <a:pt x="10000" y="20206"/>
                    <a:pt x="11600" y="21600"/>
                    <a:pt x="13000" y="21600"/>
                  </a:cubicBezTo>
                  <a:cubicBezTo>
                    <a:pt x="14400" y="21600"/>
                    <a:pt x="15600" y="20206"/>
                    <a:pt x="17000" y="16723"/>
                  </a:cubicBezTo>
                  <a:cubicBezTo>
                    <a:pt x="18400" y="13239"/>
                    <a:pt x="20000" y="7665"/>
                    <a:pt x="21600" y="2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792551" y="344576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830651" y="319176"/>
              <a:ext cx="289181" cy="38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81" fill="norm" stroke="1" extrusionOk="0">
                  <a:moveTo>
                    <a:pt x="0" y="0"/>
                  </a:moveTo>
                  <a:cubicBezTo>
                    <a:pt x="631" y="1751"/>
                    <a:pt x="1261" y="3502"/>
                    <a:pt x="1577" y="4845"/>
                  </a:cubicBezTo>
                  <a:cubicBezTo>
                    <a:pt x="1892" y="6188"/>
                    <a:pt x="1892" y="7122"/>
                    <a:pt x="1892" y="7297"/>
                  </a:cubicBezTo>
                  <a:cubicBezTo>
                    <a:pt x="1892" y="7472"/>
                    <a:pt x="1892" y="6888"/>
                    <a:pt x="2128" y="5896"/>
                  </a:cubicBezTo>
                  <a:cubicBezTo>
                    <a:pt x="2365" y="4904"/>
                    <a:pt x="2838" y="3502"/>
                    <a:pt x="3311" y="2510"/>
                  </a:cubicBezTo>
                  <a:cubicBezTo>
                    <a:pt x="3784" y="1518"/>
                    <a:pt x="4257" y="934"/>
                    <a:pt x="4809" y="1109"/>
                  </a:cubicBezTo>
                  <a:cubicBezTo>
                    <a:pt x="5361" y="1284"/>
                    <a:pt x="5991" y="2218"/>
                    <a:pt x="6307" y="3094"/>
                  </a:cubicBezTo>
                  <a:cubicBezTo>
                    <a:pt x="6622" y="3969"/>
                    <a:pt x="6622" y="4787"/>
                    <a:pt x="6780" y="5546"/>
                  </a:cubicBezTo>
                  <a:cubicBezTo>
                    <a:pt x="6937" y="6305"/>
                    <a:pt x="7253" y="7005"/>
                    <a:pt x="8514" y="6888"/>
                  </a:cubicBezTo>
                  <a:cubicBezTo>
                    <a:pt x="9775" y="6772"/>
                    <a:pt x="11982" y="5838"/>
                    <a:pt x="13559" y="4904"/>
                  </a:cubicBezTo>
                  <a:cubicBezTo>
                    <a:pt x="15136" y="3969"/>
                    <a:pt x="16082" y="3035"/>
                    <a:pt x="16634" y="2160"/>
                  </a:cubicBezTo>
                  <a:cubicBezTo>
                    <a:pt x="17185" y="1284"/>
                    <a:pt x="17343" y="467"/>
                    <a:pt x="17028" y="175"/>
                  </a:cubicBezTo>
                  <a:cubicBezTo>
                    <a:pt x="16712" y="-117"/>
                    <a:pt x="15924" y="117"/>
                    <a:pt x="15372" y="525"/>
                  </a:cubicBezTo>
                  <a:cubicBezTo>
                    <a:pt x="14820" y="934"/>
                    <a:pt x="14505" y="1518"/>
                    <a:pt x="14584" y="2043"/>
                  </a:cubicBezTo>
                  <a:cubicBezTo>
                    <a:pt x="14663" y="2568"/>
                    <a:pt x="15136" y="3035"/>
                    <a:pt x="15845" y="3035"/>
                  </a:cubicBezTo>
                  <a:cubicBezTo>
                    <a:pt x="16555" y="3035"/>
                    <a:pt x="17501" y="2568"/>
                    <a:pt x="17974" y="2744"/>
                  </a:cubicBezTo>
                  <a:cubicBezTo>
                    <a:pt x="18447" y="2919"/>
                    <a:pt x="18447" y="3736"/>
                    <a:pt x="18920" y="6071"/>
                  </a:cubicBezTo>
                  <a:cubicBezTo>
                    <a:pt x="19393" y="8406"/>
                    <a:pt x="20339" y="12259"/>
                    <a:pt x="20891" y="14886"/>
                  </a:cubicBezTo>
                  <a:cubicBezTo>
                    <a:pt x="21442" y="17513"/>
                    <a:pt x="21600" y="18914"/>
                    <a:pt x="21521" y="19907"/>
                  </a:cubicBezTo>
                  <a:cubicBezTo>
                    <a:pt x="21442" y="20899"/>
                    <a:pt x="21127" y="21483"/>
                    <a:pt x="19945" y="21366"/>
                  </a:cubicBezTo>
                  <a:cubicBezTo>
                    <a:pt x="18762" y="21249"/>
                    <a:pt x="16712" y="20432"/>
                    <a:pt x="14663" y="19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424120" y="283774"/>
              <a:ext cx="206632" cy="15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936" fill="norm" stroke="1" extrusionOk="0">
                  <a:moveTo>
                    <a:pt x="15565" y="7312"/>
                  </a:moveTo>
                  <a:cubicBezTo>
                    <a:pt x="15124" y="5891"/>
                    <a:pt x="14683" y="4470"/>
                    <a:pt x="13471" y="3191"/>
                  </a:cubicBezTo>
                  <a:cubicBezTo>
                    <a:pt x="12259" y="1912"/>
                    <a:pt x="10275" y="775"/>
                    <a:pt x="8071" y="2338"/>
                  </a:cubicBezTo>
                  <a:cubicBezTo>
                    <a:pt x="5867" y="3901"/>
                    <a:pt x="3443" y="8164"/>
                    <a:pt x="2010" y="11149"/>
                  </a:cubicBezTo>
                  <a:cubicBezTo>
                    <a:pt x="577" y="14133"/>
                    <a:pt x="136" y="15838"/>
                    <a:pt x="26" y="17401"/>
                  </a:cubicBezTo>
                  <a:cubicBezTo>
                    <a:pt x="-84" y="18964"/>
                    <a:pt x="136" y="20385"/>
                    <a:pt x="908" y="20812"/>
                  </a:cubicBezTo>
                  <a:cubicBezTo>
                    <a:pt x="1679" y="21238"/>
                    <a:pt x="3002" y="20670"/>
                    <a:pt x="4875" y="17543"/>
                  </a:cubicBezTo>
                  <a:cubicBezTo>
                    <a:pt x="6749" y="14417"/>
                    <a:pt x="9173" y="8733"/>
                    <a:pt x="10716" y="5038"/>
                  </a:cubicBezTo>
                  <a:cubicBezTo>
                    <a:pt x="12259" y="1343"/>
                    <a:pt x="12920" y="-362"/>
                    <a:pt x="13361" y="64"/>
                  </a:cubicBezTo>
                  <a:cubicBezTo>
                    <a:pt x="13802" y="491"/>
                    <a:pt x="14022" y="3049"/>
                    <a:pt x="14463" y="5749"/>
                  </a:cubicBezTo>
                  <a:cubicBezTo>
                    <a:pt x="14904" y="8449"/>
                    <a:pt x="15565" y="11291"/>
                    <a:pt x="16226" y="13564"/>
                  </a:cubicBezTo>
                  <a:cubicBezTo>
                    <a:pt x="16887" y="15838"/>
                    <a:pt x="17549" y="17543"/>
                    <a:pt x="18430" y="18112"/>
                  </a:cubicBezTo>
                  <a:cubicBezTo>
                    <a:pt x="19312" y="18680"/>
                    <a:pt x="20414" y="18112"/>
                    <a:pt x="21516" y="17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665394" y="287426"/>
              <a:ext cx="105058" cy="12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957" fill="norm" stroke="1" extrusionOk="0">
                  <a:moveTo>
                    <a:pt x="705" y="3295"/>
                  </a:moveTo>
                  <a:cubicBezTo>
                    <a:pt x="273" y="7322"/>
                    <a:pt x="-159" y="11349"/>
                    <a:pt x="57" y="14278"/>
                  </a:cubicBezTo>
                  <a:cubicBezTo>
                    <a:pt x="273" y="17207"/>
                    <a:pt x="1137" y="19037"/>
                    <a:pt x="2649" y="20136"/>
                  </a:cubicBezTo>
                  <a:cubicBezTo>
                    <a:pt x="4161" y="21234"/>
                    <a:pt x="6321" y="21600"/>
                    <a:pt x="8913" y="18854"/>
                  </a:cubicBezTo>
                  <a:cubicBezTo>
                    <a:pt x="11505" y="16108"/>
                    <a:pt x="14529" y="10251"/>
                    <a:pt x="16689" y="6590"/>
                  </a:cubicBezTo>
                  <a:cubicBezTo>
                    <a:pt x="18849" y="2929"/>
                    <a:pt x="20145" y="1464"/>
                    <a:pt x="214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820165" y="254241"/>
              <a:ext cx="72948" cy="19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9" h="21290" fill="norm" stroke="1" extrusionOk="0">
                  <a:moveTo>
                    <a:pt x="2051" y="9316"/>
                  </a:moveTo>
                  <a:cubicBezTo>
                    <a:pt x="7889" y="7673"/>
                    <a:pt x="13727" y="6029"/>
                    <a:pt x="16937" y="4503"/>
                  </a:cubicBezTo>
                  <a:cubicBezTo>
                    <a:pt x="20148" y="2977"/>
                    <a:pt x="20732" y="1568"/>
                    <a:pt x="19564" y="747"/>
                  </a:cubicBezTo>
                  <a:cubicBezTo>
                    <a:pt x="18397" y="-75"/>
                    <a:pt x="15478" y="-310"/>
                    <a:pt x="11683" y="512"/>
                  </a:cubicBezTo>
                  <a:cubicBezTo>
                    <a:pt x="7889" y="1333"/>
                    <a:pt x="3218" y="3212"/>
                    <a:pt x="1175" y="6499"/>
                  </a:cubicBezTo>
                  <a:cubicBezTo>
                    <a:pt x="-868" y="9786"/>
                    <a:pt x="-284" y="14481"/>
                    <a:pt x="3218" y="17181"/>
                  </a:cubicBezTo>
                  <a:cubicBezTo>
                    <a:pt x="6721" y="19881"/>
                    <a:pt x="13143" y="20586"/>
                    <a:pt x="19564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945573" y="249326"/>
              <a:ext cx="91579" cy="16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69" fill="norm" stroke="1" extrusionOk="0">
                  <a:moveTo>
                    <a:pt x="621" y="5891"/>
                  </a:moveTo>
                  <a:cubicBezTo>
                    <a:pt x="130" y="4488"/>
                    <a:pt x="-361" y="3086"/>
                    <a:pt x="375" y="2805"/>
                  </a:cubicBezTo>
                  <a:cubicBezTo>
                    <a:pt x="1112" y="2525"/>
                    <a:pt x="3075" y="3366"/>
                    <a:pt x="5775" y="5610"/>
                  </a:cubicBezTo>
                  <a:cubicBezTo>
                    <a:pt x="8475" y="7855"/>
                    <a:pt x="11912" y="11501"/>
                    <a:pt x="14121" y="14026"/>
                  </a:cubicBezTo>
                  <a:cubicBezTo>
                    <a:pt x="16330" y="16551"/>
                    <a:pt x="17312" y="17953"/>
                    <a:pt x="17066" y="19216"/>
                  </a:cubicBezTo>
                  <a:cubicBezTo>
                    <a:pt x="16821" y="20478"/>
                    <a:pt x="15348" y="21600"/>
                    <a:pt x="14121" y="21179"/>
                  </a:cubicBezTo>
                  <a:cubicBezTo>
                    <a:pt x="12894" y="20758"/>
                    <a:pt x="11912" y="18795"/>
                    <a:pt x="11912" y="15429"/>
                  </a:cubicBezTo>
                  <a:cubicBezTo>
                    <a:pt x="11912" y="12062"/>
                    <a:pt x="12894" y="7294"/>
                    <a:pt x="14612" y="4488"/>
                  </a:cubicBezTo>
                  <a:cubicBezTo>
                    <a:pt x="16330" y="1683"/>
                    <a:pt x="18784" y="842"/>
                    <a:pt x="212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096417" y="232230"/>
              <a:ext cx="518585" cy="43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4144" y="3316"/>
                  </a:moveTo>
                  <a:cubicBezTo>
                    <a:pt x="3967" y="2799"/>
                    <a:pt x="3791" y="2282"/>
                    <a:pt x="3482" y="1972"/>
                  </a:cubicBezTo>
                  <a:cubicBezTo>
                    <a:pt x="3174" y="1662"/>
                    <a:pt x="2733" y="1559"/>
                    <a:pt x="2160" y="2127"/>
                  </a:cubicBezTo>
                  <a:cubicBezTo>
                    <a:pt x="1587" y="2695"/>
                    <a:pt x="882" y="3936"/>
                    <a:pt x="485" y="4866"/>
                  </a:cubicBezTo>
                  <a:cubicBezTo>
                    <a:pt x="88" y="5796"/>
                    <a:pt x="0" y="6416"/>
                    <a:pt x="0" y="7036"/>
                  </a:cubicBezTo>
                  <a:cubicBezTo>
                    <a:pt x="0" y="7656"/>
                    <a:pt x="88" y="8276"/>
                    <a:pt x="573" y="8483"/>
                  </a:cubicBezTo>
                  <a:cubicBezTo>
                    <a:pt x="1058" y="8690"/>
                    <a:pt x="1940" y="8483"/>
                    <a:pt x="2645" y="7708"/>
                  </a:cubicBezTo>
                  <a:cubicBezTo>
                    <a:pt x="3350" y="6933"/>
                    <a:pt x="3879" y="5589"/>
                    <a:pt x="4011" y="4711"/>
                  </a:cubicBezTo>
                  <a:cubicBezTo>
                    <a:pt x="4144" y="3832"/>
                    <a:pt x="3879" y="3419"/>
                    <a:pt x="3703" y="3522"/>
                  </a:cubicBezTo>
                  <a:cubicBezTo>
                    <a:pt x="3527" y="3626"/>
                    <a:pt x="3438" y="4246"/>
                    <a:pt x="3571" y="4711"/>
                  </a:cubicBezTo>
                  <a:cubicBezTo>
                    <a:pt x="3703" y="5176"/>
                    <a:pt x="4056" y="5486"/>
                    <a:pt x="4717" y="5744"/>
                  </a:cubicBezTo>
                  <a:cubicBezTo>
                    <a:pt x="5378" y="6003"/>
                    <a:pt x="6348" y="6209"/>
                    <a:pt x="7450" y="5744"/>
                  </a:cubicBezTo>
                  <a:cubicBezTo>
                    <a:pt x="8552" y="5279"/>
                    <a:pt x="9786" y="4142"/>
                    <a:pt x="10491" y="3316"/>
                  </a:cubicBezTo>
                  <a:cubicBezTo>
                    <a:pt x="11197" y="2489"/>
                    <a:pt x="11373" y="1972"/>
                    <a:pt x="11020" y="1869"/>
                  </a:cubicBezTo>
                  <a:cubicBezTo>
                    <a:pt x="10668" y="1765"/>
                    <a:pt x="9786" y="2075"/>
                    <a:pt x="9213" y="2437"/>
                  </a:cubicBezTo>
                  <a:cubicBezTo>
                    <a:pt x="8640" y="2799"/>
                    <a:pt x="8376" y="3212"/>
                    <a:pt x="8243" y="4039"/>
                  </a:cubicBezTo>
                  <a:cubicBezTo>
                    <a:pt x="8111" y="4866"/>
                    <a:pt x="8111" y="6106"/>
                    <a:pt x="8464" y="7656"/>
                  </a:cubicBezTo>
                  <a:cubicBezTo>
                    <a:pt x="8816" y="9206"/>
                    <a:pt x="9522" y="11067"/>
                    <a:pt x="9918" y="12824"/>
                  </a:cubicBezTo>
                  <a:cubicBezTo>
                    <a:pt x="10315" y="14581"/>
                    <a:pt x="10403" y="16234"/>
                    <a:pt x="9918" y="17629"/>
                  </a:cubicBezTo>
                  <a:cubicBezTo>
                    <a:pt x="9433" y="19025"/>
                    <a:pt x="8376" y="20161"/>
                    <a:pt x="7582" y="20782"/>
                  </a:cubicBezTo>
                  <a:cubicBezTo>
                    <a:pt x="6789" y="21402"/>
                    <a:pt x="6260" y="21505"/>
                    <a:pt x="5775" y="21402"/>
                  </a:cubicBezTo>
                  <a:cubicBezTo>
                    <a:pt x="5290" y="21298"/>
                    <a:pt x="4849" y="20988"/>
                    <a:pt x="4540" y="20213"/>
                  </a:cubicBezTo>
                  <a:cubicBezTo>
                    <a:pt x="4232" y="19438"/>
                    <a:pt x="4056" y="18198"/>
                    <a:pt x="4629" y="16854"/>
                  </a:cubicBezTo>
                  <a:cubicBezTo>
                    <a:pt x="5202" y="15511"/>
                    <a:pt x="6524" y="14064"/>
                    <a:pt x="8111" y="12462"/>
                  </a:cubicBezTo>
                  <a:cubicBezTo>
                    <a:pt x="9698" y="10860"/>
                    <a:pt x="11549" y="9103"/>
                    <a:pt x="13269" y="7243"/>
                  </a:cubicBezTo>
                  <a:cubicBezTo>
                    <a:pt x="14988" y="5383"/>
                    <a:pt x="16575" y="3419"/>
                    <a:pt x="17456" y="2179"/>
                  </a:cubicBezTo>
                  <a:cubicBezTo>
                    <a:pt x="18338" y="938"/>
                    <a:pt x="18514" y="422"/>
                    <a:pt x="18294" y="163"/>
                  </a:cubicBezTo>
                  <a:cubicBezTo>
                    <a:pt x="18073" y="-95"/>
                    <a:pt x="17456" y="-95"/>
                    <a:pt x="16531" y="525"/>
                  </a:cubicBezTo>
                  <a:cubicBezTo>
                    <a:pt x="15605" y="1145"/>
                    <a:pt x="14371" y="2385"/>
                    <a:pt x="13665" y="3574"/>
                  </a:cubicBezTo>
                  <a:cubicBezTo>
                    <a:pt x="12960" y="4762"/>
                    <a:pt x="12784" y="5899"/>
                    <a:pt x="13136" y="6623"/>
                  </a:cubicBezTo>
                  <a:cubicBezTo>
                    <a:pt x="13489" y="7346"/>
                    <a:pt x="14371" y="7656"/>
                    <a:pt x="15869" y="7501"/>
                  </a:cubicBezTo>
                  <a:cubicBezTo>
                    <a:pt x="17368" y="7346"/>
                    <a:pt x="19484" y="6726"/>
                    <a:pt x="21600" y="6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058283" y="240859"/>
              <a:ext cx="198069" cy="1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88" fill="norm" stroke="1" extrusionOk="0">
                  <a:moveTo>
                    <a:pt x="2889" y="8166"/>
                  </a:moveTo>
                  <a:cubicBezTo>
                    <a:pt x="2889" y="6322"/>
                    <a:pt x="2889" y="4478"/>
                    <a:pt x="2889" y="2898"/>
                  </a:cubicBezTo>
                  <a:cubicBezTo>
                    <a:pt x="2889" y="1317"/>
                    <a:pt x="2889" y="0"/>
                    <a:pt x="2659" y="0"/>
                  </a:cubicBezTo>
                  <a:cubicBezTo>
                    <a:pt x="2430" y="0"/>
                    <a:pt x="1970" y="1317"/>
                    <a:pt x="1396" y="4610"/>
                  </a:cubicBezTo>
                  <a:cubicBezTo>
                    <a:pt x="821" y="7902"/>
                    <a:pt x="132" y="13171"/>
                    <a:pt x="17" y="16463"/>
                  </a:cubicBezTo>
                  <a:cubicBezTo>
                    <a:pt x="-98" y="19756"/>
                    <a:pt x="362" y="21073"/>
                    <a:pt x="1281" y="21337"/>
                  </a:cubicBezTo>
                  <a:cubicBezTo>
                    <a:pt x="2200" y="21600"/>
                    <a:pt x="3579" y="20810"/>
                    <a:pt x="4498" y="19756"/>
                  </a:cubicBezTo>
                  <a:cubicBezTo>
                    <a:pt x="5417" y="18702"/>
                    <a:pt x="5876" y="17385"/>
                    <a:pt x="6566" y="17122"/>
                  </a:cubicBezTo>
                  <a:cubicBezTo>
                    <a:pt x="7255" y="16859"/>
                    <a:pt x="8174" y="17649"/>
                    <a:pt x="9208" y="18044"/>
                  </a:cubicBezTo>
                  <a:cubicBezTo>
                    <a:pt x="10242" y="18439"/>
                    <a:pt x="11391" y="18439"/>
                    <a:pt x="12885" y="16463"/>
                  </a:cubicBezTo>
                  <a:cubicBezTo>
                    <a:pt x="14379" y="14488"/>
                    <a:pt x="16217" y="10537"/>
                    <a:pt x="17711" y="7639"/>
                  </a:cubicBezTo>
                  <a:cubicBezTo>
                    <a:pt x="19204" y="4741"/>
                    <a:pt x="20353" y="2898"/>
                    <a:pt x="21502" y="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5281751" y="262026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5281751" y="122326"/>
              <a:ext cx="635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379"/>
                    <a:pt x="0" y="13159"/>
                    <a:pt x="0" y="10303"/>
                  </a:cubicBezTo>
                  <a:cubicBezTo>
                    <a:pt x="0" y="7448"/>
                    <a:pt x="0" y="5959"/>
                    <a:pt x="3600" y="4469"/>
                  </a:cubicBezTo>
                  <a:cubicBezTo>
                    <a:pt x="7200" y="2979"/>
                    <a:pt x="14400" y="14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319851" y="37329"/>
              <a:ext cx="254001" cy="33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10800" y="561"/>
                  </a:moveTo>
                  <a:cubicBezTo>
                    <a:pt x="8460" y="2991"/>
                    <a:pt x="6120" y="5421"/>
                    <a:pt x="4680" y="8526"/>
                  </a:cubicBezTo>
                  <a:cubicBezTo>
                    <a:pt x="3240" y="11631"/>
                    <a:pt x="2700" y="15411"/>
                    <a:pt x="2610" y="17638"/>
                  </a:cubicBezTo>
                  <a:cubicBezTo>
                    <a:pt x="2520" y="19866"/>
                    <a:pt x="2880" y="20541"/>
                    <a:pt x="3510" y="20946"/>
                  </a:cubicBezTo>
                  <a:cubicBezTo>
                    <a:pt x="4140" y="21351"/>
                    <a:pt x="5040" y="21486"/>
                    <a:pt x="5850" y="20676"/>
                  </a:cubicBezTo>
                  <a:cubicBezTo>
                    <a:pt x="6660" y="19866"/>
                    <a:pt x="7380" y="18111"/>
                    <a:pt x="7290" y="16289"/>
                  </a:cubicBezTo>
                  <a:cubicBezTo>
                    <a:pt x="7200" y="14466"/>
                    <a:pt x="6300" y="12576"/>
                    <a:pt x="5490" y="11361"/>
                  </a:cubicBezTo>
                  <a:cubicBezTo>
                    <a:pt x="4680" y="10146"/>
                    <a:pt x="3960" y="9606"/>
                    <a:pt x="2790" y="9201"/>
                  </a:cubicBezTo>
                  <a:cubicBezTo>
                    <a:pt x="1620" y="8796"/>
                    <a:pt x="0" y="8526"/>
                    <a:pt x="0" y="8121"/>
                  </a:cubicBezTo>
                  <a:cubicBezTo>
                    <a:pt x="0" y="7716"/>
                    <a:pt x="1620" y="7176"/>
                    <a:pt x="3780" y="6164"/>
                  </a:cubicBezTo>
                  <a:cubicBezTo>
                    <a:pt x="5940" y="5151"/>
                    <a:pt x="8640" y="3666"/>
                    <a:pt x="10350" y="2721"/>
                  </a:cubicBezTo>
                  <a:cubicBezTo>
                    <a:pt x="12060" y="1776"/>
                    <a:pt x="12780" y="1371"/>
                    <a:pt x="13680" y="899"/>
                  </a:cubicBezTo>
                  <a:cubicBezTo>
                    <a:pt x="14580" y="426"/>
                    <a:pt x="15660" y="-114"/>
                    <a:pt x="16020" y="21"/>
                  </a:cubicBezTo>
                  <a:cubicBezTo>
                    <a:pt x="16380" y="156"/>
                    <a:pt x="16020" y="966"/>
                    <a:pt x="15300" y="2789"/>
                  </a:cubicBezTo>
                  <a:cubicBezTo>
                    <a:pt x="14580" y="4611"/>
                    <a:pt x="13500" y="7446"/>
                    <a:pt x="12780" y="9539"/>
                  </a:cubicBezTo>
                  <a:cubicBezTo>
                    <a:pt x="12060" y="11631"/>
                    <a:pt x="11700" y="12981"/>
                    <a:pt x="11430" y="14129"/>
                  </a:cubicBezTo>
                  <a:cubicBezTo>
                    <a:pt x="11160" y="15276"/>
                    <a:pt x="10980" y="16221"/>
                    <a:pt x="11430" y="16356"/>
                  </a:cubicBezTo>
                  <a:cubicBezTo>
                    <a:pt x="11880" y="16491"/>
                    <a:pt x="12960" y="15816"/>
                    <a:pt x="14130" y="14939"/>
                  </a:cubicBezTo>
                  <a:cubicBezTo>
                    <a:pt x="15300" y="14061"/>
                    <a:pt x="16560" y="12981"/>
                    <a:pt x="17640" y="12374"/>
                  </a:cubicBezTo>
                  <a:cubicBezTo>
                    <a:pt x="18720" y="11766"/>
                    <a:pt x="19620" y="11631"/>
                    <a:pt x="20250" y="11969"/>
                  </a:cubicBezTo>
                  <a:cubicBezTo>
                    <a:pt x="20880" y="12306"/>
                    <a:pt x="21240" y="13116"/>
                    <a:pt x="21420" y="14398"/>
                  </a:cubicBezTo>
                  <a:cubicBezTo>
                    <a:pt x="21600" y="15681"/>
                    <a:pt x="21600" y="17436"/>
                    <a:pt x="21600" y="19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061071" y="185312"/>
              <a:ext cx="262081" cy="19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892" fill="norm" stroke="1" extrusionOk="0">
                  <a:moveTo>
                    <a:pt x="15694" y="7024"/>
                  </a:moveTo>
                  <a:cubicBezTo>
                    <a:pt x="14311" y="4702"/>
                    <a:pt x="12929" y="2379"/>
                    <a:pt x="11806" y="1102"/>
                  </a:cubicBezTo>
                  <a:cubicBezTo>
                    <a:pt x="10682" y="-176"/>
                    <a:pt x="9818" y="-408"/>
                    <a:pt x="8695" y="753"/>
                  </a:cubicBezTo>
                  <a:cubicBezTo>
                    <a:pt x="7572" y="1915"/>
                    <a:pt x="6190" y="4469"/>
                    <a:pt x="4721" y="7489"/>
                  </a:cubicBezTo>
                  <a:cubicBezTo>
                    <a:pt x="3252" y="10508"/>
                    <a:pt x="1697" y="13992"/>
                    <a:pt x="833" y="16431"/>
                  </a:cubicBezTo>
                  <a:cubicBezTo>
                    <a:pt x="-31" y="18869"/>
                    <a:pt x="-204" y="20263"/>
                    <a:pt x="228" y="20727"/>
                  </a:cubicBezTo>
                  <a:cubicBezTo>
                    <a:pt x="660" y="21192"/>
                    <a:pt x="1697" y="20727"/>
                    <a:pt x="3598" y="18637"/>
                  </a:cubicBezTo>
                  <a:cubicBezTo>
                    <a:pt x="5498" y="16547"/>
                    <a:pt x="8263" y="12831"/>
                    <a:pt x="10250" y="10276"/>
                  </a:cubicBezTo>
                  <a:cubicBezTo>
                    <a:pt x="12238" y="7721"/>
                    <a:pt x="13447" y="6327"/>
                    <a:pt x="14311" y="6792"/>
                  </a:cubicBezTo>
                  <a:cubicBezTo>
                    <a:pt x="15175" y="7257"/>
                    <a:pt x="15694" y="9579"/>
                    <a:pt x="16298" y="11902"/>
                  </a:cubicBezTo>
                  <a:cubicBezTo>
                    <a:pt x="16903" y="14224"/>
                    <a:pt x="17594" y="16547"/>
                    <a:pt x="18458" y="17940"/>
                  </a:cubicBezTo>
                  <a:cubicBezTo>
                    <a:pt x="19322" y="19334"/>
                    <a:pt x="20359" y="19798"/>
                    <a:pt x="21396" y="20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814217" y="268376"/>
              <a:ext cx="207435" cy="11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3747" y="9600"/>
                  </a:moveTo>
                  <a:cubicBezTo>
                    <a:pt x="3306" y="7600"/>
                    <a:pt x="2865" y="5600"/>
                    <a:pt x="2314" y="5600"/>
                  </a:cubicBezTo>
                  <a:cubicBezTo>
                    <a:pt x="1763" y="5600"/>
                    <a:pt x="1102" y="7600"/>
                    <a:pt x="661" y="9600"/>
                  </a:cubicBezTo>
                  <a:cubicBezTo>
                    <a:pt x="220" y="11600"/>
                    <a:pt x="0" y="13600"/>
                    <a:pt x="0" y="15600"/>
                  </a:cubicBezTo>
                  <a:cubicBezTo>
                    <a:pt x="0" y="17600"/>
                    <a:pt x="220" y="19600"/>
                    <a:pt x="882" y="20600"/>
                  </a:cubicBezTo>
                  <a:cubicBezTo>
                    <a:pt x="1543" y="21600"/>
                    <a:pt x="2645" y="21600"/>
                    <a:pt x="4298" y="21200"/>
                  </a:cubicBezTo>
                  <a:cubicBezTo>
                    <a:pt x="5951" y="20800"/>
                    <a:pt x="8155" y="20000"/>
                    <a:pt x="9808" y="19800"/>
                  </a:cubicBezTo>
                  <a:cubicBezTo>
                    <a:pt x="11461" y="19600"/>
                    <a:pt x="12563" y="20000"/>
                    <a:pt x="14437" y="16800"/>
                  </a:cubicBezTo>
                  <a:cubicBezTo>
                    <a:pt x="16310" y="13600"/>
                    <a:pt x="18955" y="6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7059751" y="221482"/>
              <a:ext cx="2540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0" y="17246"/>
                    <a:pt x="0" y="13522"/>
                    <a:pt x="900" y="9798"/>
                  </a:cubicBezTo>
                  <a:cubicBezTo>
                    <a:pt x="1800" y="6073"/>
                    <a:pt x="3600" y="2349"/>
                    <a:pt x="7200" y="860"/>
                  </a:cubicBezTo>
                  <a:cubicBezTo>
                    <a:pt x="10800" y="-630"/>
                    <a:pt x="16200" y="115"/>
                    <a:pt x="21600" y="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7094406" y="230276"/>
              <a:ext cx="10504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5887" y="0"/>
                  </a:moveTo>
                  <a:cubicBezTo>
                    <a:pt x="5455" y="5143"/>
                    <a:pt x="5023" y="10286"/>
                    <a:pt x="4159" y="13543"/>
                  </a:cubicBezTo>
                  <a:cubicBezTo>
                    <a:pt x="3295" y="16800"/>
                    <a:pt x="1999" y="18171"/>
                    <a:pt x="1135" y="18000"/>
                  </a:cubicBezTo>
                  <a:cubicBezTo>
                    <a:pt x="271" y="17829"/>
                    <a:pt x="-161" y="16114"/>
                    <a:pt x="55" y="14229"/>
                  </a:cubicBezTo>
                  <a:cubicBezTo>
                    <a:pt x="271" y="12343"/>
                    <a:pt x="1135" y="10286"/>
                    <a:pt x="2431" y="8057"/>
                  </a:cubicBezTo>
                  <a:cubicBezTo>
                    <a:pt x="3727" y="5829"/>
                    <a:pt x="5455" y="3429"/>
                    <a:pt x="7399" y="2057"/>
                  </a:cubicBezTo>
                  <a:cubicBezTo>
                    <a:pt x="9343" y="686"/>
                    <a:pt x="11503" y="343"/>
                    <a:pt x="13231" y="2914"/>
                  </a:cubicBezTo>
                  <a:cubicBezTo>
                    <a:pt x="14959" y="5486"/>
                    <a:pt x="16255" y="10971"/>
                    <a:pt x="17551" y="14571"/>
                  </a:cubicBezTo>
                  <a:cubicBezTo>
                    <a:pt x="18847" y="18171"/>
                    <a:pt x="20143" y="19886"/>
                    <a:pt x="214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7225384" y="-1"/>
              <a:ext cx="289917" cy="38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64" fill="norm" stroke="1" extrusionOk="0">
                  <a:moveTo>
                    <a:pt x="8883" y="15760"/>
                  </a:moveTo>
                  <a:cubicBezTo>
                    <a:pt x="8883" y="14811"/>
                    <a:pt x="8883" y="13861"/>
                    <a:pt x="8491" y="13387"/>
                  </a:cubicBezTo>
                  <a:cubicBezTo>
                    <a:pt x="8100" y="12912"/>
                    <a:pt x="7318" y="12912"/>
                    <a:pt x="5909" y="13743"/>
                  </a:cubicBezTo>
                  <a:cubicBezTo>
                    <a:pt x="4500" y="14573"/>
                    <a:pt x="2465" y="16235"/>
                    <a:pt x="1370" y="17362"/>
                  </a:cubicBezTo>
                  <a:cubicBezTo>
                    <a:pt x="274" y="18490"/>
                    <a:pt x="118" y="19083"/>
                    <a:pt x="39" y="19677"/>
                  </a:cubicBezTo>
                  <a:cubicBezTo>
                    <a:pt x="-39" y="20270"/>
                    <a:pt x="-39" y="20864"/>
                    <a:pt x="431" y="21160"/>
                  </a:cubicBezTo>
                  <a:cubicBezTo>
                    <a:pt x="900" y="21457"/>
                    <a:pt x="1839" y="21457"/>
                    <a:pt x="3404" y="20567"/>
                  </a:cubicBezTo>
                  <a:cubicBezTo>
                    <a:pt x="4970" y="19677"/>
                    <a:pt x="7161" y="17897"/>
                    <a:pt x="9039" y="15345"/>
                  </a:cubicBezTo>
                  <a:cubicBezTo>
                    <a:pt x="10918" y="12793"/>
                    <a:pt x="12483" y="9470"/>
                    <a:pt x="13500" y="7097"/>
                  </a:cubicBezTo>
                  <a:cubicBezTo>
                    <a:pt x="14518" y="4723"/>
                    <a:pt x="14987" y="3299"/>
                    <a:pt x="15300" y="2171"/>
                  </a:cubicBezTo>
                  <a:cubicBezTo>
                    <a:pt x="15613" y="1044"/>
                    <a:pt x="15770" y="213"/>
                    <a:pt x="15457" y="35"/>
                  </a:cubicBezTo>
                  <a:cubicBezTo>
                    <a:pt x="15144" y="-143"/>
                    <a:pt x="14361" y="332"/>
                    <a:pt x="13422" y="2231"/>
                  </a:cubicBezTo>
                  <a:cubicBezTo>
                    <a:pt x="12483" y="4130"/>
                    <a:pt x="11387" y="7453"/>
                    <a:pt x="10918" y="10182"/>
                  </a:cubicBezTo>
                  <a:cubicBezTo>
                    <a:pt x="10448" y="12912"/>
                    <a:pt x="10604" y="15048"/>
                    <a:pt x="10996" y="16413"/>
                  </a:cubicBezTo>
                  <a:cubicBezTo>
                    <a:pt x="11387" y="17778"/>
                    <a:pt x="12013" y="18371"/>
                    <a:pt x="12718" y="18490"/>
                  </a:cubicBezTo>
                  <a:cubicBezTo>
                    <a:pt x="13422" y="18609"/>
                    <a:pt x="14204" y="18253"/>
                    <a:pt x="14909" y="17719"/>
                  </a:cubicBezTo>
                  <a:cubicBezTo>
                    <a:pt x="15613" y="17184"/>
                    <a:pt x="16239" y="16472"/>
                    <a:pt x="16709" y="15820"/>
                  </a:cubicBezTo>
                  <a:cubicBezTo>
                    <a:pt x="17178" y="15167"/>
                    <a:pt x="17491" y="14573"/>
                    <a:pt x="17335" y="14099"/>
                  </a:cubicBezTo>
                  <a:cubicBezTo>
                    <a:pt x="17178" y="13624"/>
                    <a:pt x="16552" y="13268"/>
                    <a:pt x="15770" y="13565"/>
                  </a:cubicBezTo>
                  <a:cubicBezTo>
                    <a:pt x="14987" y="13861"/>
                    <a:pt x="14048" y="14811"/>
                    <a:pt x="13657" y="15998"/>
                  </a:cubicBezTo>
                  <a:cubicBezTo>
                    <a:pt x="13265" y="17184"/>
                    <a:pt x="13422" y="18609"/>
                    <a:pt x="13813" y="19558"/>
                  </a:cubicBezTo>
                  <a:cubicBezTo>
                    <a:pt x="14204" y="20508"/>
                    <a:pt x="14831" y="20982"/>
                    <a:pt x="15535" y="21220"/>
                  </a:cubicBezTo>
                  <a:cubicBezTo>
                    <a:pt x="16239" y="21457"/>
                    <a:pt x="17022" y="21457"/>
                    <a:pt x="18039" y="20804"/>
                  </a:cubicBezTo>
                  <a:cubicBezTo>
                    <a:pt x="19057" y="20152"/>
                    <a:pt x="20309" y="18846"/>
                    <a:pt x="20935" y="17837"/>
                  </a:cubicBezTo>
                  <a:cubicBezTo>
                    <a:pt x="21561" y="16828"/>
                    <a:pt x="21561" y="16116"/>
                    <a:pt x="21170" y="15582"/>
                  </a:cubicBezTo>
                  <a:cubicBezTo>
                    <a:pt x="20778" y="15048"/>
                    <a:pt x="19996" y="14692"/>
                    <a:pt x="19213" y="14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7538117" y="242976"/>
              <a:ext cx="197728" cy="12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989" fill="norm" stroke="1" extrusionOk="0">
                  <a:moveTo>
                    <a:pt x="460" y="0"/>
                  </a:moveTo>
                  <a:cubicBezTo>
                    <a:pt x="230" y="3429"/>
                    <a:pt x="0" y="6857"/>
                    <a:pt x="0" y="9771"/>
                  </a:cubicBezTo>
                  <a:cubicBezTo>
                    <a:pt x="0" y="12686"/>
                    <a:pt x="230" y="15086"/>
                    <a:pt x="804" y="15600"/>
                  </a:cubicBezTo>
                  <a:cubicBezTo>
                    <a:pt x="1379" y="16114"/>
                    <a:pt x="2298" y="14743"/>
                    <a:pt x="3332" y="13371"/>
                  </a:cubicBezTo>
                  <a:cubicBezTo>
                    <a:pt x="4366" y="12000"/>
                    <a:pt x="5515" y="10629"/>
                    <a:pt x="6089" y="10800"/>
                  </a:cubicBezTo>
                  <a:cubicBezTo>
                    <a:pt x="6664" y="10971"/>
                    <a:pt x="6664" y="12686"/>
                    <a:pt x="6779" y="14400"/>
                  </a:cubicBezTo>
                  <a:cubicBezTo>
                    <a:pt x="6894" y="16114"/>
                    <a:pt x="7123" y="17829"/>
                    <a:pt x="7698" y="19200"/>
                  </a:cubicBezTo>
                  <a:cubicBezTo>
                    <a:pt x="8272" y="20571"/>
                    <a:pt x="9191" y="21600"/>
                    <a:pt x="11260" y="20571"/>
                  </a:cubicBezTo>
                  <a:cubicBezTo>
                    <a:pt x="13328" y="19543"/>
                    <a:pt x="16545" y="16457"/>
                    <a:pt x="18498" y="13029"/>
                  </a:cubicBezTo>
                  <a:cubicBezTo>
                    <a:pt x="20451" y="9600"/>
                    <a:pt x="21140" y="5829"/>
                    <a:pt x="21370" y="3600"/>
                  </a:cubicBezTo>
                  <a:cubicBezTo>
                    <a:pt x="21600" y="1371"/>
                    <a:pt x="21370" y="686"/>
                    <a:pt x="211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382851" y="471576"/>
              <a:ext cx="65532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" y="20731"/>
                    <a:pt x="544" y="19862"/>
                    <a:pt x="799" y="19241"/>
                  </a:cubicBezTo>
                  <a:cubicBezTo>
                    <a:pt x="1053" y="18621"/>
                    <a:pt x="1291" y="18248"/>
                    <a:pt x="1545" y="17938"/>
                  </a:cubicBezTo>
                  <a:cubicBezTo>
                    <a:pt x="1800" y="17628"/>
                    <a:pt x="2072" y="17379"/>
                    <a:pt x="2330" y="17131"/>
                  </a:cubicBezTo>
                  <a:cubicBezTo>
                    <a:pt x="2588" y="16883"/>
                    <a:pt x="2833" y="16634"/>
                    <a:pt x="3080" y="16324"/>
                  </a:cubicBezTo>
                  <a:cubicBezTo>
                    <a:pt x="3328" y="16014"/>
                    <a:pt x="3579" y="15641"/>
                    <a:pt x="3841" y="15207"/>
                  </a:cubicBezTo>
                  <a:cubicBezTo>
                    <a:pt x="4102" y="14772"/>
                    <a:pt x="4374" y="14276"/>
                    <a:pt x="4657" y="13717"/>
                  </a:cubicBezTo>
                  <a:cubicBezTo>
                    <a:pt x="4940" y="13159"/>
                    <a:pt x="5233" y="12538"/>
                    <a:pt x="5487" y="12103"/>
                  </a:cubicBezTo>
                  <a:cubicBezTo>
                    <a:pt x="5742" y="11669"/>
                    <a:pt x="5958" y="11421"/>
                    <a:pt x="6174" y="11110"/>
                  </a:cubicBezTo>
                  <a:cubicBezTo>
                    <a:pt x="6391" y="10800"/>
                    <a:pt x="6607" y="10428"/>
                    <a:pt x="6827" y="10117"/>
                  </a:cubicBezTo>
                  <a:cubicBezTo>
                    <a:pt x="7047" y="9807"/>
                    <a:pt x="7270" y="9559"/>
                    <a:pt x="7500" y="9310"/>
                  </a:cubicBezTo>
                  <a:cubicBezTo>
                    <a:pt x="7730" y="9062"/>
                    <a:pt x="7967" y="8814"/>
                    <a:pt x="8198" y="8628"/>
                  </a:cubicBezTo>
                  <a:cubicBezTo>
                    <a:pt x="8428" y="8441"/>
                    <a:pt x="8651" y="8317"/>
                    <a:pt x="8874" y="8193"/>
                  </a:cubicBezTo>
                  <a:cubicBezTo>
                    <a:pt x="9098" y="8069"/>
                    <a:pt x="9321" y="7945"/>
                    <a:pt x="9551" y="7821"/>
                  </a:cubicBezTo>
                  <a:cubicBezTo>
                    <a:pt x="9781" y="7697"/>
                    <a:pt x="10019" y="7572"/>
                    <a:pt x="10252" y="7510"/>
                  </a:cubicBezTo>
                  <a:cubicBezTo>
                    <a:pt x="10486" y="7448"/>
                    <a:pt x="10716" y="7448"/>
                    <a:pt x="10947" y="7386"/>
                  </a:cubicBezTo>
                  <a:cubicBezTo>
                    <a:pt x="11177" y="7324"/>
                    <a:pt x="11407" y="7200"/>
                    <a:pt x="11644" y="7138"/>
                  </a:cubicBezTo>
                  <a:cubicBezTo>
                    <a:pt x="11881" y="7076"/>
                    <a:pt x="12126" y="7076"/>
                    <a:pt x="12359" y="7014"/>
                  </a:cubicBezTo>
                  <a:cubicBezTo>
                    <a:pt x="12593" y="6952"/>
                    <a:pt x="12816" y="6828"/>
                    <a:pt x="13040" y="6703"/>
                  </a:cubicBezTo>
                  <a:cubicBezTo>
                    <a:pt x="13263" y="6579"/>
                    <a:pt x="13486" y="6455"/>
                    <a:pt x="13713" y="6331"/>
                  </a:cubicBezTo>
                  <a:cubicBezTo>
                    <a:pt x="13940" y="6207"/>
                    <a:pt x="14170" y="6083"/>
                    <a:pt x="14390" y="5897"/>
                  </a:cubicBezTo>
                  <a:cubicBezTo>
                    <a:pt x="14609" y="5710"/>
                    <a:pt x="14819" y="5462"/>
                    <a:pt x="15031" y="5276"/>
                  </a:cubicBezTo>
                  <a:cubicBezTo>
                    <a:pt x="15244" y="5090"/>
                    <a:pt x="15460" y="4966"/>
                    <a:pt x="15715" y="4903"/>
                  </a:cubicBezTo>
                  <a:cubicBezTo>
                    <a:pt x="15970" y="4841"/>
                    <a:pt x="16263" y="4841"/>
                    <a:pt x="16538" y="4841"/>
                  </a:cubicBezTo>
                  <a:cubicBezTo>
                    <a:pt x="16814" y="4841"/>
                    <a:pt x="17072" y="4841"/>
                    <a:pt x="17355" y="4841"/>
                  </a:cubicBezTo>
                  <a:cubicBezTo>
                    <a:pt x="17637" y="4841"/>
                    <a:pt x="17944" y="4841"/>
                    <a:pt x="18251" y="4841"/>
                  </a:cubicBezTo>
                  <a:cubicBezTo>
                    <a:pt x="18558" y="4841"/>
                    <a:pt x="18865" y="4841"/>
                    <a:pt x="19148" y="4841"/>
                  </a:cubicBezTo>
                  <a:cubicBezTo>
                    <a:pt x="19430" y="4841"/>
                    <a:pt x="19688" y="4841"/>
                    <a:pt x="19947" y="4593"/>
                  </a:cubicBezTo>
                  <a:cubicBezTo>
                    <a:pt x="20205" y="4345"/>
                    <a:pt x="20463" y="3848"/>
                    <a:pt x="20676" y="3414"/>
                  </a:cubicBezTo>
                  <a:cubicBezTo>
                    <a:pt x="20888" y="2979"/>
                    <a:pt x="21056" y="2607"/>
                    <a:pt x="21202" y="2048"/>
                  </a:cubicBezTo>
                  <a:cubicBezTo>
                    <a:pt x="21349" y="1490"/>
                    <a:pt x="21474" y="7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018601" y="23027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024951" y="395376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790390" y="155960"/>
              <a:ext cx="283021" cy="23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80" fill="norm" stroke="1" extrusionOk="0">
                  <a:moveTo>
                    <a:pt x="2125" y="2162"/>
                  </a:moveTo>
                  <a:cubicBezTo>
                    <a:pt x="2125" y="995"/>
                    <a:pt x="2125" y="-173"/>
                    <a:pt x="1966" y="22"/>
                  </a:cubicBezTo>
                  <a:cubicBezTo>
                    <a:pt x="1807" y="216"/>
                    <a:pt x="1489" y="1773"/>
                    <a:pt x="1092" y="5081"/>
                  </a:cubicBezTo>
                  <a:cubicBezTo>
                    <a:pt x="695" y="8389"/>
                    <a:pt x="219" y="13449"/>
                    <a:pt x="60" y="16465"/>
                  </a:cubicBezTo>
                  <a:cubicBezTo>
                    <a:pt x="-99" y="19481"/>
                    <a:pt x="60" y="20454"/>
                    <a:pt x="536" y="20941"/>
                  </a:cubicBezTo>
                  <a:cubicBezTo>
                    <a:pt x="1013" y="21427"/>
                    <a:pt x="1807" y="21427"/>
                    <a:pt x="2760" y="20649"/>
                  </a:cubicBezTo>
                  <a:cubicBezTo>
                    <a:pt x="3713" y="19870"/>
                    <a:pt x="4825" y="18313"/>
                    <a:pt x="5539" y="16854"/>
                  </a:cubicBezTo>
                  <a:cubicBezTo>
                    <a:pt x="6254" y="15395"/>
                    <a:pt x="6572" y="14032"/>
                    <a:pt x="6969" y="12865"/>
                  </a:cubicBezTo>
                  <a:cubicBezTo>
                    <a:pt x="7366" y="11697"/>
                    <a:pt x="7842" y="10724"/>
                    <a:pt x="8160" y="10822"/>
                  </a:cubicBezTo>
                  <a:cubicBezTo>
                    <a:pt x="8477" y="10919"/>
                    <a:pt x="8636" y="12086"/>
                    <a:pt x="9033" y="13741"/>
                  </a:cubicBezTo>
                  <a:cubicBezTo>
                    <a:pt x="9430" y="15395"/>
                    <a:pt x="10066" y="17535"/>
                    <a:pt x="10701" y="18897"/>
                  </a:cubicBezTo>
                  <a:cubicBezTo>
                    <a:pt x="11336" y="20259"/>
                    <a:pt x="11972" y="20843"/>
                    <a:pt x="12686" y="21135"/>
                  </a:cubicBezTo>
                  <a:cubicBezTo>
                    <a:pt x="13401" y="21427"/>
                    <a:pt x="14195" y="21427"/>
                    <a:pt x="15704" y="19676"/>
                  </a:cubicBezTo>
                  <a:cubicBezTo>
                    <a:pt x="17213" y="17924"/>
                    <a:pt x="19436" y="14422"/>
                    <a:pt x="20469" y="11308"/>
                  </a:cubicBezTo>
                  <a:cubicBezTo>
                    <a:pt x="21501" y="8195"/>
                    <a:pt x="21342" y="5470"/>
                    <a:pt x="20866" y="3913"/>
                  </a:cubicBezTo>
                  <a:cubicBezTo>
                    <a:pt x="20389" y="2357"/>
                    <a:pt x="19595" y="1968"/>
                    <a:pt x="18801" y="1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339401" y="306476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4400"/>
                    <a:pt x="9920" y="7200"/>
                    <a:pt x="13520" y="3600"/>
                  </a:cubicBezTo>
                  <a:cubicBezTo>
                    <a:pt x="17120" y="0"/>
                    <a:pt x="193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537952" y="212020"/>
              <a:ext cx="113163" cy="13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71" fill="norm" stroke="1" extrusionOk="0">
                  <a:moveTo>
                    <a:pt x="2040" y="7071"/>
                  </a:moveTo>
                  <a:cubicBezTo>
                    <a:pt x="862" y="5357"/>
                    <a:pt x="-316" y="3642"/>
                    <a:pt x="77" y="2442"/>
                  </a:cubicBezTo>
                  <a:cubicBezTo>
                    <a:pt x="469" y="1242"/>
                    <a:pt x="2433" y="557"/>
                    <a:pt x="5575" y="214"/>
                  </a:cubicBezTo>
                  <a:cubicBezTo>
                    <a:pt x="8717" y="-129"/>
                    <a:pt x="13037" y="-129"/>
                    <a:pt x="15982" y="728"/>
                  </a:cubicBezTo>
                  <a:cubicBezTo>
                    <a:pt x="18928" y="1585"/>
                    <a:pt x="20499" y="3300"/>
                    <a:pt x="20891" y="6900"/>
                  </a:cubicBezTo>
                  <a:cubicBezTo>
                    <a:pt x="21284" y="10500"/>
                    <a:pt x="20499" y="15985"/>
                    <a:pt x="19713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790614" y="190059"/>
              <a:ext cx="152038" cy="11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36" fill="norm" stroke="1" extrusionOk="0">
                  <a:moveTo>
                    <a:pt x="2649" y="3789"/>
                  </a:moveTo>
                  <a:cubicBezTo>
                    <a:pt x="2049" y="1895"/>
                    <a:pt x="1449" y="0"/>
                    <a:pt x="999" y="0"/>
                  </a:cubicBezTo>
                  <a:cubicBezTo>
                    <a:pt x="549" y="0"/>
                    <a:pt x="249" y="1895"/>
                    <a:pt x="99" y="4737"/>
                  </a:cubicBezTo>
                  <a:cubicBezTo>
                    <a:pt x="-51" y="7579"/>
                    <a:pt x="-51" y="11368"/>
                    <a:pt x="249" y="14211"/>
                  </a:cubicBezTo>
                  <a:cubicBezTo>
                    <a:pt x="549" y="17053"/>
                    <a:pt x="1149" y="18947"/>
                    <a:pt x="2199" y="20084"/>
                  </a:cubicBezTo>
                  <a:cubicBezTo>
                    <a:pt x="3249" y="21221"/>
                    <a:pt x="4749" y="21600"/>
                    <a:pt x="5649" y="20842"/>
                  </a:cubicBezTo>
                  <a:cubicBezTo>
                    <a:pt x="6549" y="20084"/>
                    <a:pt x="6849" y="18189"/>
                    <a:pt x="7749" y="17432"/>
                  </a:cubicBezTo>
                  <a:cubicBezTo>
                    <a:pt x="8649" y="16674"/>
                    <a:pt x="10149" y="17053"/>
                    <a:pt x="12399" y="16674"/>
                  </a:cubicBezTo>
                  <a:cubicBezTo>
                    <a:pt x="14649" y="16295"/>
                    <a:pt x="17649" y="15158"/>
                    <a:pt x="19299" y="12695"/>
                  </a:cubicBezTo>
                  <a:cubicBezTo>
                    <a:pt x="20949" y="10232"/>
                    <a:pt x="21249" y="6442"/>
                    <a:pt x="21549" y="2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9974401" y="223926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9974401" y="17947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0031815" y="205352"/>
              <a:ext cx="101337" cy="8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939" fill="norm" stroke="1" extrusionOk="0">
                  <a:moveTo>
                    <a:pt x="1294" y="3119"/>
                  </a:moveTo>
                  <a:cubicBezTo>
                    <a:pt x="844" y="5819"/>
                    <a:pt x="394" y="8519"/>
                    <a:pt x="169" y="11489"/>
                  </a:cubicBezTo>
                  <a:cubicBezTo>
                    <a:pt x="-56" y="14459"/>
                    <a:pt x="-56" y="17699"/>
                    <a:pt x="169" y="17969"/>
                  </a:cubicBezTo>
                  <a:cubicBezTo>
                    <a:pt x="394" y="18239"/>
                    <a:pt x="844" y="15539"/>
                    <a:pt x="1969" y="12299"/>
                  </a:cubicBezTo>
                  <a:cubicBezTo>
                    <a:pt x="3094" y="9059"/>
                    <a:pt x="4894" y="5279"/>
                    <a:pt x="6919" y="2849"/>
                  </a:cubicBezTo>
                  <a:cubicBezTo>
                    <a:pt x="8944" y="419"/>
                    <a:pt x="11194" y="-661"/>
                    <a:pt x="12769" y="419"/>
                  </a:cubicBezTo>
                  <a:cubicBezTo>
                    <a:pt x="14344" y="1499"/>
                    <a:pt x="15244" y="4739"/>
                    <a:pt x="16594" y="8519"/>
                  </a:cubicBezTo>
                  <a:cubicBezTo>
                    <a:pt x="17944" y="12299"/>
                    <a:pt x="19744" y="16619"/>
                    <a:pt x="21544" y="20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0183951" y="18301"/>
              <a:ext cx="124884" cy="33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10983" y="17058"/>
                  </a:moveTo>
                  <a:cubicBezTo>
                    <a:pt x="11349" y="16387"/>
                    <a:pt x="11715" y="15716"/>
                    <a:pt x="10983" y="15246"/>
                  </a:cubicBezTo>
                  <a:cubicBezTo>
                    <a:pt x="10251" y="14777"/>
                    <a:pt x="8420" y="14509"/>
                    <a:pt x="6773" y="14576"/>
                  </a:cubicBezTo>
                  <a:cubicBezTo>
                    <a:pt x="5125" y="14643"/>
                    <a:pt x="3661" y="15045"/>
                    <a:pt x="2380" y="15984"/>
                  </a:cubicBezTo>
                  <a:cubicBezTo>
                    <a:pt x="1098" y="16924"/>
                    <a:pt x="0" y="18399"/>
                    <a:pt x="0" y="19405"/>
                  </a:cubicBezTo>
                  <a:cubicBezTo>
                    <a:pt x="0" y="20412"/>
                    <a:pt x="1098" y="20948"/>
                    <a:pt x="2563" y="21217"/>
                  </a:cubicBezTo>
                  <a:cubicBezTo>
                    <a:pt x="4027" y="21485"/>
                    <a:pt x="5858" y="21485"/>
                    <a:pt x="8969" y="20009"/>
                  </a:cubicBezTo>
                  <a:cubicBezTo>
                    <a:pt x="12081" y="18533"/>
                    <a:pt x="16475" y="15582"/>
                    <a:pt x="18854" y="12295"/>
                  </a:cubicBezTo>
                  <a:cubicBezTo>
                    <a:pt x="21234" y="9008"/>
                    <a:pt x="21600" y="5386"/>
                    <a:pt x="21600" y="3172"/>
                  </a:cubicBezTo>
                  <a:cubicBezTo>
                    <a:pt x="21600" y="958"/>
                    <a:pt x="21234" y="153"/>
                    <a:pt x="20319" y="19"/>
                  </a:cubicBezTo>
                  <a:cubicBezTo>
                    <a:pt x="19403" y="-115"/>
                    <a:pt x="17939" y="422"/>
                    <a:pt x="16841" y="2233"/>
                  </a:cubicBezTo>
                  <a:cubicBezTo>
                    <a:pt x="15742" y="4044"/>
                    <a:pt x="15010" y="7130"/>
                    <a:pt x="15376" y="10014"/>
                  </a:cubicBezTo>
                  <a:cubicBezTo>
                    <a:pt x="15742" y="12899"/>
                    <a:pt x="17207" y="15582"/>
                    <a:pt x="18671" y="18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0349963" y="242976"/>
              <a:ext cx="67849" cy="8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165" fill="norm" stroke="1" extrusionOk="0">
                  <a:moveTo>
                    <a:pt x="7573" y="0"/>
                  </a:moveTo>
                  <a:cubicBezTo>
                    <a:pt x="4954" y="2107"/>
                    <a:pt x="2336" y="4215"/>
                    <a:pt x="1027" y="6849"/>
                  </a:cubicBezTo>
                  <a:cubicBezTo>
                    <a:pt x="-282" y="9483"/>
                    <a:pt x="-282" y="12644"/>
                    <a:pt x="700" y="15278"/>
                  </a:cubicBezTo>
                  <a:cubicBezTo>
                    <a:pt x="1682" y="17912"/>
                    <a:pt x="3645" y="20020"/>
                    <a:pt x="6263" y="20810"/>
                  </a:cubicBezTo>
                  <a:cubicBezTo>
                    <a:pt x="8882" y="21600"/>
                    <a:pt x="12154" y="21073"/>
                    <a:pt x="14773" y="19229"/>
                  </a:cubicBezTo>
                  <a:cubicBezTo>
                    <a:pt x="17391" y="17385"/>
                    <a:pt x="19354" y="14224"/>
                    <a:pt x="20336" y="11327"/>
                  </a:cubicBezTo>
                  <a:cubicBezTo>
                    <a:pt x="21318" y="8429"/>
                    <a:pt x="21318" y="5795"/>
                    <a:pt x="19354" y="4215"/>
                  </a:cubicBezTo>
                  <a:cubicBezTo>
                    <a:pt x="17391" y="2634"/>
                    <a:pt x="13463" y="2107"/>
                    <a:pt x="9536" y="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0441841" y="223926"/>
              <a:ext cx="191249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86" fill="norm" stroke="1" extrusionOk="0">
                  <a:moveTo>
                    <a:pt x="5203" y="0"/>
                  </a:moveTo>
                  <a:cubicBezTo>
                    <a:pt x="3560" y="3840"/>
                    <a:pt x="1916" y="7680"/>
                    <a:pt x="977" y="10800"/>
                  </a:cubicBezTo>
                  <a:cubicBezTo>
                    <a:pt x="38" y="13920"/>
                    <a:pt x="-197" y="16320"/>
                    <a:pt x="155" y="18240"/>
                  </a:cubicBezTo>
                  <a:cubicBezTo>
                    <a:pt x="507" y="20160"/>
                    <a:pt x="1446" y="21600"/>
                    <a:pt x="2503" y="21360"/>
                  </a:cubicBezTo>
                  <a:cubicBezTo>
                    <a:pt x="3560" y="21120"/>
                    <a:pt x="4733" y="19200"/>
                    <a:pt x="5790" y="18960"/>
                  </a:cubicBezTo>
                  <a:cubicBezTo>
                    <a:pt x="6846" y="18720"/>
                    <a:pt x="7786" y="20160"/>
                    <a:pt x="9546" y="20880"/>
                  </a:cubicBezTo>
                  <a:cubicBezTo>
                    <a:pt x="11307" y="21600"/>
                    <a:pt x="13890" y="21600"/>
                    <a:pt x="16003" y="19440"/>
                  </a:cubicBezTo>
                  <a:cubicBezTo>
                    <a:pt x="18116" y="17280"/>
                    <a:pt x="19760" y="12960"/>
                    <a:pt x="20581" y="9360"/>
                  </a:cubicBezTo>
                  <a:cubicBezTo>
                    <a:pt x="21403" y="5760"/>
                    <a:pt x="21403" y="2880"/>
                    <a:pt x="20699" y="1440"/>
                  </a:cubicBezTo>
                  <a:cubicBezTo>
                    <a:pt x="19994" y="0"/>
                    <a:pt x="18586" y="0"/>
                    <a:pt x="171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0942508" y="151997"/>
              <a:ext cx="88073" cy="17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201" fill="norm" stroke="1" extrusionOk="0">
                  <a:moveTo>
                    <a:pt x="15526" y="3378"/>
                  </a:moveTo>
                  <a:cubicBezTo>
                    <a:pt x="14544" y="2077"/>
                    <a:pt x="13562" y="776"/>
                    <a:pt x="11353" y="255"/>
                  </a:cubicBezTo>
                  <a:cubicBezTo>
                    <a:pt x="9144" y="-265"/>
                    <a:pt x="5708" y="-5"/>
                    <a:pt x="3253" y="1166"/>
                  </a:cubicBezTo>
                  <a:cubicBezTo>
                    <a:pt x="799" y="2337"/>
                    <a:pt x="-674" y="4419"/>
                    <a:pt x="308" y="5851"/>
                  </a:cubicBezTo>
                  <a:cubicBezTo>
                    <a:pt x="1290" y="7282"/>
                    <a:pt x="4726" y="8063"/>
                    <a:pt x="8408" y="9234"/>
                  </a:cubicBezTo>
                  <a:cubicBezTo>
                    <a:pt x="12090" y="10405"/>
                    <a:pt x="16017" y="11966"/>
                    <a:pt x="18226" y="13788"/>
                  </a:cubicBezTo>
                  <a:cubicBezTo>
                    <a:pt x="20435" y="15610"/>
                    <a:pt x="20926" y="17692"/>
                    <a:pt x="19944" y="18993"/>
                  </a:cubicBezTo>
                  <a:cubicBezTo>
                    <a:pt x="18962" y="20294"/>
                    <a:pt x="16508" y="20815"/>
                    <a:pt x="13562" y="21075"/>
                  </a:cubicBezTo>
                  <a:cubicBezTo>
                    <a:pt x="10617" y="21335"/>
                    <a:pt x="7181" y="21335"/>
                    <a:pt x="5953" y="19643"/>
                  </a:cubicBezTo>
                  <a:cubicBezTo>
                    <a:pt x="4726" y="17952"/>
                    <a:pt x="5708" y="14569"/>
                    <a:pt x="6690" y="11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1066601" y="128676"/>
              <a:ext cx="27988" cy="15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358" fill="norm" stroke="1" extrusionOk="0">
                  <a:moveTo>
                    <a:pt x="4629" y="9900"/>
                  </a:moveTo>
                  <a:cubicBezTo>
                    <a:pt x="9257" y="11400"/>
                    <a:pt x="13886" y="12900"/>
                    <a:pt x="16971" y="14550"/>
                  </a:cubicBezTo>
                  <a:cubicBezTo>
                    <a:pt x="20057" y="16200"/>
                    <a:pt x="21600" y="18000"/>
                    <a:pt x="19286" y="19350"/>
                  </a:cubicBezTo>
                  <a:cubicBezTo>
                    <a:pt x="16971" y="20700"/>
                    <a:pt x="10800" y="21600"/>
                    <a:pt x="6943" y="21300"/>
                  </a:cubicBezTo>
                  <a:cubicBezTo>
                    <a:pt x="3086" y="21000"/>
                    <a:pt x="1543" y="19500"/>
                    <a:pt x="771" y="15750"/>
                  </a:cubicBezTo>
                  <a:cubicBezTo>
                    <a:pt x="0" y="12000"/>
                    <a:pt x="0" y="60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1130101" y="147726"/>
              <a:ext cx="330201" cy="35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2215" y="254"/>
                    <a:pt x="4431" y="508"/>
                    <a:pt x="5885" y="699"/>
                  </a:cubicBezTo>
                  <a:cubicBezTo>
                    <a:pt x="7338" y="889"/>
                    <a:pt x="8031" y="1016"/>
                    <a:pt x="8031" y="1334"/>
                  </a:cubicBezTo>
                  <a:cubicBezTo>
                    <a:pt x="8031" y="1652"/>
                    <a:pt x="7338" y="2160"/>
                    <a:pt x="6577" y="2668"/>
                  </a:cubicBezTo>
                  <a:cubicBezTo>
                    <a:pt x="5815" y="3176"/>
                    <a:pt x="4985" y="3685"/>
                    <a:pt x="4500" y="4256"/>
                  </a:cubicBezTo>
                  <a:cubicBezTo>
                    <a:pt x="4015" y="4828"/>
                    <a:pt x="3877" y="5464"/>
                    <a:pt x="4362" y="6734"/>
                  </a:cubicBezTo>
                  <a:cubicBezTo>
                    <a:pt x="4846" y="8005"/>
                    <a:pt x="5954" y="9911"/>
                    <a:pt x="6715" y="11880"/>
                  </a:cubicBezTo>
                  <a:cubicBezTo>
                    <a:pt x="7477" y="13849"/>
                    <a:pt x="7892" y="15882"/>
                    <a:pt x="7962" y="17216"/>
                  </a:cubicBezTo>
                  <a:cubicBezTo>
                    <a:pt x="8031" y="18551"/>
                    <a:pt x="7754" y="19186"/>
                    <a:pt x="7338" y="19758"/>
                  </a:cubicBezTo>
                  <a:cubicBezTo>
                    <a:pt x="6923" y="20329"/>
                    <a:pt x="6369" y="20838"/>
                    <a:pt x="5608" y="21155"/>
                  </a:cubicBezTo>
                  <a:cubicBezTo>
                    <a:pt x="4846" y="21473"/>
                    <a:pt x="3877" y="21600"/>
                    <a:pt x="3323" y="21282"/>
                  </a:cubicBezTo>
                  <a:cubicBezTo>
                    <a:pt x="2769" y="20965"/>
                    <a:pt x="2631" y="20202"/>
                    <a:pt x="3185" y="18741"/>
                  </a:cubicBezTo>
                  <a:cubicBezTo>
                    <a:pt x="3738" y="17280"/>
                    <a:pt x="4985" y="15120"/>
                    <a:pt x="7062" y="12706"/>
                  </a:cubicBezTo>
                  <a:cubicBezTo>
                    <a:pt x="9138" y="10292"/>
                    <a:pt x="12046" y="7624"/>
                    <a:pt x="13777" y="6099"/>
                  </a:cubicBezTo>
                  <a:cubicBezTo>
                    <a:pt x="15508" y="4574"/>
                    <a:pt x="16062" y="4193"/>
                    <a:pt x="16615" y="3685"/>
                  </a:cubicBezTo>
                  <a:cubicBezTo>
                    <a:pt x="17169" y="3176"/>
                    <a:pt x="17723" y="2541"/>
                    <a:pt x="17792" y="1969"/>
                  </a:cubicBezTo>
                  <a:cubicBezTo>
                    <a:pt x="17862" y="1398"/>
                    <a:pt x="17446" y="889"/>
                    <a:pt x="16823" y="762"/>
                  </a:cubicBezTo>
                  <a:cubicBezTo>
                    <a:pt x="16200" y="635"/>
                    <a:pt x="15369" y="889"/>
                    <a:pt x="14400" y="1588"/>
                  </a:cubicBezTo>
                  <a:cubicBezTo>
                    <a:pt x="13431" y="2287"/>
                    <a:pt x="12323" y="3431"/>
                    <a:pt x="11769" y="4384"/>
                  </a:cubicBezTo>
                  <a:cubicBezTo>
                    <a:pt x="11215" y="5336"/>
                    <a:pt x="11215" y="6099"/>
                    <a:pt x="11423" y="6798"/>
                  </a:cubicBezTo>
                  <a:cubicBezTo>
                    <a:pt x="11631" y="7496"/>
                    <a:pt x="12046" y="8132"/>
                    <a:pt x="13777" y="8449"/>
                  </a:cubicBezTo>
                  <a:cubicBezTo>
                    <a:pt x="15508" y="8767"/>
                    <a:pt x="18554" y="8767"/>
                    <a:pt x="21600" y="8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4657924" y="1342767"/>
              <a:ext cx="368958" cy="91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40" fill="norm" stroke="1" extrusionOk="0">
                  <a:moveTo>
                    <a:pt x="1552" y="1007"/>
                  </a:moveTo>
                  <a:cubicBezTo>
                    <a:pt x="1308" y="563"/>
                    <a:pt x="1064" y="119"/>
                    <a:pt x="820" y="21"/>
                  </a:cubicBezTo>
                  <a:cubicBezTo>
                    <a:pt x="576" y="-78"/>
                    <a:pt x="332" y="169"/>
                    <a:pt x="149" y="1032"/>
                  </a:cubicBezTo>
                  <a:cubicBezTo>
                    <a:pt x="-34" y="1895"/>
                    <a:pt x="-156" y="3374"/>
                    <a:pt x="454" y="4804"/>
                  </a:cubicBezTo>
                  <a:cubicBezTo>
                    <a:pt x="1064" y="6234"/>
                    <a:pt x="2407" y="7615"/>
                    <a:pt x="3688" y="8404"/>
                  </a:cubicBezTo>
                  <a:cubicBezTo>
                    <a:pt x="4969" y="9193"/>
                    <a:pt x="6190" y="9390"/>
                    <a:pt x="7837" y="9193"/>
                  </a:cubicBezTo>
                  <a:cubicBezTo>
                    <a:pt x="9485" y="8996"/>
                    <a:pt x="11559" y="8404"/>
                    <a:pt x="13146" y="7295"/>
                  </a:cubicBezTo>
                  <a:cubicBezTo>
                    <a:pt x="14732" y="6185"/>
                    <a:pt x="15830" y="4558"/>
                    <a:pt x="16380" y="3571"/>
                  </a:cubicBezTo>
                  <a:cubicBezTo>
                    <a:pt x="16929" y="2585"/>
                    <a:pt x="16929" y="2240"/>
                    <a:pt x="16929" y="1870"/>
                  </a:cubicBezTo>
                  <a:cubicBezTo>
                    <a:pt x="16929" y="1500"/>
                    <a:pt x="16929" y="1106"/>
                    <a:pt x="16807" y="1081"/>
                  </a:cubicBezTo>
                  <a:cubicBezTo>
                    <a:pt x="16685" y="1056"/>
                    <a:pt x="16441" y="1401"/>
                    <a:pt x="16685" y="2412"/>
                  </a:cubicBezTo>
                  <a:cubicBezTo>
                    <a:pt x="16929" y="3423"/>
                    <a:pt x="17661" y="5100"/>
                    <a:pt x="18454" y="6875"/>
                  </a:cubicBezTo>
                  <a:cubicBezTo>
                    <a:pt x="19247" y="8651"/>
                    <a:pt x="20102" y="10525"/>
                    <a:pt x="20651" y="12374"/>
                  </a:cubicBezTo>
                  <a:cubicBezTo>
                    <a:pt x="21200" y="14223"/>
                    <a:pt x="21444" y="16048"/>
                    <a:pt x="21139" y="17552"/>
                  </a:cubicBezTo>
                  <a:cubicBezTo>
                    <a:pt x="20834" y="19056"/>
                    <a:pt x="19980" y="20240"/>
                    <a:pt x="18637" y="20856"/>
                  </a:cubicBezTo>
                  <a:cubicBezTo>
                    <a:pt x="17295" y="21473"/>
                    <a:pt x="15464" y="21522"/>
                    <a:pt x="13573" y="20881"/>
                  </a:cubicBezTo>
                  <a:cubicBezTo>
                    <a:pt x="11681" y="20240"/>
                    <a:pt x="9729" y="18908"/>
                    <a:pt x="8630" y="17527"/>
                  </a:cubicBezTo>
                  <a:cubicBezTo>
                    <a:pt x="7532" y="16147"/>
                    <a:pt x="7288" y="14717"/>
                    <a:pt x="7044" y="13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723376" y="963615"/>
              <a:ext cx="215476" cy="28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26" fill="norm" stroke="1" extrusionOk="0">
                  <a:moveTo>
                    <a:pt x="6945" y="6051"/>
                  </a:moveTo>
                  <a:cubicBezTo>
                    <a:pt x="6310" y="5407"/>
                    <a:pt x="5675" y="4762"/>
                    <a:pt x="4828" y="4601"/>
                  </a:cubicBezTo>
                  <a:cubicBezTo>
                    <a:pt x="3981" y="4439"/>
                    <a:pt x="2922" y="4762"/>
                    <a:pt x="2075" y="6132"/>
                  </a:cubicBezTo>
                  <a:cubicBezTo>
                    <a:pt x="1228" y="7502"/>
                    <a:pt x="592" y="9920"/>
                    <a:pt x="275" y="11532"/>
                  </a:cubicBezTo>
                  <a:cubicBezTo>
                    <a:pt x="-43" y="13144"/>
                    <a:pt x="-43" y="13950"/>
                    <a:pt x="63" y="14756"/>
                  </a:cubicBezTo>
                  <a:cubicBezTo>
                    <a:pt x="169" y="15562"/>
                    <a:pt x="381" y="16368"/>
                    <a:pt x="1016" y="16207"/>
                  </a:cubicBezTo>
                  <a:cubicBezTo>
                    <a:pt x="1651" y="16045"/>
                    <a:pt x="2710" y="14917"/>
                    <a:pt x="4192" y="12257"/>
                  </a:cubicBezTo>
                  <a:cubicBezTo>
                    <a:pt x="5675" y="9598"/>
                    <a:pt x="7581" y="5407"/>
                    <a:pt x="8957" y="2989"/>
                  </a:cubicBezTo>
                  <a:cubicBezTo>
                    <a:pt x="10333" y="571"/>
                    <a:pt x="11181" y="-74"/>
                    <a:pt x="12028" y="7"/>
                  </a:cubicBezTo>
                  <a:cubicBezTo>
                    <a:pt x="12875" y="87"/>
                    <a:pt x="13722" y="893"/>
                    <a:pt x="14886" y="3795"/>
                  </a:cubicBezTo>
                  <a:cubicBezTo>
                    <a:pt x="16051" y="6696"/>
                    <a:pt x="17533" y="11693"/>
                    <a:pt x="18698" y="14998"/>
                  </a:cubicBezTo>
                  <a:cubicBezTo>
                    <a:pt x="19863" y="18302"/>
                    <a:pt x="20710" y="19914"/>
                    <a:pt x="21557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161101" y="1595526"/>
              <a:ext cx="38101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10800" y="0"/>
                  </a:moveTo>
                  <a:cubicBezTo>
                    <a:pt x="7200" y="5161"/>
                    <a:pt x="3600" y="10322"/>
                    <a:pt x="1800" y="13476"/>
                  </a:cubicBezTo>
                  <a:cubicBezTo>
                    <a:pt x="0" y="16630"/>
                    <a:pt x="0" y="17777"/>
                    <a:pt x="0" y="18828"/>
                  </a:cubicBezTo>
                  <a:cubicBezTo>
                    <a:pt x="0" y="19880"/>
                    <a:pt x="0" y="20835"/>
                    <a:pt x="3600" y="21218"/>
                  </a:cubicBezTo>
                  <a:cubicBezTo>
                    <a:pt x="7200" y="21600"/>
                    <a:pt x="14400" y="21409"/>
                    <a:pt x="21600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135701" y="1741576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262701" y="1741576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5300801" y="1690776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377001" y="1697126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600"/>
                    <a:pt x="10800" y="7200"/>
                    <a:pt x="14400" y="10800"/>
                  </a:cubicBezTo>
                  <a:cubicBezTo>
                    <a:pt x="18000" y="14400"/>
                    <a:pt x="198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529401" y="1551076"/>
              <a:ext cx="38101" cy="33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0"/>
                  </a:moveTo>
                  <a:cubicBezTo>
                    <a:pt x="2400" y="4265"/>
                    <a:pt x="4800" y="8530"/>
                    <a:pt x="6600" y="11901"/>
                  </a:cubicBezTo>
                  <a:cubicBezTo>
                    <a:pt x="8400" y="15271"/>
                    <a:pt x="9600" y="17748"/>
                    <a:pt x="10200" y="19330"/>
                  </a:cubicBezTo>
                  <a:cubicBezTo>
                    <a:pt x="10800" y="20912"/>
                    <a:pt x="10800" y="21600"/>
                    <a:pt x="12600" y="21462"/>
                  </a:cubicBezTo>
                  <a:cubicBezTo>
                    <a:pt x="14400" y="21325"/>
                    <a:pt x="18000" y="20362"/>
                    <a:pt x="21600" y="19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650692" y="1576476"/>
              <a:ext cx="62860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4102" y="0"/>
                  </a:moveTo>
                  <a:cubicBezTo>
                    <a:pt x="2662" y="4452"/>
                    <a:pt x="1222" y="8904"/>
                    <a:pt x="502" y="12284"/>
                  </a:cubicBezTo>
                  <a:cubicBezTo>
                    <a:pt x="-218" y="15664"/>
                    <a:pt x="-218" y="17973"/>
                    <a:pt x="862" y="19456"/>
                  </a:cubicBezTo>
                  <a:cubicBezTo>
                    <a:pt x="1942" y="20940"/>
                    <a:pt x="4102" y="21600"/>
                    <a:pt x="6262" y="21600"/>
                  </a:cubicBezTo>
                  <a:cubicBezTo>
                    <a:pt x="8422" y="21600"/>
                    <a:pt x="10582" y="20940"/>
                    <a:pt x="13102" y="19456"/>
                  </a:cubicBezTo>
                  <a:cubicBezTo>
                    <a:pt x="15622" y="17973"/>
                    <a:pt x="18502" y="15664"/>
                    <a:pt x="21382" y="13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618028" y="1684426"/>
              <a:ext cx="159024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18" fill="norm" stroke="1" extrusionOk="0">
                  <a:moveTo>
                    <a:pt x="2594" y="14400"/>
                  </a:moveTo>
                  <a:cubicBezTo>
                    <a:pt x="1173" y="16800"/>
                    <a:pt x="-248" y="19200"/>
                    <a:pt x="36" y="20400"/>
                  </a:cubicBezTo>
                  <a:cubicBezTo>
                    <a:pt x="320" y="21600"/>
                    <a:pt x="2310" y="21600"/>
                    <a:pt x="6147" y="18000"/>
                  </a:cubicBezTo>
                  <a:cubicBezTo>
                    <a:pt x="9984" y="14400"/>
                    <a:pt x="15668" y="7200"/>
                    <a:pt x="213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6183451" y="1532026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215201" y="1646326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7072451" y="1303426"/>
              <a:ext cx="25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4350"/>
                    <a:pt x="16615" y="8700"/>
                    <a:pt x="19108" y="12300"/>
                  </a:cubicBezTo>
                  <a:cubicBezTo>
                    <a:pt x="21600" y="15900"/>
                    <a:pt x="18277" y="18750"/>
                    <a:pt x="149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964501" y="1634806"/>
              <a:ext cx="31115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16478"/>
                  </a:moveTo>
                  <a:cubicBezTo>
                    <a:pt x="3527" y="10718"/>
                    <a:pt x="7053" y="4958"/>
                    <a:pt x="10359" y="2078"/>
                  </a:cubicBezTo>
                  <a:cubicBezTo>
                    <a:pt x="13665" y="-802"/>
                    <a:pt x="16751" y="-802"/>
                    <a:pt x="18588" y="2798"/>
                  </a:cubicBezTo>
                  <a:cubicBezTo>
                    <a:pt x="20424" y="6398"/>
                    <a:pt x="21012" y="13598"/>
                    <a:pt x="21600" y="20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034880" y="1811426"/>
              <a:ext cx="234422" cy="2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67" fill="norm" stroke="1" extrusionOk="0">
                  <a:moveTo>
                    <a:pt x="1119" y="1336"/>
                  </a:moveTo>
                  <a:cubicBezTo>
                    <a:pt x="729" y="5790"/>
                    <a:pt x="340" y="10243"/>
                    <a:pt x="146" y="13138"/>
                  </a:cubicBezTo>
                  <a:cubicBezTo>
                    <a:pt x="-49" y="16033"/>
                    <a:pt x="-49" y="17369"/>
                    <a:pt x="146" y="18594"/>
                  </a:cubicBezTo>
                  <a:cubicBezTo>
                    <a:pt x="340" y="19819"/>
                    <a:pt x="729" y="20932"/>
                    <a:pt x="1410" y="21266"/>
                  </a:cubicBezTo>
                  <a:cubicBezTo>
                    <a:pt x="2092" y="21600"/>
                    <a:pt x="3065" y="21155"/>
                    <a:pt x="4329" y="19151"/>
                  </a:cubicBezTo>
                  <a:cubicBezTo>
                    <a:pt x="5594" y="17146"/>
                    <a:pt x="7151" y="13584"/>
                    <a:pt x="8124" y="11245"/>
                  </a:cubicBezTo>
                  <a:cubicBezTo>
                    <a:pt x="9097" y="8907"/>
                    <a:pt x="9486" y="7794"/>
                    <a:pt x="9583" y="7905"/>
                  </a:cubicBezTo>
                  <a:cubicBezTo>
                    <a:pt x="9681" y="8016"/>
                    <a:pt x="9486" y="9353"/>
                    <a:pt x="9389" y="11134"/>
                  </a:cubicBezTo>
                  <a:cubicBezTo>
                    <a:pt x="9292" y="12915"/>
                    <a:pt x="9292" y="15142"/>
                    <a:pt x="9681" y="16590"/>
                  </a:cubicBezTo>
                  <a:cubicBezTo>
                    <a:pt x="10070" y="18037"/>
                    <a:pt x="10848" y="18705"/>
                    <a:pt x="12210" y="18371"/>
                  </a:cubicBezTo>
                  <a:cubicBezTo>
                    <a:pt x="13573" y="18037"/>
                    <a:pt x="15519" y="16701"/>
                    <a:pt x="17173" y="13472"/>
                  </a:cubicBezTo>
                  <a:cubicBezTo>
                    <a:pt x="18827" y="10243"/>
                    <a:pt x="20189" y="5122"/>
                    <a:pt x="215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7759061" y="1349580"/>
              <a:ext cx="392891" cy="46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7" fill="norm" stroke="1" extrusionOk="0">
                  <a:moveTo>
                    <a:pt x="19014" y="1673"/>
                  </a:moveTo>
                  <a:cubicBezTo>
                    <a:pt x="19361" y="1284"/>
                    <a:pt x="19707" y="895"/>
                    <a:pt x="20112" y="554"/>
                  </a:cubicBezTo>
                  <a:cubicBezTo>
                    <a:pt x="20516" y="214"/>
                    <a:pt x="20978" y="-78"/>
                    <a:pt x="20978" y="19"/>
                  </a:cubicBezTo>
                  <a:cubicBezTo>
                    <a:pt x="20978" y="117"/>
                    <a:pt x="20516" y="603"/>
                    <a:pt x="18726" y="1673"/>
                  </a:cubicBezTo>
                  <a:cubicBezTo>
                    <a:pt x="16935" y="2744"/>
                    <a:pt x="13816" y="4398"/>
                    <a:pt x="11044" y="5906"/>
                  </a:cubicBezTo>
                  <a:cubicBezTo>
                    <a:pt x="8272" y="7414"/>
                    <a:pt x="5846" y="8776"/>
                    <a:pt x="4518" y="9700"/>
                  </a:cubicBezTo>
                  <a:cubicBezTo>
                    <a:pt x="3190" y="10625"/>
                    <a:pt x="2959" y="11111"/>
                    <a:pt x="3074" y="11500"/>
                  </a:cubicBezTo>
                  <a:cubicBezTo>
                    <a:pt x="3190" y="11890"/>
                    <a:pt x="3652" y="12181"/>
                    <a:pt x="5096" y="12425"/>
                  </a:cubicBezTo>
                  <a:cubicBezTo>
                    <a:pt x="6539" y="12668"/>
                    <a:pt x="8965" y="12863"/>
                    <a:pt x="10524" y="13008"/>
                  </a:cubicBezTo>
                  <a:cubicBezTo>
                    <a:pt x="12084" y="13154"/>
                    <a:pt x="12777" y="13252"/>
                    <a:pt x="12892" y="13544"/>
                  </a:cubicBezTo>
                  <a:cubicBezTo>
                    <a:pt x="13008" y="13836"/>
                    <a:pt x="12546" y="14322"/>
                    <a:pt x="10640" y="15246"/>
                  </a:cubicBezTo>
                  <a:cubicBezTo>
                    <a:pt x="8734" y="16171"/>
                    <a:pt x="5384" y="17533"/>
                    <a:pt x="3421" y="18408"/>
                  </a:cubicBezTo>
                  <a:cubicBezTo>
                    <a:pt x="1457" y="19284"/>
                    <a:pt x="880" y="19673"/>
                    <a:pt x="475" y="20111"/>
                  </a:cubicBezTo>
                  <a:cubicBezTo>
                    <a:pt x="71" y="20549"/>
                    <a:pt x="-160" y="21036"/>
                    <a:pt x="129" y="21279"/>
                  </a:cubicBezTo>
                  <a:cubicBezTo>
                    <a:pt x="418" y="21522"/>
                    <a:pt x="1226" y="21522"/>
                    <a:pt x="3767" y="21327"/>
                  </a:cubicBezTo>
                  <a:cubicBezTo>
                    <a:pt x="6308" y="21133"/>
                    <a:pt x="10582" y="20744"/>
                    <a:pt x="13816" y="20695"/>
                  </a:cubicBezTo>
                  <a:cubicBezTo>
                    <a:pt x="17051" y="20646"/>
                    <a:pt x="19245" y="20938"/>
                    <a:pt x="21440" y="21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891601" y="2014626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904301" y="1932076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7986851" y="1989226"/>
              <a:ext cx="698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993201" y="2059076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8145601" y="1989226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936051" y="1131976"/>
              <a:ext cx="177801" cy="11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8558"/>
                  </a:moveTo>
                  <a:cubicBezTo>
                    <a:pt x="0" y="6521"/>
                    <a:pt x="0" y="4483"/>
                    <a:pt x="129" y="4483"/>
                  </a:cubicBezTo>
                  <a:cubicBezTo>
                    <a:pt x="257" y="4483"/>
                    <a:pt x="514" y="6521"/>
                    <a:pt x="643" y="8558"/>
                  </a:cubicBezTo>
                  <a:cubicBezTo>
                    <a:pt x="771" y="10596"/>
                    <a:pt x="771" y="12634"/>
                    <a:pt x="1157" y="14468"/>
                  </a:cubicBezTo>
                  <a:cubicBezTo>
                    <a:pt x="1543" y="16302"/>
                    <a:pt x="2314" y="17932"/>
                    <a:pt x="3343" y="18340"/>
                  </a:cubicBezTo>
                  <a:cubicBezTo>
                    <a:pt x="4371" y="18747"/>
                    <a:pt x="5657" y="17932"/>
                    <a:pt x="6686" y="16506"/>
                  </a:cubicBezTo>
                  <a:cubicBezTo>
                    <a:pt x="7714" y="15079"/>
                    <a:pt x="8486" y="13042"/>
                    <a:pt x="8871" y="13042"/>
                  </a:cubicBezTo>
                  <a:cubicBezTo>
                    <a:pt x="9257" y="13042"/>
                    <a:pt x="9257" y="15079"/>
                    <a:pt x="9771" y="16913"/>
                  </a:cubicBezTo>
                  <a:cubicBezTo>
                    <a:pt x="10286" y="18747"/>
                    <a:pt x="11314" y="20377"/>
                    <a:pt x="12471" y="20989"/>
                  </a:cubicBezTo>
                  <a:cubicBezTo>
                    <a:pt x="13629" y="21600"/>
                    <a:pt x="14914" y="21192"/>
                    <a:pt x="16457" y="17525"/>
                  </a:cubicBezTo>
                  <a:cubicBezTo>
                    <a:pt x="18000" y="13857"/>
                    <a:pt x="19800" y="69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8436478" y="1393343"/>
              <a:ext cx="172409" cy="57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24" fill="norm" stroke="1" extrusionOk="0">
                  <a:moveTo>
                    <a:pt x="943" y="437"/>
                  </a:moveTo>
                  <a:cubicBezTo>
                    <a:pt x="416" y="1940"/>
                    <a:pt x="-111" y="3443"/>
                    <a:pt x="21" y="4551"/>
                  </a:cubicBezTo>
                  <a:cubicBezTo>
                    <a:pt x="152" y="5659"/>
                    <a:pt x="943" y="6371"/>
                    <a:pt x="1996" y="6766"/>
                  </a:cubicBezTo>
                  <a:cubicBezTo>
                    <a:pt x="3050" y="7162"/>
                    <a:pt x="4367" y="7241"/>
                    <a:pt x="7001" y="6292"/>
                  </a:cubicBezTo>
                  <a:cubicBezTo>
                    <a:pt x="9635" y="5342"/>
                    <a:pt x="13587" y="3364"/>
                    <a:pt x="15694" y="2019"/>
                  </a:cubicBezTo>
                  <a:cubicBezTo>
                    <a:pt x="17801" y="674"/>
                    <a:pt x="18065" y="-38"/>
                    <a:pt x="18196" y="2"/>
                  </a:cubicBezTo>
                  <a:cubicBezTo>
                    <a:pt x="18328" y="41"/>
                    <a:pt x="18328" y="832"/>
                    <a:pt x="18723" y="2613"/>
                  </a:cubicBezTo>
                  <a:cubicBezTo>
                    <a:pt x="19118" y="4393"/>
                    <a:pt x="19909" y="7162"/>
                    <a:pt x="20435" y="10050"/>
                  </a:cubicBezTo>
                  <a:cubicBezTo>
                    <a:pt x="20962" y="12938"/>
                    <a:pt x="21226" y="15944"/>
                    <a:pt x="21357" y="17685"/>
                  </a:cubicBezTo>
                  <a:cubicBezTo>
                    <a:pt x="21489" y="19426"/>
                    <a:pt x="21489" y="19900"/>
                    <a:pt x="21357" y="20336"/>
                  </a:cubicBezTo>
                  <a:cubicBezTo>
                    <a:pt x="21226" y="20771"/>
                    <a:pt x="20962" y="21166"/>
                    <a:pt x="20172" y="21364"/>
                  </a:cubicBezTo>
                  <a:cubicBezTo>
                    <a:pt x="19382" y="21562"/>
                    <a:pt x="18065" y="21562"/>
                    <a:pt x="16879" y="21443"/>
                  </a:cubicBezTo>
                  <a:cubicBezTo>
                    <a:pt x="15694" y="21325"/>
                    <a:pt x="14640" y="21087"/>
                    <a:pt x="13850" y="20098"/>
                  </a:cubicBezTo>
                  <a:cubicBezTo>
                    <a:pt x="13060" y="19109"/>
                    <a:pt x="12533" y="17369"/>
                    <a:pt x="12006" y="15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744617" y="1557426"/>
              <a:ext cx="61385" cy="21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14897" y="0"/>
                  </a:moveTo>
                  <a:cubicBezTo>
                    <a:pt x="10428" y="3388"/>
                    <a:pt x="5959" y="6776"/>
                    <a:pt x="3352" y="9635"/>
                  </a:cubicBezTo>
                  <a:cubicBezTo>
                    <a:pt x="745" y="12494"/>
                    <a:pt x="0" y="14824"/>
                    <a:pt x="0" y="16518"/>
                  </a:cubicBezTo>
                  <a:cubicBezTo>
                    <a:pt x="0" y="18212"/>
                    <a:pt x="745" y="19271"/>
                    <a:pt x="2607" y="20118"/>
                  </a:cubicBezTo>
                  <a:cubicBezTo>
                    <a:pt x="4469" y="20965"/>
                    <a:pt x="7448" y="21600"/>
                    <a:pt x="10800" y="21388"/>
                  </a:cubicBezTo>
                  <a:cubicBezTo>
                    <a:pt x="14152" y="21176"/>
                    <a:pt x="17876" y="20118"/>
                    <a:pt x="2160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685351" y="168442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800"/>
                    <a:pt x="10971" y="12000"/>
                    <a:pt x="14571" y="8400"/>
                  </a:cubicBezTo>
                  <a:cubicBezTo>
                    <a:pt x="18171" y="4800"/>
                    <a:pt x="1988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913951" y="1703476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9082490" y="1614576"/>
              <a:ext cx="161299" cy="13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063" fill="norm" stroke="1" extrusionOk="0">
                  <a:moveTo>
                    <a:pt x="2042" y="2025"/>
                  </a:moveTo>
                  <a:cubicBezTo>
                    <a:pt x="1212" y="5400"/>
                    <a:pt x="381" y="8775"/>
                    <a:pt x="104" y="11812"/>
                  </a:cubicBezTo>
                  <a:cubicBezTo>
                    <a:pt x="-173" y="14850"/>
                    <a:pt x="104" y="17550"/>
                    <a:pt x="935" y="19237"/>
                  </a:cubicBezTo>
                  <a:cubicBezTo>
                    <a:pt x="1765" y="20925"/>
                    <a:pt x="3150" y="21600"/>
                    <a:pt x="4812" y="20588"/>
                  </a:cubicBezTo>
                  <a:cubicBezTo>
                    <a:pt x="6473" y="19575"/>
                    <a:pt x="8412" y="16875"/>
                    <a:pt x="9658" y="14681"/>
                  </a:cubicBezTo>
                  <a:cubicBezTo>
                    <a:pt x="10904" y="12487"/>
                    <a:pt x="11458" y="10800"/>
                    <a:pt x="11458" y="10800"/>
                  </a:cubicBezTo>
                  <a:cubicBezTo>
                    <a:pt x="11458" y="10800"/>
                    <a:pt x="10904" y="12487"/>
                    <a:pt x="11042" y="14512"/>
                  </a:cubicBezTo>
                  <a:cubicBezTo>
                    <a:pt x="11181" y="16538"/>
                    <a:pt x="12012" y="18900"/>
                    <a:pt x="13119" y="19912"/>
                  </a:cubicBezTo>
                  <a:cubicBezTo>
                    <a:pt x="14227" y="20925"/>
                    <a:pt x="15612" y="20588"/>
                    <a:pt x="17135" y="19069"/>
                  </a:cubicBezTo>
                  <a:cubicBezTo>
                    <a:pt x="18658" y="17550"/>
                    <a:pt x="20319" y="14850"/>
                    <a:pt x="20873" y="11475"/>
                  </a:cubicBezTo>
                  <a:cubicBezTo>
                    <a:pt x="21427" y="8100"/>
                    <a:pt x="20873" y="4050"/>
                    <a:pt x="20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9333051" y="1665376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9386766" y="1614576"/>
              <a:ext cx="3518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0"/>
                  </a:moveTo>
                  <a:cubicBezTo>
                    <a:pt x="3333" y="4320"/>
                    <a:pt x="792" y="8640"/>
                    <a:pt x="156" y="11808"/>
                  </a:cubicBezTo>
                  <a:cubicBezTo>
                    <a:pt x="-479" y="14976"/>
                    <a:pt x="792" y="16992"/>
                    <a:pt x="4603" y="18432"/>
                  </a:cubicBezTo>
                  <a:cubicBezTo>
                    <a:pt x="8415" y="19872"/>
                    <a:pt x="14768" y="20736"/>
                    <a:pt x="211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9555301" y="1652676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50"/>
                    <a:pt x="0" y="11700"/>
                    <a:pt x="3600" y="15300"/>
                  </a:cubicBezTo>
                  <a:cubicBezTo>
                    <a:pt x="7200" y="18900"/>
                    <a:pt x="14400" y="202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9504501" y="1525676"/>
              <a:ext cx="95251" cy="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4880" y="1600"/>
                  </a:cubicBezTo>
                  <a:cubicBezTo>
                    <a:pt x="12960" y="3200"/>
                    <a:pt x="11520" y="6400"/>
                    <a:pt x="10800" y="10000"/>
                  </a:cubicBezTo>
                  <a:cubicBezTo>
                    <a:pt x="10080" y="13600"/>
                    <a:pt x="10080" y="17600"/>
                    <a:pt x="11280" y="19600"/>
                  </a:cubicBezTo>
                  <a:cubicBezTo>
                    <a:pt x="12480" y="21600"/>
                    <a:pt x="14880" y="21600"/>
                    <a:pt x="16560" y="19600"/>
                  </a:cubicBezTo>
                  <a:cubicBezTo>
                    <a:pt x="18240" y="17600"/>
                    <a:pt x="19200" y="13600"/>
                    <a:pt x="18720" y="10400"/>
                  </a:cubicBezTo>
                  <a:cubicBezTo>
                    <a:pt x="18240" y="7200"/>
                    <a:pt x="16320" y="4800"/>
                    <a:pt x="12960" y="4400"/>
                  </a:cubicBezTo>
                  <a:cubicBezTo>
                    <a:pt x="9600" y="4000"/>
                    <a:pt x="4800" y="5600"/>
                    <a:pt x="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8767901" y="1919376"/>
              <a:ext cx="59281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0" y="21600"/>
                  </a:moveTo>
                  <a:cubicBezTo>
                    <a:pt x="3075" y="14400"/>
                    <a:pt x="6149" y="7200"/>
                    <a:pt x="9340" y="3600"/>
                  </a:cubicBezTo>
                  <a:cubicBezTo>
                    <a:pt x="12530" y="0"/>
                    <a:pt x="15835" y="0"/>
                    <a:pt x="17680" y="0"/>
                  </a:cubicBezTo>
                  <a:cubicBezTo>
                    <a:pt x="19525" y="0"/>
                    <a:pt x="19909" y="0"/>
                    <a:pt x="20332" y="0"/>
                  </a:cubicBezTo>
                  <a:cubicBezTo>
                    <a:pt x="20754" y="0"/>
                    <a:pt x="21216" y="0"/>
                    <a:pt x="21408" y="2700"/>
                  </a:cubicBezTo>
                  <a:cubicBezTo>
                    <a:pt x="21600" y="5400"/>
                    <a:pt x="21523" y="10800"/>
                    <a:pt x="21446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8926395" y="1944776"/>
              <a:ext cx="654307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879" fill="norm" stroke="1" extrusionOk="0">
                  <a:moveTo>
                    <a:pt x="1054" y="11782"/>
                  </a:moveTo>
                  <a:cubicBezTo>
                    <a:pt x="566" y="13745"/>
                    <a:pt x="78" y="15709"/>
                    <a:pt x="9" y="17673"/>
                  </a:cubicBezTo>
                  <a:cubicBezTo>
                    <a:pt x="-61" y="19636"/>
                    <a:pt x="287" y="21600"/>
                    <a:pt x="1576" y="20618"/>
                  </a:cubicBezTo>
                  <a:cubicBezTo>
                    <a:pt x="2865" y="19636"/>
                    <a:pt x="5095" y="15709"/>
                    <a:pt x="7325" y="10800"/>
                  </a:cubicBezTo>
                  <a:cubicBezTo>
                    <a:pt x="9554" y="5891"/>
                    <a:pt x="11784" y="0"/>
                    <a:pt x="14153" y="0"/>
                  </a:cubicBezTo>
                  <a:cubicBezTo>
                    <a:pt x="16522" y="0"/>
                    <a:pt x="19031" y="5891"/>
                    <a:pt x="21539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608901" y="2967126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0"/>
                    <a:pt x="11782" y="0"/>
                    <a:pt x="15382" y="3600"/>
                  </a:cubicBezTo>
                  <a:cubicBezTo>
                    <a:pt x="18982" y="7200"/>
                    <a:pt x="20291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653351" y="3081426"/>
              <a:ext cx="177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114" y="17280"/>
                    <a:pt x="8229" y="21600"/>
                    <a:pt x="11829" y="19440"/>
                  </a:cubicBezTo>
                  <a:cubicBezTo>
                    <a:pt x="15429" y="17280"/>
                    <a:pt x="18514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7501701" y="2652716"/>
              <a:ext cx="214995" cy="66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34" fill="norm" stroke="1" extrusionOk="0">
                  <a:moveTo>
                    <a:pt x="4656" y="311"/>
                  </a:moveTo>
                  <a:cubicBezTo>
                    <a:pt x="3817" y="516"/>
                    <a:pt x="2979" y="721"/>
                    <a:pt x="2140" y="1541"/>
                  </a:cubicBezTo>
                  <a:cubicBezTo>
                    <a:pt x="1301" y="2361"/>
                    <a:pt x="462" y="3797"/>
                    <a:pt x="148" y="5061"/>
                  </a:cubicBezTo>
                  <a:cubicBezTo>
                    <a:pt x="-167" y="6326"/>
                    <a:pt x="43" y="7420"/>
                    <a:pt x="567" y="8069"/>
                  </a:cubicBezTo>
                  <a:cubicBezTo>
                    <a:pt x="1091" y="8718"/>
                    <a:pt x="1930" y="8923"/>
                    <a:pt x="2979" y="9060"/>
                  </a:cubicBezTo>
                  <a:cubicBezTo>
                    <a:pt x="4027" y="9197"/>
                    <a:pt x="5285" y="9265"/>
                    <a:pt x="7068" y="8855"/>
                  </a:cubicBezTo>
                  <a:cubicBezTo>
                    <a:pt x="8850" y="8445"/>
                    <a:pt x="11157" y="7556"/>
                    <a:pt x="13254" y="6121"/>
                  </a:cubicBezTo>
                  <a:cubicBezTo>
                    <a:pt x="15351" y="4685"/>
                    <a:pt x="17239" y="2703"/>
                    <a:pt x="18183" y="1541"/>
                  </a:cubicBezTo>
                  <a:cubicBezTo>
                    <a:pt x="19126" y="379"/>
                    <a:pt x="19126" y="37"/>
                    <a:pt x="18812" y="3"/>
                  </a:cubicBezTo>
                  <a:cubicBezTo>
                    <a:pt x="18497" y="-31"/>
                    <a:pt x="17868" y="242"/>
                    <a:pt x="17553" y="1404"/>
                  </a:cubicBezTo>
                  <a:cubicBezTo>
                    <a:pt x="17239" y="2566"/>
                    <a:pt x="17239" y="4617"/>
                    <a:pt x="17868" y="6736"/>
                  </a:cubicBezTo>
                  <a:cubicBezTo>
                    <a:pt x="18497" y="8855"/>
                    <a:pt x="19755" y="11042"/>
                    <a:pt x="20489" y="13264"/>
                  </a:cubicBezTo>
                  <a:cubicBezTo>
                    <a:pt x="21223" y="15485"/>
                    <a:pt x="21433" y="17741"/>
                    <a:pt x="21223" y="19108"/>
                  </a:cubicBezTo>
                  <a:cubicBezTo>
                    <a:pt x="21014" y="20475"/>
                    <a:pt x="20384" y="20954"/>
                    <a:pt x="19441" y="21227"/>
                  </a:cubicBezTo>
                  <a:cubicBezTo>
                    <a:pt x="18497" y="21501"/>
                    <a:pt x="17239" y="21569"/>
                    <a:pt x="15142" y="21022"/>
                  </a:cubicBezTo>
                  <a:cubicBezTo>
                    <a:pt x="13045" y="20475"/>
                    <a:pt x="10109" y="19313"/>
                    <a:pt x="9165" y="18151"/>
                  </a:cubicBezTo>
                  <a:cubicBezTo>
                    <a:pt x="8221" y="16989"/>
                    <a:pt x="9270" y="15827"/>
                    <a:pt x="10318" y="14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7791009" y="2814726"/>
              <a:ext cx="100593" cy="23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93" fill="norm" stroke="1" extrusionOk="0">
                  <a:moveTo>
                    <a:pt x="10586" y="0"/>
                  </a:moveTo>
                  <a:cubicBezTo>
                    <a:pt x="8336" y="189"/>
                    <a:pt x="6086" y="379"/>
                    <a:pt x="4286" y="2842"/>
                  </a:cubicBezTo>
                  <a:cubicBezTo>
                    <a:pt x="2486" y="5305"/>
                    <a:pt x="1136" y="10042"/>
                    <a:pt x="461" y="13358"/>
                  </a:cubicBezTo>
                  <a:cubicBezTo>
                    <a:pt x="-214" y="16674"/>
                    <a:pt x="-214" y="18568"/>
                    <a:pt x="911" y="19800"/>
                  </a:cubicBezTo>
                  <a:cubicBezTo>
                    <a:pt x="2036" y="21032"/>
                    <a:pt x="4286" y="21600"/>
                    <a:pt x="7886" y="21126"/>
                  </a:cubicBezTo>
                  <a:cubicBezTo>
                    <a:pt x="11486" y="20653"/>
                    <a:pt x="16436" y="19137"/>
                    <a:pt x="21386" y="17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733370" y="2890926"/>
              <a:ext cx="19633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4080" y="21600"/>
                  </a:moveTo>
                  <a:cubicBezTo>
                    <a:pt x="2242" y="21046"/>
                    <a:pt x="403" y="20492"/>
                    <a:pt x="59" y="19108"/>
                  </a:cubicBezTo>
                  <a:cubicBezTo>
                    <a:pt x="-286" y="17723"/>
                    <a:pt x="863" y="15508"/>
                    <a:pt x="4310" y="12738"/>
                  </a:cubicBezTo>
                  <a:cubicBezTo>
                    <a:pt x="7757" y="9969"/>
                    <a:pt x="13501" y="6646"/>
                    <a:pt x="16718" y="4431"/>
                  </a:cubicBezTo>
                  <a:cubicBezTo>
                    <a:pt x="19935" y="2215"/>
                    <a:pt x="20625" y="1108"/>
                    <a:pt x="213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8120201" y="2840126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5600"/>
                    <a:pt x="10643" y="9600"/>
                    <a:pt x="14243" y="6000"/>
                  </a:cubicBezTo>
                  <a:cubicBezTo>
                    <a:pt x="17843" y="2400"/>
                    <a:pt x="1972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8164651" y="2776626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8467016" y="2724697"/>
              <a:ext cx="208025" cy="63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80" fill="norm" stroke="1" extrusionOk="0">
                  <a:moveTo>
                    <a:pt x="2192" y="39"/>
                  </a:moveTo>
                  <a:cubicBezTo>
                    <a:pt x="1328" y="685"/>
                    <a:pt x="464" y="1330"/>
                    <a:pt x="140" y="2299"/>
                  </a:cubicBezTo>
                  <a:cubicBezTo>
                    <a:pt x="-184" y="3268"/>
                    <a:pt x="32" y="4560"/>
                    <a:pt x="1004" y="5493"/>
                  </a:cubicBezTo>
                  <a:cubicBezTo>
                    <a:pt x="1976" y="6425"/>
                    <a:pt x="3704" y="7000"/>
                    <a:pt x="6080" y="6964"/>
                  </a:cubicBezTo>
                  <a:cubicBezTo>
                    <a:pt x="8456" y="6928"/>
                    <a:pt x="11480" y="6282"/>
                    <a:pt x="14072" y="5170"/>
                  </a:cubicBezTo>
                  <a:cubicBezTo>
                    <a:pt x="16664" y="4057"/>
                    <a:pt x="18824" y="2479"/>
                    <a:pt x="20012" y="1474"/>
                  </a:cubicBezTo>
                  <a:cubicBezTo>
                    <a:pt x="21200" y="469"/>
                    <a:pt x="21416" y="39"/>
                    <a:pt x="21092" y="3"/>
                  </a:cubicBezTo>
                  <a:cubicBezTo>
                    <a:pt x="20768" y="-33"/>
                    <a:pt x="19904" y="326"/>
                    <a:pt x="19364" y="1546"/>
                  </a:cubicBezTo>
                  <a:cubicBezTo>
                    <a:pt x="18824" y="2766"/>
                    <a:pt x="18608" y="4847"/>
                    <a:pt x="18932" y="7107"/>
                  </a:cubicBezTo>
                  <a:cubicBezTo>
                    <a:pt x="19256" y="9368"/>
                    <a:pt x="20120" y="11808"/>
                    <a:pt x="20336" y="14032"/>
                  </a:cubicBezTo>
                  <a:cubicBezTo>
                    <a:pt x="20552" y="16257"/>
                    <a:pt x="20120" y="18266"/>
                    <a:pt x="19364" y="19486"/>
                  </a:cubicBezTo>
                  <a:cubicBezTo>
                    <a:pt x="18608" y="20706"/>
                    <a:pt x="17528" y="21136"/>
                    <a:pt x="16448" y="21352"/>
                  </a:cubicBezTo>
                  <a:cubicBezTo>
                    <a:pt x="15368" y="21567"/>
                    <a:pt x="14288" y="21567"/>
                    <a:pt x="12668" y="20921"/>
                  </a:cubicBezTo>
                  <a:cubicBezTo>
                    <a:pt x="11048" y="20275"/>
                    <a:pt x="8888" y="18984"/>
                    <a:pt x="8348" y="17620"/>
                  </a:cubicBezTo>
                  <a:cubicBezTo>
                    <a:pt x="7808" y="16257"/>
                    <a:pt x="8888" y="14821"/>
                    <a:pt x="9968" y="13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8781578" y="2827426"/>
              <a:ext cx="5617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18830" y="0"/>
                  </a:moveTo>
                  <a:cubicBezTo>
                    <a:pt x="14030" y="4286"/>
                    <a:pt x="9230" y="8571"/>
                    <a:pt x="6030" y="11743"/>
                  </a:cubicBezTo>
                  <a:cubicBezTo>
                    <a:pt x="2830" y="14914"/>
                    <a:pt x="1230" y="16971"/>
                    <a:pt x="430" y="18429"/>
                  </a:cubicBezTo>
                  <a:cubicBezTo>
                    <a:pt x="-370" y="19886"/>
                    <a:pt x="-370" y="20743"/>
                    <a:pt x="3230" y="21171"/>
                  </a:cubicBezTo>
                  <a:cubicBezTo>
                    <a:pt x="6830" y="21600"/>
                    <a:pt x="14030" y="21600"/>
                    <a:pt x="212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8755201" y="2983499"/>
              <a:ext cx="1079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694" y="12302"/>
                    <a:pt x="3388" y="4448"/>
                    <a:pt x="6988" y="1502"/>
                  </a:cubicBezTo>
                  <a:cubicBezTo>
                    <a:pt x="10588" y="-1443"/>
                    <a:pt x="16094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8920301" y="3011576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9085401" y="2960776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9294951" y="2909976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9390201" y="2821076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00"/>
                    <a:pt x="4800" y="9600"/>
                    <a:pt x="8400" y="13200"/>
                  </a:cubicBezTo>
                  <a:cubicBezTo>
                    <a:pt x="12000" y="16800"/>
                    <a:pt x="16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9568001" y="2932383"/>
              <a:ext cx="889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9726751" y="2941726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21600"/>
                    <a:pt x="9164" y="21600"/>
                    <a:pt x="12764" y="18000"/>
                  </a:cubicBezTo>
                  <a:cubicBezTo>
                    <a:pt x="16364" y="14400"/>
                    <a:pt x="1898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9974401" y="2916326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0088138" y="2833776"/>
              <a:ext cx="196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36"/>
                    <a:pt x="-1585" y="10473"/>
                    <a:pt x="575" y="14073"/>
                  </a:cubicBezTo>
                  <a:cubicBezTo>
                    <a:pt x="2735" y="17673"/>
                    <a:pt x="11375" y="19636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0208806" y="2824997"/>
              <a:ext cx="186812" cy="51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95" fill="norm" stroke="1" extrusionOk="0">
                  <a:moveTo>
                    <a:pt x="2247" y="100"/>
                  </a:moveTo>
                  <a:cubicBezTo>
                    <a:pt x="1276" y="1499"/>
                    <a:pt x="305" y="2898"/>
                    <a:pt x="63" y="4035"/>
                  </a:cubicBezTo>
                  <a:cubicBezTo>
                    <a:pt x="-180" y="5172"/>
                    <a:pt x="305" y="6046"/>
                    <a:pt x="1155" y="6571"/>
                  </a:cubicBezTo>
                  <a:cubicBezTo>
                    <a:pt x="2004" y="7096"/>
                    <a:pt x="3218" y="7271"/>
                    <a:pt x="6130" y="6527"/>
                  </a:cubicBezTo>
                  <a:cubicBezTo>
                    <a:pt x="9042" y="5784"/>
                    <a:pt x="13654" y="4123"/>
                    <a:pt x="16202" y="3073"/>
                  </a:cubicBezTo>
                  <a:cubicBezTo>
                    <a:pt x="18750" y="2024"/>
                    <a:pt x="19236" y="1587"/>
                    <a:pt x="19478" y="1106"/>
                  </a:cubicBezTo>
                  <a:cubicBezTo>
                    <a:pt x="19721" y="625"/>
                    <a:pt x="19721" y="100"/>
                    <a:pt x="19236" y="12"/>
                  </a:cubicBezTo>
                  <a:cubicBezTo>
                    <a:pt x="18750" y="-75"/>
                    <a:pt x="17780" y="275"/>
                    <a:pt x="17173" y="1280"/>
                  </a:cubicBezTo>
                  <a:cubicBezTo>
                    <a:pt x="16566" y="2286"/>
                    <a:pt x="16323" y="3948"/>
                    <a:pt x="16930" y="6221"/>
                  </a:cubicBezTo>
                  <a:cubicBezTo>
                    <a:pt x="17537" y="8495"/>
                    <a:pt x="18993" y="11381"/>
                    <a:pt x="19964" y="13742"/>
                  </a:cubicBezTo>
                  <a:cubicBezTo>
                    <a:pt x="20935" y="16103"/>
                    <a:pt x="21420" y="17940"/>
                    <a:pt x="21420" y="19120"/>
                  </a:cubicBezTo>
                  <a:cubicBezTo>
                    <a:pt x="21420" y="20301"/>
                    <a:pt x="20935" y="20825"/>
                    <a:pt x="19964" y="21131"/>
                  </a:cubicBezTo>
                  <a:cubicBezTo>
                    <a:pt x="18993" y="21438"/>
                    <a:pt x="17537" y="21525"/>
                    <a:pt x="16081" y="21131"/>
                  </a:cubicBezTo>
                  <a:cubicBezTo>
                    <a:pt x="14624" y="20738"/>
                    <a:pt x="13168" y="19863"/>
                    <a:pt x="12440" y="18727"/>
                  </a:cubicBezTo>
                  <a:cubicBezTo>
                    <a:pt x="11712" y="17590"/>
                    <a:pt x="11712" y="16191"/>
                    <a:pt x="11712" y="14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0489930" y="2941726"/>
              <a:ext cx="6867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9453" y="0"/>
                  </a:moveTo>
                  <a:cubicBezTo>
                    <a:pt x="6180" y="5067"/>
                    <a:pt x="2908" y="10133"/>
                    <a:pt x="1271" y="13467"/>
                  </a:cubicBezTo>
                  <a:cubicBezTo>
                    <a:pt x="-365" y="16800"/>
                    <a:pt x="-365" y="18400"/>
                    <a:pt x="944" y="19600"/>
                  </a:cubicBezTo>
                  <a:cubicBezTo>
                    <a:pt x="2253" y="20800"/>
                    <a:pt x="4871" y="21600"/>
                    <a:pt x="8471" y="21600"/>
                  </a:cubicBezTo>
                  <a:cubicBezTo>
                    <a:pt x="12071" y="21600"/>
                    <a:pt x="16653" y="20800"/>
                    <a:pt x="21235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0450651" y="303062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0609401" y="3056026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0737409" y="3005226"/>
              <a:ext cx="116286" cy="7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40" fill="norm" stroke="1" extrusionOk="0">
                  <a:moveTo>
                    <a:pt x="3287" y="0"/>
                  </a:moveTo>
                  <a:cubicBezTo>
                    <a:pt x="2130" y="2274"/>
                    <a:pt x="973" y="4547"/>
                    <a:pt x="395" y="7105"/>
                  </a:cubicBezTo>
                  <a:cubicBezTo>
                    <a:pt x="-184" y="9663"/>
                    <a:pt x="-184" y="12505"/>
                    <a:pt x="780" y="14211"/>
                  </a:cubicBezTo>
                  <a:cubicBezTo>
                    <a:pt x="1745" y="15916"/>
                    <a:pt x="3673" y="16484"/>
                    <a:pt x="5409" y="15063"/>
                  </a:cubicBezTo>
                  <a:cubicBezTo>
                    <a:pt x="7145" y="13642"/>
                    <a:pt x="8687" y="10232"/>
                    <a:pt x="9073" y="9947"/>
                  </a:cubicBezTo>
                  <a:cubicBezTo>
                    <a:pt x="9459" y="9663"/>
                    <a:pt x="8687" y="12505"/>
                    <a:pt x="8687" y="15347"/>
                  </a:cubicBezTo>
                  <a:cubicBezTo>
                    <a:pt x="8687" y="18189"/>
                    <a:pt x="9459" y="21032"/>
                    <a:pt x="11195" y="21316"/>
                  </a:cubicBezTo>
                  <a:cubicBezTo>
                    <a:pt x="12930" y="21600"/>
                    <a:pt x="15630" y="19326"/>
                    <a:pt x="17559" y="17053"/>
                  </a:cubicBezTo>
                  <a:cubicBezTo>
                    <a:pt x="19487" y="14779"/>
                    <a:pt x="20645" y="12505"/>
                    <a:pt x="21030" y="9947"/>
                  </a:cubicBezTo>
                  <a:cubicBezTo>
                    <a:pt x="21416" y="7389"/>
                    <a:pt x="21030" y="4547"/>
                    <a:pt x="20645" y="1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0901501" y="3043326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0939601" y="3024276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1022151" y="2973476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15"/>
                    <a:pt x="7200" y="11631"/>
                    <a:pt x="3600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421701" y="3494601"/>
              <a:ext cx="3219451" cy="6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9686"/>
                  </a:moveTo>
                  <a:cubicBezTo>
                    <a:pt x="511" y="13613"/>
                    <a:pt x="1022" y="17541"/>
                    <a:pt x="1562" y="19504"/>
                  </a:cubicBezTo>
                  <a:cubicBezTo>
                    <a:pt x="2102" y="21468"/>
                    <a:pt x="2670" y="21468"/>
                    <a:pt x="3273" y="21468"/>
                  </a:cubicBezTo>
                  <a:cubicBezTo>
                    <a:pt x="3877" y="21468"/>
                    <a:pt x="4516" y="21468"/>
                    <a:pt x="5120" y="21468"/>
                  </a:cubicBezTo>
                  <a:cubicBezTo>
                    <a:pt x="5723" y="21468"/>
                    <a:pt x="6291" y="21468"/>
                    <a:pt x="6788" y="21141"/>
                  </a:cubicBezTo>
                  <a:cubicBezTo>
                    <a:pt x="7285" y="20813"/>
                    <a:pt x="7711" y="20159"/>
                    <a:pt x="8151" y="19504"/>
                  </a:cubicBezTo>
                  <a:cubicBezTo>
                    <a:pt x="8592" y="18850"/>
                    <a:pt x="9046" y="18195"/>
                    <a:pt x="9543" y="16886"/>
                  </a:cubicBezTo>
                  <a:cubicBezTo>
                    <a:pt x="10040" y="15577"/>
                    <a:pt x="10580" y="13613"/>
                    <a:pt x="11098" y="11977"/>
                  </a:cubicBezTo>
                  <a:cubicBezTo>
                    <a:pt x="11617" y="10341"/>
                    <a:pt x="12114" y="9032"/>
                    <a:pt x="12625" y="7723"/>
                  </a:cubicBezTo>
                  <a:cubicBezTo>
                    <a:pt x="13136" y="6413"/>
                    <a:pt x="13662" y="5104"/>
                    <a:pt x="14187" y="4123"/>
                  </a:cubicBezTo>
                  <a:cubicBezTo>
                    <a:pt x="14712" y="3141"/>
                    <a:pt x="15238" y="2486"/>
                    <a:pt x="15728" y="1832"/>
                  </a:cubicBezTo>
                  <a:cubicBezTo>
                    <a:pt x="16218" y="1177"/>
                    <a:pt x="16672" y="523"/>
                    <a:pt x="17219" y="195"/>
                  </a:cubicBezTo>
                  <a:cubicBezTo>
                    <a:pt x="17766" y="-132"/>
                    <a:pt x="18405" y="-132"/>
                    <a:pt x="19108" y="850"/>
                  </a:cubicBezTo>
                  <a:cubicBezTo>
                    <a:pt x="19811" y="1832"/>
                    <a:pt x="20578" y="3795"/>
                    <a:pt x="21004" y="5104"/>
                  </a:cubicBezTo>
                  <a:cubicBezTo>
                    <a:pt x="21430" y="6413"/>
                    <a:pt x="21515" y="7068"/>
                    <a:pt x="21600" y="7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9322467" y="3710076"/>
              <a:ext cx="264585" cy="23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419" y="1168"/>
                  </a:moveTo>
                  <a:cubicBezTo>
                    <a:pt x="1728" y="4865"/>
                    <a:pt x="1037" y="8562"/>
                    <a:pt x="605" y="10897"/>
                  </a:cubicBezTo>
                  <a:cubicBezTo>
                    <a:pt x="173" y="13232"/>
                    <a:pt x="0" y="14205"/>
                    <a:pt x="0" y="15276"/>
                  </a:cubicBezTo>
                  <a:cubicBezTo>
                    <a:pt x="0" y="16346"/>
                    <a:pt x="173" y="17514"/>
                    <a:pt x="778" y="17805"/>
                  </a:cubicBezTo>
                  <a:cubicBezTo>
                    <a:pt x="1382" y="18097"/>
                    <a:pt x="2419" y="17514"/>
                    <a:pt x="3283" y="16832"/>
                  </a:cubicBezTo>
                  <a:cubicBezTo>
                    <a:pt x="4147" y="16151"/>
                    <a:pt x="4838" y="15373"/>
                    <a:pt x="5530" y="14595"/>
                  </a:cubicBezTo>
                  <a:cubicBezTo>
                    <a:pt x="6221" y="13816"/>
                    <a:pt x="6912" y="13038"/>
                    <a:pt x="7344" y="13135"/>
                  </a:cubicBezTo>
                  <a:cubicBezTo>
                    <a:pt x="7776" y="13232"/>
                    <a:pt x="7949" y="14205"/>
                    <a:pt x="8035" y="15276"/>
                  </a:cubicBezTo>
                  <a:cubicBezTo>
                    <a:pt x="8122" y="16346"/>
                    <a:pt x="8122" y="17514"/>
                    <a:pt x="8294" y="18584"/>
                  </a:cubicBezTo>
                  <a:cubicBezTo>
                    <a:pt x="8467" y="19654"/>
                    <a:pt x="8813" y="20627"/>
                    <a:pt x="9590" y="21114"/>
                  </a:cubicBezTo>
                  <a:cubicBezTo>
                    <a:pt x="10368" y="21600"/>
                    <a:pt x="11578" y="21600"/>
                    <a:pt x="13219" y="20432"/>
                  </a:cubicBezTo>
                  <a:cubicBezTo>
                    <a:pt x="14861" y="19265"/>
                    <a:pt x="16934" y="16930"/>
                    <a:pt x="18403" y="13330"/>
                  </a:cubicBezTo>
                  <a:cubicBezTo>
                    <a:pt x="19872" y="9730"/>
                    <a:pt x="20736" y="48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078051" y="2848876"/>
              <a:ext cx="158222" cy="291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82" fill="norm" stroke="1" extrusionOk="0">
                  <a:moveTo>
                    <a:pt x="0" y="829"/>
                  </a:moveTo>
                  <a:cubicBezTo>
                    <a:pt x="2592" y="578"/>
                    <a:pt x="5184" y="327"/>
                    <a:pt x="7056" y="178"/>
                  </a:cubicBezTo>
                  <a:cubicBezTo>
                    <a:pt x="8928" y="29"/>
                    <a:pt x="10080" y="-18"/>
                    <a:pt x="10656" y="6"/>
                  </a:cubicBezTo>
                  <a:cubicBezTo>
                    <a:pt x="11232" y="29"/>
                    <a:pt x="11232" y="123"/>
                    <a:pt x="10944" y="476"/>
                  </a:cubicBezTo>
                  <a:cubicBezTo>
                    <a:pt x="10656" y="829"/>
                    <a:pt x="10080" y="1441"/>
                    <a:pt x="9648" y="2045"/>
                  </a:cubicBezTo>
                  <a:cubicBezTo>
                    <a:pt x="9216" y="2649"/>
                    <a:pt x="8928" y="3245"/>
                    <a:pt x="8784" y="3833"/>
                  </a:cubicBezTo>
                  <a:cubicBezTo>
                    <a:pt x="8640" y="4421"/>
                    <a:pt x="8640" y="5002"/>
                    <a:pt x="9072" y="5566"/>
                  </a:cubicBezTo>
                  <a:cubicBezTo>
                    <a:pt x="9504" y="6131"/>
                    <a:pt x="10368" y="6680"/>
                    <a:pt x="11520" y="7268"/>
                  </a:cubicBezTo>
                  <a:cubicBezTo>
                    <a:pt x="12672" y="7857"/>
                    <a:pt x="14112" y="8484"/>
                    <a:pt x="15552" y="9143"/>
                  </a:cubicBezTo>
                  <a:cubicBezTo>
                    <a:pt x="16992" y="9802"/>
                    <a:pt x="18432" y="10492"/>
                    <a:pt x="19440" y="11166"/>
                  </a:cubicBezTo>
                  <a:cubicBezTo>
                    <a:pt x="20448" y="11841"/>
                    <a:pt x="21024" y="12500"/>
                    <a:pt x="21312" y="13158"/>
                  </a:cubicBezTo>
                  <a:cubicBezTo>
                    <a:pt x="21600" y="13817"/>
                    <a:pt x="21600" y="14476"/>
                    <a:pt x="21312" y="15088"/>
                  </a:cubicBezTo>
                  <a:cubicBezTo>
                    <a:pt x="21024" y="15700"/>
                    <a:pt x="20448" y="16264"/>
                    <a:pt x="19872" y="16845"/>
                  </a:cubicBezTo>
                  <a:cubicBezTo>
                    <a:pt x="19296" y="17425"/>
                    <a:pt x="18720" y="18021"/>
                    <a:pt x="18432" y="18664"/>
                  </a:cubicBezTo>
                  <a:cubicBezTo>
                    <a:pt x="18144" y="19307"/>
                    <a:pt x="18144" y="19998"/>
                    <a:pt x="18000" y="20492"/>
                  </a:cubicBezTo>
                  <a:cubicBezTo>
                    <a:pt x="17856" y="20986"/>
                    <a:pt x="17568" y="21284"/>
                    <a:pt x="17280" y="21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94104" y="5373776"/>
              <a:ext cx="573064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83" y="19200"/>
                  </a:moveTo>
                  <a:cubicBezTo>
                    <a:pt x="35" y="18400"/>
                    <a:pt x="-13" y="17600"/>
                    <a:pt x="3" y="17200"/>
                  </a:cubicBezTo>
                  <a:cubicBezTo>
                    <a:pt x="19" y="16800"/>
                    <a:pt x="99" y="16800"/>
                    <a:pt x="270" y="17600"/>
                  </a:cubicBezTo>
                  <a:cubicBezTo>
                    <a:pt x="441" y="18400"/>
                    <a:pt x="705" y="20000"/>
                    <a:pt x="1004" y="20800"/>
                  </a:cubicBezTo>
                  <a:cubicBezTo>
                    <a:pt x="1303" y="21600"/>
                    <a:pt x="1637" y="21600"/>
                    <a:pt x="1968" y="21600"/>
                  </a:cubicBezTo>
                  <a:cubicBezTo>
                    <a:pt x="2299" y="21600"/>
                    <a:pt x="2626" y="21600"/>
                    <a:pt x="2913" y="21600"/>
                  </a:cubicBezTo>
                  <a:cubicBezTo>
                    <a:pt x="3200" y="21600"/>
                    <a:pt x="3447" y="21600"/>
                    <a:pt x="3707" y="21200"/>
                  </a:cubicBezTo>
                  <a:cubicBezTo>
                    <a:pt x="3966" y="20800"/>
                    <a:pt x="4237" y="20000"/>
                    <a:pt x="4528" y="18800"/>
                  </a:cubicBezTo>
                  <a:cubicBezTo>
                    <a:pt x="4819" y="17600"/>
                    <a:pt x="5130" y="16000"/>
                    <a:pt x="5437" y="14800"/>
                  </a:cubicBezTo>
                  <a:cubicBezTo>
                    <a:pt x="5744" y="13600"/>
                    <a:pt x="6047" y="12800"/>
                    <a:pt x="6370" y="11600"/>
                  </a:cubicBezTo>
                  <a:cubicBezTo>
                    <a:pt x="6693" y="10400"/>
                    <a:pt x="7036" y="8800"/>
                    <a:pt x="7378" y="7600"/>
                  </a:cubicBezTo>
                  <a:cubicBezTo>
                    <a:pt x="7721" y="6400"/>
                    <a:pt x="8064" y="5600"/>
                    <a:pt x="8331" y="4800"/>
                  </a:cubicBezTo>
                  <a:cubicBezTo>
                    <a:pt x="8598" y="4000"/>
                    <a:pt x="8790" y="3200"/>
                    <a:pt x="8977" y="2800"/>
                  </a:cubicBezTo>
                  <a:cubicBezTo>
                    <a:pt x="9164" y="2400"/>
                    <a:pt x="9348" y="2400"/>
                    <a:pt x="9623" y="2000"/>
                  </a:cubicBezTo>
                  <a:cubicBezTo>
                    <a:pt x="9898" y="1600"/>
                    <a:pt x="10265" y="800"/>
                    <a:pt x="10560" y="400"/>
                  </a:cubicBezTo>
                  <a:cubicBezTo>
                    <a:pt x="10855" y="0"/>
                    <a:pt x="11078" y="0"/>
                    <a:pt x="11273" y="0"/>
                  </a:cubicBezTo>
                  <a:cubicBezTo>
                    <a:pt x="11469" y="0"/>
                    <a:pt x="11636" y="0"/>
                    <a:pt x="11820" y="0"/>
                  </a:cubicBezTo>
                  <a:cubicBezTo>
                    <a:pt x="12003" y="0"/>
                    <a:pt x="12202" y="0"/>
                    <a:pt x="12398" y="0"/>
                  </a:cubicBezTo>
                  <a:cubicBezTo>
                    <a:pt x="12593" y="0"/>
                    <a:pt x="12784" y="0"/>
                    <a:pt x="12968" y="400"/>
                  </a:cubicBezTo>
                  <a:cubicBezTo>
                    <a:pt x="13151" y="800"/>
                    <a:pt x="13327" y="1600"/>
                    <a:pt x="13502" y="2000"/>
                  </a:cubicBezTo>
                  <a:cubicBezTo>
                    <a:pt x="13677" y="2400"/>
                    <a:pt x="13853" y="2400"/>
                    <a:pt x="14116" y="2800"/>
                  </a:cubicBezTo>
                  <a:cubicBezTo>
                    <a:pt x="14379" y="3200"/>
                    <a:pt x="14730" y="4000"/>
                    <a:pt x="15077" y="4800"/>
                  </a:cubicBezTo>
                  <a:cubicBezTo>
                    <a:pt x="15424" y="5600"/>
                    <a:pt x="15766" y="6400"/>
                    <a:pt x="16093" y="6800"/>
                  </a:cubicBezTo>
                  <a:cubicBezTo>
                    <a:pt x="16420" y="7200"/>
                    <a:pt x="16731" y="7200"/>
                    <a:pt x="17038" y="7200"/>
                  </a:cubicBezTo>
                  <a:cubicBezTo>
                    <a:pt x="17345" y="7200"/>
                    <a:pt x="17648" y="7200"/>
                    <a:pt x="17931" y="7200"/>
                  </a:cubicBezTo>
                  <a:cubicBezTo>
                    <a:pt x="18214" y="7200"/>
                    <a:pt x="18477" y="7200"/>
                    <a:pt x="18824" y="6800"/>
                  </a:cubicBezTo>
                  <a:cubicBezTo>
                    <a:pt x="19171" y="6400"/>
                    <a:pt x="19602" y="5600"/>
                    <a:pt x="19984" y="6000"/>
                  </a:cubicBezTo>
                  <a:cubicBezTo>
                    <a:pt x="20367" y="6400"/>
                    <a:pt x="20702" y="8000"/>
                    <a:pt x="20961" y="10800"/>
                  </a:cubicBezTo>
                  <a:cubicBezTo>
                    <a:pt x="21220" y="13600"/>
                    <a:pt x="21404" y="17600"/>
                    <a:pt x="215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7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79651" y="3697443"/>
              <a:ext cx="3558117" cy="1395799"/>
            </a:xfrm>
            <a:prstGeom prst="rect">
              <a:avLst/>
            </a:prstGeom>
            <a:effectLst/>
          </p:spPr>
        </p:pic>
        <p:pic>
          <p:nvPicPr>
            <p:cNvPr id="1581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722951" y="4116476"/>
              <a:ext cx="76201" cy="44451"/>
            </a:xfrm>
            <a:prstGeom prst="rect">
              <a:avLst/>
            </a:prstGeom>
            <a:effectLst/>
          </p:spPr>
        </p:pic>
        <p:pic>
          <p:nvPicPr>
            <p:cNvPr id="1583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773751" y="4173626"/>
              <a:ext cx="82551" cy="57151"/>
            </a:xfrm>
            <a:prstGeom prst="rect">
              <a:avLst/>
            </a:prstGeom>
            <a:effectLst/>
          </p:spPr>
        </p:pic>
        <p:pic>
          <p:nvPicPr>
            <p:cNvPr id="158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820317" y="4281576"/>
              <a:ext cx="55035" cy="95251"/>
            </a:xfrm>
            <a:prstGeom prst="rect">
              <a:avLst/>
            </a:prstGeom>
            <a:effectLst/>
          </p:spPr>
        </p:pic>
        <p:pic>
          <p:nvPicPr>
            <p:cNvPr id="1587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856301" y="4395876"/>
              <a:ext cx="69851" cy="69851"/>
            </a:xfrm>
            <a:prstGeom prst="rect">
              <a:avLst/>
            </a:prstGeom>
            <a:effectLst/>
          </p:spPr>
        </p:pic>
        <p:pic>
          <p:nvPicPr>
            <p:cNvPr id="1589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919801" y="4440326"/>
              <a:ext cx="63501" cy="76201"/>
            </a:xfrm>
            <a:prstGeom prst="rect">
              <a:avLst/>
            </a:prstGeom>
            <a:effectLst/>
          </p:spPr>
        </p:pic>
        <p:pic>
          <p:nvPicPr>
            <p:cNvPr id="1591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945201" y="4529226"/>
              <a:ext cx="76201" cy="76201"/>
            </a:xfrm>
            <a:prstGeom prst="rect">
              <a:avLst/>
            </a:prstGeom>
            <a:effectLst/>
          </p:spPr>
        </p:pic>
        <p:pic>
          <p:nvPicPr>
            <p:cNvPr id="1593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015051" y="4618126"/>
              <a:ext cx="57151" cy="88901"/>
            </a:xfrm>
            <a:prstGeom prst="rect">
              <a:avLst/>
            </a:prstGeom>
            <a:effectLst/>
          </p:spPr>
        </p:pic>
        <p:pic>
          <p:nvPicPr>
            <p:cNvPr id="1595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027751" y="471972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597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148401" y="4827676"/>
              <a:ext cx="82551" cy="63501"/>
            </a:xfrm>
            <a:prstGeom prst="rect">
              <a:avLst/>
            </a:prstGeom>
            <a:effectLst/>
          </p:spPr>
        </p:pic>
        <p:pic>
          <p:nvPicPr>
            <p:cNvPr id="1599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262701" y="4872126"/>
              <a:ext cx="101601" cy="44451"/>
            </a:xfrm>
            <a:prstGeom prst="rect">
              <a:avLst/>
            </a:prstGeom>
            <a:effectLst/>
          </p:spPr>
        </p:pic>
        <p:pic>
          <p:nvPicPr>
            <p:cNvPr id="1601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408751" y="4865776"/>
              <a:ext cx="107951" cy="44451"/>
            </a:xfrm>
            <a:prstGeom prst="rect">
              <a:avLst/>
            </a:prstGeom>
            <a:effectLst/>
          </p:spPr>
        </p:pic>
        <p:pic>
          <p:nvPicPr>
            <p:cNvPr id="1603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586551" y="4795926"/>
              <a:ext cx="82551" cy="76201"/>
            </a:xfrm>
            <a:prstGeom prst="rect">
              <a:avLst/>
            </a:prstGeom>
            <a:effectLst/>
          </p:spPr>
        </p:pic>
        <p:pic>
          <p:nvPicPr>
            <p:cNvPr id="1605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694501" y="4713376"/>
              <a:ext cx="57151" cy="76201"/>
            </a:xfrm>
            <a:prstGeom prst="rect">
              <a:avLst/>
            </a:prstGeom>
            <a:effectLst/>
          </p:spPr>
        </p:pic>
        <p:pic>
          <p:nvPicPr>
            <p:cNvPr id="1607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751651" y="467527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609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840551" y="4541926"/>
              <a:ext cx="63501" cy="76201"/>
            </a:xfrm>
            <a:prstGeom prst="rect">
              <a:avLst/>
            </a:prstGeom>
            <a:effectLst/>
          </p:spPr>
        </p:pic>
        <p:pic>
          <p:nvPicPr>
            <p:cNvPr id="1611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929451" y="4421276"/>
              <a:ext cx="76201" cy="76201"/>
            </a:xfrm>
            <a:prstGeom prst="rect">
              <a:avLst/>
            </a:prstGeom>
            <a:effectLst/>
          </p:spPr>
        </p:pic>
        <p:pic>
          <p:nvPicPr>
            <p:cNvPr id="161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999301" y="4326026"/>
              <a:ext cx="95251" cy="82551"/>
            </a:xfrm>
            <a:prstGeom prst="rect">
              <a:avLst/>
            </a:prstGeom>
            <a:effectLst/>
          </p:spPr>
        </p:pic>
        <p:pic>
          <p:nvPicPr>
            <p:cNvPr id="161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075501" y="4224426"/>
              <a:ext cx="69851" cy="69851"/>
            </a:xfrm>
            <a:prstGeom prst="rect">
              <a:avLst/>
            </a:prstGeom>
            <a:effectLst/>
          </p:spPr>
        </p:pic>
        <p:pic>
          <p:nvPicPr>
            <p:cNvPr id="1617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132651" y="416092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619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221551" y="4122826"/>
              <a:ext cx="76201" cy="38101"/>
            </a:xfrm>
            <a:prstGeom prst="rect">
              <a:avLst/>
            </a:prstGeom>
            <a:effectLst/>
          </p:spPr>
        </p:pic>
        <p:sp>
          <p:nvSpPr>
            <p:cNvPr id="1621" name="Line"/>
            <p:cNvSpPr/>
            <p:nvPr/>
          </p:nvSpPr>
          <p:spPr>
            <a:xfrm>
              <a:off x="4653464" y="4014876"/>
              <a:ext cx="50438" cy="137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0646" y="0"/>
                  </a:moveTo>
                  <a:cubicBezTo>
                    <a:pt x="7946" y="633"/>
                    <a:pt x="5246" y="1267"/>
                    <a:pt x="3446" y="2183"/>
                  </a:cubicBezTo>
                  <a:cubicBezTo>
                    <a:pt x="1646" y="3100"/>
                    <a:pt x="746" y="4300"/>
                    <a:pt x="296" y="5617"/>
                  </a:cubicBezTo>
                  <a:cubicBezTo>
                    <a:pt x="-154" y="6933"/>
                    <a:pt x="-154" y="8367"/>
                    <a:pt x="746" y="9600"/>
                  </a:cubicBezTo>
                  <a:cubicBezTo>
                    <a:pt x="1646" y="10833"/>
                    <a:pt x="3446" y="11867"/>
                    <a:pt x="4796" y="13017"/>
                  </a:cubicBezTo>
                  <a:cubicBezTo>
                    <a:pt x="6146" y="14167"/>
                    <a:pt x="7046" y="15433"/>
                    <a:pt x="8396" y="16533"/>
                  </a:cubicBezTo>
                  <a:cubicBezTo>
                    <a:pt x="9746" y="17633"/>
                    <a:pt x="11546" y="18567"/>
                    <a:pt x="12896" y="19300"/>
                  </a:cubicBezTo>
                  <a:cubicBezTo>
                    <a:pt x="14246" y="20033"/>
                    <a:pt x="15146" y="20567"/>
                    <a:pt x="16496" y="20917"/>
                  </a:cubicBezTo>
                  <a:cubicBezTo>
                    <a:pt x="17846" y="21267"/>
                    <a:pt x="19646" y="21433"/>
                    <a:pt x="214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4543529" y="5519826"/>
              <a:ext cx="128623" cy="33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89" fill="norm" stroke="1" extrusionOk="0">
                  <a:moveTo>
                    <a:pt x="10718" y="0"/>
                  </a:moveTo>
                  <a:cubicBezTo>
                    <a:pt x="7931" y="4347"/>
                    <a:pt x="5144" y="8694"/>
                    <a:pt x="3402" y="11683"/>
                  </a:cubicBezTo>
                  <a:cubicBezTo>
                    <a:pt x="1660" y="14672"/>
                    <a:pt x="964" y="16302"/>
                    <a:pt x="441" y="17728"/>
                  </a:cubicBezTo>
                  <a:cubicBezTo>
                    <a:pt x="-82" y="19155"/>
                    <a:pt x="-430" y="20377"/>
                    <a:pt x="1138" y="20989"/>
                  </a:cubicBezTo>
                  <a:cubicBezTo>
                    <a:pt x="2705" y="21600"/>
                    <a:pt x="6189" y="21600"/>
                    <a:pt x="9847" y="21260"/>
                  </a:cubicBezTo>
                  <a:cubicBezTo>
                    <a:pt x="13505" y="20921"/>
                    <a:pt x="17338" y="20242"/>
                    <a:pt x="21170" y="19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4500701" y="5703976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4888051" y="4275226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907101" y="4459376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472"/>
                    <a:pt x="2880" y="10944"/>
                    <a:pt x="6480" y="14544"/>
                  </a:cubicBezTo>
                  <a:cubicBezTo>
                    <a:pt x="10080" y="18144"/>
                    <a:pt x="15840" y="198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961807" y="4694326"/>
              <a:ext cx="2784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3724"/>
                    <a:pt x="-1304" y="7448"/>
                    <a:pt x="1782" y="11048"/>
                  </a:cubicBezTo>
                  <a:cubicBezTo>
                    <a:pt x="4867" y="14648"/>
                    <a:pt x="12582" y="18124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976951" y="5018176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59"/>
                    <a:pt x="21600" y="11917"/>
                    <a:pt x="18000" y="15517"/>
                  </a:cubicBezTo>
                  <a:cubicBezTo>
                    <a:pt x="14400" y="19117"/>
                    <a:pt x="7200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4957901" y="533567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4983301" y="5557926"/>
              <a:ext cx="38101" cy="24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0"/>
                  </a:moveTo>
                  <a:cubicBezTo>
                    <a:pt x="0" y="5586"/>
                    <a:pt x="0" y="11172"/>
                    <a:pt x="600" y="14803"/>
                  </a:cubicBezTo>
                  <a:cubicBezTo>
                    <a:pt x="1200" y="18434"/>
                    <a:pt x="2400" y="20110"/>
                    <a:pt x="6000" y="20855"/>
                  </a:cubicBezTo>
                  <a:cubicBezTo>
                    <a:pt x="9600" y="21600"/>
                    <a:pt x="15600" y="21414"/>
                    <a:pt x="21600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4900751" y="5697626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065851" y="571032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5110301" y="5665876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5250001" y="5653176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440501" y="497372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5396051" y="4764176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427801" y="5062626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400"/>
                    <a:pt x="2880" y="4800"/>
                    <a:pt x="6480" y="8400"/>
                  </a:cubicBezTo>
                  <a:cubicBezTo>
                    <a:pt x="10080" y="12000"/>
                    <a:pt x="1584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459551" y="529757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530195" y="5519826"/>
              <a:ext cx="5000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13162" y="0"/>
                  </a:moveTo>
                  <a:cubicBezTo>
                    <a:pt x="8662" y="5200"/>
                    <a:pt x="4162" y="10400"/>
                    <a:pt x="1912" y="13500"/>
                  </a:cubicBezTo>
                  <a:cubicBezTo>
                    <a:pt x="-338" y="16600"/>
                    <a:pt x="-338" y="17600"/>
                    <a:pt x="562" y="18600"/>
                  </a:cubicBezTo>
                  <a:cubicBezTo>
                    <a:pt x="1462" y="19600"/>
                    <a:pt x="3262" y="20600"/>
                    <a:pt x="6862" y="21100"/>
                  </a:cubicBezTo>
                  <a:cubicBezTo>
                    <a:pt x="10462" y="21600"/>
                    <a:pt x="15862" y="21600"/>
                    <a:pt x="212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5484951" y="5653176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631001" y="5665876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662751" y="5596026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700"/>
                    <a:pt x="2880" y="11400"/>
                    <a:pt x="6480" y="15000"/>
                  </a:cubicBezTo>
                  <a:cubicBezTo>
                    <a:pt x="10080" y="18600"/>
                    <a:pt x="1584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745301" y="5558720"/>
              <a:ext cx="196851" cy="17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5304"/>
                  </a:moveTo>
                  <a:cubicBezTo>
                    <a:pt x="232" y="4018"/>
                    <a:pt x="465" y="2733"/>
                    <a:pt x="1161" y="1833"/>
                  </a:cubicBezTo>
                  <a:cubicBezTo>
                    <a:pt x="1858" y="933"/>
                    <a:pt x="3019" y="418"/>
                    <a:pt x="4413" y="161"/>
                  </a:cubicBezTo>
                  <a:cubicBezTo>
                    <a:pt x="5806" y="-96"/>
                    <a:pt x="7432" y="-96"/>
                    <a:pt x="8361" y="547"/>
                  </a:cubicBezTo>
                  <a:cubicBezTo>
                    <a:pt x="9290" y="1190"/>
                    <a:pt x="9523" y="2475"/>
                    <a:pt x="9406" y="4404"/>
                  </a:cubicBezTo>
                  <a:cubicBezTo>
                    <a:pt x="9290" y="6333"/>
                    <a:pt x="8826" y="8904"/>
                    <a:pt x="8245" y="10833"/>
                  </a:cubicBezTo>
                  <a:cubicBezTo>
                    <a:pt x="7665" y="12761"/>
                    <a:pt x="6968" y="14047"/>
                    <a:pt x="6039" y="15461"/>
                  </a:cubicBezTo>
                  <a:cubicBezTo>
                    <a:pt x="5110" y="16875"/>
                    <a:pt x="3948" y="18418"/>
                    <a:pt x="4413" y="19190"/>
                  </a:cubicBezTo>
                  <a:cubicBezTo>
                    <a:pt x="4877" y="19961"/>
                    <a:pt x="6968" y="19961"/>
                    <a:pt x="10103" y="20218"/>
                  </a:cubicBezTo>
                  <a:cubicBezTo>
                    <a:pt x="13239" y="20475"/>
                    <a:pt x="17419" y="20990"/>
                    <a:pt x="2160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719651" y="3392576"/>
              <a:ext cx="571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631"/>
                    <a:pt x="8000" y="5262"/>
                    <a:pt x="11200" y="8446"/>
                  </a:cubicBezTo>
                  <a:cubicBezTo>
                    <a:pt x="14400" y="11631"/>
                    <a:pt x="16800" y="15369"/>
                    <a:pt x="18400" y="17654"/>
                  </a:cubicBezTo>
                  <a:cubicBezTo>
                    <a:pt x="20000" y="19938"/>
                    <a:pt x="20800" y="207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3743344" y="3548890"/>
              <a:ext cx="141408" cy="11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0967" fill="norm" stroke="1" extrusionOk="0">
                  <a:moveTo>
                    <a:pt x="11522" y="11260"/>
                  </a:moveTo>
                  <a:cubicBezTo>
                    <a:pt x="11835" y="9260"/>
                    <a:pt x="12148" y="7260"/>
                    <a:pt x="12461" y="5060"/>
                  </a:cubicBezTo>
                  <a:cubicBezTo>
                    <a:pt x="12774" y="2860"/>
                    <a:pt x="13087" y="460"/>
                    <a:pt x="12774" y="60"/>
                  </a:cubicBezTo>
                  <a:cubicBezTo>
                    <a:pt x="12461" y="-340"/>
                    <a:pt x="11522" y="1260"/>
                    <a:pt x="9487" y="4460"/>
                  </a:cubicBezTo>
                  <a:cubicBezTo>
                    <a:pt x="7452" y="7660"/>
                    <a:pt x="4322" y="12460"/>
                    <a:pt x="2287" y="15660"/>
                  </a:cubicBezTo>
                  <a:cubicBezTo>
                    <a:pt x="252" y="18860"/>
                    <a:pt x="-687" y="20460"/>
                    <a:pt x="565" y="20860"/>
                  </a:cubicBezTo>
                  <a:cubicBezTo>
                    <a:pt x="1817" y="21260"/>
                    <a:pt x="5261" y="20460"/>
                    <a:pt x="9017" y="19660"/>
                  </a:cubicBezTo>
                  <a:cubicBezTo>
                    <a:pt x="12774" y="18860"/>
                    <a:pt x="16843" y="18060"/>
                    <a:pt x="20913" y="17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3802201" y="3627996"/>
              <a:ext cx="68580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2400" y="14000"/>
                    <a:pt x="4800" y="6800"/>
                    <a:pt x="7267" y="3200"/>
                  </a:cubicBezTo>
                  <a:cubicBezTo>
                    <a:pt x="9733" y="-400"/>
                    <a:pt x="12267" y="-400"/>
                    <a:pt x="14300" y="500"/>
                  </a:cubicBezTo>
                  <a:cubicBezTo>
                    <a:pt x="16333" y="1400"/>
                    <a:pt x="17867" y="3200"/>
                    <a:pt x="19000" y="6800"/>
                  </a:cubicBezTo>
                  <a:cubicBezTo>
                    <a:pt x="20133" y="10400"/>
                    <a:pt x="20867" y="15800"/>
                    <a:pt x="21600" y="2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488001" y="3570376"/>
              <a:ext cx="9632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0" y="0"/>
                  </a:moveTo>
                  <a:cubicBezTo>
                    <a:pt x="5974" y="993"/>
                    <a:pt x="11949" y="1986"/>
                    <a:pt x="15855" y="2979"/>
                  </a:cubicBezTo>
                  <a:cubicBezTo>
                    <a:pt x="19762" y="3972"/>
                    <a:pt x="21600" y="4966"/>
                    <a:pt x="20681" y="7448"/>
                  </a:cubicBezTo>
                  <a:cubicBezTo>
                    <a:pt x="19762" y="9931"/>
                    <a:pt x="16085" y="13903"/>
                    <a:pt x="13328" y="16510"/>
                  </a:cubicBezTo>
                  <a:cubicBezTo>
                    <a:pt x="10570" y="19117"/>
                    <a:pt x="8732" y="20359"/>
                    <a:pt x="68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678501" y="3481476"/>
              <a:ext cx="846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162"/>
                    <a:pt x="21600" y="10325"/>
                    <a:pt x="21600" y="13925"/>
                  </a:cubicBezTo>
                  <a:cubicBezTo>
                    <a:pt x="21600" y="17525"/>
                    <a:pt x="10800" y="195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4100651" y="3246526"/>
              <a:ext cx="241351" cy="18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6" fill="norm" stroke="1" extrusionOk="0">
                  <a:moveTo>
                    <a:pt x="0" y="2184"/>
                  </a:moveTo>
                  <a:cubicBezTo>
                    <a:pt x="0" y="4854"/>
                    <a:pt x="0" y="7524"/>
                    <a:pt x="282" y="9951"/>
                  </a:cubicBezTo>
                  <a:cubicBezTo>
                    <a:pt x="563" y="12378"/>
                    <a:pt x="1127" y="14562"/>
                    <a:pt x="2348" y="15654"/>
                  </a:cubicBezTo>
                  <a:cubicBezTo>
                    <a:pt x="3569" y="16746"/>
                    <a:pt x="5447" y="16746"/>
                    <a:pt x="6762" y="16382"/>
                  </a:cubicBezTo>
                  <a:cubicBezTo>
                    <a:pt x="8077" y="16018"/>
                    <a:pt x="8828" y="15290"/>
                    <a:pt x="9673" y="15169"/>
                  </a:cubicBezTo>
                  <a:cubicBezTo>
                    <a:pt x="10518" y="15047"/>
                    <a:pt x="11457" y="15533"/>
                    <a:pt x="12115" y="16382"/>
                  </a:cubicBezTo>
                  <a:cubicBezTo>
                    <a:pt x="12772" y="17231"/>
                    <a:pt x="13148" y="18445"/>
                    <a:pt x="13805" y="19416"/>
                  </a:cubicBezTo>
                  <a:cubicBezTo>
                    <a:pt x="14463" y="20387"/>
                    <a:pt x="15402" y="21115"/>
                    <a:pt x="16341" y="21357"/>
                  </a:cubicBezTo>
                  <a:cubicBezTo>
                    <a:pt x="17280" y="21600"/>
                    <a:pt x="18219" y="21357"/>
                    <a:pt x="19158" y="19537"/>
                  </a:cubicBezTo>
                  <a:cubicBezTo>
                    <a:pt x="20097" y="17717"/>
                    <a:pt x="21037" y="14319"/>
                    <a:pt x="21318" y="10800"/>
                  </a:cubicBezTo>
                  <a:cubicBezTo>
                    <a:pt x="21600" y="7281"/>
                    <a:pt x="21224" y="3640"/>
                    <a:pt x="208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4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854222" y="4029227"/>
              <a:ext cx="110030" cy="121517"/>
            </a:xfrm>
            <a:prstGeom prst="rect">
              <a:avLst/>
            </a:prstGeom>
            <a:effectLst/>
          </p:spPr>
        </p:pic>
        <p:pic>
          <p:nvPicPr>
            <p:cNvPr id="165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812821" y="4374382"/>
              <a:ext cx="190728" cy="149714"/>
            </a:xfrm>
            <a:prstGeom prst="rect">
              <a:avLst/>
            </a:prstGeom>
            <a:effectLst/>
          </p:spPr>
        </p:pic>
        <p:sp>
          <p:nvSpPr>
            <p:cNvPr id="1653" name="Line"/>
            <p:cNvSpPr/>
            <p:nvPr/>
          </p:nvSpPr>
          <p:spPr>
            <a:xfrm>
              <a:off x="4710299" y="4395876"/>
              <a:ext cx="9096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5880" y="0"/>
                  </a:moveTo>
                  <a:cubicBezTo>
                    <a:pt x="3425" y="0"/>
                    <a:pt x="971" y="0"/>
                    <a:pt x="234" y="720"/>
                  </a:cubicBezTo>
                  <a:cubicBezTo>
                    <a:pt x="-502" y="1440"/>
                    <a:pt x="480" y="2880"/>
                    <a:pt x="3425" y="4464"/>
                  </a:cubicBezTo>
                  <a:cubicBezTo>
                    <a:pt x="6371" y="6048"/>
                    <a:pt x="11280" y="7776"/>
                    <a:pt x="14962" y="9360"/>
                  </a:cubicBezTo>
                  <a:cubicBezTo>
                    <a:pt x="18643" y="10944"/>
                    <a:pt x="21098" y="12384"/>
                    <a:pt x="21098" y="13392"/>
                  </a:cubicBezTo>
                  <a:cubicBezTo>
                    <a:pt x="21098" y="14400"/>
                    <a:pt x="18643" y="14976"/>
                    <a:pt x="16189" y="15552"/>
                  </a:cubicBezTo>
                  <a:cubicBezTo>
                    <a:pt x="13734" y="16128"/>
                    <a:pt x="11280" y="16704"/>
                    <a:pt x="9807" y="17712"/>
                  </a:cubicBezTo>
                  <a:cubicBezTo>
                    <a:pt x="8334" y="18720"/>
                    <a:pt x="7843" y="20160"/>
                    <a:pt x="7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170501" y="4478426"/>
              <a:ext cx="603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463" y="20400"/>
                    <a:pt x="19326" y="19200"/>
                    <a:pt x="18189" y="16800"/>
                  </a:cubicBezTo>
                  <a:cubicBezTo>
                    <a:pt x="17053" y="14400"/>
                    <a:pt x="15916" y="10800"/>
                    <a:pt x="14286" y="9000"/>
                  </a:cubicBezTo>
                  <a:cubicBezTo>
                    <a:pt x="12657" y="7200"/>
                    <a:pt x="10535" y="7200"/>
                    <a:pt x="8678" y="8400"/>
                  </a:cubicBezTo>
                  <a:cubicBezTo>
                    <a:pt x="6821" y="9600"/>
                    <a:pt x="5229" y="12000"/>
                    <a:pt x="3979" y="13200"/>
                  </a:cubicBezTo>
                  <a:cubicBezTo>
                    <a:pt x="2728" y="14400"/>
                    <a:pt x="1819" y="14400"/>
                    <a:pt x="1213" y="12000"/>
                  </a:cubicBezTo>
                  <a:cubicBezTo>
                    <a:pt x="606" y="9600"/>
                    <a:pt x="303" y="48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011751" y="4021226"/>
              <a:ext cx="34380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0" y="0"/>
                  </a:moveTo>
                  <a:cubicBezTo>
                    <a:pt x="2541" y="1188"/>
                    <a:pt x="5082" y="2377"/>
                    <a:pt x="8894" y="4194"/>
                  </a:cubicBezTo>
                  <a:cubicBezTo>
                    <a:pt x="12706" y="6012"/>
                    <a:pt x="17788" y="8458"/>
                    <a:pt x="19694" y="10590"/>
                  </a:cubicBezTo>
                  <a:cubicBezTo>
                    <a:pt x="21600" y="12722"/>
                    <a:pt x="20329" y="14540"/>
                    <a:pt x="18424" y="16148"/>
                  </a:cubicBezTo>
                  <a:cubicBezTo>
                    <a:pt x="16518" y="17755"/>
                    <a:pt x="13976" y="19153"/>
                    <a:pt x="13341" y="20027"/>
                  </a:cubicBezTo>
                  <a:cubicBezTo>
                    <a:pt x="12706" y="20901"/>
                    <a:pt x="13976" y="21250"/>
                    <a:pt x="152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036622" y="4421276"/>
              <a:ext cx="203730" cy="13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01" fill="norm" stroke="1" extrusionOk="0">
                  <a:moveTo>
                    <a:pt x="12748" y="0"/>
                  </a:moveTo>
                  <a:cubicBezTo>
                    <a:pt x="10522" y="1636"/>
                    <a:pt x="8295" y="3273"/>
                    <a:pt x="6291" y="5564"/>
                  </a:cubicBezTo>
                  <a:cubicBezTo>
                    <a:pt x="4287" y="7855"/>
                    <a:pt x="2505" y="10800"/>
                    <a:pt x="1392" y="13091"/>
                  </a:cubicBezTo>
                  <a:cubicBezTo>
                    <a:pt x="278" y="15382"/>
                    <a:pt x="-167" y="17018"/>
                    <a:pt x="56" y="18327"/>
                  </a:cubicBezTo>
                  <a:cubicBezTo>
                    <a:pt x="278" y="19636"/>
                    <a:pt x="1169" y="20618"/>
                    <a:pt x="4175" y="21109"/>
                  </a:cubicBezTo>
                  <a:cubicBezTo>
                    <a:pt x="7181" y="21600"/>
                    <a:pt x="12303" y="21600"/>
                    <a:pt x="15532" y="21273"/>
                  </a:cubicBezTo>
                  <a:cubicBezTo>
                    <a:pt x="18761" y="20945"/>
                    <a:pt x="20097" y="20291"/>
                    <a:pt x="21433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062551" y="4510176"/>
              <a:ext cx="393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5" y="21600"/>
                    <a:pt x="6271" y="21600"/>
                    <a:pt x="9871" y="18000"/>
                  </a:cubicBezTo>
                  <a:cubicBezTo>
                    <a:pt x="13471" y="14400"/>
                    <a:pt x="1753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303851" y="4694326"/>
              <a:ext cx="247651" cy="13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6978"/>
                  </a:moveTo>
                  <a:cubicBezTo>
                    <a:pt x="1108" y="9637"/>
                    <a:pt x="2215" y="12295"/>
                    <a:pt x="2862" y="14622"/>
                  </a:cubicBezTo>
                  <a:cubicBezTo>
                    <a:pt x="3508" y="16948"/>
                    <a:pt x="3692" y="18942"/>
                    <a:pt x="4246" y="20105"/>
                  </a:cubicBezTo>
                  <a:cubicBezTo>
                    <a:pt x="4800" y="21268"/>
                    <a:pt x="5723" y="21600"/>
                    <a:pt x="6462" y="21102"/>
                  </a:cubicBezTo>
                  <a:cubicBezTo>
                    <a:pt x="7200" y="20603"/>
                    <a:pt x="7754" y="19274"/>
                    <a:pt x="8308" y="17778"/>
                  </a:cubicBezTo>
                  <a:cubicBezTo>
                    <a:pt x="8862" y="16283"/>
                    <a:pt x="9415" y="14622"/>
                    <a:pt x="9877" y="14622"/>
                  </a:cubicBezTo>
                  <a:cubicBezTo>
                    <a:pt x="10338" y="14622"/>
                    <a:pt x="10708" y="16283"/>
                    <a:pt x="11169" y="17778"/>
                  </a:cubicBezTo>
                  <a:cubicBezTo>
                    <a:pt x="11631" y="19274"/>
                    <a:pt x="12185" y="20603"/>
                    <a:pt x="12831" y="20769"/>
                  </a:cubicBezTo>
                  <a:cubicBezTo>
                    <a:pt x="13477" y="20935"/>
                    <a:pt x="14215" y="19938"/>
                    <a:pt x="15692" y="16283"/>
                  </a:cubicBezTo>
                  <a:cubicBezTo>
                    <a:pt x="17169" y="12628"/>
                    <a:pt x="19385" y="63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748351" y="4395876"/>
              <a:ext cx="19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04"/>
                    <a:pt x="9600" y="6807"/>
                    <a:pt x="13200" y="10407"/>
                  </a:cubicBezTo>
                  <a:cubicBezTo>
                    <a:pt x="16800" y="14007"/>
                    <a:pt x="19200" y="178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6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317008" y="4327206"/>
              <a:ext cx="140427" cy="147458"/>
            </a:xfrm>
            <a:prstGeom prst="rect">
              <a:avLst/>
            </a:prstGeom>
            <a:effectLst/>
          </p:spPr>
        </p:pic>
        <p:pic>
          <p:nvPicPr>
            <p:cNvPr id="166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803824" y="4573676"/>
              <a:ext cx="131978" cy="106578"/>
            </a:xfrm>
            <a:prstGeom prst="rect">
              <a:avLst/>
            </a:prstGeom>
            <a:effectLst/>
          </p:spPr>
        </p:pic>
        <p:pic>
          <p:nvPicPr>
            <p:cNvPr id="166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242717" y="4478960"/>
              <a:ext cx="131235" cy="75667"/>
            </a:xfrm>
            <a:prstGeom prst="rect">
              <a:avLst/>
            </a:prstGeom>
            <a:effectLst/>
          </p:spPr>
        </p:pic>
        <p:pic>
          <p:nvPicPr>
            <p:cNvPr id="166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606784" y="4256601"/>
              <a:ext cx="112618" cy="93818"/>
            </a:xfrm>
            <a:prstGeom prst="rect">
              <a:avLst/>
            </a:prstGeom>
            <a:effectLst/>
          </p:spPr>
        </p:pic>
        <p:sp>
          <p:nvSpPr>
            <p:cNvPr id="1668" name="Line"/>
            <p:cNvSpPr/>
            <p:nvPr/>
          </p:nvSpPr>
          <p:spPr>
            <a:xfrm>
              <a:off x="7745551" y="4188304"/>
              <a:ext cx="183655" cy="108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526" fill="norm" stroke="1" extrusionOk="0">
                  <a:moveTo>
                    <a:pt x="0" y="845"/>
                  </a:moveTo>
                  <a:cubicBezTo>
                    <a:pt x="480" y="550"/>
                    <a:pt x="960" y="256"/>
                    <a:pt x="2040" y="108"/>
                  </a:cubicBezTo>
                  <a:cubicBezTo>
                    <a:pt x="3120" y="-39"/>
                    <a:pt x="4800" y="-39"/>
                    <a:pt x="7920" y="129"/>
                  </a:cubicBezTo>
                  <a:cubicBezTo>
                    <a:pt x="11040" y="298"/>
                    <a:pt x="15600" y="635"/>
                    <a:pt x="18240" y="1245"/>
                  </a:cubicBezTo>
                  <a:cubicBezTo>
                    <a:pt x="20880" y="1856"/>
                    <a:pt x="21600" y="2740"/>
                    <a:pt x="19920" y="3835"/>
                  </a:cubicBezTo>
                  <a:cubicBezTo>
                    <a:pt x="18240" y="4929"/>
                    <a:pt x="14160" y="6235"/>
                    <a:pt x="10800" y="7266"/>
                  </a:cubicBezTo>
                  <a:cubicBezTo>
                    <a:pt x="7440" y="8298"/>
                    <a:pt x="4800" y="9056"/>
                    <a:pt x="3480" y="9877"/>
                  </a:cubicBezTo>
                  <a:cubicBezTo>
                    <a:pt x="2160" y="10698"/>
                    <a:pt x="2160" y="11582"/>
                    <a:pt x="3120" y="12656"/>
                  </a:cubicBezTo>
                  <a:cubicBezTo>
                    <a:pt x="4080" y="13729"/>
                    <a:pt x="6000" y="14993"/>
                    <a:pt x="7800" y="16066"/>
                  </a:cubicBezTo>
                  <a:cubicBezTo>
                    <a:pt x="9600" y="17140"/>
                    <a:pt x="11280" y="18024"/>
                    <a:pt x="10800" y="18866"/>
                  </a:cubicBezTo>
                  <a:cubicBezTo>
                    <a:pt x="10320" y="19708"/>
                    <a:pt x="7680" y="20508"/>
                    <a:pt x="5640" y="20972"/>
                  </a:cubicBezTo>
                  <a:cubicBezTo>
                    <a:pt x="3600" y="21435"/>
                    <a:pt x="2160" y="21561"/>
                    <a:pt x="1800" y="21519"/>
                  </a:cubicBezTo>
                  <a:cubicBezTo>
                    <a:pt x="1440" y="21477"/>
                    <a:pt x="2160" y="21266"/>
                    <a:pt x="3000" y="21035"/>
                  </a:cubicBezTo>
                  <a:cubicBezTo>
                    <a:pt x="3840" y="20803"/>
                    <a:pt x="4800" y="20550"/>
                    <a:pt x="5760" y="20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8121360" y="4381960"/>
              <a:ext cx="245549" cy="45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64" fill="norm" stroke="1" extrusionOk="0">
                  <a:moveTo>
                    <a:pt x="19284" y="15128"/>
                  </a:moveTo>
                  <a:cubicBezTo>
                    <a:pt x="17437" y="14525"/>
                    <a:pt x="15591" y="13922"/>
                    <a:pt x="14207" y="13621"/>
                  </a:cubicBezTo>
                  <a:cubicBezTo>
                    <a:pt x="12822" y="13319"/>
                    <a:pt x="11899" y="13319"/>
                    <a:pt x="9868" y="14173"/>
                  </a:cubicBezTo>
                  <a:cubicBezTo>
                    <a:pt x="7837" y="15027"/>
                    <a:pt x="4699" y="16735"/>
                    <a:pt x="2853" y="17840"/>
                  </a:cubicBezTo>
                  <a:cubicBezTo>
                    <a:pt x="1007" y="18945"/>
                    <a:pt x="453" y="19448"/>
                    <a:pt x="176" y="19950"/>
                  </a:cubicBezTo>
                  <a:cubicBezTo>
                    <a:pt x="-101" y="20452"/>
                    <a:pt x="-101" y="20955"/>
                    <a:pt x="545" y="21206"/>
                  </a:cubicBezTo>
                  <a:cubicBezTo>
                    <a:pt x="1191" y="21457"/>
                    <a:pt x="2484" y="21457"/>
                    <a:pt x="4237" y="20854"/>
                  </a:cubicBezTo>
                  <a:cubicBezTo>
                    <a:pt x="5991" y="20251"/>
                    <a:pt x="8207" y="19046"/>
                    <a:pt x="10884" y="16836"/>
                  </a:cubicBezTo>
                  <a:cubicBezTo>
                    <a:pt x="13561" y="14625"/>
                    <a:pt x="16699" y="11410"/>
                    <a:pt x="18637" y="8748"/>
                  </a:cubicBezTo>
                  <a:cubicBezTo>
                    <a:pt x="20576" y="6086"/>
                    <a:pt x="21314" y="3976"/>
                    <a:pt x="21407" y="2570"/>
                  </a:cubicBezTo>
                  <a:cubicBezTo>
                    <a:pt x="21499" y="1163"/>
                    <a:pt x="20945" y="460"/>
                    <a:pt x="20207" y="158"/>
                  </a:cubicBezTo>
                  <a:cubicBezTo>
                    <a:pt x="19468" y="-143"/>
                    <a:pt x="18545" y="-43"/>
                    <a:pt x="17899" y="711"/>
                  </a:cubicBezTo>
                  <a:cubicBezTo>
                    <a:pt x="17253" y="1464"/>
                    <a:pt x="16884" y="2871"/>
                    <a:pt x="16607" y="5232"/>
                  </a:cubicBezTo>
                  <a:cubicBezTo>
                    <a:pt x="16330" y="7593"/>
                    <a:pt x="16145" y="10908"/>
                    <a:pt x="16791" y="13219"/>
                  </a:cubicBezTo>
                  <a:cubicBezTo>
                    <a:pt x="17437" y="15530"/>
                    <a:pt x="18914" y="16836"/>
                    <a:pt x="20391" y="18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8360150" y="4654518"/>
              <a:ext cx="153752" cy="14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935" fill="norm" stroke="1" extrusionOk="0">
                  <a:moveTo>
                    <a:pt x="14198" y="4809"/>
                  </a:moveTo>
                  <a:cubicBezTo>
                    <a:pt x="13322" y="2679"/>
                    <a:pt x="12446" y="550"/>
                    <a:pt x="11279" y="93"/>
                  </a:cubicBezTo>
                  <a:cubicBezTo>
                    <a:pt x="10111" y="-363"/>
                    <a:pt x="8652" y="854"/>
                    <a:pt x="6608" y="3744"/>
                  </a:cubicBezTo>
                  <a:cubicBezTo>
                    <a:pt x="4565" y="6634"/>
                    <a:pt x="1938" y="11198"/>
                    <a:pt x="771" y="14392"/>
                  </a:cubicBezTo>
                  <a:cubicBezTo>
                    <a:pt x="-397" y="17586"/>
                    <a:pt x="-105" y="19412"/>
                    <a:pt x="771" y="20324"/>
                  </a:cubicBezTo>
                  <a:cubicBezTo>
                    <a:pt x="1646" y="21237"/>
                    <a:pt x="3106" y="21237"/>
                    <a:pt x="5587" y="19564"/>
                  </a:cubicBezTo>
                  <a:cubicBezTo>
                    <a:pt x="8068" y="17891"/>
                    <a:pt x="11571" y="14544"/>
                    <a:pt x="13760" y="12110"/>
                  </a:cubicBezTo>
                  <a:cubicBezTo>
                    <a:pt x="15949" y="9676"/>
                    <a:pt x="16825" y="8155"/>
                    <a:pt x="16679" y="8003"/>
                  </a:cubicBezTo>
                  <a:cubicBezTo>
                    <a:pt x="16533" y="7851"/>
                    <a:pt x="15365" y="9068"/>
                    <a:pt x="14927" y="10589"/>
                  </a:cubicBezTo>
                  <a:cubicBezTo>
                    <a:pt x="14489" y="12110"/>
                    <a:pt x="14781" y="13936"/>
                    <a:pt x="15949" y="15000"/>
                  </a:cubicBezTo>
                  <a:cubicBezTo>
                    <a:pt x="17117" y="16065"/>
                    <a:pt x="19160" y="16369"/>
                    <a:pt x="21203" y="16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8528717" y="4696443"/>
              <a:ext cx="140578" cy="12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28" fill="norm" stroke="1" extrusionOk="0">
                  <a:moveTo>
                    <a:pt x="1612" y="2929"/>
                  </a:moveTo>
                  <a:cubicBezTo>
                    <a:pt x="1290" y="7322"/>
                    <a:pt x="967" y="11715"/>
                    <a:pt x="645" y="15193"/>
                  </a:cubicBezTo>
                  <a:cubicBezTo>
                    <a:pt x="322" y="18671"/>
                    <a:pt x="0" y="21234"/>
                    <a:pt x="0" y="21417"/>
                  </a:cubicBezTo>
                  <a:cubicBezTo>
                    <a:pt x="0" y="21600"/>
                    <a:pt x="322" y="19403"/>
                    <a:pt x="967" y="16475"/>
                  </a:cubicBezTo>
                  <a:cubicBezTo>
                    <a:pt x="1612" y="13546"/>
                    <a:pt x="2579" y="9885"/>
                    <a:pt x="3546" y="7322"/>
                  </a:cubicBezTo>
                  <a:cubicBezTo>
                    <a:pt x="4513" y="4759"/>
                    <a:pt x="5481" y="3295"/>
                    <a:pt x="6125" y="3478"/>
                  </a:cubicBezTo>
                  <a:cubicBezTo>
                    <a:pt x="6770" y="3661"/>
                    <a:pt x="7093" y="5492"/>
                    <a:pt x="7576" y="7322"/>
                  </a:cubicBezTo>
                  <a:cubicBezTo>
                    <a:pt x="8060" y="9153"/>
                    <a:pt x="8704" y="10983"/>
                    <a:pt x="9510" y="10983"/>
                  </a:cubicBezTo>
                  <a:cubicBezTo>
                    <a:pt x="10316" y="10983"/>
                    <a:pt x="11284" y="9153"/>
                    <a:pt x="12251" y="7505"/>
                  </a:cubicBezTo>
                  <a:cubicBezTo>
                    <a:pt x="13218" y="5858"/>
                    <a:pt x="14185" y="4393"/>
                    <a:pt x="15313" y="2929"/>
                  </a:cubicBezTo>
                  <a:cubicBezTo>
                    <a:pt x="16442" y="1464"/>
                    <a:pt x="17731" y="0"/>
                    <a:pt x="18860" y="0"/>
                  </a:cubicBezTo>
                  <a:cubicBezTo>
                    <a:pt x="19988" y="0"/>
                    <a:pt x="20955" y="1464"/>
                    <a:pt x="21278" y="4942"/>
                  </a:cubicBezTo>
                  <a:cubicBezTo>
                    <a:pt x="21600" y="8420"/>
                    <a:pt x="21278" y="13912"/>
                    <a:pt x="20955" y="1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8665081" y="4640976"/>
              <a:ext cx="344121" cy="43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77" fill="norm" stroke="1" extrusionOk="0">
                  <a:moveTo>
                    <a:pt x="5245" y="4486"/>
                  </a:moveTo>
                  <a:cubicBezTo>
                    <a:pt x="4847" y="5629"/>
                    <a:pt x="4450" y="6771"/>
                    <a:pt x="3986" y="8588"/>
                  </a:cubicBezTo>
                  <a:cubicBezTo>
                    <a:pt x="3522" y="10405"/>
                    <a:pt x="2992" y="12898"/>
                    <a:pt x="2396" y="14819"/>
                  </a:cubicBezTo>
                  <a:cubicBezTo>
                    <a:pt x="1799" y="16740"/>
                    <a:pt x="1137" y="18090"/>
                    <a:pt x="673" y="19284"/>
                  </a:cubicBezTo>
                  <a:cubicBezTo>
                    <a:pt x="209" y="20479"/>
                    <a:pt x="-56" y="21517"/>
                    <a:pt x="10" y="21361"/>
                  </a:cubicBezTo>
                  <a:cubicBezTo>
                    <a:pt x="77" y="21205"/>
                    <a:pt x="474" y="19855"/>
                    <a:pt x="1070" y="17415"/>
                  </a:cubicBezTo>
                  <a:cubicBezTo>
                    <a:pt x="1667" y="14975"/>
                    <a:pt x="2462" y="11444"/>
                    <a:pt x="3323" y="8536"/>
                  </a:cubicBezTo>
                  <a:cubicBezTo>
                    <a:pt x="4184" y="5629"/>
                    <a:pt x="5112" y="3344"/>
                    <a:pt x="5841" y="1994"/>
                  </a:cubicBezTo>
                  <a:cubicBezTo>
                    <a:pt x="6570" y="644"/>
                    <a:pt x="7100" y="229"/>
                    <a:pt x="7696" y="73"/>
                  </a:cubicBezTo>
                  <a:cubicBezTo>
                    <a:pt x="8292" y="-83"/>
                    <a:pt x="8955" y="21"/>
                    <a:pt x="9485" y="280"/>
                  </a:cubicBezTo>
                  <a:cubicBezTo>
                    <a:pt x="10015" y="540"/>
                    <a:pt x="10413" y="955"/>
                    <a:pt x="10611" y="1838"/>
                  </a:cubicBezTo>
                  <a:cubicBezTo>
                    <a:pt x="10810" y="2721"/>
                    <a:pt x="10810" y="4071"/>
                    <a:pt x="10148" y="5369"/>
                  </a:cubicBezTo>
                  <a:cubicBezTo>
                    <a:pt x="9485" y="6667"/>
                    <a:pt x="8160" y="7913"/>
                    <a:pt x="7166" y="8588"/>
                  </a:cubicBezTo>
                  <a:cubicBezTo>
                    <a:pt x="6172" y="9263"/>
                    <a:pt x="5510" y="9367"/>
                    <a:pt x="5178" y="9159"/>
                  </a:cubicBezTo>
                  <a:cubicBezTo>
                    <a:pt x="4847" y="8952"/>
                    <a:pt x="4847" y="8432"/>
                    <a:pt x="5642" y="7498"/>
                  </a:cubicBezTo>
                  <a:cubicBezTo>
                    <a:pt x="6437" y="6563"/>
                    <a:pt x="8027" y="5213"/>
                    <a:pt x="9154" y="4434"/>
                  </a:cubicBezTo>
                  <a:cubicBezTo>
                    <a:pt x="10280" y="3655"/>
                    <a:pt x="10943" y="3448"/>
                    <a:pt x="11672" y="3448"/>
                  </a:cubicBezTo>
                  <a:cubicBezTo>
                    <a:pt x="12400" y="3448"/>
                    <a:pt x="13196" y="3655"/>
                    <a:pt x="13924" y="3759"/>
                  </a:cubicBezTo>
                  <a:cubicBezTo>
                    <a:pt x="14653" y="3863"/>
                    <a:pt x="15316" y="3863"/>
                    <a:pt x="15713" y="3604"/>
                  </a:cubicBezTo>
                  <a:cubicBezTo>
                    <a:pt x="16111" y="3344"/>
                    <a:pt x="16243" y="2825"/>
                    <a:pt x="16045" y="2409"/>
                  </a:cubicBezTo>
                  <a:cubicBezTo>
                    <a:pt x="15846" y="1994"/>
                    <a:pt x="15316" y="1682"/>
                    <a:pt x="14653" y="1682"/>
                  </a:cubicBezTo>
                  <a:cubicBezTo>
                    <a:pt x="13991" y="1682"/>
                    <a:pt x="13196" y="1994"/>
                    <a:pt x="12599" y="2409"/>
                  </a:cubicBezTo>
                  <a:cubicBezTo>
                    <a:pt x="12003" y="2825"/>
                    <a:pt x="11605" y="3344"/>
                    <a:pt x="11407" y="3863"/>
                  </a:cubicBezTo>
                  <a:cubicBezTo>
                    <a:pt x="11208" y="4382"/>
                    <a:pt x="11208" y="4902"/>
                    <a:pt x="11738" y="5473"/>
                  </a:cubicBezTo>
                  <a:cubicBezTo>
                    <a:pt x="12268" y="6044"/>
                    <a:pt x="13328" y="6667"/>
                    <a:pt x="15051" y="6823"/>
                  </a:cubicBezTo>
                  <a:cubicBezTo>
                    <a:pt x="16773" y="6979"/>
                    <a:pt x="19159" y="6667"/>
                    <a:pt x="21544" y="6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9022371" y="4668926"/>
              <a:ext cx="7840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4990" y="0"/>
                  </a:moveTo>
                  <a:cubicBezTo>
                    <a:pt x="3285" y="1440"/>
                    <a:pt x="1579" y="2880"/>
                    <a:pt x="1011" y="4680"/>
                  </a:cubicBezTo>
                  <a:cubicBezTo>
                    <a:pt x="442" y="6480"/>
                    <a:pt x="1011" y="8640"/>
                    <a:pt x="1011" y="11340"/>
                  </a:cubicBezTo>
                  <a:cubicBezTo>
                    <a:pt x="1011" y="14040"/>
                    <a:pt x="442" y="17280"/>
                    <a:pt x="158" y="17640"/>
                  </a:cubicBezTo>
                  <a:cubicBezTo>
                    <a:pt x="-126" y="18000"/>
                    <a:pt x="-126" y="15480"/>
                    <a:pt x="1011" y="12420"/>
                  </a:cubicBezTo>
                  <a:cubicBezTo>
                    <a:pt x="2148" y="9360"/>
                    <a:pt x="4421" y="5760"/>
                    <a:pt x="6979" y="3600"/>
                  </a:cubicBezTo>
                  <a:cubicBezTo>
                    <a:pt x="9537" y="1440"/>
                    <a:pt x="12379" y="720"/>
                    <a:pt x="14937" y="1440"/>
                  </a:cubicBezTo>
                  <a:cubicBezTo>
                    <a:pt x="17495" y="2160"/>
                    <a:pt x="19769" y="4320"/>
                    <a:pt x="20621" y="7920"/>
                  </a:cubicBezTo>
                  <a:cubicBezTo>
                    <a:pt x="21474" y="11520"/>
                    <a:pt x="20906" y="16560"/>
                    <a:pt x="203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9161601" y="4713376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9180651" y="4643526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9242935" y="4675276"/>
              <a:ext cx="999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4309" y="0"/>
                  </a:moveTo>
                  <a:cubicBezTo>
                    <a:pt x="3859" y="4800"/>
                    <a:pt x="3409" y="9600"/>
                    <a:pt x="2509" y="12960"/>
                  </a:cubicBezTo>
                  <a:cubicBezTo>
                    <a:pt x="1609" y="16320"/>
                    <a:pt x="259" y="18240"/>
                    <a:pt x="34" y="18000"/>
                  </a:cubicBezTo>
                  <a:cubicBezTo>
                    <a:pt x="-191" y="17760"/>
                    <a:pt x="709" y="15360"/>
                    <a:pt x="2959" y="12240"/>
                  </a:cubicBezTo>
                  <a:cubicBezTo>
                    <a:pt x="5209" y="9120"/>
                    <a:pt x="8809" y="5280"/>
                    <a:pt x="11734" y="3120"/>
                  </a:cubicBezTo>
                  <a:cubicBezTo>
                    <a:pt x="14659" y="960"/>
                    <a:pt x="16909" y="480"/>
                    <a:pt x="18484" y="1440"/>
                  </a:cubicBezTo>
                  <a:cubicBezTo>
                    <a:pt x="20059" y="2400"/>
                    <a:pt x="20959" y="4800"/>
                    <a:pt x="21184" y="8400"/>
                  </a:cubicBezTo>
                  <a:cubicBezTo>
                    <a:pt x="21409" y="12000"/>
                    <a:pt x="20959" y="16800"/>
                    <a:pt x="205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9428301" y="4682569"/>
              <a:ext cx="138541" cy="45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63" fill="norm" stroke="1" extrusionOk="0">
                  <a:moveTo>
                    <a:pt x="18655" y="2037"/>
                  </a:moveTo>
                  <a:cubicBezTo>
                    <a:pt x="18655" y="1541"/>
                    <a:pt x="18655" y="1046"/>
                    <a:pt x="18000" y="650"/>
                  </a:cubicBezTo>
                  <a:cubicBezTo>
                    <a:pt x="17345" y="253"/>
                    <a:pt x="16036" y="-44"/>
                    <a:pt x="14236" y="6"/>
                  </a:cubicBezTo>
                  <a:cubicBezTo>
                    <a:pt x="12436" y="55"/>
                    <a:pt x="10145" y="451"/>
                    <a:pt x="8509" y="848"/>
                  </a:cubicBezTo>
                  <a:cubicBezTo>
                    <a:pt x="6873" y="1244"/>
                    <a:pt x="5891" y="1640"/>
                    <a:pt x="4909" y="2136"/>
                  </a:cubicBezTo>
                  <a:cubicBezTo>
                    <a:pt x="3927" y="2631"/>
                    <a:pt x="2945" y="3226"/>
                    <a:pt x="3600" y="3523"/>
                  </a:cubicBezTo>
                  <a:cubicBezTo>
                    <a:pt x="4255" y="3820"/>
                    <a:pt x="6545" y="3820"/>
                    <a:pt x="8673" y="3721"/>
                  </a:cubicBezTo>
                  <a:cubicBezTo>
                    <a:pt x="10800" y="3622"/>
                    <a:pt x="12764" y="3424"/>
                    <a:pt x="14891" y="3176"/>
                  </a:cubicBezTo>
                  <a:cubicBezTo>
                    <a:pt x="17018" y="2928"/>
                    <a:pt x="19309" y="2631"/>
                    <a:pt x="20455" y="2879"/>
                  </a:cubicBezTo>
                  <a:cubicBezTo>
                    <a:pt x="21600" y="3127"/>
                    <a:pt x="21600" y="3919"/>
                    <a:pt x="21109" y="5851"/>
                  </a:cubicBezTo>
                  <a:cubicBezTo>
                    <a:pt x="20618" y="7784"/>
                    <a:pt x="19636" y="10855"/>
                    <a:pt x="18000" y="13481"/>
                  </a:cubicBezTo>
                  <a:cubicBezTo>
                    <a:pt x="16364" y="16106"/>
                    <a:pt x="14073" y="18286"/>
                    <a:pt x="12109" y="19574"/>
                  </a:cubicBezTo>
                  <a:cubicBezTo>
                    <a:pt x="10145" y="20862"/>
                    <a:pt x="8509" y="21259"/>
                    <a:pt x="6873" y="21407"/>
                  </a:cubicBezTo>
                  <a:cubicBezTo>
                    <a:pt x="5236" y="21556"/>
                    <a:pt x="3600" y="21457"/>
                    <a:pt x="2455" y="20516"/>
                  </a:cubicBezTo>
                  <a:cubicBezTo>
                    <a:pt x="1309" y="19574"/>
                    <a:pt x="655" y="17791"/>
                    <a:pt x="0" y="16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78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849951" y="4122826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680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123001" y="4224426"/>
              <a:ext cx="101601" cy="31751"/>
            </a:xfrm>
            <a:prstGeom prst="rect">
              <a:avLst/>
            </a:prstGeom>
            <a:effectLst/>
          </p:spPr>
        </p:pic>
        <p:pic>
          <p:nvPicPr>
            <p:cNvPr id="1682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281751" y="4287926"/>
              <a:ext cx="44451" cy="50801"/>
            </a:xfrm>
            <a:prstGeom prst="rect">
              <a:avLst/>
            </a:prstGeom>
            <a:effectLst/>
          </p:spPr>
        </p:pic>
        <p:pic>
          <p:nvPicPr>
            <p:cNvPr id="1684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440501" y="4408576"/>
              <a:ext cx="44451" cy="82551"/>
            </a:xfrm>
            <a:prstGeom prst="rect">
              <a:avLst/>
            </a:prstGeom>
            <a:effectLst/>
          </p:spPr>
        </p:pic>
        <p:pic>
          <p:nvPicPr>
            <p:cNvPr id="168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624651" y="4555621"/>
              <a:ext cx="88901" cy="68856"/>
            </a:xfrm>
            <a:prstGeom prst="rect">
              <a:avLst/>
            </a:prstGeom>
            <a:effectLst/>
          </p:spPr>
        </p:pic>
        <p:pic>
          <p:nvPicPr>
            <p:cNvPr id="1688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827851" y="4649876"/>
              <a:ext cx="107951" cy="31751"/>
            </a:xfrm>
            <a:prstGeom prst="rect">
              <a:avLst/>
            </a:prstGeom>
            <a:effectLst/>
          </p:spPr>
        </p:pic>
        <p:pic>
          <p:nvPicPr>
            <p:cNvPr id="1690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100901" y="4618126"/>
              <a:ext cx="107951" cy="63501"/>
            </a:xfrm>
            <a:prstGeom prst="rect">
              <a:avLst/>
            </a:prstGeom>
            <a:effectLst/>
          </p:spPr>
        </p:pic>
        <p:pic>
          <p:nvPicPr>
            <p:cNvPr id="1692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335851" y="4491126"/>
              <a:ext cx="76201" cy="69851"/>
            </a:xfrm>
            <a:prstGeom prst="rect">
              <a:avLst/>
            </a:prstGeom>
            <a:effectLst/>
          </p:spPr>
        </p:pic>
        <p:pic>
          <p:nvPicPr>
            <p:cNvPr id="1694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481901" y="4389526"/>
              <a:ext cx="76201" cy="69851"/>
            </a:xfrm>
            <a:prstGeom prst="rect">
              <a:avLst/>
            </a:prstGeom>
            <a:effectLst/>
          </p:spPr>
        </p:pic>
        <p:pic>
          <p:nvPicPr>
            <p:cNvPr id="1696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615251" y="4326026"/>
              <a:ext cx="101601" cy="63501"/>
            </a:xfrm>
            <a:prstGeom prst="rect">
              <a:avLst/>
            </a:prstGeom>
            <a:effectLst/>
          </p:spPr>
        </p:pic>
        <p:pic>
          <p:nvPicPr>
            <p:cNvPr id="1698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767651" y="4319676"/>
              <a:ext cx="146051" cy="38101"/>
            </a:xfrm>
            <a:prstGeom prst="rect">
              <a:avLst/>
            </a:prstGeom>
            <a:effectLst/>
          </p:spPr>
        </p:pic>
        <p:pic>
          <p:nvPicPr>
            <p:cNvPr id="1700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939101" y="4370476"/>
              <a:ext cx="63501" cy="63501"/>
            </a:xfrm>
            <a:prstGeom prst="rect">
              <a:avLst/>
            </a:prstGeom>
            <a:effectLst/>
          </p:spPr>
        </p:pic>
        <p:pic>
          <p:nvPicPr>
            <p:cNvPr id="1702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059751" y="4440326"/>
              <a:ext cx="76201" cy="76201"/>
            </a:xfrm>
            <a:prstGeom prst="rect">
              <a:avLst/>
            </a:prstGeom>
            <a:effectLst/>
          </p:spPr>
        </p:pic>
        <p:pic>
          <p:nvPicPr>
            <p:cNvPr id="1704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148651" y="4541926"/>
              <a:ext cx="50801" cy="57151"/>
            </a:xfrm>
            <a:prstGeom prst="rect">
              <a:avLst/>
            </a:prstGeom>
            <a:effectLst/>
          </p:spPr>
        </p:pic>
        <p:pic>
          <p:nvPicPr>
            <p:cNvPr id="1706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193101" y="4681626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708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307401" y="4764176"/>
              <a:ext cx="95251" cy="31751"/>
            </a:xfrm>
            <a:prstGeom prst="rect">
              <a:avLst/>
            </a:prstGeom>
            <a:effectLst/>
          </p:spPr>
        </p:pic>
        <p:pic>
          <p:nvPicPr>
            <p:cNvPr id="1710" name="Line Line" descr="Line Lin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485201" y="4732426"/>
              <a:ext cx="63501" cy="69851"/>
            </a:xfrm>
            <a:prstGeom prst="rect">
              <a:avLst/>
            </a:prstGeom>
            <a:effectLst/>
          </p:spPr>
        </p:pic>
        <p:pic>
          <p:nvPicPr>
            <p:cNvPr id="171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7612201" y="4592726"/>
              <a:ext cx="63501" cy="82551"/>
            </a:xfrm>
            <a:prstGeom prst="rect">
              <a:avLst/>
            </a:prstGeom>
            <a:effectLst/>
          </p:spPr>
        </p:pic>
        <p:pic>
          <p:nvPicPr>
            <p:cNvPr id="1714" name="Line Line" descr="Line Lin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7707451" y="4459376"/>
              <a:ext cx="114301" cy="63501"/>
            </a:xfrm>
            <a:prstGeom prst="rect">
              <a:avLst/>
            </a:prstGeom>
            <a:effectLst/>
          </p:spPr>
        </p:pic>
        <p:pic>
          <p:nvPicPr>
            <p:cNvPr id="1716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7866201" y="4465726"/>
              <a:ext cx="57151" cy="44451"/>
            </a:xfrm>
            <a:prstGeom prst="rect">
              <a:avLst/>
            </a:prstGeom>
            <a:effectLst/>
          </p:spPr>
        </p:pic>
        <p:pic>
          <p:nvPicPr>
            <p:cNvPr id="1718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7955101" y="4516526"/>
              <a:ext cx="88901" cy="133351"/>
            </a:xfrm>
            <a:prstGeom prst="rect">
              <a:avLst/>
            </a:prstGeom>
            <a:effectLst/>
          </p:spPr>
        </p:pic>
        <p:pic>
          <p:nvPicPr>
            <p:cNvPr id="1720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069401" y="4649876"/>
              <a:ext cx="50801" cy="25401"/>
            </a:xfrm>
            <a:prstGeom prst="rect">
              <a:avLst/>
            </a:prstGeom>
            <a:effectLst/>
          </p:spPr>
        </p:pic>
        <p:sp>
          <p:nvSpPr>
            <p:cNvPr id="1722" name="Line"/>
            <p:cNvSpPr/>
            <p:nvPr/>
          </p:nvSpPr>
          <p:spPr>
            <a:xfrm>
              <a:off x="3542909" y="6450830"/>
              <a:ext cx="233893" cy="25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14" fill="norm" stroke="1" extrusionOk="0">
                  <a:moveTo>
                    <a:pt x="5741" y="1288"/>
                  </a:moveTo>
                  <a:cubicBezTo>
                    <a:pt x="5157" y="568"/>
                    <a:pt x="4573" y="-152"/>
                    <a:pt x="3989" y="28"/>
                  </a:cubicBezTo>
                  <a:cubicBezTo>
                    <a:pt x="3406" y="208"/>
                    <a:pt x="2822" y="1288"/>
                    <a:pt x="2141" y="3538"/>
                  </a:cubicBezTo>
                  <a:cubicBezTo>
                    <a:pt x="1460" y="5788"/>
                    <a:pt x="681" y="9208"/>
                    <a:pt x="292" y="11368"/>
                  </a:cubicBezTo>
                  <a:cubicBezTo>
                    <a:pt x="-97" y="13528"/>
                    <a:pt x="-97" y="14428"/>
                    <a:pt x="292" y="15148"/>
                  </a:cubicBezTo>
                  <a:cubicBezTo>
                    <a:pt x="681" y="15868"/>
                    <a:pt x="1460" y="16408"/>
                    <a:pt x="2335" y="16678"/>
                  </a:cubicBezTo>
                  <a:cubicBezTo>
                    <a:pt x="3211" y="16948"/>
                    <a:pt x="4184" y="16948"/>
                    <a:pt x="5352" y="16408"/>
                  </a:cubicBezTo>
                  <a:cubicBezTo>
                    <a:pt x="6519" y="15868"/>
                    <a:pt x="7881" y="14788"/>
                    <a:pt x="8660" y="14878"/>
                  </a:cubicBezTo>
                  <a:cubicBezTo>
                    <a:pt x="9438" y="14968"/>
                    <a:pt x="9633" y="16228"/>
                    <a:pt x="9827" y="17398"/>
                  </a:cubicBezTo>
                  <a:cubicBezTo>
                    <a:pt x="10022" y="18568"/>
                    <a:pt x="10217" y="19648"/>
                    <a:pt x="10898" y="20368"/>
                  </a:cubicBezTo>
                  <a:cubicBezTo>
                    <a:pt x="11579" y="21088"/>
                    <a:pt x="12746" y="21448"/>
                    <a:pt x="13719" y="21268"/>
                  </a:cubicBezTo>
                  <a:cubicBezTo>
                    <a:pt x="14692" y="21088"/>
                    <a:pt x="15471" y="20368"/>
                    <a:pt x="16735" y="18208"/>
                  </a:cubicBezTo>
                  <a:cubicBezTo>
                    <a:pt x="18000" y="16048"/>
                    <a:pt x="19752" y="12448"/>
                    <a:pt x="20627" y="9478"/>
                  </a:cubicBezTo>
                  <a:cubicBezTo>
                    <a:pt x="21503" y="6508"/>
                    <a:pt x="21503" y="4168"/>
                    <a:pt x="21503" y="1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853001" y="6561226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884751" y="6624726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8000"/>
                    <a:pt x="9415" y="14400"/>
                    <a:pt x="13015" y="10800"/>
                  </a:cubicBezTo>
                  <a:cubicBezTo>
                    <a:pt x="16615" y="7200"/>
                    <a:pt x="1910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049851" y="6482582"/>
              <a:ext cx="171451" cy="17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300"/>
                  </a:moveTo>
                  <a:cubicBezTo>
                    <a:pt x="3467" y="40"/>
                    <a:pt x="6933" y="-220"/>
                    <a:pt x="9600" y="300"/>
                  </a:cubicBezTo>
                  <a:cubicBezTo>
                    <a:pt x="12267" y="821"/>
                    <a:pt x="14133" y="2122"/>
                    <a:pt x="14400" y="4334"/>
                  </a:cubicBezTo>
                  <a:cubicBezTo>
                    <a:pt x="14667" y="6546"/>
                    <a:pt x="13333" y="9669"/>
                    <a:pt x="11600" y="12011"/>
                  </a:cubicBezTo>
                  <a:cubicBezTo>
                    <a:pt x="9867" y="14353"/>
                    <a:pt x="7733" y="15915"/>
                    <a:pt x="6267" y="17216"/>
                  </a:cubicBezTo>
                  <a:cubicBezTo>
                    <a:pt x="4800" y="18517"/>
                    <a:pt x="4000" y="19558"/>
                    <a:pt x="4400" y="20079"/>
                  </a:cubicBezTo>
                  <a:cubicBezTo>
                    <a:pt x="4800" y="20599"/>
                    <a:pt x="6400" y="20599"/>
                    <a:pt x="9467" y="20729"/>
                  </a:cubicBezTo>
                  <a:cubicBezTo>
                    <a:pt x="12533" y="20860"/>
                    <a:pt x="17067" y="21120"/>
                    <a:pt x="2160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195901" y="6719976"/>
              <a:ext cx="165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5829"/>
                    <a:pt x="9415" y="11657"/>
                    <a:pt x="5815" y="15257"/>
                  </a:cubicBezTo>
                  <a:cubicBezTo>
                    <a:pt x="2215" y="18857"/>
                    <a:pt x="1108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5498156" y="6377076"/>
              <a:ext cx="225765" cy="47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22" fill="norm" stroke="1" extrusionOk="0">
                  <a:moveTo>
                    <a:pt x="2952" y="0"/>
                  </a:moveTo>
                  <a:cubicBezTo>
                    <a:pt x="1952" y="0"/>
                    <a:pt x="952" y="0"/>
                    <a:pt x="452" y="336"/>
                  </a:cubicBezTo>
                  <a:cubicBezTo>
                    <a:pt x="-48" y="672"/>
                    <a:pt x="-48" y="1344"/>
                    <a:pt x="52" y="2496"/>
                  </a:cubicBezTo>
                  <a:cubicBezTo>
                    <a:pt x="152" y="3648"/>
                    <a:pt x="352" y="5280"/>
                    <a:pt x="952" y="6240"/>
                  </a:cubicBezTo>
                  <a:cubicBezTo>
                    <a:pt x="1552" y="7200"/>
                    <a:pt x="2552" y="7488"/>
                    <a:pt x="5052" y="7008"/>
                  </a:cubicBezTo>
                  <a:cubicBezTo>
                    <a:pt x="7552" y="6528"/>
                    <a:pt x="11552" y="5280"/>
                    <a:pt x="14052" y="4224"/>
                  </a:cubicBezTo>
                  <a:cubicBezTo>
                    <a:pt x="16552" y="3168"/>
                    <a:pt x="17552" y="2304"/>
                    <a:pt x="18252" y="1632"/>
                  </a:cubicBezTo>
                  <a:cubicBezTo>
                    <a:pt x="18952" y="960"/>
                    <a:pt x="19352" y="480"/>
                    <a:pt x="19352" y="480"/>
                  </a:cubicBezTo>
                  <a:cubicBezTo>
                    <a:pt x="19352" y="480"/>
                    <a:pt x="18952" y="960"/>
                    <a:pt x="19052" y="2352"/>
                  </a:cubicBezTo>
                  <a:cubicBezTo>
                    <a:pt x="19152" y="3744"/>
                    <a:pt x="19752" y="6048"/>
                    <a:pt x="20352" y="8736"/>
                  </a:cubicBezTo>
                  <a:cubicBezTo>
                    <a:pt x="20952" y="11424"/>
                    <a:pt x="21552" y="14496"/>
                    <a:pt x="21252" y="16608"/>
                  </a:cubicBezTo>
                  <a:cubicBezTo>
                    <a:pt x="20952" y="18720"/>
                    <a:pt x="19752" y="19872"/>
                    <a:pt x="18652" y="20592"/>
                  </a:cubicBezTo>
                  <a:cubicBezTo>
                    <a:pt x="17552" y="21312"/>
                    <a:pt x="16552" y="21600"/>
                    <a:pt x="15052" y="21504"/>
                  </a:cubicBezTo>
                  <a:cubicBezTo>
                    <a:pt x="13552" y="21408"/>
                    <a:pt x="11552" y="20928"/>
                    <a:pt x="11052" y="19968"/>
                  </a:cubicBezTo>
                  <a:cubicBezTo>
                    <a:pt x="10552" y="19008"/>
                    <a:pt x="11552" y="17568"/>
                    <a:pt x="12552" y="16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5809271" y="6453276"/>
              <a:ext cx="56681" cy="1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6" fill="norm" stroke="1" extrusionOk="0">
                  <a:moveTo>
                    <a:pt x="9422" y="0"/>
                  </a:moveTo>
                  <a:cubicBezTo>
                    <a:pt x="6222" y="4800"/>
                    <a:pt x="3022" y="9600"/>
                    <a:pt x="1422" y="12600"/>
                  </a:cubicBezTo>
                  <a:cubicBezTo>
                    <a:pt x="-178" y="15600"/>
                    <a:pt x="-178" y="16800"/>
                    <a:pt x="222" y="18000"/>
                  </a:cubicBezTo>
                  <a:cubicBezTo>
                    <a:pt x="622" y="19200"/>
                    <a:pt x="1422" y="20400"/>
                    <a:pt x="3822" y="21000"/>
                  </a:cubicBezTo>
                  <a:cubicBezTo>
                    <a:pt x="6222" y="21600"/>
                    <a:pt x="10222" y="21600"/>
                    <a:pt x="13422" y="21120"/>
                  </a:cubicBezTo>
                  <a:cubicBezTo>
                    <a:pt x="16622" y="20640"/>
                    <a:pt x="19022" y="19680"/>
                    <a:pt x="21422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5745301" y="6542176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5897701" y="6548526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916751" y="6491376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6018351" y="6491376"/>
              <a:ext cx="1" cy="1206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6123354" y="6364376"/>
              <a:ext cx="53748" cy="38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99" fill="norm" stroke="1" extrusionOk="0">
                  <a:moveTo>
                    <a:pt x="21095" y="0"/>
                  </a:moveTo>
                  <a:cubicBezTo>
                    <a:pt x="16941" y="3853"/>
                    <a:pt x="12787" y="7706"/>
                    <a:pt x="9464" y="10858"/>
                  </a:cubicBezTo>
                  <a:cubicBezTo>
                    <a:pt x="6141" y="14011"/>
                    <a:pt x="3649" y="16463"/>
                    <a:pt x="1987" y="18214"/>
                  </a:cubicBezTo>
                  <a:cubicBezTo>
                    <a:pt x="326" y="19965"/>
                    <a:pt x="-505" y="21016"/>
                    <a:pt x="326" y="21308"/>
                  </a:cubicBezTo>
                  <a:cubicBezTo>
                    <a:pt x="1157" y="21600"/>
                    <a:pt x="3649" y="21133"/>
                    <a:pt x="6141" y="20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228711" y="6459626"/>
              <a:ext cx="62691" cy="23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500" fill="norm" stroke="1" extrusionOk="0">
                  <a:moveTo>
                    <a:pt x="12275" y="0"/>
                  </a:moveTo>
                  <a:cubicBezTo>
                    <a:pt x="7397" y="6032"/>
                    <a:pt x="2520" y="12065"/>
                    <a:pt x="778" y="15665"/>
                  </a:cubicBezTo>
                  <a:cubicBezTo>
                    <a:pt x="-964" y="19265"/>
                    <a:pt x="430" y="20432"/>
                    <a:pt x="2868" y="21016"/>
                  </a:cubicBezTo>
                  <a:cubicBezTo>
                    <a:pt x="5307" y="21600"/>
                    <a:pt x="8791" y="21600"/>
                    <a:pt x="11926" y="21308"/>
                  </a:cubicBezTo>
                  <a:cubicBezTo>
                    <a:pt x="15062" y="21016"/>
                    <a:pt x="17849" y="20432"/>
                    <a:pt x="20636" y="19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6196151" y="6567576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603484" y="6134732"/>
              <a:ext cx="224368" cy="16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2038" y="4931"/>
                  </a:moveTo>
                  <a:cubicBezTo>
                    <a:pt x="1630" y="9465"/>
                    <a:pt x="1223" y="13998"/>
                    <a:pt x="815" y="16931"/>
                  </a:cubicBezTo>
                  <a:cubicBezTo>
                    <a:pt x="408" y="19865"/>
                    <a:pt x="0" y="21198"/>
                    <a:pt x="0" y="20931"/>
                  </a:cubicBezTo>
                  <a:cubicBezTo>
                    <a:pt x="0" y="20665"/>
                    <a:pt x="408" y="18798"/>
                    <a:pt x="1426" y="15865"/>
                  </a:cubicBezTo>
                  <a:cubicBezTo>
                    <a:pt x="2445" y="12931"/>
                    <a:pt x="4075" y="8931"/>
                    <a:pt x="5502" y="5865"/>
                  </a:cubicBezTo>
                  <a:cubicBezTo>
                    <a:pt x="6928" y="2798"/>
                    <a:pt x="8151" y="665"/>
                    <a:pt x="9679" y="131"/>
                  </a:cubicBezTo>
                  <a:cubicBezTo>
                    <a:pt x="11208" y="-402"/>
                    <a:pt x="13042" y="665"/>
                    <a:pt x="15079" y="3731"/>
                  </a:cubicBezTo>
                  <a:cubicBezTo>
                    <a:pt x="17117" y="6798"/>
                    <a:pt x="19358" y="11865"/>
                    <a:pt x="21600" y="16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672401" y="6485026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0800"/>
                    <a:pt x="3600" y="0"/>
                    <a:pt x="7200" y="0"/>
                  </a:cubicBezTo>
                  <a:cubicBezTo>
                    <a:pt x="10800" y="0"/>
                    <a:pt x="16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685101" y="6580276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7028001" y="6288176"/>
              <a:ext cx="44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46"/>
                    <a:pt x="13371" y="3692"/>
                    <a:pt x="9771" y="7292"/>
                  </a:cubicBezTo>
                  <a:cubicBezTo>
                    <a:pt x="6171" y="10892"/>
                    <a:pt x="3086" y="162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951801" y="6548889"/>
              <a:ext cx="1778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71" y="11918"/>
                    <a:pt x="8743" y="3818"/>
                    <a:pt x="12343" y="1118"/>
                  </a:cubicBezTo>
                  <a:cubicBezTo>
                    <a:pt x="15943" y="-1582"/>
                    <a:pt x="1877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6964501" y="6677050"/>
              <a:ext cx="203201" cy="14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3432"/>
                  </a:moveTo>
                  <a:cubicBezTo>
                    <a:pt x="1125" y="2215"/>
                    <a:pt x="2250" y="998"/>
                    <a:pt x="3375" y="389"/>
                  </a:cubicBezTo>
                  <a:cubicBezTo>
                    <a:pt x="4500" y="-219"/>
                    <a:pt x="5625" y="-219"/>
                    <a:pt x="6525" y="1150"/>
                  </a:cubicBezTo>
                  <a:cubicBezTo>
                    <a:pt x="7425" y="2519"/>
                    <a:pt x="8100" y="5257"/>
                    <a:pt x="7650" y="7843"/>
                  </a:cubicBezTo>
                  <a:cubicBezTo>
                    <a:pt x="7200" y="10429"/>
                    <a:pt x="5625" y="12863"/>
                    <a:pt x="4275" y="14992"/>
                  </a:cubicBezTo>
                  <a:cubicBezTo>
                    <a:pt x="2925" y="17122"/>
                    <a:pt x="1800" y="18947"/>
                    <a:pt x="1800" y="20012"/>
                  </a:cubicBezTo>
                  <a:cubicBezTo>
                    <a:pt x="1800" y="21077"/>
                    <a:pt x="2925" y="21381"/>
                    <a:pt x="6412" y="20316"/>
                  </a:cubicBezTo>
                  <a:cubicBezTo>
                    <a:pt x="9900" y="19251"/>
                    <a:pt x="15750" y="16818"/>
                    <a:pt x="21600" y="14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274061" y="6228604"/>
              <a:ext cx="166691" cy="39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73" fill="norm" stroke="1" extrusionOk="0">
                  <a:moveTo>
                    <a:pt x="21000" y="1518"/>
                  </a:moveTo>
                  <a:cubicBezTo>
                    <a:pt x="19400" y="825"/>
                    <a:pt x="17800" y="132"/>
                    <a:pt x="16333" y="17"/>
                  </a:cubicBezTo>
                  <a:cubicBezTo>
                    <a:pt x="14867" y="-99"/>
                    <a:pt x="13533" y="363"/>
                    <a:pt x="11000" y="2096"/>
                  </a:cubicBezTo>
                  <a:cubicBezTo>
                    <a:pt x="8467" y="3828"/>
                    <a:pt x="4733" y="6831"/>
                    <a:pt x="2467" y="9777"/>
                  </a:cubicBezTo>
                  <a:cubicBezTo>
                    <a:pt x="200" y="12722"/>
                    <a:pt x="-600" y="15610"/>
                    <a:pt x="467" y="17574"/>
                  </a:cubicBezTo>
                  <a:cubicBezTo>
                    <a:pt x="1533" y="19537"/>
                    <a:pt x="4467" y="20577"/>
                    <a:pt x="6733" y="21039"/>
                  </a:cubicBezTo>
                  <a:cubicBezTo>
                    <a:pt x="9000" y="21501"/>
                    <a:pt x="10600" y="21385"/>
                    <a:pt x="12200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7395592" y="6433191"/>
              <a:ext cx="172160" cy="35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61" fill="norm" stroke="1" extrusionOk="0">
                  <a:moveTo>
                    <a:pt x="3991" y="61"/>
                  </a:moveTo>
                  <a:cubicBezTo>
                    <a:pt x="2690" y="312"/>
                    <a:pt x="1389" y="563"/>
                    <a:pt x="608" y="1254"/>
                  </a:cubicBezTo>
                  <a:cubicBezTo>
                    <a:pt x="-173" y="1945"/>
                    <a:pt x="-433" y="3075"/>
                    <a:pt x="1259" y="3954"/>
                  </a:cubicBezTo>
                  <a:cubicBezTo>
                    <a:pt x="2950" y="4833"/>
                    <a:pt x="6594" y="5461"/>
                    <a:pt x="9977" y="5147"/>
                  </a:cubicBezTo>
                  <a:cubicBezTo>
                    <a:pt x="13360" y="4833"/>
                    <a:pt x="16483" y="3577"/>
                    <a:pt x="18434" y="2447"/>
                  </a:cubicBezTo>
                  <a:cubicBezTo>
                    <a:pt x="20386" y="1317"/>
                    <a:pt x="21167" y="312"/>
                    <a:pt x="21167" y="61"/>
                  </a:cubicBezTo>
                  <a:cubicBezTo>
                    <a:pt x="21167" y="-190"/>
                    <a:pt x="20386" y="312"/>
                    <a:pt x="19736" y="1882"/>
                  </a:cubicBezTo>
                  <a:cubicBezTo>
                    <a:pt x="19085" y="3452"/>
                    <a:pt x="18565" y="6089"/>
                    <a:pt x="18825" y="8852"/>
                  </a:cubicBezTo>
                  <a:cubicBezTo>
                    <a:pt x="19085" y="11615"/>
                    <a:pt x="20126" y="14503"/>
                    <a:pt x="20647" y="16261"/>
                  </a:cubicBezTo>
                  <a:cubicBezTo>
                    <a:pt x="21167" y="18019"/>
                    <a:pt x="21167" y="18647"/>
                    <a:pt x="20907" y="19275"/>
                  </a:cubicBezTo>
                  <a:cubicBezTo>
                    <a:pt x="20647" y="19903"/>
                    <a:pt x="20126" y="20531"/>
                    <a:pt x="18955" y="20908"/>
                  </a:cubicBezTo>
                  <a:cubicBezTo>
                    <a:pt x="17784" y="21284"/>
                    <a:pt x="15962" y="21410"/>
                    <a:pt x="14140" y="21033"/>
                  </a:cubicBezTo>
                  <a:cubicBezTo>
                    <a:pt x="12319" y="20657"/>
                    <a:pt x="10497" y="19777"/>
                    <a:pt x="9586" y="18961"/>
                  </a:cubicBezTo>
                  <a:cubicBezTo>
                    <a:pt x="8675" y="18145"/>
                    <a:pt x="8675" y="17391"/>
                    <a:pt x="8675" y="16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7639617" y="6535826"/>
              <a:ext cx="614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3600"/>
                    <a:pt x="3634" y="7200"/>
                    <a:pt x="1474" y="10440"/>
                  </a:cubicBezTo>
                  <a:cubicBezTo>
                    <a:pt x="-686" y="13680"/>
                    <a:pt x="-686" y="16560"/>
                    <a:pt x="2914" y="18360"/>
                  </a:cubicBezTo>
                  <a:cubicBezTo>
                    <a:pt x="6514" y="20160"/>
                    <a:pt x="13714" y="20880"/>
                    <a:pt x="209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578334" y="6592976"/>
              <a:ext cx="14181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24" y="21600"/>
                  </a:moveTo>
                  <a:cubicBezTo>
                    <a:pt x="1612" y="19800"/>
                    <a:pt x="0" y="18000"/>
                    <a:pt x="0" y="16200"/>
                  </a:cubicBezTo>
                  <a:cubicBezTo>
                    <a:pt x="0" y="14400"/>
                    <a:pt x="1612" y="12600"/>
                    <a:pt x="5481" y="9900"/>
                  </a:cubicBezTo>
                  <a:cubicBezTo>
                    <a:pt x="9349" y="7200"/>
                    <a:pt x="1547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872551" y="6497726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600"/>
                    <a:pt x="11270" y="9600"/>
                    <a:pt x="14870" y="6000"/>
                  </a:cubicBezTo>
                  <a:cubicBezTo>
                    <a:pt x="18470" y="2400"/>
                    <a:pt x="2003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927023" y="6472326"/>
              <a:ext cx="2172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114"/>
                    <a:pt x="-1443" y="8229"/>
                    <a:pt x="1502" y="11829"/>
                  </a:cubicBezTo>
                  <a:cubicBezTo>
                    <a:pt x="4448" y="15429"/>
                    <a:pt x="12302" y="18514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028623" y="6440576"/>
              <a:ext cx="160635" cy="32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69" fill="norm" stroke="1" extrusionOk="0">
                  <a:moveTo>
                    <a:pt x="355" y="0"/>
                  </a:moveTo>
                  <a:cubicBezTo>
                    <a:pt x="75" y="1824"/>
                    <a:pt x="-206" y="3647"/>
                    <a:pt x="215" y="4909"/>
                  </a:cubicBezTo>
                  <a:cubicBezTo>
                    <a:pt x="636" y="6172"/>
                    <a:pt x="1758" y="6873"/>
                    <a:pt x="4423" y="6592"/>
                  </a:cubicBezTo>
                  <a:cubicBezTo>
                    <a:pt x="7088" y="6312"/>
                    <a:pt x="11295" y="5050"/>
                    <a:pt x="13820" y="3998"/>
                  </a:cubicBezTo>
                  <a:cubicBezTo>
                    <a:pt x="16345" y="2946"/>
                    <a:pt x="17186" y="2104"/>
                    <a:pt x="17747" y="1333"/>
                  </a:cubicBezTo>
                  <a:cubicBezTo>
                    <a:pt x="18308" y="561"/>
                    <a:pt x="18589" y="-140"/>
                    <a:pt x="18729" y="211"/>
                  </a:cubicBezTo>
                  <a:cubicBezTo>
                    <a:pt x="18869" y="561"/>
                    <a:pt x="18869" y="1964"/>
                    <a:pt x="19290" y="4418"/>
                  </a:cubicBezTo>
                  <a:cubicBezTo>
                    <a:pt x="19711" y="6873"/>
                    <a:pt x="20552" y="10379"/>
                    <a:pt x="20973" y="13115"/>
                  </a:cubicBezTo>
                  <a:cubicBezTo>
                    <a:pt x="21394" y="15850"/>
                    <a:pt x="21394" y="17813"/>
                    <a:pt x="20973" y="19076"/>
                  </a:cubicBezTo>
                  <a:cubicBezTo>
                    <a:pt x="20552" y="20338"/>
                    <a:pt x="19711" y="20899"/>
                    <a:pt x="18449" y="21179"/>
                  </a:cubicBezTo>
                  <a:cubicBezTo>
                    <a:pt x="17186" y="21460"/>
                    <a:pt x="15503" y="21460"/>
                    <a:pt x="13539" y="20969"/>
                  </a:cubicBezTo>
                  <a:cubicBezTo>
                    <a:pt x="11576" y="20478"/>
                    <a:pt x="9332" y="19496"/>
                    <a:pt x="8490" y="18164"/>
                  </a:cubicBezTo>
                  <a:cubicBezTo>
                    <a:pt x="7649" y="16831"/>
                    <a:pt x="8210" y="15148"/>
                    <a:pt x="8771" y="13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259564" y="6485026"/>
              <a:ext cx="7018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600" fill="norm" stroke="1" extrusionOk="0">
                  <a:moveTo>
                    <a:pt x="18613" y="0"/>
                  </a:moveTo>
                  <a:cubicBezTo>
                    <a:pt x="12441" y="4629"/>
                    <a:pt x="6270" y="9257"/>
                    <a:pt x="2875" y="12343"/>
                  </a:cubicBezTo>
                  <a:cubicBezTo>
                    <a:pt x="-519" y="15429"/>
                    <a:pt x="-1136" y="16971"/>
                    <a:pt x="2258" y="18257"/>
                  </a:cubicBezTo>
                  <a:cubicBezTo>
                    <a:pt x="5653" y="19543"/>
                    <a:pt x="13058" y="20571"/>
                    <a:pt x="204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209101" y="6592976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380551" y="6618376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507551" y="6592976"/>
              <a:ext cx="1" cy="889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501201" y="6300876"/>
              <a:ext cx="15720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11782" y="0"/>
                  </a:moveTo>
                  <a:cubicBezTo>
                    <a:pt x="15429" y="2535"/>
                    <a:pt x="19075" y="5070"/>
                    <a:pt x="20338" y="7859"/>
                  </a:cubicBezTo>
                  <a:cubicBezTo>
                    <a:pt x="21600" y="10648"/>
                    <a:pt x="20478" y="13690"/>
                    <a:pt x="16691" y="16023"/>
                  </a:cubicBezTo>
                  <a:cubicBezTo>
                    <a:pt x="12904" y="18355"/>
                    <a:pt x="6452" y="199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5480931" y="7494676"/>
              <a:ext cx="235133" cy="40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50" fill="norm" stroke="1" extrusionOk="0">
                  <a:moveTo>
                    <a:pt x="928" y="0"/>
                  </a:moveTo>
                  <a:cubicBezTo>
                    <a:pt x="359" y="1893"/>
                    <a:pt x="-209" y="3786"/>
                    <a:pt x="75" y="5344"/>
                  </a:cubicBezTo>
                  <a:cubicBezTo>
                    <a:pt x="359" y="6903"/>
                    <a:pt x="1496" y="8128"/>
                    <a:pt x="3012" y="8907"/>
                  </a:cubicBezTo>
                  <a:cubicBezTo>
                    <a:pt x="4528" y="9687"/>
                    <a:pt x="6423" y="10021"/>
                    <a:pt x="8412" y="8963"/>
                  </a:cubicBezTo>
                  <a:cubicBezTo>
                    <a:pt x="10402" y="7905"/>
                    <a:pt x="12486" y="5456"/>
                    <a:pt x="13623" y="3897"/>
                  </a:cubicBezTo>
                  <a:cubicBezTo>
                    <a:pt x="14759" y="2338"/>
                    <a:pt x="14949" y="1670"/>
                    <a:pt x="15138" y="1614"/>
                  </a:cubicBezTo>
                  <a:cubicBezTo>
                    <a:pt x="15328" y="1559"/>
                    <a:pt x="15517" y="2115"/>
                    <a:pt x="16370" y="3730"/>
                  </a:cubicBezTo>
                  <a:cubicBezTo>
                    <a:pt x="17223" y="5344"/>
                    <a:pt x="18738" y="8016"/>
                    <a:pt x="19780" y="10633"/>
                  </a:cubicBezTo>
                  <a:cubicBezTo>
                    <a:pt x="20823" y="13249"/>
                    <a:pt x="21391" y="15810"/>
                    <a:pt x="20823" y="17703"/>
                  </a:cubicBezTo>
                  <a:cubicBezTo>
                    <a:pt x="20254" y="19596"/>
                    <a:pt x="18549" y="20821"/>
                    <a:pt x="16654" y="21210"/>
                  </a:cubicBezTo>
                  <a:cubicBezTo>
                    <a:pt x="14759" y="21600"/>
                    <a:pt x="12675" y="21155"/>
                    <a:pt x="11159" y="20097"/>
                  </a:cubicBezTo>
                  <a:cubicBezTo>
                    <a:pt x="9644" y="19039"/>
                    <a:pt x="8696" y="17369"/>
                    <a:pt x="7749" y="15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5472862" y="7262814"/>
              <a:ext cx="145440" cy="18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74" fill="norm" stroke="1" extrusionOk="0">
                  <a:moveTo>
                    <a:pt x="849" y="8383"/>
                  </a:moveTo>
                  <a:cubicBezTo>
                    <a:pt x="849" y="11781"/>
                    <a:pt x="849" y="15179"/>
                    <a:pt x="693" y="17606"/>
                  </a:cubicBezTo>
                  <a:cubicBezTo>
                    <a:pt x="536" y="20033"/>
                    <a:pt x="223" y="21489"/>
                    <a:pt x="67" y="21368"/>
                  </a:cubicBezTo>
                  <a:cubicBezTo>
                    <a:pt x="-90" y="21246"/>
                    <a:pt x="-90" y="19547"/>
                    <a:pt x="1475" y="16028"/>
                  </a:cubicBezTo>
                  <a:cubicBezTo>
                    <a:pt x="3040" y="12509"/>
                    <a:pt x="6171" y="7170"/>
                    <a:pt x="8362" y="4015"/>
                  </a:cubicBezTo>
                  <a:cubicBezTo>
                    <a:pt x="10553" y="860"/>
                    <a:pt x="11806" y="-111"/>
                    <a:pt x="12901" y="10"/>
                  </a:cubicBezTo>
                  <a:cubicBezTo>
                    <a:pt x="13997" y="132"/>
                    <a:pt x="14936" y="1345"/>
                    <a:pt x="16345" y="4379"/>
                  </a:cubicBezTo>
                  <a:cubicBezTo>
                    <a:pt x="17753" y="7413"/>
                    <a:pt x="19632" y="12267"/>
                    <a:pt x="21510" y="17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796101" y="7570876"/>
              <a:ext cx="44451" cy="1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0"/>
                  </a:moveTo>
                  <a:cubicBezTo>
                    <a:pt x="0" y="6204"/>
                    <a:pt x="0" y="12409"/>
                    <a:pt x="0" y="16085"/>
                  </a:cubicBezTo>
                  <a:cubicBezTo>
                    <a:pt x="0" y="19762"/>
                    <a:pt x="0" y="20911"/>
                    <a:pt x="3600" y="21255"/>
                  </a:cubicBezTo>
                  <a:cubicBezTo>
                    <a:pt x="7200" y="21600"/>
                    <a:pt x="14400" y="21140"/>
                    <a:pt x="21600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5745301" y="7697876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878651" y="7691526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926457" y="7647076"/>
              <a:ext cx="156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86"/>
                    <a:pt x="-1582" y="10971"/>
                    <a:pt x="1118" y="14571"/>
                  </a:cubicBezTo>
                  <a:cubicBezTo>
                    <a:pt x="3818" y="18171"/>
                    <a:pt x="11918" y="19886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5973901" y="7642049"/>
              <a:ext cx="139701" cy="14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4566"/>
                  </a:moveTo>
                  <a:cubicBezTo>
                    <a:pt x="655" y="2977"/>
                    <a:pt x="1309" y="1389"/>
                    <a:pt x="2455" y="595"/>
                  </a:cubicBezTo>
                  <a:cubicBezTo>
                    <a:pt x="3600" y="-199"/>
                    <a:pt x="5236" y="-199"/>
                    <a:pt x="6218" y="595"/>
                  </a:cubicBezTo>
                  <a:cubicBezTo>
                    <a:pt x="7200" y="1389"/>
                    <a:pt x="7527" y="2977"/>
                    <a:pt x="7200" y="5677"/>
                  </a:cubicBezTo>
                  <a:cubicBezTo>
                    <a:pt x="6873" y="8377"/>
                    <a:pt x="5891" y="12189"/>
                    <a:pt x="4909" y="14889"/>
                  </a:cubicBezTo>
                  <a:cubicBezTo>
                    <a:pt x="3927" y="17589"/>
                    <a:pt x="2945" y="19177"/>
                    <a:pt x="3273" y="20130"/>
                  </a:cubicBezTo>
                  <a:cubicBezTo>
                    <a:pt x="3600" y="21083"/>
                    <a:pt x="5236" y="21401"/>
                    <a:pt x="8509" y="20766"/>
                  </a:cubicBezTo>
                  <a:cubicBezTo>
                    <a:pt x="11782" y="20130"/>
                    <a:pt x="16691" y="18542"/>
                    <a:pt x="21600" y="16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6145351" y="7385594"/>
              <a:ext cx="25401" cy="477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912"/>
                  </a:moveTo>
                  <a:cubicBezTo>
                    <a:pt x="1800" y="434"/>
                    <a:pt x="3600" y="-44"/>
                    <a:pt x="6300" y="4"/>
                  </a:cubicBezTo>
                  <a:cubicBezTo>
                    <a:pt x="9000" y="52"/>
                    <a:pt x="12600" y="625"/>
                    <a:pt x="14400" y="2632"/>
                  </a:cubicBezTo>
                  <a:cubicBezTo>
                    <a:pt x="16200" y="4639"/>
                    <a:pt x="16200" y="8080"/>
                    <a:pt x="14400" y="11234"/>
                  </a:cubicBezTo>
                  <a:cubicBezTo>
                    <a:pt x="12600" y="14388"/>
                    <a:pt x="9000" y="17255"/>
                    <a:pt x="9900" y="18928"/>
                  </a:cubicBezTo>
                  <a:cubicBezTo>
                    <a:pt x="10800" y="20600"/>
                    <a:pt x="16200" y="21078"/>
                    <a:pt x="2160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6270234" y="7552312"/>
              <a:ext cx="65618" cy="2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11148" y="1633"/>
                  </a:moveTo>
                  <a:cubicBezTo>
                    <a:pt x="11148" y="702"/>
                    <a:pt x="11148" y="-229"/>
                    <a:pt x="11148" y="50"/>
                  </a:cubicBezTo>
                  <a:cubicBezTo>
                    <a:pt x="11148" y="330"/>
                    <a:pt x="11148" y="1819"/>
                    <a:pt x="9755" y="4333"/>
                  </a:cubicBezTo>
                  <a:cubicBezTo>
                    <a:pt x="8361" y="6847"/>
                    <a:pt x="5574" y="10385"/>
                    <a:pt x="3484" y="12899"/>
                  </a:cubicBezTo>
                  <a:cubicBezTo>
                    <a:pt x="1394" y="15412"/>
                    <a:pt x="0" y="16902"/>
                    <a:pt x="0" y="18205"/>
                  </a:cubicBezTo>
                  <a:cubicBezTo>
                    <a:pt x="0" y="19509"/>
                    <a:pt x="1394" y="20626"/>
                    <a:pt x="3832" y="20999"/>
                  </a:cubicBezTo>
                  <a:cubicBezTo>
                    <a:pt x="6271" y="21371"/>
                    <a:pt x="9755" y="20999"/>
                    <a:pt x="12890" y="20254"/>
                  </a:cubicBezTo>
                  <a:cubicBezTo>
                    <a:pt x="16026" y="19509"/>
                    <a:pt x="18813" y="18392"/>
                    <a:pt x="21600" y="17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6234251" y="7685176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6393001" y="7691526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6431101" y="7653426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48"/>
                    <a:pt x="0" y="11896"/>
                    <a:pt x="3600" y="15496"/>
                  </a:cubicBezTo>
                  <a:cubicBezTo>
                    <a:pt x="7200" y="19096"/>
                    <a:pt x="14400" y="203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532701" y="7634376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926401" y="7545476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43" y="2400"/>
                    <a:pt x="11286" y="4800"/>
                    <a:pt x="14886" y="8400"/>
                  </a:cubicBezTo>
                  <a:cubicBezTo>
                    <a:pt x="18486" y="12000"/>
                    <a:pt x="20043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7034351" y="7628026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586801" y="7297826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09"/>
                    <a:pt x="7200" y="10417"/>
                    <a:pt x="3600" y="14017"/>
                  </a:cubicBezTo>
                  <a:cubicBezTo>
                    <a:pt x="0" y="17617"/>
                    <a:pt x="0" y="196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447101" y="7577226"/>
              <a:ext cx="317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8" y="14400"/>
                    <a:pt x="4896" y="7200"/>
                    <a:pt x="8496" y="3600"/>
                  </a:cubicBezTo>
                  <a:cubicBezTo>
                    <a:pt x="12096" y="0"/>
                    <a:pt x="1684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547572" y="7679834"/>
              <a:ext cx="210680" cy="15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59" fill="norm" stroke="1" extrusionOk="0">
                  <a:moveTo>
                    <a:pt x="115" y="2391"/>
                  </a:moveTo>
                  <a:cubicBezTo>
                    <a:pt x="979" y="1549"/>
                    <a:pt x="1843" y="708"/>
                    <a:pt x="2815" y="287"/>
                  </a:cubicBezTo>
                  <a:cubicBezTo>
                    <a:pt x="3787" y="-134"/>
                    <a:pt x="4867" y="-134"/>
                    <a:pt x="5623" y="567"/>
                  </a:cubicBezTo>
                  <a:cubicBezTo>
                    <a:pt x="6379" y="1269"/>
                    <a:pt x="6811" y="2671"/>
                    <a:pt x="6271" y="5196"/>
                  </a:cubicBezTo>
                  <a:cubicBezTo>
                    <a:pt x="5731" y="7721"/>
                    <a:pt x="4219" y="11367"/>
                    <a:pt x="2815" y="14172"/>
                  </a:cubicBezTo>
                  <a:cubicBezTo>
                    <a:pt x="1411" y="16978"/>
                    <a:pt x="115" y="18941"/>
                    <a:pt x="7" y="20063"/>
                  </a:cubicBezTo>
                  <a:cubicBezTo>
                    <a:pt x="-101" y="21185"/>
                    <a:pt x="979" y="21466"/>
                    <a:pt x="4759" y="20344"/>
                  </a:cubicBezTo>
                  <a:cubicBezTo>
                    <a:pt x="8539" y="19222"/>
                    <a:pt x="15019" y="16697"/>
                    <a:pt x="21499" y="14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7983925" y="7198204"/>
              <a:ext cx="123577" cy="41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90" fill="norm" stroke="1" extrusionOk="0">
                  <a:moveTo>
                    <a:pt x="21018" y="224"/>
                  </a:moveTo>
                  <a:cubicBezTo>
                    <a:pt x="19218" y="7"/>
                    <a:pt x="17418" y="-210"/>
                    <a:pt x="15258" y="387"/>
                  </a:cubicBezTo>
                  <a:cubicBezTo>
                    <a:pt x="13098" y="984"/>
                    <a:pt x="10578" y="2395"/>
                    <a:pt x="7518" y="4457"/>
                  </a:cubicBezTo>
                  <a:cubicBezTo>
                    <a:pt x="4458" y="6520"/>
                    <a:pt x="858" y="9233"/>
                    <a:pt x="138" y="11621"/>
                  </a:cubicBezTo>
                  <a:cubicBezTo>
                    <a:pt x="-582" y="14009"/>
                    <a:pt x="1578" y="16071"/>
                    <a:pt x="5358" y="17645"/>
                  </a:cubicBezTo>
                  <a:cubicBezTo>
                    <a:pt x="9138" y="19219"/>
                    <a:pt x="14538" y="20305"/>
                    <a:pt x="19938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8194284" y="7354976"/>
              <a:ext cx="172862" cy="43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93" fill="norm" stroke="1" extrusionOk="0">
                  <a:moveTo>
                    <a:pt x="2602" y="0"/>
                  </a:moveTo>
                  <a:cubicBezTo>
                    <a:pt x="1301" y="1159"/>
                    <a:pt x="0" y="2318"/>
                    <a:pt x="0" y="3477"/>
                  </a:cubicBezTo>
                  <a:cubicBezTo>
                    <a:pt x="0" y="4636"/>
                    <a:pt x="1301" y="5795"/>
                    <a:pt x="3904" y="6111"/>
                  </a:cubicBezTo>
                  <a:cubicBezTo>
                    <a:pt x="6506" y="6427"/>
                    <a:pt x="10410" y="5900"/>
                    <a:pt x="13012" y="5163"/>
                  </a:cubicBezTo>
                  <a:cubicBezTo>
                    <a:pt x="15614" y="4425"/>
                    <a:pt x="16916" y="3477"/>
                    <a:pt x="17827" y="2634"/>
                  </a:cubicBezTo>
                  <a:cubicBezTo>
                    <a:pt x="18737" y="1791"/>
                    <a:pt x="19258" y="1054"/>
                    <a:pt x="19388" y="948"/>
                  </a:cubicBezTo>
                  <a:cubicBezTo>
                    <a:pt x="19518" y="843"/>
                    <a:pt x="19258" y="1370"/>
                    <a:pt x="19388" y="3108"/>
                  </a:cubicBezTo>
                  <a:cubicBezTo>
                    <a:pt x="19518" y="4847"/>
                    <a:pt x="20039" y="7797"/>
                    <a:pt x="20559" y="10537"/>
                  </a:cubicBezTo>
                  <a:cubicBezTo>
                    <a:pt x="21080" y="13276"/>
                    <a:pt x="21600" y="15805"/>
                    <a:pt x="20949" y="17543"/>
                  </a:cubicBezTo>
                  <a:cubicBezTo>
                    <a:pt x="20299" y="19282"/>
                    <a:pt x="18477" y="20230"/>
                    <a:pt x="16525" y="20810"/>
                  </a:cubicBezTo>
                  <a:cubicBezTo>
                    <a:pt x="14573" y="21389"/>
                    <a:pt x="12492" y="21600"/>
                    <a:pt x="11060" y="21442"/>
                  </a:cubicBezTo>
                  <a:cubicBezTo>
                    <a:pt x="9629" y="21284"/>
                    <a:pt x="8848" y="20757"/>
                    <a:pt x="8718" y="19756"/>
                  </a:cubicBezTo>
                  <a:cubicBezTo>
                    <a:pt x="8588" y="18755"/>
                    <a:pt x="9108" y="17280"/>
                    <a:pt x="9629" y="15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427941" y="7475626"/>
              <a:ext cx="7961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14558" y="0"/>
                  </a:moveTo>
                  <a:cubicBezTo>
                    <a:pt x="10579" y="2234"/>
                    <a:pt x="6600" y="4469"/>
                    <a:pt x="4042" y="7200"/>
                  </a:cubicBezTo>
                  <a:cubicBezTo>
                    <a:pt x="1484" y="9931"/>
                    <a:pt x="347" y="13159"/>
                    <a:pt x="63" y="15517"/>
                  </a:cubicBezTo>
                  <a:cubicBezTo>
                    <a:pt x="-221" y="17876"/>
                    <a:pt x="347" y="19366"/>
                    <a:pt x="4042" y="20234"/>
                  </a:cubicBezTo>
                  <a:cubicBezTo>
                    <a:pt x="7737" y="21103"/>
                    <a:pt x="14558" y="21352"/>
                    <a:pt x="213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8365220" y="7577952"/>
              <a:ext cx="116932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0982" fill="norm" stroke="1" extrusionOk="0">
                  <a:moveTo>
                    <a:pt x="1608" y="20982"/>
                  </a:moveTo>
                  <a:cubicBezTo>
                    <a:pt x="471" y="13782"/>
                    <a:pt x="-666" y="6582"/>
                    <a:pt x="471" y="2982"/>
                  </a:cubicBezTo>
                  <a:cubicBezTo>
                    <a:pt x="1608" y="-618"/>
                    <a:pt x="5018" y="-618"/>
                    <a:pt x="8808" y="1182"/>
                  </a:cubicBezTo>
                  <a:cubicBezTo>
                    <a:pt x="12597" y="2982"/>
                    <a:pt x="16766" y="6582"/>
                    <a:pt x="20934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8526601" y="7615326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8568373" y="7577226"/>
              <a:ext cx="2172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168"/>
                    <a:pt x="-1443" y="8337"/>
                    <a:pt x="1502" y="11937"/>
                  </a:cubicBezTo>
                  <a:cubicBezTo>
                    <a:pt x="4448" y="15537"/>
                    <a:pt x="12302" y="18568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8704401" y="757087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8882201" y="7421370"/>
              <a:ext cx="2476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54" y="11375"/>
                    <a:pt x="10708" y="2735"/>
                    <a:pt x="14308" y="575"/>
                  </a:cubicBezTo>
                  <a:cubicBezTo>
                    <a:pt x="17908" y="-1585"/>
                    <a:pt x="1975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9025257" y="7361326"/>
              <a:ext cx="156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75"/>
                    <a:pt x="3818" y="12150"/>
                    <a:pt x="1118" y="15750"/>
                  </a:cubicBezTo>
                  <a:cubicBezTo>
                    <a:pt x="-1582" y="19350"/>
                    <a:pt x="1118" y="20475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9250501" y="7316876"/>
              <a:ext cx="197428" cy="428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54" fill="norm" stroke="1" extrusionOk="0">
                  <a:moveTo>
                    <a:pt x="0" y="0"/>
                  </a:moveTo>
                  <a:cubicBezTo>
                    <a:pt x="0" y="2223"/>
                    <a:pt x="0" y="4447"/>
                    <a:pt x="460" y="5770"/>
                  </a:cubicBezTo>
                  <a:cubicBezTo>
                    <a:pt x="919" y="7094"/>
                    <a:pt x="1838" y="7518"/>
                    <a:pt x="4711" y="7147"/>
                  </a:cubicBezTo>
                  <a:cubicBezTo>
                    <a:pt x="7583" y="6776"/>
                    <a:pt x="12409" y="5612"/>
                    <a:pt x="15166" y="4765"/>
                  </a:cubicBezTo>
                  <a:cubicBezTo>
                    <a:pt x="17923" y="3918"/>
                    <a:pt x="18613" y="3388"/>
                    <a:pt x="19417" y="2541"/>
                  </a:cubicBezTo>
                  <a:cubicBezTo>
                    <a:pt x="20221" y="1694"/>
                    <a:pt x="21140" y="529"/>
                    <a:pt x="21370" y="212"/>
                  </a:cubicBezTo>
                  <a:cubicBezTo>
                    <a:pt x="21600" y="-106"/>
                    <a:pt x="21140" y="423"/>
                    <a:pt x="20911" y="2382"/>
                  </a:cubicBezTo>
                  <a:cubicBezTo>
                    <a:pt x="20681" y="4341"/>
                    <a:pt x="20681" y="7729"/>
                    <a:pt x="20566" y="10535"/>
                  </a:cubicBezTo>
                  <a:cubicBezTo>
                    <a:pt x="20451" y="13341"/>
                    <a:pt x="20221" y="15565"/>
                    <a:pt x="19302" y="17206"/>
                  </a:cubicBezTo>
                  <a:cubicBezTo>
                    <a:pt x="18383" y="18847"/>
                    <a:pt x="16774" y="19906"/>
                    <a:pt x="15281" y="20541"/>
                  </a:cubicBezTo>
                  <a:cubicBezTo>
                    <a:pt x="13787" y="21176"/>
                    <a:pt x="12409" y="21388"/>
                    <a:pt x="11145" y="21441"/>
                  </a:cubicBezTo>
                  <a:cubicBezTo>
                    <a:pt x="9881" y="21494"/>
                    <a:pt x="8732" y="21388"/>
                    <a:pt x="7813" y="21070"/>
                  </a:cubicBezTo>
                  <a:cubicBezTo>
                    <a:pt x="6894" y="20753"/>
                    <a:pt x="6204" y="20223"/>
                    <a:pt x="7009" y="19006"/>
                  </a:cubicBezTo>
                  <a:cubicBezTo>
                    <a:pt x="7813" y="17788"/>
                    <a:pt x="10111" y="15882"/>
                    <a:pt x="12409" y="1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9506617" y="7443876"/>
              <a:ext cx="80435" cy="20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0"/>
                  </a:moveTo>
                  <a:cubicBezTo>
                    <a:pt x="15916" y="2645"/>
                    <a:pt x="10232" y="5290"/>
                    <a:pt x="6253" y="7935"/>
                  </a:cubicBezTo>
                  <a:cubicBezTo>
                    <a:pt x="2274" y="10580"/>
                    <a:pt x="0" y="13224"/>
                    <a:pt x="0" y="15539"/>
                  </a:cubicBezTo>
                  <a:cubicBezTo>
                    <a:pt x="0" y="17853"/>
                    <a:pt x="2274" y="19837"/>
                    <a:pt x="5400" y="20718"/>
                  </a:cubicBezTo>
                  <a:cubicBezTo>
                    <a:pt x="8526" y="21600"/>
                    <a:pt x="12505" y="21380"/>
                    <a:pt x="16484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453701" y="7532776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9587051" y="7247026"/>
              <a:ext cx="19557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7234" y="0"/>
                  </a:moveTo>
                  <a:cubicBezTo>
                    <a:pt x="18843" y="1376"/>
                    <a:pt x="20451" y="2753"/>
                    <a:pt x="21026" y="5135"/>
                  </a:cubicBezTo>
                  <a:cubicBezTo>
                    <a:pt x="21600" y="7518"/>
                    <a:pt x="21140" y="10906"/>
                    <a:pt x="17464" y="13818"/>
                  </a:cubicBezTo>
                  <a:cubicBezTo>
                    <a:pt x="13787" y="16729"/>
                    <a:pt x="6894" y="191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6" name="Drawing"/>
          <p:cNvGrpSpPr/>
          <p:nvPr/>
        </p:nvGrpSpPr>
        <p:grpSpPr>
          <a:xfrm>
            <a:off x="266699" y="1359085"/>
            <a:ext cx="12719051" cy="8483415"/>
            <a:chOff x="-12700" y="0"/>
            <a:chExt cx="12719050" cy="8483414"/>
          </a:xfrm>
        </p:grpSpPr>
        <p:sp>
          <p:nvSpPr>
            <p:cNvPr id="1787" name="Line"/>
            <p:cNvSpPr/>
            <p:nvPr/>
          </p:nvSpPr>
          <p:spPr>
            <a:xfrm>
              <a:off x="800100" y="577664"/>
              <a:ext cx="158750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08"/>
                  </a:moveTo>
                  <a:cubicBezTo>
                    <a:pt x="2592" y="7485"/>
                    <a:pt x="5184" y="11762"/>
                    <a:pt x="6768" y="14543"/>
                  </a:cubicBezTo>
                  <a:cubicBezTo>
                    <a:pt x="8352" y="17323"/>
                    <a:pt x="8928" y="18606"/>
                    <a:pt x="9792" y="19675"/>
                  </a:cubicBezTo>
                  <a:cubicBezTo>
                    <a:pt x="10656" y="20745"/>
                    <a:pt x="11808" y="21600"/>
                    <a:pt x="12816" y="21600"/>
                  </a:cubicBezTo>
                  <a:cubicBezTo>
                    <a:pt x="13824" y="21600"/>
                    <a:pt x="14688" y="20745"/>
                    <a:pt x="15552" y="18178"/>
                  </a:cubicBezTo>
                  <a:cubicBezTo>
                    <a:pt x="16416" y="15612"/>
                    <a:pt x="17280" y="11335"/>
                    <a:pt x="18288" y="8020"/>
                  </a:cubicBezTo>
                  <a:cubicBezTo>
                    <a:pt x="19296" y="4705"/>
                    <a:pt x="20448" y="23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035049" y="507814"/>
              <a:ext cx="7941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1705" y="0"/>
                  </a:moveTo>
                  <a:cubicBezTo>
                    <a:pt x="4547" y="141"/>
                    <a:pt x="7389" y="282"/>
                    <a:pt x="11653" y="1906"/>
                  </a:cubicBezTo>
                  <a:cubicBezTo>
                    <a:pt x="15916" y="3529"/>
                    <a:pt x="21600" y="6635"/>
                    <a:pt x="21316" y="9882"/>
                  </a:cubicBezTo>
                  <a:cubicBezTo>
                    <a:pt x="21032" y="13129"/>
                    <a:pt x="14779" y="16518"/>
                    <a:pt x="10232" y="18494"/>
                  </a:cubicBezTo>
                  <a:cubicBezTo>
                    <a:pt x="5684" y="20471"/>
                    <a:pt x="2842" y="21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666250" y="539564"/>
              <a:ext cx="273550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4027" y="0"/>
                  </a:moveTo>
                  <a:cubicBezTo>
                    <a:pt x="3196" y="292"/>
                    <a:pt x="2365" y="584"/>
                    <a:pt x="1618" y="2700"/>
                  </a:cubicBezTo>
                  <a:cubicBezTo>
                    <a:pt x="870" y="4816"/>
                    <a:pt x="205" y="8757"/>
                    <a:pt x="39" y="11968"/>
                  </a:cubicBezTo>
                  <a:cubicBezTo>
                    <a:pt x="-127" y="15178"/>
                    <a:pt x="205" y="17659"/>
                    <a:pt x="1618" y="19265"/>
                  </a:cubicBezTo>
                  <a:cubicBezTo>
                    <a:pt x="3030" y="20870"/>
                    <a:pt x="5522" y="21600"/>
                    <a:pt x="9011" y="21600"/>
                  </a:cubicBezTo>
                  <a:cubicBezTo>
                    <a:pt x="12501" y="21600"/>
                    <a:pt x="16987" y="20870"/>
                    <a:pt x="21473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460925" y="409299"/>
              <a:ext cx="247226" cy="44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53" fill="norm" stroke="1" extrusionOk="0">
                  <a:moveTo>
                    <a:pt x="18794" y="772"/>
                  </a:moveTo>
                  <a:cubicBezTo>
                    <a:pt x="18240" y="362"/>
                    <a:pt x="17686" y="-47"/>
                    <a:pt x="15378" y="4"/>
                  </a:cubicBezTo>
                  <a:cubicBezTo>
                    <a:pt x="13071" y="55"/>
                    <a:pt x="9009" y="567"/>
                    <a:pt x="6332" y="1284"/>
                  </a:cubicBezTo>
                  <a:cubicBezTo>
                    <a:pt x="3655" y="2000"/>
                    <a:pt x="2363" y="2922"/>
                    <a:pt x="1625" y="4611"/>
                  </a:cubicBezTo>
                  <a:cubicBezTo>
                    <a:pt x="886" y="6300"/>
                    <a:pt x="701" y="8757"/>
                    <a:pt x="517" y="11060"/>
                  </a:cubicBezTo>
                  <a:cubicBezTo>
                    <a:pt x="332" y="13363"/>
                    <a:pt x="148" y="15513"/>
                    <a:pt x="55" y="17100"/>
                  </a:cubicBezTo>
                  <a:cubicBezTo>
                    <a:pt x="-37" y="18687"/>
                    <a:pt x="-37" y="19710"/>
                    <a:pt x="240" y="20427"/>
                  </a:cubicBezTo>
                  <a:cubicBezTo>
                    <a:pt x="517" y="21144"/>
                    <a:pt x="1071" y="21553"/>
                    <a:pt x="3009" y="21553"/>
                  </a:cubicBezTo>
                  <a:cubicBezTo>
                    <a:pt x="4948" y="21553"/>
                    <a:pt x="8271" y="21144"/>
                    <a:pt x="11594" y="20325"/>
                  </a:cubicBezTo>
                  <a:cubicBezTo>
                    <a:pt x="14917" y="19506"/>
                    <a:pt x="18240" y="18277"/>
                    <a:pt x="21563" y="17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498600" y="641164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7100"/>
                    <a:pt x="8361" y="12600"/>
                    <a:pt x="11961" y="9000"/>
                  </a:cubicBezTo>
                  <a:cubicBezTo>
                    <a:pt x="15561" y="5400"/>
                    <a:pt x="18581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841500" y="425264"/>
              <a:ext cx="266700" cy="33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0"/>
                  </a:moveTo>
                  <a:cubicBezTo>
                    <a:pt x="857" y="2160"/>
                    <a:pt x="1714" y="4320"/>
                    <a:pt x="2571" y="7358"/>
                  </a:cubicBezTo>
                  <a:cubicBezTo>
                    <a:pt x="3429" y="10395"/>
                    <a:pt x="4286" y="14310"/>
                    <a:pt x="4971" y="16740"/>
                  </a:cubicBezTo>
                  <a:cubicBezTo>
                    <a:pt x="5657" y="19170"/>
                    <a:pt x="6171" y="20115"/>
                    <a:pt x="6857" y="20723"/>
                  </a:cubicBezTo>
                  <a:cubicBezTo>
                    <a:pt x="7543" y="21330"/>
                    <a:pt x="8400" y="21600"/>
                    <a:pt x="9086" y="21263"/>
                  </a:cubicBezTo>
                  <a:cubicBezTo>
                    <a:pt x="9771" y="20925"/>
                    <a:pt x="10286" y="19980"/>
                    <a:pt x="10714" y="18562"/>
                  </a:cubicBezTo>
                  <a:cubicBezTo>
                    <a:pt x="11143" y="17145"/>
                    <a:pt x="11486" y="15255"/>
                    <a:pt x="11743" y="13973"/>
                  </a:cubicBezTo>
                  <a:cubicBezTo>
                    <a:pt x="12000" y="12690"/>
                    <a:pt x="12171" y="12015"/>
                    <a:pt x="12343" y="12083"/>
                  </a:cubicBezTo>
                  <a:cubicBezTo>
                    <a:pt x="12514" y="12150"/>
                    <a:pt x="12686" y="12960"/>
                    <a:pt x="13114" y="14175"/>
                  </a:cubicBezTo>
                  <a:cubicBezTo>
                    <a:pt x="13543" y="15390"/>
                    <a:pt x="14229" y="17010"/>
                    <a:pt x="15000" y="18157"/>
                  </a:cubicBezTo>
                  <a:cubicBezTo>
                    <a:pt x="15771" y="19305"/>
                    <a:pt x="16629" y="19980"/>
                    <a:pt x="17400" y="19980"/>
                  </a:cubicBezTo>
                  <a:cubicBezTo>
                    <a:pt x="18171" y="19980"/>
                    <a:pt x="18857" y="19305"/>
                    <a:pt x="19543" y="16942"/>
                  </a:cubicBezTo>
                  <a:cubicBezTo>
                    <a:pt x="20229" y="14580"/>
                    <a:pt x="20914" y="10530"/>
                    <a:pt x="21257" y="7560"/>
                  </a:cubicBezTo>
                  <a:cubicBezTo>
                    <a:pt x="21600" y="4590"/>
                    <a:pt x="21600" y="2700"/>
                    <a:pt x="21600" y="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242079" y="373333"/>
              <a:ext cx="278872" cy="30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31" fill="norm" stroke="1" extrusionOk="0">
                  <a:moveTo>
                    <a:pt x="1923" y="5405"/>
                  </a:moveTo>
                  <a:cubicBezTo>
                    <a:pt x="1595" y="9252"/>
                    <a:pt x="1268" y="13098"/>
                    <a:pt x="941" y="15539"/>
                  </a:cubicBezTo>
                  <a:cubicBezTo>
                    <a:pt x="614" y="17980"/>
                    <a:pt x="286" y="19016"/>
                    <a:pt x="123" y="19904"/>
                  </a:cubicBezTo>
                  <a:cubicBezTo>
                    <a:pt x="-41" y="20791"/>
                    <a:pt x="-41" y="21531"/>
                    <a:pt x="123" y="21531"/>
                  </a:cubicBezTo>
                  <a:cubicBezTo>
                    <a:pt x="286" y="21531"/>
                    <a:pt x="614" y="20791"/>
                    <a:pt x="1186" y="17758"/>
                  </a:cubicBezTo>
                  <a:cubicBezTo>
                    <a:pt x="1759" y="14726"/>
                    <a:pt x="2577" y="9399"/>
                    <a:pt x="3068" y="6367"/>
                  </a:cubicBezTo>
                  <a:cubicBezTo>
                    <a:pt x="3559" y="3334"/>
                    <a:pt x="3723" y="2594"/>
                    <a:pt x="3886" y="1780"/>
                  </a:cubicBezTo>
                  <a:cubicBezTo>
                    <a:pt x="4050" y="967"/>
                    <a:pt x="4214" y="79"/>
                    <a:pt x="4377" y="5"/>
                  </a:cubicBezTo>
                  <a:cubicBezTo>
                    <a:pt x="4541" y="-69"/>
                    <a:pt x="4704" y="671"/>
                    <a:pt x="5114" y="1928"/>
                  </a:cubicBezTo>
                  <a:cubicBezTo>
                    <a:pt x="5523" y="3186"/>
                    <a:pt x="6177" y="4961"/>
                    <a:pt x="6750" y="6219"/>
                  </a:cubicBezTo>
                  <a:cubicBezTo>
                    <a:pt x="7323" y="7476"/>
                    <a:pt x="7814" y="8216"/>
                    <a:pt x="8550" y="8660"/>
                  </a:cubicBezTo>
                  <a:cubicBezTo>
                    <a:pt x="9286" y="9104"/>
                    <a:pt x="10268" y="9252"/>
                    <a:pt x="11086" y="8956"/>
                  </a:cubicBezTo>
                  <a:cubicBezTo>
                    <a:pt x="11904" y="8660"/>
                    <a:pt x="12559" y="7920"/>
                    <a:pt x="13214" y="7032"/>
                  </a:cubicBezTo>
                  <a:cubicBezTo>
                    <a:pt x="13868" y="6145"/>
                    <a:pt x="14523" y="5109"/>
                    <a:pt x="15177" y="4147"/>
                  </a:cubicBezTo>
                  <a:cubicBezTo>
                    <a:pt x="15832" y="3186"/>
                    <a:pt x="16486" y="2298"/>
                    <a:pt x="16977" y="2298"/>
                  </a:cubicBezTo>
                  <a:cubicBezTo>
                    <a:pt x="17468" y="2298"/>
                    <a:pt x="17795" y="3186"/>
                    <a:pt x="18204" y="5331"/>
                  </a:cubicBezTo>
                  <a:cubicBezTo>
                    <a:pt x="18614" y="7476"/>
                    <a:pt x="19104" y="10879"/>
                    <a:pt x="19432" y="13394"/>
                  </a:cubicBezTo>
                  <a:cubicBezTo>
                    <a:pt x="19759" y="15909"/>
                    <a:pt x="19923" y="17536"/>
                    <a:pt x="20250" y="18646"/>
                  </a:cubicBezTo>
                  <a:cubicBezTo>
                    <a:pt x="20577" y="19756"/>
                    <a:pt x="21068" y="20347"/>
                    <a:pt x="21559" y="20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644493" y="333103"/>
              <a:ext cx="181257" cy="385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91" fill="norm" stroke="1" extrusionOk="0">
                  <a:moveTo>
                    <a:pt x="4931" y="5848"/>
                  </a:moveTo>
                  <a:cubicBezTo>
                    <a:pt x="5182" y="5257"/>
                    <a:pt x="5434" y="4667"/>
                    <a:pt x="5434" y="4726"/>
                  </a:cubicBezTo>
                  <a:cubicBezTo>
                    <a:pt x="5434" y="4785"/>
                    <a:pt x="5182" y="5494"/>
                    <a:pt x="4429" y="7500"/>
                  </a:cubicBezTo>
                  <a:cubicBezTo>
                    <a:pt x="3675" y="9507"/>
                    <a:pt x="2420" y="12812"/>
                    <a:pt x="1666" y="15172"/>
                  </a:cubicBezTo>
                  <a:cubicBezTo>
                    <a:pt x="913" y="17533"/>
                    <a:pt x="661" y="18949"/>
                    <a:pt x="410" y="19953"/>
                  </a:cubicBezTo>
                  <a:cubicBezTo>
                    <a:pt x="159" y="20956"/>
                    <a:pt x="-92" y="21546"/>
                    <a:pt x="34" y="21487"/>
                  </a:cubicBezTo>
                  <a:cubicBezTo>
                    <a:pt x="159" y="21428"/>
                    <a:pt x="661" y="20720"/>
                    <a:pt x="1792" y="18300"/>
                  </a:cubicBezTo>
                  <a:cubicBezTo>
                    <a:pt x="2922" y="15880"/>
                    <a:pt x="4680" y="11749"/>
                    <a:pt x="6187" y="8621"/>
                  </a:cubicBezTo>
                  <a:cubicBezTo>
                    <a:pt x="7694" y="5494"/>
                    <a:pt x="8950" y="3369"/>
                    <a:pt x="9955" y="2012"/>
                  </a:cubicBezTo>
                  <a:cubicBezTo>
                    <a:pt x="10959" y="654"/>
                    <a:pt x="11713" y="64"/>
                    <a:pt x="12466" y="5"/>
                  </a:cubicBezTo>
                  <a:cubicBezTo>
                    <a:pt x="13220" y="-54"/>
                    <a:pt x="13973" y="418"/>
                    <a:pt x="15480" y="2484"/>
                  </a:cubicBezTo>
                  <a:cubicBezTo>
                    <a:pt x="16987" y="4549"/>
                    <a:pt x="19248" y="8208"/>
                    <a:pt x="20378" y="11218"/>
                  </a:cubicBezTo>
                  <a:cubicBezTo>
                    <a:pt x="21508" y="14228"/>
                    <a:pt x="21508" y="16589"/>
                    <a:pt x="21508" y="18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692400" y="572256"/>
              <a:ext cx="1714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000" y="10932"/>
                    <a:pt x="8000" y="1332"/>
                    <a:pt x="11600" y="132"/>
                  </a:cubicBezTo>
                  <a:cubicBezTo>
                    <a:pt x="15200" y="-1068"/>
                    <a:pt x="184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460500" y="859180"/>
              <a:ext cx="1238250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5" y="20012"/>
                    <a:pt x="2511" y="18424"/>
                    <a:pt x="3785" y="16518"/>
                  </a:cubicBezTo>
                  <a:cubicBezTo>
                    <a:pt x="5058" y="14612"/>
                    <a:pt x="6351" y="12388"/>
                    <a:pt x="7606" y="10482"/>
                  </a:cubicBezTo>
                  <a:cubicBezTo>
                    <a:pt x="8862" y="8576"/>
                    <a:pt x="10080" y="6988"/>
                    <a:pt x="11483" y="5400"/>
                  </a:cubicBezTo>
                  <a:cubicBezTo>
                    <a:pt x="12886" y="3812"/>
                    <a:pt x="14474" y="2224"/>
                    <a:pt x="15914" y="1271"/>
                  </a:cubicBezTo>
                  <a:cubicBezTo>
                    <a:pt x="17354" y="318"/>
                    <a:pt x="18646" y="0"/>
                    <a:pt x="19569" y="0"/>
                  </a:cubicBezTo>
                  <a:cubicBezTo>
                    <a:pt x="20492" y="0"/>
                    <a:pt x="21046" y="318"/>
                    <a:pt x="21600" y="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847850" y="869764"/>
              <a:ext cx="901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1" y="19920"/>
                    <a:pt x="3042" y="18240"/>
                    <a:pt x="4665" y="16560"/>
                  </a:cubicBezTo>
                  <a:cubicBezTo>
                    <a:pt x="6287" y="14880"/>
                    <a:pt x="8011" y="13200"/>
                    <a:pt x="9913" y="11400"/>
                  </a:cubicBezTo>
                  <a:cubicBezTo>
                    <a:pt x="11814" y="9600"/>
                    <a:pt x="13893" y="7680"/>
                    <a:pt x="15870" y="5760"/>
                  </a:cubicBezTo>
                  <a:cubicBezTo>
                    <a:pt x="17848" y="3840"/>
                    <a:pt x="19724" y="19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2978150" y="514164"/>
              <a:ext cx="1" cy="57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028950" y="666564"/>
              <a:ext cx="12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558905" y="370383"/>
              <a:ext cx="278068" cy="43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75" fill="norm" stroke="1" extrusionOk="0">
                  <a:moveTo>
                    <a:pt x="7033" y="2976"/>
                  </a:moveTo>
                  <a:cubicBezTo>
                    <a:pt x="6227" y="3079"/>
                    <a:pt x="5421" y="3181"/>
                    <a:pt x="5421" y="3490"/>
                  </a:cubicBezTo>
                  <a:cubicBezTo>
                    <a:pt x="5421" y="3799"/>
                    <a:pt x="6227" y="4313"/>
                    <a:pt x="7919" y="4570"/>
                  </a:cubicBezTo>
                  <a:cubicBezTo>
                    <a:pt x="9612" y="4827"/>
                    <a:pt x="12191" y="4827"/>
                    <a:pt x="14528" y="4261"/>
                  </a:cubicBezTo>
                  <a:cubicBezTo>
                    <a:pt x="16866" y="3696"/>
                    <a:pt x="18961" y="2564"/>
                    <a:pt x="20089" y="1741"/>
                  </a:cubicBezTo>
                  <a:cubicBezTo>
                    <a:pt x="21218" y="919"/>
                    <a:pt x="21379" y="404"/>
                    <a:pt x="20976" y="147"/>
                  </a:cubicBezTo>
                  <a:cubicBezTo>
                    <a:pt x="20573" y="-110"/>
                    <a:pt x="19606" y="-110"/>
                    <a:pt x="17591" y="816"/>
                  </a:cubicBezTo>
                  <a:cubicBezTo>
                    <a:pt x="15576" y="1741"/>
                    <a:pt x="12513" y="3593"/>
                    <a:pt x="10579" y="5136"/>
                  </a:cubicBezTo>
                  <a:cubicBezTo>
                    <a:pt x="8645" y="6679"/>
                    <a:pt x="7839" y="7913"/>
                    <a:pt x="7678" y="8736"/>
                  </a:cubicBezTo>
                  <a:cubicBezTo>
                    <a:pt x="7516" y="9559"/>
                    <a:pt x="8000" y="9970"/>
                    <a:pt x="8725" y="10176"/>
                  </a:cubicBezTo>
                  <a:cubicBezTo>
                    <a:pt x="9451" y="10381"/>
                    <a:pt x="10418" y="10381"/>
                    <a:pt x="11304" y="10484"/>
                  </a:cubicBezTo>
                  <a:cubicBezTo>
                    <a:pt x="12191" y="10587"/>
                    <a:pt x="12997" y="10793"/>
                    <a:pt x="13158" y="11101"/>
                  </a:cubicBezTo>
                  <a:cubicBezTo>
                    <a:pt x="13319" y="11410"/>
                    <a:pt x="12836" y="11821"/>
                    <a:pt x="11143" y="12747"/>
                  </a:cubicBezTo>
                  <a:cubicBezTo>
                    <a:pt x="9451" y="13673"/>
                    <a:pt x="6549" y="15113"/>
                    <a:pt x="4454" y="16399"/>
                  </a:cubicBezTo>
                  <a:cubicBezTo>
                    <a:pt x="2358" y="17684"/>
                    <a:pt x="1069" y="18816"/>
                    <a:pt x="424" y="19690"/>
                  </a:cubicBezTo>
                  <a:cubicBezTo>
                    <a:pt x="-221" y="20564"/>
                    <a:pt x="-221" y="21181"/>
                    <a:pt x="1069" y="21336"/>
                  </a:cubicBezTo>
                  <a:cubicBezTo>
                    <a:pt x="2358" y="21490"/>
                    <a:pt x="4937" y="21181"/>
                    <a:pt x="7597" y="20616"/>
                  </a:cubicBezTo>
                  <a:cubicBezTo>
                    <a:pt x="10257" y="20050"/>
                    <a:pt x="12997" y="19227"/>
                    <a:pt x="15737" y="18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790400" y="600906"/>
              <a:ext cx="210100" cy="18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73" fill="norm" stroke="1" extrusionOk="0">
                  <a:moveTo>
                    <a:pt x="3905" y="3057"/>
                  </a:moveTo>
                  <a:cubicBezTo>
                    <a:pt x="3478" y="1883"/>
                    <a:pt x="3050" y="709"/>
                    <a:pt x="3691" y="240"/>
                  </a:cubicBezTo>
                  <a:cubicBezTo>
                    <a:pt x="4333" y="-230"/>
                    <a:pt x="6044" y="5"/>
                    <a:pt x="7327" y="827"/>
                  </a:cubicBezTo>
                  <a:cubicBezTo>
                    <a:pt x="8610" y="1648"/>
                    <a:pt x="9466" y="3057"/>
                    <a:pt x="8824" y="6344"/>
                  </a:cubicBezTo>
                  <a:cubicBezTo>
                    <a:pt x="8182" y="9631"/>
                    <a:pt x="6044" y="14796"/>
                    <a:pt x="4333" y="17731"/>
                  </a:cubicBezTo>
                  <a:cubicBezTo>
                    <a:pt x="2622" y="20666"/>
                    <a:pt x="1339" y="21370"/>
                    <a:pt x="590" y="20783"/>
                  </a:cubicBezTo>
                  <a:cubicBezTo>
                    <a:pt x="-158" y="20196"/>
                    <a:pt x="-372" y="18318"/>
                    <a:pt x="1018" y="15266"/>
                  </a:cubicBezTo>
                  <a:cubicBezTo>
                    <a:pt x="2408" y="12213"/>
                    <a:pt x="5402" y="7987"/>
                    <a:pt x="7327" y="5522"/>
                  </a:cubicBezTo>
                  <a:cubicBezTo>
                    <a:pt x="9252" y="3057"/>
                    <a:pt x="10107" y="2353"/>
                    <a:pt x="10963" y="1648"/>
                  </a:cubicBezTo>
                  <a:cubicBezTo>
                    <a:pt x="11818" y="944"/>
                    <a:pt x="12674" y="240"/>
                    <a:pt x="12994" y="474"/>
                  </a:cubicBezTo>
                  <a:cubicBezTo>
                    <a:pt x="13315" y="709"/>
                    <a:pt x="13101" y="1883"/>
                    <a:pt x="12674" y="3644"/>
                  </a:cubicBezTo>
                  <a:cubicBezTo>
                    <a:pt x="12246" y="5405"/>
                    <a:pt x="11604" y="7753"/>
                    <a:pt x="11283" y="9513"/>
                  </a:cubicBezTo>
                  <a:cubicBezTo>
                    <a:pt x="10963" y="11274"/>
                    <a:pt x="10963" y="12448"/>
                    <a:pt x="12674" y="12918"/>
                  </a:cubicBezTo>
                  <a:cubicBezTo>
                    <a:pt x="14384" y="13387"/>
                    <a:pt x="17806" y="13153"/>
                    <a:pt x="21228" y="12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982629" y="522102"/>
              <a:ext cx="112626" cy="38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805" fill="norm" stroke="1" extrusionOk="0">
                  <a:moveTo>
                    <a:pt x="10385" y="6843"/>
                  </a:moveTo>
                  <a:cubicBezTo>
                    <a:pt x="8421" y="8576"/>
                    <a:pt x="6457" y="10309"/>
                    <a:pt x="5672" y="12908"/>
                  </a:cubicBezTo>
                  <a:cubicBezTo>
                    <a:pt x="4886" y="15507"/>
                    <a:pt x="5279" y="18972"/>
                    <a:pt x="5279" y="20242"/>
                  </a:cubicBezTo>
                  <a:cubicBezTo>
                    <a:pt x="5279" y="21513"/>
                    <a:pt x="4886" y="20589"/>
                    <a:pt x="3905" y="17874"/>
                  </a:cubicBezTo>
                  <a:cubicBezTo>
                    <a:pt x="2923" y="15160"/>
                    <a:pt x="1352" y="10655"/>
                    <a:pt x="566" y="7594"/>
                  </a:cubicBezTo>
                  <a:cubicBezTo>
                    <a:pt x="-219" y="4533"/>
                    <a:pt x="-219" y="2916"/>
                    <a:pt x="763" y="1877"/>
                  </a:cubicBezTo>
                  <a:cubicBezTo>
                    <a:pt x="1745" y="837"/>
                    <a:pt x="3708" y="375"/>
                    <a:pt x="6654" y="144"/>
                  </a:cubicBezTo>
                  <a:cubicBezTo>
                    <a:pt x="9599" y="-87"/>
                    <a:pt x="13526" y="-87"/>
                    <a:pt x="16472" y="491"/>
                  </a:cubicBezTo>
                  <a:cubicBezTo>
                    <a:pt x="19417" y="1068"/>
                    <a:pt x="21381" y="2223"/>
                    <a:pt x="20792" y="3898"/>
                  </a:cubicBezTo>
                  <a:cubicBezTo>
                    <a:pt x="20203" y="5573"/>
                    <a:pt x="17061" y="7768"/>
                    <a:pt x="13526" y="8980"/>
                  </a:cubicBezTo>
                  <a:cubicBezTo>
                    <a:pt x="9992" y="10193"/>
                    <a:pt x="6065" y="10424"/>
                    <a:pt x="2137" y="10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149460" y="563984"/>
              <a:ext cx="81068" cy="12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7" h="20542" fill="norm" stroke="1" extrusionOk="0">
                  <a:moveTo>
                    <a:pt x="19822" y="4273"/>
                  </a:moveTo>
                  <a:cubicBezTo>
                    <a:pt x="18241" y="2902"/>
                    <a:pt x="16661" y="1530"/>
                    <a:pt x="14553" y="673"/>
                  </a:cubicBezTo>
                  <a:cubicBezTo>
                    <a:pt x="12446" y="-184"/>
                    <a:pt x="9812" y="-527"/>
                    <a:pt x="7441" y="1530"/>
                  </a:cubicBezTo>
                  <a:cubicBezTo>
                    <a:pt x="5070" y="3587"/>
                    <a:pt x="2963" y="8044"/>
                    <a:pt x="1646" y="11130"/>
                  </a:cubicBezTo>
                  <a:cubicBezTo>
                    <a:pt x="329" y="14216"/>
                    <a:pt x="-198" y="15930"/>
                    <a:pt x="65" y="17644"/>
                  </a:cubicBezTo>
                  <a:cubicBezTo>
                    <a:pt x="329" y="19359"/>
                    <a:pt x="1382" y="21073"/>
                    <a:pt x="5334" y="20387"/>
                  </a:cubicBezTo>
                  <a:cubicBezTo>
                    <a:pt x="9285" y="19702"/>
                    <a:pt x="16134" y="16616"/>
                    <a:pt x="18768" y="13187"/>
                  </a:cubicBezTo>
                  <a:cubicBezTo>
                    <a:pt x="21402" y="9759"/>
                    <a:pt x="19822" y="5987"/>
                    <a:pt x="18241" y="2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305300" y="544738"/>
              <a:ext cx="82550" cy="15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1888"/>
                  </a:moveTo>
                  <a:cubicBezTo>
                    <a:pt x="1108" y="7360"/>
                    <a:pt x="2215" y="12832"/>
                    <a:pt x="2769" y="16288"/>
                  </a:cubicBezTo>
                  <a:cubicBezTo>
                    <a:pt x="3323" y="19744"/>
                    <a:pt x="3323" y="21184"/>
                    <a:pt x="2769" y="21184"/>
                  </a:cubicBezTo>
                  <a:cubicBezTo>
                    <a:pt x="2215" y="21184"/>
                    <a:pt x="1108" y="19744"/>
                    <a:pt x="554" y="16864"/>
                  </a:cubicBezTo>
                  <a:cubicBezTo>
                    <a:pt x="0" y="13984"/>
                    <a:pt x="0" y="9664"/>
                    <a:pt x="1108" y="6496"/>
                  </a:cubicBezTo>
                  <a:cubicBezTo>
                    <a:pt x="2215" y="3328"/>
                    <a:pt x="4431" y="1312"/>
                    <a:pt x="6923" y="448"/>
                  </a:cubicBezTo>
                  <a:cubicBezTo>
                    <a:pt x="9415" y="-416"/>
                    <a:pt x="12185" y="-128"/>
                    <a:pt x="14123" y="2176"/>
                  </a:cubicBezTo>
                  <a:cubicBezTo>
                    <a:pt x="16062" y="4480"/>
                    <a:pt x="17169" y="8800"/>
                    <a:pt x="18277" y="12112"/>
                  </a:cubicBezTo>
                  <a:cubicBezTo>
                    <a:pt x="19385" y="15424"/>
                    <a:pt x="20492" y="17728"/>
                    <a:pt x="21600" y="20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427504" y="533315"/>
              <a:ext cx="201646" cy="14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18" fill="norm" stroke="1" extrusionOk="0">
                  <a:moveTo>
                    <a:pt x="2535" y="8437"/>
                  </a:moveTo>
                  <a:cubicBezTo>
                    <a:pt x="3660" y="8124"/>
                    <a:pt x="4785" y="7811"/>
                    <a:pt x="5798" y="7029"/>
                  </a:cubicBezTo>
                  <a:cubicBezTo>
                    <a:pt x="6810" y="6246"/>
                    <a:pt x="7710" y="4994"/>
                    <a:pt x="8160" y="3585"/>
                  </a:cubicBezTo>
                  <a:cubicBezTo>
                    <a:pt x="8610" y="2176"/>
                    <a:pt x="8610" y="611"/>
                    <a:pt x="7935" y="142"/>
                  </a:cubicBezTo>
                  <a:cubicBezTo>
                    <a:pt x="7260" y="-328"/>
                    <a:pt x="5910" y="298"/>
                    <a:pt x="4448" y="3115"/>
                  </a:cubicBezTo>
                  <a:cubicBezTo>
                    <a:pt x="2985" y="5933"/>
                    <a:pt x="1410" y="10942"/>
                    <a:pt x="623" y="14229"/>
                  </a:cubicBezTo>
                  <a:cubicBezTo>
                    <a:pt x="-165" y="17515"/>
                    <a:pt x="-165" y="19081"/>
                    <a:pt x="398" y="20020"/>
                  </a:cubicBezTo>
                  <a:cubicBezTo>
                    <a:pt x="960" y="20959"/>
                    <a:pt x="2085" y="21272"/>
                    <a:pt x="3773" y="20802"/>
                  </a:cubicBezTo>
                  <a:cubicBezTo>
                    <a:pt x="5460" y="20333"/>
                    <a:pt x="7710" y="19081"/>
                    <a:pt x="9510" y="16576"/>
                  </a:cubicBezTo>
                  <a:cubicBezTo>
                    <a:pt x="11310" y="14072"/>
                    <a:pt x="12660" y="10315"/>
                    <a:pt x="13448" y="7655"/>
                  </a:cubicBezTo>
                  <a:cubicBezTo>
                    <a:pt x="14235" y="4994"/>
                    <a:pt x="14460" y="3429"/>
                    <a:pt x="14573" y="3429"/>
                  </a:cubicBezTo>
                  <a:cubicBezTo>
                    <a:pt x="14685" y="3429"/>
                    <a:pt x="14685" y="4994"/>
                    <a:pt x="14685" y="7498"/>
                  </a:cubicBezTo>
                  <a:cubicBezTo>
                    <a:pt x="14685" y="10002"/>
                    <a:pt x="14685" y="13446"/>
                    <a:pt x="14573" y="15950"/>
                  </a:cubicBezTo>
                  <a:cubicBezTo>
                    <a:pt x="14460" y="18455"/>
                    <a:pt x="14235" y="20020"/>
                    <a:pt x="14123" y="20020"/>
                  </a:cubicBezTo>
                  <a:cubicBezTo>
                    <a:pt x="14010" y="20020"/>
                    <a:pt x="14010" y="18455"/>
                    <a:pt x="14123" y="15950"/>
                  </a:cubicBezTo>
                  <a:cubicBezTo>
                    <a:pt x="14235" y="13446"/>
                    <a:pt x="14460" y="10002"/>
                    <a:pt x="15248" y="7185"/>
                  </a:cubicBezTo>
                  <a:cubicBezTo>
                    <a:pt x="16035" y="4368"/>
                    <a:pt x="17385" y="2176"/>
                    <a:pt x="18173" y="1863"/>
                  </a:cubicBezTo>
                  <a:cubicBezTo>
                    <a:pt x="18960" y="1550"/>
                    <a:pt x="19185" y="3115"/>
                    <a:pt x="19635" y="6089"/>
                  </a:cubicBezTo>
                  <a:cubicBezTo>
                    <a:pt x="20085" y="9063"/>
                    <a:pt x="20760" y="13446"/>
                    <a:pt x="21435" y="17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693291" y="298264"/>
              <a:ext cx="69209" cy="38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47" fill="norm" stroke="1" extrusionOk="0">
                  <a:moveTo>
                    <a:pt x="13547" y="0"/>
                  </a:moveTo>
                  <a:cubicBezTo>
                    <a:pt x="10275" y="4013"/>
                    <a:pt x="7002" y="8026"/>
                    <a:pt x="4711" y="11154"/>
                  </a:cubicBezTo>
                  <a:cubicBezTo>
                    <a:pt x="2420" y="14282"/>
                    <a:pt x="1111" y="16525"/>
                    <a:pt x="457" y="17941"/>
                  </a:cubicBezTo>
                  <a:cubicBezTo>
                    <a:pt x="-198" y="19357"/>
                    <a:pt x="-198" y="19948"/>
                    <a:pt x="784" y="20479"/>
                  </a:cubicBezTo>
                  <a:cubicBezTo>
                    <a:pt x="1766" y="21010"/>
                    <a:pt x="3729" y="21482"/>
                    <a:pt x="6020" y="21541"/>
                  </a:cubicBezTo>
                  <a:cubicBezTo>
                    <a:pt x="8311" y="21600"/>
                    <a:pt x="10929" y="21246"/>
                    <a:pt x="13547" y="20479"/>
                  </a:cubicBezTo>
                  <a:cubicBezTo>
                    <a:pt x="16166" y="19711"/>
                    <a:pt x="18784" y="18531"/>
                    <a:pt x="21402" y="17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4679949" y="50146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4813300" y="558614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4836022" y="477765"/>
              <a:ext cx="21729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153" fill="norm" stroke="1" extrusionOk="0">
                  <a:moveTo>
                    <a:pt x="2484" y="20153"/>
                  </a:moveTo>
                  <a:cubicBezTo>
                    <a:pt x="521" y="11153"/>
                    <a:pt x="-1443" y="2153"/>
                    <a:pt x="1502" y="353"/>
                  </a:cubicBezTo>
                  <a:cubicBezTo>
                    <a:pt x="4448" y="-1447"/>
                    <a:pt x="12302" y="3953"/>
                    <a:pt x="20157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4901688" y="333099"/>
              <a:ext cx="516979" cy="57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64" fill="norm" stroke="1" extrusionOk="0">
                  <a:moveTo>
                    <a:pt x="4762" y="8971"/>
                  </a:moveTo>
                  <a:cubicBezTo>
                    <a:pt x="4674" y="8572"/>
                    <a:pt x="4587" y="8174"/>
                    <a:pt x="4367" y="7855"/>
                  </a:cubicBezTo>
                  <a:cubicBezTo>
                    <a:pt x="4148" y="7536"/>
                    <a:pt x="3796" y="7297"/>
                    <a:pt x="3094" y="7496"/>
                  </a:cubicBezTo>
                  <a:cubicBezTo>
                    <a:pt x="2392" y="7695"/>
                    <a:pt x="1338" y="8333"/>
                    <a:pt x="723" y="9050"/>
                  </a:cubicBezTo>
                  <a:cubicBezTo>
                    <a:pt x="109" y="9768"/>
                    <a:pt x="-67" y="10565"/>
                    <a:pt x="21" y="11083"/>
                  </a:cubicBezTo>
                  <a:cubicBezTo>
                    <a:pt x="109" y="11601"/>
                    <a:pt x="460" y="11840"/>
                    <a:pt x="1031" y="11760"/>
                  </a:cubicBezTo>
                  <a:cubicBezTo>
                    <a:pt x="1601" y="11681"/>
                    <a:pt x="2392" y="11282"/>
                    <a:pt x="2962" y="10884"/>
                  </a:cubicBezTo>
                  <a:cubicBezTo>
                    <a:pt x="3533" y="10485"/>
                    <a:pt x="3884" y="10087"/>
                    <a:pt x="4060" y="10087"/>
                  </a:cubicBezTo>
                  <a:cubicBezTo>
                    <a:pt x="4235" y="10087"/>
                    <a:pt x="4235" y="10485"/>
                    <a:pt x="4411" y="10804"/>
                  </a:cubicBezTo>
                  <a:cubicBezTo>
                    <a:pt x="4587" y="11123"/>
                    <a:pt x="4938" y="11362"/>
                    <a:pt x="5333" y="11441"/>
                  </a:cubicBezTo>
                  <a:cubicBezTo>
                    <a:pt x="5728" y="11521"/>
                    <a:pt x="6167" y="11441"/>
                    <a:pt x="6870" y="10684"/>
                  </a:cubicBezTo>
                  <a:cubicBezTo>
                    <a:pt x="7572" y="9927"/>
                    <a:pt x="8538" y="8492"/>
                    <a:pt x="9328" y="6938"/>
                  </a:cubicBezTo>
                  <a:cubicBezTo>
                    <a:pt x="10118" y="5384"/>
                    <a:pt x="10733" y="3710"/>
                    <a:pt x="11040" y="2634"/>
                  </a:cubicBezTo>
                  <a:cubicBezTo>
                    <a:pt x="11348" y="1558"/>
                    <a:pt x="11348" y="1080"/>
                    <a:pt x="11216" y="681"/>
                  </a:cubicBezTo>
                  <a:cubicBezTo>
                    <a:pt x="11084" y="283"/>
                    <a:pt x="10821" y="-36"/>
                    <a:pt x="10513" y="4"/>
                  </a:cubicBezTo>
                  <a:cubicBezTo>
                    <a:pt x="10206" y="44"/>
                    <a:pt x="9855" y="442"/>
                    <a:pt x="9416" y="1797"/>
                  </a:cubicBezTo>
                  <a:cubicBezTo>
                    <a:pt x="8977" y="3152"/>
                    <a:pt x="8450" y="5464"/>
                    <a:pt x="8187" y="7058"/>
                  </a:cubicBezTo>
                  <a:cubicBezTo>
                    <a:pt x="7923" y="8652"/>
                    <a:pt x="7923" y="9529"/>
                    <a:pt x="8099" y="10286"/>
                  </a:cubicBezTo>
                  <a:cubicBezTo>
                    <a:pt x="8274" y="11043"/>
                    <a:pt x="8626" y="11681"/>
                    <a:pt x="9021" y="12039"/>
                  </a:cubicBezTo>
                  <a:cubicBezTo>
                    <a:pt x="9416" y="12398"/>
                    <a:pt x="9855" y="12478"/>
                    <a:pt x="10470" y="12119"/>
                  </a:cubicBezTo>
                  <a:cubicBezTo>
                    <a:pt x="11084" y="11760"/>
                    <a:pt x="11874" y="10963"/>
                    <a:pt x="12621" y="9489"/>
                  </a:cubicBezTo>
                  <a:cubicBezTo>
                    <a:pt x="13367" y="8014"/>
                    <a:pt x="14070" y="5862"/>
                    <a:pt x="14509" y="4467"/>
                  </a:cubicBezTo>
                  <a:cubicBezTo>
                    <a:pt x="14948" y="3072"/>
                    <a:pt x="15123" y="2435"/>
                    <a:pt x="15211" y="1917"/>
                  </a:cubicBezTo>
                  <a:cubicBezTo>
                    <a:pt x="15299" y="1399"/>
                    <a:pt x="15299" y="1000"/>
                    <a:pt x="15123" y="920"/>
                  </a:cubicBezTo>
                  <a:cubicBezTo>
                    <a:pt x="14948" y="841"/>
                    <a:pt x="14596" y="1080"/>
                    <a:pt x="14245" y="1877"/>
                  </a:cubicBezTo>
                  <a:cubicBezTo>
                    <a:pt x="13894" y="2674"/>
                    <a:pt x="13543" y="4029"/>
                    <a:pt x="13455" y="5384"/>
                  </a:cubicBezTo>
                  <a:cubicBezTo>
                    <a:pt x="13367" y="6739"/>
                    <a:pt x="13543" y="8094"/>
                    <a:pt x="13762" y="8931"/>
                  </a:cubicBezTo>
                  <a:cubicBezTo>
                    <a:pt x="13982" y="9768"/>
                    <a:pt x="14245" y="10087"/>
                    <a:pt x="14640" y="10007"/>
                  </a:cubicBezTo>
                  <a:cubicBezTo>
                    <a:pt x="15035" y="9927"/>
                    <a:pt x="15562" y="9449"/>
                    <a:pt x="15826" y="9010"/>
                  </a:cubicBezTo>
                  <a:cubicBezTo>
                    <a:pt x="16089" y="8572"/>
                    <a:pt x="16089" y="8174"/>
                    <a:pt x="16089" y="8174"/>
                  </a:cubicBezTo>
                  <a:cubicBezTo>
                    <a:pt x="16089" y="8174"/>
                    <a:pt x="16089" y="8572"/>
                    <a:pt x="16265" y="8891"/>
                  </a:cubicBezTo>
                  <a:cubicBezTo>
                    <a:pt x="16440" y="9210"/>
                    <a:pt x="16792" y="9449"/>
                    <a:pt x="17362" y="9608"/>
                  </a:cubicBezTo>
                  <a:cubicBezTo>
                    <a:pt x="17933" y="9768"/>
                    <a:pt x="18723" y="9847"/>
                    <a:pt x="19118" y="10126"/>
                  </a:cubicBezTo>
                  <a:cubicBezTo>
                    <a:pt x="19513" y="10405"/>
                    <a:pt x="19513" y="10884"/>
                    <a:pt x="19821" y="12278"/>
                  </a:cubicBezTo>
                  <a:cubicBezTo>
                    <a:pt x="20128" y="13673"/>
                    <a:pt x="20743" y="15985"/>
                    <a:pt x="21094" y="17579"/>
                  </a:cubicBezTo>
                  <a:cubicBezTo>
                    <a:pt x="21445" y="19173"/>
                    <a:pt x="21533" y="20050"/>
                    <a:pt x="21357" y="20647"/>
                  </a:cubicBezTo>
                  <a:cubicBezTo>
                    <a:pt x="21182" y="21245"/>
                    <a:pt x="20743" y="21564"/>
                    <a:pt x="19996" y="21564"/>
                  </a:cubicBezTo>
                  <a:cubicBezTo>
                    <a:pt x="19250" y="21564"/>
                    <a:pt x="18196" y="21245"/>
                    <a:pt x="17143" y="20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5911850" y="301349"/>
              <a:ext cx="273050" cy="332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2247"/>
                  </a:moveTo>
                  <a:cubicBezTo>
                    <a:pt x="167" y="1161"/>
                    <a:pt x="335" y="74"/>
                    <a:pt x="586" y="6"/>
                  </a:cubicBezTo>
                  <a:cubicBezTo>
                    <a:pt x="837" y="-62"/>
                    <a:pt x="1172" y="889"/>
                    <a:pt x="1591" y="3538"/>
                  </a:cubicBezTo>
                  <a:cubicBezTo>
                    <a:pt x="2009" y="6187"/>
                    <a:pt x="2512" y="10534"/>
                    <a:pt x="2930" y="13047"/>
                  </a:cubicBezTo>
                  <a:cubicBezTo>
                    <a:pt x="3349" y="15561"/>
                    <a:pt x="3684" y="16240"/>
                    <a:pt x="4186" y="17055"/>
                  </a:cubicBezTo>
                  <a:cubicBezTo>
                    <a:pt x="4688" y="17870"/>
                    <a:pt x="5358" y="18821"/>
                    <a:pt x="5944" y="18889"/>
                  </a:cubicBezTo>
                  <a:cubicBezTo>
                    <a:pt x="6530" y="18957"/>
                    <a:pt x="7033" y="18142"/>
                    <a:pt x="7367" y="17259"/>
                  </a:cubicBezTo>
                  <a:cubicBezTo>
                    <a:pt x="7702" y="16376"/>
                    <a:pt x="7870" y="15425"/>
                    <a:pt x="8121" y="14610"/>
                  </a:cubicBezTo>
                  <a:cubicBezTo>
                    <a:pt x="8372" y="13795"/>
                    <a:pt x="8707" y="13115"/>
                    <a:pt x="8958" y="13115"/>
                  </a:cubicBezTo>
                  <a:cubicBezTo>
                    <a:pt x="9209" y="13115"/>
                    <a:pt x="9377" y="13795"/>
                    <a:pt x="9628" y="14813"/>
                  </a:cubicBezTo>
                  <a:cubicBezTo>
                    <a:pt x="9879" y="15832"/>
                    <a:pt x="10214" y="17191"/>
                    <a:pt x="10716" y="18413"/>
                  </a:cubicBezTo>
                  <a:cubicBezTo>
                    <a:pt x="11219" y="19636"/>
                    <a:pt x="11888" y="20723"/>
                    <a:pt x="12642" y="21130"/>
                  </a:cubicBezTo>
                  <a:cubicBezTo>
                    <a:pt x="13395" y="21538"/>
                    <a:pt x="14233" y="21266"/>
                    <a:pt x="14986" y="20315"/>
                  </a:cubicBezTo>
                  <a:cubicBezTo>
                    <a:pt x="15740" y="19364"/>
                    <a:pt x="16409" y="17734"/>
                    <a:pt x="16828" y="14746"/>
                  </a:cubicBezTo>
                  <a:cubicBezTo>
                    <a:pt x="17247" y="11757"/>
                    <a:pt x="17414" y="7410"/>
                    <a:pt x="17581" y="4896"/>
                  </a:cubicBezTo>
                  <a:cubicBezTo>
                    <a:pt x="17749" y="2383"/>
                    <a:pt x="17916" y="1704"/>
                    <a:pt x="18251" y="1093"/>
                  </a:cubicBezTo>
                  <a:cubicBezTo>
                    <a:pt x="18586" y="481"/>
                    <a:pt x="19088" y="-62"/>
                    <a:pt x="19674" y="6"/>
                  </a:cubicBezTo>
                  <a:cubicBezTo>
                    <a:pt x="20260" y="74"/>
                    <a:pt x="20930" y="753"/>
                    <a:pt x="21600" y="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6220554" y="392381"/>
              <a:ext cx="173897" cy="17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052" fill="norm" stroke="1" extrusionOk="0">
                  <a:moveTo>
                    <a:pt x="1081" y="11306"/>
                  </a:moveTo>
                  <a:cubicBezTo>
                    <a:pt x="2382" y="9071"/>
                    <a:pt x="3684" y="6837"/>
                    <a:pt x="4334" y="4975"/>
                  </a:cubicBezTo>
                  <a:cubicBezTo>
                    <a:pt x="4985" y="3113"/>
                    <a:pt x="4985" y="1623"/>
                    <a:pt x="4464" y="1251"/>
                  </a:cubicBezTo>
                  <a:cubicBezTo>
                    <a:pt x="3944" y="878"/>
                    <a:pt x="2903" y="1623"/>
                    <a:pt x="1862" y="4106"/>
                  </a:cubicBezTo>
                  <a:cubicBezTo>
                    <a:pt x="821" y="6588"/>
                    <a:pt x="-220" y="10809"/>
                    <a:pt x="40" y="13913"/>
                  </a:cubicBezTo>
                  <a:cubicBezTo>
                    <a:pt x="300" y="17016"/>
                    <a:pt x="1862" y="19002"/>
                    <a:pt x="3293" y="20119"/>
                  </a:cubicBezTo>
                  <a:cubicBezTo>
                    <a:pt x="4725" y="21237"/>
                    <a:pt x="6026" y="21485"/>
                    <a:pt x="7847" y="20119"/>
                  </a:cubicBezTo>
                  <a:cubicBezTo>
                    <a:pt x="9669" y="18754"/>
                    <a:pt x="12011" y="15775"/>
                    <a:pt x="13313" y="13416"/>
                  </a:cubicBezTo>
                  <a:cubicBezTo>
                    <a:pt x="14614" y="11057"/>
                    <a:pt x="14874" y="9319"/>
                    <a:pt x="15134" y="9195"/>
                  </a:cubicBezTo>
                  <a:cubicBezTo>
                    <a:pt x="15394" y="9071"/>
                    <a:pt x="15655" y="10561"/>
                    <a:pt x="15785" y="11926"/>
                  </a:cubicBezTo>
                  <a:cubicBezTo>
                    <a:pt x="15915" y="13292"/>
                    <a:pt x="15915" y="14533"/>
                    <a:pt x="16175" y="14409"/>
                  </a:cubicBezTo>
                  <a:cubicBezTo>
                    <a:pt x="16435" y="14285"/>
                    <a:pt x="16956" y="12795"/>
                    <a:pt x="17216" y="10685"/>
                  </a:cubicBezTo>
                  <a:cubicBezTo>
                    <a:pt x="17476" y="8575"/>
                    <a:pt x="17476" y="5844"/>
                    <a:pt x="17476" y="3733"/>
                  </a:cubicBezTo>
                  <a:cubicBezTo>
                    <a:pt x="17476" y="1623"/>
                    <a:pt x="17476" y="133"/>
                    <a:pt x="17867" y="9"/>
                  </a:cubicBezTo>
                  <a:cubicBezTo>
                    <a:pt x="18257" y="-115"/>
                    <a:pt x="19038" y="1126"/>
                    <a:pt x="19688" y="1871"/>
                  </a:cubicBezTo>
                  <a:cubicBezTo>
                    <a:pt x="20339" y="2616"/>
                    <a:pt x="20860" y="2864"/>
                    <a:pt x="21380" y="3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6405033" y="131047"/>
              <a:ext cx="281517" cy="77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35" fill="norm" stroke="1" extrusionOk="0">
                  <a:moveTo>
                    <a:pt x="5964" y="8534"/>
                  </a:moveTo>
                  <a:cubicBezTo>
                    <a:pt x="5158" y="8475"/>
                    <a:pt x="4352" y="8416"/>
                    <a:pt x="3385" y="8622"/>
                  </a:cubicBezTo>
                  <a:cubicBezTo>
                    <a:pt x="2418" y="8828"/>
                    <a:pt x="1290" y="9299"/>
                    <a:pt x="645" y="9711"/>
                  </a:cubicBezTo>
                  <a:cubicBezTo>
                    <a:pt x="0" y="10123"/>
                    <a:pt x="-161" y="10476"/>
                    <a:pt x="161" y="10682"/>
                  </a:cubicBezTo>
                  <a:cubicBezTo>
                    <a:pt x="484" y="10888"/>
                    <a:pt x="1290" y="10947"/>
                    <a:pt x="2176" y="10859"/>
                  </a:cubicBezTo>
                  <a:cubicBezTo>
                    <a:pt x="3063" y="10771"/>
                    <a:pt x="4030" y="10535"/>
                    <a:pt x="4917" y="10270"/>
                  </a:cubicBezTo>
                  <a:cubicBezTo>
                    <a:pt x="5803" y="10005"/>
                    <a:pt x="6609" y="9711"/>
                    <a:pt x="7012" y="9799"/>
                  </a:cubicBezTo>
                  <a:cubicBezTo>
                    <a:pt x="7415" y="9888"/>
                    <a:pt x="7415" y="10359"/>
                    <a:pt x="7173" y="11536"/>
                  </a:cubicBezTo>
                  <a:cubicBezTo>
                    <a:pt x="6932" y="12713"/>
                    <a:pt x="6448" y="14596"/>
                    <a:pt x="5964" y="16156"/>
                  </a:cubicBezTo>
                  <a:cubicBezTo>
                    <a:pt x="5481" y="17716"/>
                    <a:pt x="4997" y="18951"/>
                    <a:pt x="4594" y="19746"/>
                  </a:cubicBezTo>
                  <a:cubicBezTo>
                    <a:pt x="4191" y="20541"/>
                    <a:pt x="3869" y="20894"/>
                    <a:pt x="3305" y="21159"/>
                  </a:cubicBezTo>
                  <a:cubicBezTo>
                    <a:pt x="2740" y="21423"/>
                    <a:pt x="1935" y="21600"/>
                    <a:pt x="1370" y="21512"/>
                  </a:cubicBezTo>
                  <a:cubicBezTo>
                    <a:pt x="806" y="21423"/>
                    <a:pt x="484" y="21070"/>
                    <a:pt x="484" y="20040"/>
                  </a:cubicBezTo>
                  <a:cubicBezTo>
                    <a:pt x="484" y="19010"/>
                    <a:pt x="806" y="17304"/>
                    <a:pt x="2096" y="15479"/>
                  </a:cubicBezTo>
                  <a:cubicBezTo>
                    <a:pt x="3385" y="13654"/>
                    <a:pt x="5642" y="11712"/>
                    <a:pt x="7899" y="9652"/>
                  </a:cubicBezTo>
                  <a:cubicBezTo>
                    <a:pt x="10155" y="7592"/>
                    <a:pt x="12412" y="5415"/>
                    <a:pt x="13782" y="4002"/>
                  </a:cubicBezTo>
                  <a:cubicBezTo>
                    <a:pt x="15152" y="2590"/>
                    <a:pt x="15636" y="1942"/>
                    <a:pt x="16120" y="1295"/>
                  </a:cubicBezTo>
                  <a:cubicBezTo>
                    <a:pt x="16603" y="647"/>
                    <a:pt x="17087" y="0"/>
                    <a:pt x="17087" y="0"/>
                  </a:cubicBezTo>
                  <a:cubicBezTo>
                    <a:pt x="17087" y="0"/>
                    <a:pt x="16603" y="647"/>
                    <a:pt x="16120" y="1883"/>
                  </a:cubicBezTo>
                  <a:cubicBezTo>
                    <a:pt x="15636" y="3119"/>
                    <a:pt x="15152" y="4944"/>
                    <a:pt x="14911" y="6768"/>
                  </a:cubicBezTo>
                  <a:cubicBezTo>
                    <a:pt x="14669" y="8593"/>
                    <a:pt x="14669" y="10417"/>
                    <a:pt x="14508" y="11536"/>
                  </a:cubicBezTo>
                  <a:cubicBezTo>
                    <a:pt x="14346" y="12654"/>
                    <a:pt x="14024" y="13066"/>
                    <a:pt x="13782" y="13125"/>
                  </a:cubicBezTo>
                  <a:cubicBezTo>
                    <a:pt x="13540" y="13184"/>
                    <a:pt x="13379" y="12889"/>
                    <a:pt x="13379" y="12242"/>
                  </a:cubicBezTo>
                  <a:cubicBezTo>
                    <a:pt x="13379" y="11595"/>
                    <a:pt x="13540" y="10594"/>
                    <a:pt x="13782" y="9917"/>
                  </a:cubicBezTo>
                  <a:cubicBezTo>
                    <a:pt x="14024" y="9240"/>
                    <a:pt x="14346" y="8887"/>
                    <a:pt x="14911" y="8711"/>
                  </a:cubicBezTo>
                  <a:cubicBezTo>
                    <a:pt x="15475" y="8534"/>
                    <a:pt x="16281" y="8534"/>
                    <a:pt x="17006" y="8622"/>
                  </a:cubicBezTo>
                  <a:cubicBezTo>
                    <a:pt x="17732" y="8711"/>
                    <a:pt x="18376" y="8887"/>
                    <a:pt x="19102" y="9446"/>
                  </a:cubicBezTo>
                  <a:cubicBezTo>
                    <a:pt x="19827" y="10005"/>
                    <a:pt x="20633" y="10947"/>
                    <a:pt x="21439" y="11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6722533" y="76014"/>
              <a:ext cx="395817" cy="53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5313" y="0"/>
                  </a:moveTo>
                  <a:cubicBezTo>
                    <a:pt x="4620" y="2988"/>
                    <a:pt x="3927" y="5976"/>
                    <a:pt x="3350" y="9007"/>
                  </a:cubicBezTo>
                  <a:cubicBezTo>
                    <a:pt x="2772" y="12038"/>
                    <a:pt x="2310" y="15111"/>
                    <a:pt x="2079" y="16862"/>
                  </a:cubicBezTo>
                  <a:cubicBezTo>
                    <a:pt x="1848" y="18612"/>
                    <a:pt x="1848" y="19039"/>
                    <a:pt x="1848" y="19466"/>
                  </a:cubicBezTo>
                  <a:cubicBezTo>
                    <a:pt x="1848" y="19892"/>
                    <a:pt x="1848" y="20319"/>
                    <a:pt x="2137" y="20533"/>
                  </a:cubicBezTo>
                  <a:cubicBezTo>
                    <a:pt x="2426" y="20746"/>
                    <a:pt x="3003" y="20746"/>
                    <a:pt x="3581" y="20234"/>
                  </a:cubicBezTo>
                  <a:cubicBezTo>
                    <a:pt x="4158" y="19722"/>
                    <a:pt x="4736" y="18697"/>
                    <a:pt x="5025" y="17843"/>
                  </a:cubicBezTo>
                  <a:cubicBezTo>
                    <a:pt x="5313" y="16990"/>
                    <a:pt x="5313" y="16307"/>
                    <a:pt x="5198" y="15752"/>
                  </a:cubicBezTo>
                  <a:cubicBezTo>
                    <a:pt x="5082" y="15197"/>
                    <a:pt x="4851" y="14770"/>
                    <a:pt x="4447" y="14514"/>
                  </a:cubicBezTo>
                  <a:cubicBezTo>
                    <a:pt x="4043" y="14258"/>
                    <a:pt x="3465" y="14172"/>
                    <a:pt x="2888" y="14130"/>
                  </a:cubicBezTo>
                  <a:cubicBezTo>
                    <a:pt x="2310" y="14087"/>
                    <a:pt x="1733" y="14087"/>
                    <a:pt x="1155" y="14172"/>
                  </a:cubicBezTo>
                  <a:cubicBezTo>
                    <a:pt x="578" y="14258"/>
                    <a:pt x="0" y="14428"/>
                    <a:pt x="0" y="14557"/>
                  </a:cubicBezTo>
                  <a:cubicBezTo>
                    <a:pt x="0" y="14685"/>
                    <a:pt x="578" y="14770"/>
                    <a:pt x="2021" y="14685"/>
                  </a:cubicBezTo>
                  <a:cubicBezTo>
                    <a:pt x="3465" y="14599"/>
                    <a:pt x="5775" y="14343"/>
                    <a:pt x="7219" y="14087"/>
                  </a:cubicBezTo>
                  <a:cubicBezTo>
                    <a:pt x="8663" y="13831"/>
                    <a:pt x="9241" y="13575"/>
                    <a:pt x="9183" y="13532"/>
                  </a:cubicBezTo>
                  <a:cubicBezTo>
                    <a:pt x="9125" y="13489"/>
                    <a:pt x="8432" y="13660"/>
                    <a:pt x="7797" y="14172"/>
                  </a:cubicBezTo>
                  <a:cubicBezTo>
                    <a:pt x="7161" y="14685"/>
                    <a:pt x="6584" y="15538"/>
                    <a:pt x="6295" y="16179"/>
                  </a:cubicBezTo>
                  <a:cubicBezTo>
                    <a:pt x="6006" y="16819"/>
                    <a:pt x="6006" y="17246"/>
                    <a:pt x="6006" y="17673"/>
                  </a:cubicBezTo>
                  <a:cubicBezTo>
                    <a:pt x="6006" y="18100"/>
                    <a:pt x="6006" y="18526"/>
                    <a:pt x="6295" y="18825"/>
                  </a:cubicBezTo>
                  <a:cubicBezTo>
                    <a:pt x="6584" y="19124"/>
                    <a:pt x="7161" y="19295"/>
                    <a:pt x="8548" y="19081"/>
                  </a:cubicBezTo>
                  <a:cubicBezTo>
                    <a:pt x="9934" y="18868"/>
                    <a:pt x="12128" y="18270"/>
                    <a:pt x="13457" y="17801"/>
                  </a:cubicBezTo>
                  <a:cubicBezTo>
                    <a:pt x="14785" y="17331"/>
                    <a:pt x="15247" y="16990"/>
                    <a:pt x="15594" y="16520"/>
                  </a:cubicBezTo>
                  <a:cubicBezTo>
                    <a:pt x="15940" y="16051"/>
                    <a:pt x="16171" y="15453"/>
                    <a:pt x="15998" y="15154"/>
                  </a:cubicBezTo>
                  <a:cubicBezTo>
                    <a:pt x="15825" y="14855"/>
                    <a:pt x="15247" y="14855"/>
                    <a:pt x="14439" y="15282"/>
                  </a:cubicBezTo>
                  <a:cubicBezTo>
                    <a:pt x="13630" y="15709"/>
                    <a:pt x="12590" y="16563"/>
                    <a:pt x="12013" y="17417"/>
                  </a:cubicBezTo>
                  <a:cubicBezTo>
                    <a:pt x="11435" y="18270"/>
                    <a:pt x="11320" y="19124"/>
                    <a:pt x="11378" y="19764"/>
                  </a:cubicBezTo>
                  <a:cubicBezTo>
                    <a:pt x="11435" y="20405"/>
                    <a:pt x="11666" y="20832"/>
                    <a:pt x="12071" y="21130"/>
                  </a:cubicBezTo>
                  <a:cubicBezTo>
                    <a:pt x="12475" y="21429"/>
                    <a:pt x="13052" y="21600"/>
                    <a:pt x="13919" y="21344"/>
                  </a:cubicBezTo>
                  <a:cubicBezTo>
                    <a:pt x="14785" y="21088"/>
                    <a:pt x="15940" y="20405"/>
                    <a:pt x="17095" y="18825"/>
                  </a:cubicBezTo>
                  <a:cubicBezTo>
                    <a:pt x="18250" y="17246"/>
                    <a:pt x="19405" y="14770"/>
                    <a:pt x="20041" y="12038"/>
                  </a:cubicBezTo>
                  <a:cubicBezTo>
                    <a:pt x="20676" y="9306"/>
                    <a:pt x="20791" y="6318"/>
                    <a:pt x="20734" y="4440"/>
                  </a:cubicBezTo>
                  <a:cubicBezTo>
                    <a:pt x="20676" y="2561"/>
                    <a:pt x="20445" y="1793"/>
                    <a:pt x="20156" y="1579"/>
                  </a:cubicBezTo>
                  <a:cubicBezTo>
                    <a:pt x="19867" y="1366"/>
                    <a:pt x="19521" y="1708"/>
                    <a:pt x="19290" y="3287"/>
                  </a:cubicBezTo>
                  <a:cubicBezTo>
                    <a:pt x="19059" y="4866"/>
                    <a:pt x="18943" y="7684"/>
                    <a:pt x="19348" y="10458"/>
                  </a:cubicBezTo>
                  <a:cubicBezTo>
                    <a:pt x="19752" y="13233"/>
                    <a:pt x="20676" y="15965"/>
                    <a:pt x="21600" y="18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518400" y="0"/>
              <a:ext cx="304800" cy="596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150" y="19311"/>
                    <a:pt x="300" y="17182"/>
                    <a:pt x="825" y="14824"/>
                  </a:cubicBezTo>
                  <a:cubicBezTo>
                    <a:pt x="1350" y="12466"/>
                    <a:pt x="2250" y="9880"/>
                    <a:pt x="3450" y="7447"/>
                  </a:cubicBezTo>
                  <a:cubicBezTo>
                    <a:pt x="4650" y="5013"/>
                    <a:pt x="6150" y="2731"/>
                    <a:pt x="7200" y="1438"/>
                  </a:cubicBezTo>
                  <a:cubicBezTo>
                    <a:pt x="8250" y="145"/>
                    <a:pt x="8850" y="-159"/>
                    <a:pt x="9300" y="69"/>
                  </a:cubicBezTo>
                  <a:cubicBezTo>
                    <a:pt x="9750" y="297"/>
                    <a:pt x="10050" y="1058"/>
                    <a:pt x="10275" y="2313"/>
                  </a:cubicBezTo>
                  <a:cubicBezTo>
                    <a:pt x="10500" y="3568"/>
                    <a:pt x="10650" y="5317"/>
                    <a:pt x="10800" y="6458"/>
                  </a:cubicBezTo>
                  <a:cubicBezTo>
                    <a:pt x="10950" y="7599"/>
                    <a:pt x="11100" y="8131"/>
                    <a:pt x="11550" y="8397"/>
                  </a:cubicBezTo>
                  <a:cubicBezTo>
                    <a:pt x="12000" y="8664"/>
                    <a:pt x="12750" y="8664"/>
                    <a:pt x="13800" y="8207"/>
                  </a:cubicBezTo>
                  <a:cubicBezTo>
                    <a:pt x="14850" y="7751"/>
                    <a:pt x="16200" y="6838"/>
                    <a:pt x="17100" y="6230"/>
                  </a:cubicBezTo>
                  <a:cubicBezTo>
                    <a:pt x="18000" y="5621"/>
                    <a:pt x="18450" y="5317"/>
                    <a:pt x="19050" y="5089"/>
                  </a:cubicBezTo>
                  <a:cubicBezTo>
                    <a:pt x="19650" y="4861"/>
                    <a:pt x="20400" y="4709"/>
                    <a:pt x="20775" y="4823"/>
                  </a:cubicBezTo>
                  <a:cubicBezTo>
                    <a:pt x="21150" y="4937"/>
                    <a:pt x="21150" y="5317"/>
                    <a:pt x="20925" y="6762"/>
                  </a:cubicBezTo>
                  <a:cubicBezTo>
                    <a:pt x="20700" y="8207"/>
                    <a:pt x="20250" y="10717"/>
                    <a:pt x="20025" y="12390"/>
                  </a:cubicBezTo>
                  <a:cubicBezTo>
                    <a:pt x="19800" y="14064"/>
                    <a:pt x="19800" y="14900"/>
                    <a:pt x="20100" y="15547"/>
                  </a:cubicBezTo>
                  <a:cubicBezTo>
                    <a:pt x="20400" y="16193"/>
                    <a:pt x="21000" y="16649"/>
                    <a:pt x="21600" y="17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861833" y="360788"/>
              <a:ext cx="81532" cy="16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0927" fill="norm" stroke="1" extrusionOk="0">
                  <a:moveTo>
                    <a:pt x="17684" y="5794"/>
                  </a:moveTo>
                  <a:cubicBezTo>
                    <a:pt x="17684" y="3634"/>
                    <a:pt x="17684" y="1474"/>
                    <a:pt x="16334" y="529"/>
                  </a:cubicBezTo>
                  <a:cubicBezTo>
                    <a:pt x="14984" y="-416"/>
                    <a:pt x="12284" y="-146"/>
                    <a:pt x="9314" y="1744"/>
                  </a:cubicBezTo>
                  <a:cubicBezTo>
                    <a:pt x="6344" y="3634"/>
                    <a:pt x="3104" y="7144"/>
                    <a:pt x="1484" y="9979"/>
                  </a:cubicBezTo>
                  <a:cubicBezTo>
                    <a:pt x="-136" y="12814"/>
                    <a:pt x="-136" y="14974"/>
                    <a:pt x="134" y="16729"/>
                  </a:cubicBezTo>
                  <a:cubicBezTo>
                    <a:pt x="404" y="18484"/>
                    <a:pt x="944" y="19834"/>
                    <a:pt x="2834" y="20509"/>
                  </a:cubicBezTo>
                  <a:cubicBezTo>
                    <a:pt x="4724" y="21184"/>
                    <a:pt x="7964" y="21184"/>
                    <a:pt x="11744" y="19429"/>
                  </a:cubicBezTo>
                  <a:cubicBezTo>
                    <a:pt x="15524" y="17674"/>
                    <a:pt x="19844" y="14164"/>
                    <a:pt x="20654" y="10654"/>
                  </a:cubicBezTo>
                  <a:cubicBezTo>
                    <a:pt x="21464" y="7144"/>
                    <a:pt x="18764" y="3634"/>
                    <a:pt x="16064" y="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7937500" y="349064"/>
              <a:ext cx="139700" cy="14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0"/>
                  </a:moveTo>
                  <a:cubicBezTo>
                    <a:pt x="1309" y="939"/>
                    <a:pt x="2618" y="1878"/>
                    <a:pt x="3600" y="4852"/>
                  </a:cubicBezTo>
                  <a:cubicBezTo>
                    <a:pt x="4582" y="7826"/>
                    <a:pt x="5236" y="12835"/>
                    <a:pt x="5891" y="16122"/>
                  </a:cubicBezTo>
                  <a:cubicBezTo>
                    <a:pt x="6545" y="19409"/>
                    <a:pt x="7200" y="20974"/>
                    <a:pt x="8182" y="21287"/>
                  </a:cubicBezTo>
                  <a:cubicBezTo>
                    <a:pt x="9164" y="21600"/>
                    <a:pt x="10473" y="20661"/>
                    <a:pt x="12764" y="17374"/>
                  </a:cubicBezTo>
                  <a:cubicBezTo>
                    <a:pt x="15055" y="14087"/>
                    <a:pt x="18327" y="8452"/>
                    <a:pt x="21600" y="2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102600" y="457014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318500" y="96862"/>
              <a:ext cx="183424" cy="44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13" fill="norm" stroke="1" extrusionOk="0">
                  <a:moveTo>
                    <a:pt x="0" y="21413"/>
                  </a:moveTo>
                  <a:cubicBezTo>
                    <a:pt x="2731" y="18688"/>
                    <a:pt x="5462" y="15963"/>
                    <a:pt x="8069" y="13035"/>
                  </a:cubicBezTo>
                  <a:cubicBezTo>
                    <a:pt x="10676" y="10108"/>
                    <a:pt x="13159" y="6979"/>
                    <a:pt x="14897" y="4910"/>
                  </a:cubicBezTo>
                  <a:cubicBezTo>
                    <a:pt x="16634" y="2841"/>
                    <a:pt x="17628" y="1832"/>
                    <a:pt x="18621" y="1075"/>
                  </a:cubicBezTo>
                  <a:cubicBezTo>
                    <a:pt x="19614" y="318"/>
                    <a:pt x="20607" y="-187"/>
                    <a:pt x="21103" y="65"/>
                  </a:cubicBezTo>
                  <a:cubicBezTo>
                    <a:pt x="21600" y="318"/>
                    <a:pt x="21600" y="1327"/>
                    <a:pt x="21352" y="3295"/>
                  </a:cubicBezTo>
                  <a:cubicBezTo>
                    <a:pt x="21103" y="5263"/>
                    <a:pt x="20607" y="8191"/>
                    <a:pt x="20483" y="11320"/>
                  </a:cubicBezTo>
                  <a:cubicBezTo>
                    <a:pt x="20359" y="14449"/>
                    <a:pt x="20607" y="17779"/>
                    <a:pt x="20855" y="21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393573" y="342714"/>
              <a:ext cx="293227" cy="16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99" fill="norm" stroke="1" extrusionOk="0">
                  <a:moveTo>
                    <a:pt x="1008" y="5670"/>
                  </a:moveTo>
                  <a:cubicBezTo>
                    <a:pt x="391" y="4860"/>
                    <a:pt x="-226" y="4050"/>
                    <a:pt x="83" y="3375"/>
                  </a:cubicBezTo>
                  <a:cubicBezTo>
                    <a:pt x="391" y="2700"/>
                    <a:pt x="1625" y="2160"/>
                    <a:pt x="3091" y="1755"/>
                  </a:cubicBezTo>
                  <a:cubicBezTo>
                    <a:pt x="4557" y="1350"/>
                    <a:pt x="6254" y="1080"/>
                    <a:pt x="7643" y="945"/>
                  </a:cubicBezTo>
                  <a:cubicBezTo>
                    <a:pt x="9031" y="810"/>
                    <a:pt x="10111" y="810"/>
                    <a:pt x="10574" y="2565"/>
                  </a:cubicBezTo>
                  <a:cubicBezTo>
                    <a:pt x="11037" y="4320"/>
                    <a:pt x="10883" y="7830"/>
                    <a:pt x="10805" y="10665"/>
                  </a:cubicBezTo>
                  <a:cubicBezTo>
                    <a:pt x="10728" y="13500"/>
                    <a:pt x="10728" y="15660"/>
                    <a:pt x="10805" y="17415"/>
                  </a:cubicBezTo>
                  <a:cubicBezTo>
                    <a:pt x="10883" y="19170"/>
                    <a:pt x="11037" y="20520"/>
                    <a:pt x="11500" y="21060"/>
                  </a:cubicBezTo>
                  <a:cubicBezTo>
                    <a:pt x="11963" y="21600"/>
                    <a:pt x="12734" y="21330"/>
                    <a:pt x="13737" y="19170"/>
                  </a:cubicBezTo>
                  <a:cubicBezTo>
                    <a:pt x="14740" y="17010"/>
                    <a:pt x="15974" y="12960"/>
                    <a:pt x="17285" y="9450"/>
                  </a:cubicBezTo>
                  <a:cubicBezTo>
                    <a:pt x="18597" y="5940"/>
                    <a:pt x="19985" y="2970"/>
                    <a:pt x="213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629650" y="373243"/>
              <a:ext cx="133350" cy="38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21600" y="768"/>
                  </a:moveTo>
                  <a:cubicBezTo>
                    <a:pt x="20229" y="418"/>
                    <a:pt x="18857" y="68"/>
                    <a:pt x="17314" y="9"/>
                  </a:cubicBezTo>
                  <a:cubicBezTo>
                    <a:pt x="15771" y="-49"/>
                    <a:pt x="14057" y="185"/>
                    <a:pt x="12686" y="535"/>
                  </a:cubicBezTo>
                  <a:cubicBezTo>
                    <a:pt x="11314" y="885"/>
                    <a:pt x="10286" y="1352"/>
                    <a:pt x="9600" y="1936"/>
                  </a:cubicBezTo>
                  <a:cubicBezTo>
                    <a:pt x="8914" y="2520"/>
                    <a:pt x="8571" y="3220"/>
                    <a:pt x="9257" y="3629"/>
                  </a:cubicBezTo>
                  <a:cubicBezTo>
                    <a:pt x="9943" y="4037"/>
                    <a:pt x="11657" y="4154"/>
                    <a:pt x="13200" y="4037"/>
                  </a:cubicBezTo>
                  <a:cubicBezTo>
                    <a:pt x="14743" y="3921"/>
                    <a:pt x="16114" y="3570"/>
                    <a:pt x="16629" y="3979"/>
                  </a:cubicBezTo>
                  <a:cubicBezTo>
                    <a:pt x="17143" y="4388"/>
                    <a:pt x="16800" y="5555"/>
                    <a:pt x="17314" y="7949"/>
                  </a:cubicBezTo>
                  <a:cubicBezTo>
                    <a:pt x="17829" y="10342"/>
                    <a:pt x="19200" y="13962"/>
                    <a:pt x="19886" y="16063"/>
                  </a:cubicBezTo>
                  <a:cubicBezTo>
                    <a:pt x="20571" y="18165"/>
                    <a:pt x="20571" y="18749"/>
                    <a:pt x="20400" y="19333"/>
                  </a:cubicBezTo>
                  <a:cubicBezTo>
                    <a:pt x="20229" y="19916"/>
                    <a:pt x="19886" y="20500"/>
                    <a:pt x="18857" y="20909"/>
                  </a:cubicBezTo>
                  <a:cubicBezTo>
                    <a:pt x="17829" y="21317"/>
                    <a:pt x="16114" y="21551"/>
                    <a:pt x="12857" y="20909"/>
                  </a:cubicBezTo>
                  <a:cubicBezTo>
                    <a:pt x="9600" y="20267"/>
                    <a:pt x="4800" y="18749"/>
                    <a:pt x="0" y="17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8839200" y="564964"/>
              <a:ext cx="44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3088999" y="1706223"/>
              <a:ext cx="268972" cy="81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1" fill="norm" stroke="1" extrusionOk="0">
                  <a:moveTo>
                    <a:pt x="2807" y="378"/>
                  </a:moveTo>
                  <a:cubicBezTo>
                    <a:pt x="2300" y="157"/>
                    <a:pt x="1794" y="-65"/>
                    <a:pt x="1372" y="18"/>
                  </a:cubicBezTo>
                  <a:cubicBezTo>
                    <a:pt x="950" y="101"/>
                    <a:pt x="613" y="489"/>
                    <a:pt x="360" y="1486"/>
                  </a:cubicBezTo>
                  <a:cubicBezTo>
                    <a:pt x="107" y="2483"/>
                    <a:pt x="-62" y="4089"/>
                    <a:pt x="22" y="5252"/>
                  </a:cubicBezTo>
                  <a:cubicBezTo>
                    <a:pt x="107" y="6415"/>
                    <a:pt x="444" y="7135"/>
                    <a:pt x="950" y="7578"/>
                  </a:cubicBezTo>
                  <a:cubicBezTo>
                    <a:pt x="1457" y="8021"/>
                    <a:pt x="2132" y="8187"/>
                    <a:pt x="3313" y="8160"/>
                  </a:cubicBezTo>
                  <a:cubicBezTo>
                    <a:pt x="4494" y="8132"/>
                    <a:pt x="6182" y="7910"/>
                    <a:pt x="8460" y="6941"/>
                  </a:cubicBezTo>
                  <a:cubicBezTo>
                    <a:pt x="10738" y="5972"/>
                    <a:pt x="13607" y="4255"/>
                    <a:pt x="15294" y="3120"/>
                  </a:cubicBezTo>
                  <a:cubicBezTo>
                    <a:pt x="16982" y="1984"/>
                    <a:pt x="17488" y="1430"/>
                    <a:pt x="17826" y="987"/>
                  </a:cubicBezTo>
                  <a:cubicBezTo>
                    <a:pt x="18163" y="544"/>
                    <a:pt x="18332" y="212"/>
                    <a:pt x="18247" y="295"/>
                  </a:cubicBezTo>
                  <a:cubicBezTo>
                    <a:pt x="18163" y="378"/>
                    <a:pt x="17826" y="877"/>
                    <a:pt x="17994" y="2123"/>
                  </a:cubicBezTo>
                  <a:cubicBezTo>
                    <a:pt x="18163" y="3369"/>
                    <a:pt x="18838" y="5363"/>
                    <a:pt x="19513" y="7246"/>
                  </a:cubicBezTo>
                  <a:cubicBezTo>
                    <a:pt x="20188" y="9129"/>
                    <a:pt x="20863" y="10901"/>
                    <a:pt x="21201" y="12757"/>
                  </a:cubicBezTo>
                  <a:cubicBezTo>
                    <a:pt x="21538" y="14612"/>
                    <a:pt x="21538" y="16550"/>
                    <a:pt x="21116" y="17990"/>
                  </a:cubicBezTo>
                  <a:cubicBezTo>
                    <a:pt x="20694" y="19430"/>
                    <a:pt x="19851" y="20372"/>
                    <a:pt x="19007" y="20898"/>
                  </a:cubicBezTo>
                  <a:cubicBezTo>
                    <a:pt x="18163" y="21424"/>
                    <a:pt x="17319" y="21535"/>
                    <a:pt x="15969" y="21203"/>
                  </a:cubicBezTo>
                  <a:cubicBezTo>
                    <a:pt x="14619" y="20870"/>
                    <a:pt x="12763" y="20095"/>
                    <a:pt x="11666" y="19320"/>
                  </a:cubicBezTo>
                  <a:cubicBezTo>
                    <a:pt x="10569" y="18544"/>
                    <a:pt x="10232" y="17769"/>
                    <a:pt x="9894" y="16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3151716" y="1376634"/>
              <a:ext cx="137584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3655" y="10501"/>
                  </a:moveTo>
                  <a:cubicBezTo>
                    <a:pt x="2658" y="12743"/>
                    <a:pt x="1662" y="14984"/>
                    <a:pt x="997" y="16920"/>
                  </a:cubicBezTo>
                  <a:cubicBezTo>
                    <a:pt x="332" y="18856"/>
                    <a:pt x="0" y="20486"/>
                    <a:pt x="0" y="20690"/>
                  </a:cubicBezTo>
                  <a:cubicBezTo>
                    <a:pt x="0" y="20894"/>
                    <a:pt x="332" y="19671"/>
                    <a:pt x="1662" y="16411"/>
                  </a:cubicBezTo>
                  <a:cubicBezTo>
                    <a:pt x="2991" y="13150"/>
                    <a:pt x="5317" y="7852"/>
                    <a:pt x="6978" y="4592"/>
                  </a:cubicBezTo>
                  <a:cubicBezTo>
                    <a:pt x="8640" y="1331"/>
                    <a:pt x="9637" y="109"/>
                    <a:pt x="10634" y="7"/>
                  </a:cubicBezTo>
                  <a:cubicBezTo>
                    <a:pt x="11631" y="-95"/>
                    <a:pt x="12628" y="924"/>
                    <a:pt x="13625" y="3777"/>
                  </a:cubicBezTo>
                  <a:cubicBezTo>
                    <a:pt x="14622" y="6630"/>
                    <a:pt x="15618" y="11316"/>
                    <a:pt x="16948" y="14577"/>
                  </a:cubicBezTo>
                  <a:cubicBezTo>
                    <a:pt x="18277" y="17837"/>
                    <a:pt x="19938" y="19671"/>
                    <a:pt x="21600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3499213" y="1847664"/>
              <a:ext cx="50438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5246" y="0"/>
                  </a:moveTo>
                  <a:cubicBezTo>
                    <a:pt x="3446" y="5574"/>
                    <a:pt x="1646" y="11148"/>
                    <a:pt x="746" y="14458"/>
                  </a:cubicBezTo>
                  <a:cubicBezTo>
                    <a:pt x="-154" y="17768"/>
                    <a:pt x="-154" y="18813"/>
                    <a:pt x="296" y="19771"/>
                  </a:cubicBezTo>
                  <a:cubicBezTo>
                    <a:pt x="746" y="20729"/>
                    <a:pt x="1646" y="21600"/>
                    <a:pt x="4346" y="21600"/>
                  </a:cubicBezTo>
                  <a:cubicBezTo>
                    <a:pt x="7046" y="21600"/>
                    <a:pt x="11546" y="20729"/>
                    <a:pt x="14696" y="19858"/>
                  </a:cubicBezTo>
                  <a:cubicBezTo>
                    <a:pt x="17846" y="18987"/>
                    <a:pt x="19646" y="18116"/>
                    <a:pt x="21446" y="17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460750" y="1981014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3594100" y="1993714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638550" y="1949264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721100" y="1949264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873500" y="1803214"/>
              <a:ext cx="127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981813" y="1841314"/>
              <a:ext cx="69488" cy="28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63" fill="norm" stroke="1" extrusionOk="0">
                  <a:moveTo>
                    <a:pt x="3815" y="0"/>
                  </a:moveTo>
                  <a:cubicBezTo>
                    <a:pt x="2506" y="4480"/>
                    <a:pt x="1197" y="8960"/>
                    <a:pt x="543" y="12160"/>
                  </a:cubicBezTo>
                  <a:cubicBezTo>
                    <a:pt x="-112" y="15360"/>
                    <a:pt x="-112" y="17280"/>
                    <a:pt x="215" y="18640"/>
                  </a:cubicBezTo>
                  <a:cubicBezTo>
                    <a:pt x="543" y="20000"/>
                    <a:pt x="1197" y="20800"/>
                    <a:pt x="3161" y="21200"/>
                  </a:cubicBezTo>
                  <a:cubicBezTo>
                    <a:pt x="5124" y="21600"/>
                    <a:pt x="8397" y="21600"/>
                    <a:pt x="11670" y="20800"/>
                  </a:cubicBezTo>
                  <a:cubicBezTo>
                    <a:pt x="14943" y="20000"/>
                    <a:pt x="18215" y="18400"/>
                    <a:pt x="21488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975100" y="1968314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5429"/>
                    <a:pt x="6480" y="9257"/>
                    <a:pt x="10080" y="5657"/>
                  </a:cubicBezTo>
                  <a:cubicBezTo>
                    <a:pt x="13680" y="2057"/>
                    <a:pt x="1764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495800" y="1803214"/>
              <a:ext cx="298450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2451" y="9600"/>
                    <a:pt x="4902" y="19200"/>
                    <a:pt x="8502" y="20400"/>
                  </a:cubicBezTo>
                  <a:cubicBezTo>
                    <a:pt x="12102" y="21600"/>
                    <a:pt x="16851" y="144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546600" y="1993714"/>
              <a:ext cx="311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0" y="17280"/>
                    <a:pt x="6759" y="12960"/>
                    <a:pt x="10359" y="9360"/>
                  </a:cubicBezTo>
                  <a:cubicBezTo>
                    <a:pt x="13959" y="5760"/>
                    <a:pt x="1778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423933" y="1682564"/>
              <a:ext cx="329168" cy="37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35" fill="norm" stroke="1" extrusionOk="0">
                  <a:moveTo>
                    <a:pt x="20570" y="0"/>
                  </a:moveTo>
                  <a:cubicBezTo>
                    <a:pt x="20157" y="2807"/>
                    <a:pt x="19744" y="5614"/>
                    <a:pt x="18024" y="8786"/>
                  </a:cubicBezTo>
                  <a:cubicBezTo>
                    <a:pt x="16305" y="11959"/>
                    <a:pt x="13278" y="15498"/>
                    <a:pt x="10870" y="17695"/>
                  </a:cubicBezTo>
                  <a:cubicBezTo>
                    <a:pt x="8463" y="19892"/>
                    <a:pt x="6674" y="20746"/>
                    <a:pt x="5367" y="21173"/>
                  </a:cubicBezTo>
                  <a:cubicBezTo>
                    <a:pt x="4060" y="21600"/>
                    <a:pt x="3234" y="21600"/>
                    <a:pt x="2340" y="20441"/>
                  </a:cubicBezTo>
                  <a:cubicBezTo>
                    <a:pt x="1446" y="19281"/>
                    <a:pt x="483" y="16963"/>
                    <a:pt x="139" y="15132"/>
                  </a:cubicBezTo>
                  <a:cubicBezTo>
                    <a:pt x="-205" y="13302"/>
                    <a:pt x="70" y="11959"/>
                    <a:pt x="1171" y="10922"/>
                  </a:cubicBezTo>
                  <a:cubicBezTo>
                    <a:pt x="2271" y="9885"/>
                    <a:pt x="4198" y="9153"/>
                    <a:pt x="6674" y="9214"/>
                  </a:cubicBezTo>
                  <a:cubicBezTo>
                    <a:pt x="9150" y="9275"/>
                    <a:pt x="12177" y="10129"/>
                    <a:pt x="14447" y="11654"/>
                  </a:cubicBezTo>
                  <a:cubicBezTo>
                    <a:pt x="16717" y="13180"/>
                    <a:pt x="18231" y="15376"/>
                    <a:pt x="19263" y="16780"/>
                  </a:cubicBezTo>
                  <a:cubicBezTo>
                    <a:pt x="20294" y="18183"/>
                    <a:pt x="20845" y="18793"/>
                    <a:pt x="21395" y="1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949950" y="1993714"/>
              <a:ext cx="190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6129866" y="1719532"/>
              <a:ext cx="203713" cy="70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03" fill="norm" stroke="1" extrusionOk="0">
                  <a:moveTo>
                    <a:pt x="1781" y="613"/>
                  </a:moveTo>
                  <a:cubicBezTo>
                    <a:pt x="1336" y="291"/>
                    <a:pt x="891" y="-30"/>
                    <a:pt x="557" y="2"/>
                  </a:cubicBezTo>
                  <a:cubicBezTo>
                    <a:pt x="223" y="34"/>
                    <a:pt x="0" y="420"/>
                    <a:pt x="0" y="1320"/>
                  </a:cubicBezTo>
                  <a:cubicBezTo>
                    <a:pt x="0" y="2220"/>
                    <a:pt x="223" y="3634"/>
                    <a:pt x="891" y="4599"/>
                  </a:cubicBezTo>
                  <a:cubicBezTo>
                    <a:pt x="1559" y="5563"/>
                    <a:pt x="2672" y="6077"/>
                    <a:pt x="5122" y="6077"/>
                  </a:cubicBezTo>
                  <a:cubicBezTo>
                    <a:pt x="7571" y="6077"/>
                    <a:pt x="11357" y="5563"/>
                    <a:pt x="14029" y="4727"/>
                  </a:cubicBezTo>
                  <a:cubicBezTo>
                    <a:pt x="16701" y="3891"/>
                    <a:pt x="18260" y="2734"/>
                    <a:pt x="19151" y="1931"/>
                  </a:cubicBezTo>
                  <a:cubicBezTo>
                    <a:pt x="20041" y="1127"/>
                    <a:pt x="20264" y="677"/>
                    <a:pt x="20264" y="677"/>
                  </a:cubicBezTo>
                  <a:cubicBezTo>
                    <a:pt x="20264" y="677"/>
                    <a:pt x="20041" y="1127"/>
                    <a:pt x="20153" y="2252"/>
                  </a:cubicBezTo>
                  <a:cubicBezTo>
                    <a:pt x="20264" y="3377"/>
                    <a:pt x="20709" y="5177"/>
                    <a:pt x="21043" y="7363"/>
                  </a:cubicBezTo>
                  <a:cubicBezTo>
                    <a:pt x="21377" y="9549"/>
                    <a:pt x="21600" y="12120"/>
                    <a:pt x="21266" y="14209"/>
                  </a:cubicBezTo>
                  <a:cubicBezTo>
                    <a:pt x="20932" y="16299"/>
                    <a:pt x="20041" y="17906"/>
                    <a:pt x="19262" y="18902"/>
                  </a:cubicBezTo>
                  <a:cubicBezTo>
                    <a:pt x="18482" y="19899"/>
                    <a:pt x="17814" y="20284"/>
                    <a:pt x="16924" y="20638"/>
                  </a:cubicBezTo>
                  <a:cubicBezTo>
                    <a:pt x="16033" y="20991"/>
                    <a:pt x="14920" y="21313"/>
                    <a:pt x="13806" y="21441"/>
                  </a:cubicBezTo>
                  <a:cubicBezTo>
                    <a:pt x="12693" y="21570"/>
                    <a:pt x="11579" y="21506"/>
                    <a:pt x="10577" y="21152"/>
                  </a:cubicBezTo>
                  <a:cubicBezTo>
                    <a:pt x="9575" y="20799"/>
                    <a:pt x="8685" y="20156"/>
                    <a:pt x="8573" y="19063"/>
                  </a:cubicBezTo>
                  <a:cubicBezTo>
                    <a:pt x="8462" y="17970"/>
                    <a:pt x="9130" y="16427"/>
                    <a:pt x="9798" y="14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447366" y="1910034"/>
              <a:ext cx="61385" cy="26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10428" y="2115"/>
                  </a:moveTo>
                  <a:cubicBezTo>
                    <a:pt x="11172" y="1102"/>
                    <a:pt x="11917" y="90"/>
                    <a:pt x="12290" y="5"/>
                  </a:cubicBezTo>
                  <a:cubicBezTo>
                    <a:pt x="12662" y="-79"/>
                    <a:pt x="12662" y="765"/>
                    <a:pt x="10800" y="3465"/>
                  </a:cubicBezTo>
                  <a:cubicBezTo>
                    <a:pt x="8938" y="6165"/>
                    <a:pt x="5214" y="10721"/>
                    <a:pt x="2979" y="13674"/>
                  </a:cubicBezTo>
                  <a:cubicBezTo>
                    <a:pt x="745" y="16627"/>
                    <a:pt x="0" y="17977"/>
                    <a:pt x="0" y="19074"/>
                  </a:cubicBezTo>
                  <a:cubicBezTo>
                    <a:pt x="0" y="20171"/>
                    <a:pt x="745" y="21015"/>
                    <a:pt x="2979" y="21268"/>
                  </a:cubicBezTo>
                  <a:cubicBezTo>
                    <a:pt x="5214" y="21521"/>
                    <a:pt x="8938" y="21184"/>
                    <a:pt x="12290" y="20340"/>
                  </a:cubicBezTo>
                  <a:cubicBezTo>
                    <a:pt x="15641" y="19496"/>
                    <a:pt x="18621" y="18146"/>
                    <a:pt x="21600" y="16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394450" y="2038164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6800"/>
                    <a:pt x="10667" y="12000"/>
                    <a:pt x="14267" y="8400"/>
                  </a:cubicBezTo>
                  <a:cubicBezTo>
                    <a:pt x="17867" y="4800"/>
                    <a:pt x="1973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991350" y="1841314"/>
              <a:ext cx="285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9543"/>
                    <a:pt x="9920" y="17486"/>
                    <a:pt x="13520" y="13886"/>
                  </a:cubicBezTo>
                  <a:cubicBezTo>
                    <a:pt x="17120" y="10286"/>
                    <a:pt x="19360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118350" y="1758764"/>
              <a:ext cx="698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4600"/>
                    <a:pt x="5236" y="9200"/>
                    <a:pt x="7200" y="12600"/>
                  </a:cubicBezTo>
                  <a:cubicBezTo>
                    <a:pt x="9164" y="16000"/>
                    <a:pt x="10473" y="18200"/>
                    <a:pt x="12764" y="19500"/>
                  </a:cubicBezTo>
                  <a:cubicBezTo>
                    <a:pt x="15055" y="20800"/>
                    <a:pt x="18327" y="21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7425562" y="1649386"/>
              <a:ext cx="175388" cy="35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01" fill="norm" stroke="1" extrusionOk="0">
                  <a:moveTo>
                    <a:pt x="21307" y="472"/>
                  </a:moveTo>
                  <a:cubicBezTo>
                    <a:pt x="18478" y="87"/>
                    <a:pt x="15650" y="-299"/>
                    <a:pt x="12693" y="344"/>
                  </a:cubicBezTo>
                  <a:cubicBezTo>
                    <a:pt x="9736" y="987"/>
                    <a:pt x="6650" y="2658"/>
                    <a:pt x="4336" y="5422"/>
                  </a:cubicBezTo>
                  <a:cubicBezTo>
                    <a:pt x="2021" y="8187"/>
                    <a:pt x="478" y="12044"/>
                    <a:pt x="93" y="14615"/>
                  </a:cubicBezTo>
                  <a:cubicBezTo>
                    <a:pt x="-293" y="17187"/>
                    <a:pt x="478" y="18472"/>
                    <a:pt x="3307" y="19372"/>
                  </a:cubicBezTo>
                  <a:cubicBezTo>
                    <a:pt x="6136" y="20272"/>
                    <a:pt x="11021" y="20787"/>
                    <a:pt x="15907" y="2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708900" y="1739714"/>
              <a:ext cx="31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00"/>
                    <a:pt x="5760" y="9000"/>
                    <a:pt x="9360" y="12600"/>
                  </a:cubicBezTo>
                  <a:cubicBezTo>
                    <a:pt x="12960" y="16200"/>
                    <a:pt x="1728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7797800" y="1803214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8061073" y="1733364"/>
              <a:ext cx="212977" cy="25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44" fill="norm" stroke="1" extrusionOk="0">
                  <a:moveTo>
                    <a:pt x="21518" y="0"/>
                  </a:moveTo>
                  <a:cubicBezTo>
                    <a:pt x="19166" y="5355"/>
                    <a:pt x="16813" y="10711"/>
                    <a:pt x="14888" y="14192"/>
                  </a:cubicBezTo>
                  <a:cubicBezTo>
                    <a:pt x="12964" y="17673"/>
                    <a:pt x="11467" y="19279"/>
                    <a:pt x="10183" y="20261"/>
                  </a:cubicBezTo>
                  <a:cubicBezTo>
                    <a:pt x="8900" y="21243"/>
                    <a:pt x="7831" y="21600"/>
                    <a:pt x="6334" y="21154"/>
                  </a:cubicBezTo>
                  <a:cubicBezTo>
                    <a:pt x="4837" y="20707"/>
                    <a:pt x="2912" y="19458"/>
                    <a:pt x="1736" y="18119"/>
                  </a:cubicBezTo>
                  <a:cubicBezTo>
                    <a:pt x="560" y="16780"/>
                    <a:pt x="132" y="15352"/>
                    <a:pt x="25" y="14192"/>
                  </a:cubicBezTo>
                  <a:cubicBezTo>
                    <a:pt x="-82" y="13031"/>
                    <a:pt x="132" y="12139"/>
                    <a:pt x="987" y="11603"/>
                  </a:cubicBezTo>
                  <a:cubicBezTo>
                    <a:pt x="1843" y="11068"/>
                    <a:pt x="3340" y="10889"/>
                    <a:pt x="5906" y="11693"/>
                  </a:cubicBezTo>
                  <a:cubicBezTo>
                    <a:pt x="8472" y="12496"/>
                    <a:pt x="12108" y="14281"/>
                    <a:pt x="14674" y="15352"/>
                  </a:cubicBezTo>
                  <a:cubicBezTo>
                    <a:pt x="17241" y="16423"/>
                    <a:pt x="18738" y="16780"/>
                    <a:pt x="20235" y="17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8324850" y="1676214"/>
              <a:ext cx="13627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9818" y="0"/>
                  </a:moveTo>
                  <a:cubicBezTo>
                    <a:pt x="13745" y="2597"/>
                    <a:pt x="17673" y="5193"/>
                    <a:pt x="19636" y="7967"/>
                  </a:cubicBezTo>
                  <a:cubicBezTo>
                    <a:pt x="21600" y="10741"/>
                    <a:pt x="21600" y="13692"/>
                    <a:pt x="19309" y="15934"/>
                  </a:cubicBezTo>
                  <a:cubicBezTo>
                    <a:pt x="17018" y="18177"/>
                    <a:pt x="12436" y="19711"/>
                    <a:pt x="8836" y="20538"/>
                  </a:cubicBezTo>
                  <a:cubicBezTo>
                    <a:pt x="5236" y="21364"/>
                    <a:pt x="2618" y="21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8801078" y="1682564"/>
              <a:ext cx="256933" cy="75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55" fill="norm" stroke="1" extrusionOk="0">
                  <a:moveTo>
                    <a:pt x="2109" y="0"/>
                  </a:moveTo>
                  <a:cubicBezTo>
                    <a:pt x="1231" y="1573"/>
                    <a:pt x="353" y="3146"/>
                    <a:pt x="89" y="4175"/>
                  </a:cubicBezTo>
                  <a:cubicBezTo>
                    <a:pt x="-174" y="5203"/>
                    <a:pt x="177" y="5687"/>
                    <a:pt x="704" y="6050"/>
                  </a:cubicBezTo>
                  <a:cubicBezTo>
                    <a:pt x="1231" y="6413"/>
                    <a:pt x="1933" y="6655"/>
                    <a:pt x="3426" y="6686"/>
                  </a:cubicBezTo>
                  <a:cubicBezTo>
                    <a:pt x="4919" y="6716"/>
                    <a:pt x="7202" y="6534"/>
                    <a:pt x="9660" y="5657"/>
                  </a:cubicBezTo>
                  <a:cubicBezTo>
                    <a:pt x="12119" y="4780"/>
                    <a:pt x="14753" y="3207"/>
                    <a:pt x="16246" y="2239"/>
                  </a:cubicBezTo>
                  <a:cubicBezTo>
                    <a:pt x="17738" y="1271"/>
                    <a:pt x="18089" y="908"/>
                    <a:pt x="18265" y="968"/>
                  </a:cubicBezTo>
                  <a:cubicBezTo>
                    <a:pt x="18441" y="1029"/>
                    <a:pt x="18441" y="1513"/>
                    <a:pt x="18880" y="2692"/>
                  </a:cubicBezTo>
                  <a:cubicBezTo>
                    <a:pt x="19319" y="3872"/>
                    <a:pt x="20197" y="5748"/>
                    <a:pt x="20724" y="7926"/>
                  </a:cubicBezTo>
                  <a:cubicBezTo>
                    <a:pt x="21250" y="10104"/>
                    <a:pt x="21426" y="12585"/>
                    <a:pt x="21250" y="14582"/>
                  </a:cubicBezTo>
                  <a:cubicBezTo>
                    <a:pt x="21075" y="16578"/>
                    <a:pt x="20548" y="18091"/>
                    <a:pt x="20109" y="19059"/>
                  </a:cubicBezTo>
                  <a:cubicBezTo>
                    <a:pt x="19670" y="20027"/>
                    <a:pt x="19319" y="20450"/>
                    <a:pt x="18880" y="20783"/>
                  </a:cubicBezTo>
                  <a:cubicBezTo>
                    <a:pt x="18441" y="21116"/>
                    <a:pt x="17914" y="21358"/>
                    <a:pt x="17036" y="21479"/>
                  </a:cubicBezTo>
                  <a:cubicBezTo>
                    <a:pt x="16158" y="21600"/>
                    <a:pt x="14928" y="21600"/>
                    <a:pt x="13611" y="21297"/>
                  </a:cubicBezTo>
                  <a:cubicBezTo>
                    <a:pt x="12294" y="20995"/>
                    <a:pt x="10889" y="20390"/>
                    <a:pt x="10011" y="19603"/>
                  </a:cubicBezTo>
                  <a:cubicBezTo>
                    <a:pt x="9133" y="18817"/>
                    <a:pt x="8782" y="17849"/>
                    <a:pt x="8958" y="17213"/>
                  </a:cubicBezTo>
                  <a:cubicBezTo>
                    <a:pt x="9133" y="16578"/>
                    <a:pt x="9836" y="16276"/>
                    <a:pt x="10538" y="15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9195305" y="1860364"/>
              <a:ext cx="62995" cy="29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93" fill="norm" stroke="1" extrusionOk="0">
                  <a:moveTo>
                    <a:pt x="14948" y="0"/>
                  </a:moveTo>
                  <a:cubicBezTo>
                    <a:pt x="10628" y="4696"/>
                    <a:pt x="6308" y="9391"/>
                    <a:pt x="3788" y="12600"/>
                  </a:cubicBezTo>
                  <a:cubicBezTo>
                    <a:pt x="1268" y="15809"/>
                    <a:pt x="548" y="17530"/>
                    <a:pt x="188" y="18783"/>
                  </a:cubicBezTo>
                  <a:cubicBezTo>
                    <a:pt x="-172" y="20035"/>
                    <a:pt x="-172" y="20817"/>
                    <a:pt x="1628" y="21209"/>
                  </a:cubicBezTo>
                  <a:cubicBezTo>
                    <a:pt x="3428" y="21600"/>
                    <a:pt x="7028" y="21600"/>
                    <a:pt x="10628" y="21130"/>
                  </a:cubicBezTo>
                  <a:cubicBezTo>
                    <a:pt x="14228" y="20661"/>
                    <a:pt x="17828" y="19722"/>
                    <a:pt x="21428" y="18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9156700" y="2006414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9385300" y="1777814"/>
              <a:ext cx="5080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618"/>
                    <a:pt x="10800" y="5236"/>
                    <a:pt x="7200" y="7948"/>
                  </a:cubicBezTo>
                  <a:cubicBezTo>
                    <a:pt x="3600" y="10660"/>
                    <a:pt x="1800" y="13465"/>
                    <a:pt x="900" y="15756"/>
                  </a:cubicBezTo>
                  <a:cubicBezTo>
                    <a:pt x="0" y="18047"/>
                    <a:pt x="0" y="198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532144" y="1949264"/>
              <a:ext cx="69057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7609" y="0"/>
                  </a:moveTo>
                  <a:cubicBezTo>
                    <a:pt x="6299" y="3441"/>
                    <a:pt x="4990" y="6881"/>
                    <a:pt x="3681" y="9749"/>
                  </a:cubicBezTo>
                  <a:cubicBezTo>
                    <a:pt x="2372" y="12616"/>
                    <a:pt x="1063" y="14910"/>
                    <a:pt x="409" y="16535"/>
                  </a:cubicBezTo>
                  <a:cubicBezTo>
                    <a:pt x="-246" y="18159"/>
                    <a:pt x="-246" y="19115"/>
                    <a:pt x="1390" y="19975"/>
                  </a:cubicBezTo>
                  <a:cubicBezTo>
                    <a:pt x="3027" y="20835"/>
                    <a:pt x="6299" y="21600"/>
                    <a:pt x="9899" y="21600"/>
                  </a:cubicBezTo>
                  <a:cubicBezTo>
                    <a:pt x="13499" y="21600"/>
                    <a:pt x="17427" y="20835"/>
                    <a:pt x="21354" y="20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518650" y="2082614"/>
              <a:ext cx="1016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9652000" y="2088964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836150" y="2000064"/>
              <a:ext cx="1" cy="184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8916341" y="1408629"/>
              <a:ext cx="189560" cy="15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18" fill="norm" stroke="1" extrusionOk="0">
                  <a:moveTo>
                    <a:pt x="4213" y="11747"/>
                  </a:moveTo>
                  <a:cubicBezTo>
                    <a:pt x="4213" y="10362"/>
                    <a:pt x="4213" y="8977"/>
                    <a:pt x="3973" y="8977"/>
                  </a:cubicBezTo>
                  <a:cubicBezTo>
                    <a:pt x="3733" y="8977"/>
                    <a:pt x="3253" y="10362"/>
                    <a:pt x="2773" y="11747"/>
                  </a:cubicBezTo>
                  <a:cubicBezTo>
                    <a:pt x="2293" y="13131"/>
                    <a:pt x="1813" y="14516"/>
                    <a:pt x="1213" y="16316"/>
                  </a:cubicBezTo>
                  <a:cubicBezTo>
                    <a:pt x="613" y="18116"/>
                    <a:pt x="-107" y="20331"/>
                    <a:pt x="13" y="20747"/>
                  </a:cubicBezTo>
                  <a:cubicBezTo>
                    <a:pt x="133" y="21162"/>
                    <a:pt x="1093" y="19777"/>
                    <a:pt x="2653" y="16593"/>
                  </a:cubicBezTo>
                  <a:cubicBezTo>
                    <a:pt x="4213" y="13408"/>
                    <a:pt x="6373" y="8424"/>
                    <a:pt x="7813" y="5377"/>
                  </a:cubicBezTo>
                  <a:cubicBezTo>
                    <a:pt x="9253" y="2331"/>
                    <a:pt x="9973" y="1224"/>
                    <a:pt x="10933" y="531"/>
                  </a:cubicBezTo>
                  <a:cubicBezTo>
                    <a:pt x="11893" y="-161"/>
                    <a:pt x="13093" y="-438"/>
                    <a:pt x="14173" y="1362"/>
                  </a:cubicBezTo>
                  <a:cubicBezTo>
                    <a:pt x="15253" y="3162"/>
                    <a:pt x="16213" y="7039"/>
                    <a:pt x="17413" y="10085"/>
                  </a:cubicBezTo>
                  <a:cubicBezTo>
                    <a:pt x="18613" y="13131"/>
                    <a:pt x="20053" y="15347"/>
                    <a:pt x="21493" y="17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5416550" y="2215964"/>
              <a:ext cx="304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8000"/>
                    <a:pt x="6600" y="14400"/>
                    <a:pt x="10200" y="10800"/>
                  </a:cubicBezTo>
                  <a:cubicBezTo>
                    <a:pt x="13800" y="7200"/>
                    <a:pt x="177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5461000" y="2298514"/>
              <a:ext cx="241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639742" y="2418899"/>
              <a:ext cx="151458" cy="32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40" fill="norm" stroke="1" extrusionOk="0">
                  <a:moveTo>
                    <a:pt x="11566" y="3755"/>
                  </a:moveTo>
                  <a:cubicBezTo>
                    <a:pt x="10966" y="8325"/>
                    <a:pt x="10366" y="12894"/>
                    <a:pt x="10066" y="15594"/>
                  </a:cubicBezTo>
                  <a:cubicBezTo>
                    <a:pt x="9766" y="18294"/>
                    <a:pt x="9766" y="19125"/>
                    <a:pt x="9616" y="19886"/>
                  </a:cubicBezTo>
                  <a:cubicBezTo>
                    <a:pt x="9466" y="20648"/>
                    <a:pt x="9166" y="21340"/>
                    <a:pt x="8866" y="21340"/>
                  </a:cubicBezTo>
                  <a:cubicBezTo>
                    <a:pt x="8566" y="21340"/>
                    <a:pt x="8266" y="20648"/>
                    <a:pt x="7666" y="18363"/>
                  </a:cubicBezTo>
                  <a:cubicBezTo>
                    <a:pt x="7066" y="16078"/>
                    <a:pt x="6166" y="12202"/>
                    <a:pt x="5116" y="9848"/>
                  </a:cubicBezTo>
                  <a:cubicBezTo>
                    <a:pt x="4066" y="7494"/>
                    <a:pt x="2866" y="6663"/>
                    <a:pt x="1816" y="6525"/>
                  </a:cubicBezTo>
                  <a:cubicBezTo>
                    <a:pt x="766" y="6386"/>
                    <a:pt x="-134" y="6940"/>
                    <a:pt x="16" y="6871"/>
                  </a:cubicBezTo>
                  <a:cubicBezTo>
                    <a:pt x="166" y="6802"/>
                    <a:pt x="1366" y="6109"/>
                    <a:pt x="3166" y="4863"/>
                  </a:cubicBezTo>
                  <a:cubicBezTo>
                    <a:pt x="4966" y="3617"/>
                    <a:pt x="7366" y="1817"/>
                    <a:pt x="9316" y="848"/>
                  </a:cubicBezTo>
                  <a:cubicBezTo>
                    <a:pt x="11266" y="-122"/>
                    <a:pt x="12766" y="-260"/>
                    <a:pt x="14716" y="432"/>
                  </a:cubicBezTo>
                  <a:cubicBezTo>
                    <a:pt x="16666" y="1125"/>
                    <a:pt x="19066" y="2648"/>
                    <a:pt x="21466" y="4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716446" y="2827238"/>
              <a:ext cx="105562" cy="31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154" fill="norm" stroke="1" extrusionOk="0">
                  <a:moveTo>
                    <a:pt x="20040" y="2414"/>
                  </a:moveTo>
                  <a:cubicBezTo>
                    <a:pt x="18770" y="1713"/>
                    <a:pt x="17499" y="1011"/>
                    <a:pt x="15382" y="520"/>
                  </a:cubicBezTo>
                  <a:cubicBezTo>
                    <a:pt x="13264" y="30"/>
                    <a:pt x="10299" y="-251"/>
                    <a:pt x="7546" y="310"/>
                  </a:cubicBezTo>
                  <a:cubicBezTo>
                    <a:pt x="4793" y="871"/>
                    <a:pt x="2252" y="2274"/>
                    <a:pt x="982" y="3326"/>
                  </a:cubicBezTo>
                  <a:cubicBezTo>
                    <a:pt x="-289" y="4378"/>
                    <a:pt x="-289" y="5079"/>
                    <a:pt x="770" y="5359"/>
                  </a:cubicBezTo>
                  <a:cubicBezTo>
                    <a:pt x="1829" y="5640"/>
                    <a:pt x="3946" y="5500"/>
                    <a:pt x="5640" y="5149"/>
                  </a:cubicBezTo>
                  <a:cubicBezTo>
                    <a:pt x="7335" y="4798"/>
                    <a:pt x="8605" y="4237"/>
                    <a:pt x="10299" y="4097"/>
                  </a:cubicBezTo>
                  <a:cubicBezTo>
                    <a:pt x="11993" y="3957"/>
                    <a:pt x="14111" y="4237"/>
                    <a:pt x="15382" y="4798"/>
                  </a:cubicBezTo>
                  <a:cubicBezTo>
                    <a:pt x="16652" y="5359"/>
                    <a:pt x="17076" y="6201"/>
                    <a:pt x="18135" y="8165"/>
                  </a:cubicBezTo>
                  <a:cubicBezTo>
                    <a:pt x="19193" y="10128"/>
                    <a:pt x="20887" y="13214"/>
                    <a:pt x="21099" y="15458"/>
                  </a:cubicBezTo>
                  <a:cubicBezTo>
                    <a:pt x="21311" y="17702"/>
                    <a:pt x="20040" y="19105"/>
                    <a:pt x="18346" y="20017"/>
                  </a:cubicBezTo>
                  <a:cubicBezTo>
                    <a:pt x="16652" y="20928"/>
                    <a:pt x="14535" y="21349"/>
                    <a:pt x="11782" y="21068"/>
                  </a:cubicBezTo>
                  <a:cubicBezTo>
                    <a:pt x="9029" y="20788"/>
                    <a:pt x="5640" y="19806"/>
                    <a:pt x="4582" y="18263"/>
                  </a:cubicBezTo>
                  <a:cubicBezTo>
                    <a:pt x="3523" y="16720"/>
                    <a:pt x="4793" y="14617"/>
                    <a:pt x="6064" y="12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867400" y="2863664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5867400" y="2787464"/>
              <a:ext cx="3365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64"/>
                  </a:moveTo>
                  <a:cubicBezTo>
                    <a:pt x="543" y="982"/>
                    <a:pt x="1087" y="0"/>
                    <a:pt x="1698" y="0"/>
                  </a:cubicBezTo>
                  <a:cubicBezTo>
                    <a:pt x="2309" y="0"/>
                    <a:pt x="2989" y="982"/>
                    <a:pt x="3396" y="3109"/>
                  </a:cubicBezTo>
                  <a:cubicBezTo>
                    <a:pt x="3804" y="5236"/>
                    <a:pt x="3940" y="8509"/>
                    <a:pt x="4008" y="10964"/>
                  </a:cubicBezTo>
                  <a:cubicBezTo>
                    <a:pt x="4075" y="13418"/>
                    <a:pt x="4075" y="15055"/>
                    <a:pt x="4211" y="15055"/>
                  </a:cubicBezTo>
                  <a:cubicBezTo>
                    <a:pt x="4347" y="15055"/>
                    <a:pt x="4619" y="13418"/>
                    <a:pt x="4891" y="11782"/>
                  </a:cubicBezTo>
                  <a:cubicBezTo>
                    <a:pt x="5162" y="10145"/>
                    <a:pt x="5434" y="8509"/>
                    <a:pt x="5909" y="8018"/>
                  </a:cubicBezTo>
                  <a:cubicBezTo>
                    <a:pt x="6385" y="7527"/>
                    <a:pt x="7064" y="8182"/>
                    <a:pt x="7675" y="9000"/>
                  </a:cubicBezTo>
                  <a:cubicBezTo>
                    <a:pt x="8287" y="9818"/>
                    <a:pt x="8830" y="10800"/>
                    <a:pt x="9442" y="10636"/>
                  </a:cubicBezTo>
                  <a:cubicBezTo>
                    <a:pt x="10053" y="10473"/>
                    <a:pt x="10732" y="9164"/>
                    <a:pt x="11004" y="7527"/>
                  </a:cubicBezTo>
                  <a:cubicBezTo>
                    <a:pt x="11275" y="5891"/>
                    <a:pt x="11140" y="3927"/>
                    <a:pt x="10732" y="3273"/>
                  </a:cubicBezTo>
                  <a:cubicBezTo>
                    <a:pt x="10325" y="2618"/>
                    <a:pt x="9645" y="3273"/>
                    <a:pt x="9238" y="4418"/>
                  </a:cubicBezTo>
                  <a:cubicBezTo>
                    <a:pt x="8830" y="5564"/>
                    <a:pt x="8694" y="7200"/>
                    <a:pt x="8626" y="8836"/>
                  </a:cubicBezTo>
                  <a:cubicBezTo>
                    <a:pt x="8558" y="10473"/>
                    <a:pt x="8558" y="12109"/>
                    <a:pt x="8898" y="13091"/>
                  </a:cubicBezTo>
                  <a:cubicBezTo>
                    <a:pt x="9238" y="14073"/>
                    <a:pt x="9917" y="14400"/>
                    <a:pt x="10528" y="13909"/>
                  </a:cubicBezTo>
                  <a:cubicBezTo>
                    <a:pt x="11140" y="13418"/>
                    <a:pt x="11683" y="12109"/>
                    <a:pt x="12294" y="10636"/>
                  </a:cubicBezTo>
                  <a:cubicBezTo>
                    <a:pt x="12906" y="9164"/>
                    <a:pt x="13585" y="7527"/>
                    <a:pt x="13925" y="7855"/>
                  </a:cubicBezTo>
                  <a:cubicBezTo>
                    <a:pt x="14264" y="8182"/>
                    <a:pt x="14264" y="10473"/>
                    <a:pt x="14332" y="12436"/>
                  </a:cubicBezTo>
                  <a:cubicBezTo>
                    <a:pt x="14400" y="14400"/>
                    <a:pt x="14536" y="16036"/>
                    <a:pt x="14672" y="16036"/>
                  </a:cubicBezTo>
                  <a:cubicBezTo>
                    <a:pt x="14808" y="16036"/>
                    <a:pt x="14943" y="14400"/>
                    <a:pt x="15079" y="12764"/>
                  </a:cubicBezTo>
                  <a:cubicBezTo>
                    <a:pt x="15215" y="11127"/>
                    <a:pt x="15351" y="9491"/>
                    <a:pt x="15623" y="8018"/>
                  </a:cubicBezTo>
                  <a:cubicBezTo>
                    <a:pt x="15894" y="6545"/>
                    <a:pt x="16302" y="5236"/>
                    <a:pt x="17185" y="5236"/>
                  </a:cubicBezTo>
                  <a:cubicBezTo>
                    <a:pt x="18068" y="5236"/>
                    <a:pt x="19426" y="6545"/>
                    <a:pt x="20242" y="9491"/>
                  </a:cubicBezTo>
                  <a:cubicBezTo>
                    <a:pt x="21057" y="12436"/>
                    <a:pt x="21328" y="170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7342301" y="2749364"/>
              <a:ext cx="2523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0375" y="0"/>
                  </a:moveTo>
                  <a:cubicBezTo>
                    <a:pt x="18035" y="4645"/>
                    <a:pt x="15695" y="9290"/>
                    <a:pt x="13175" y="12194"/>
                  </a:cubicBezTo>
                  <a:cubicBezTo>
                    <a:pt x="10655" y="15097"/>
                    <a:pt x="7955" y="16258"/>
                    <a:pt x="6065" y="16955"/>
                  </a:cubicBezTo>
                  <a:cubicBezTo>
                    <a:pt x="4175" y="17652"/>
                    <a:pt x="3095" y="17884"/>
                    <a:pt x="2195" y="17652"/>
                  </a:cubicBezTo>
                  <a:cubicBezTo>
                    <a:pt x="1295" y="17419"/>
                    <a:pt x="575" y="16723"/>
                    <a:pt x="215" y="15445"/>
                  </a:cubicBezTo>
                  <a:cubicBezTo>
                    <a:pt x="-145" y="14168"/>
                    <a:pt x="-145" y="12310"/>
                    <a:pt x="935" y="10800"/>
                  </a:cubicBezTo>
                  <a:cubicBezTo>
                    <a:pt x="2015" y="9290"/>
                    <a:pt x="4175" y="8129"/>
                    <a:pt x="7055" y="8594"/>
                  </a:cubicBezTo>
                  <a:cubicBezTo>
                    <a:pt x="9935" y="9058"/>
                    <a:pt x="13535" y="11148"/>
                    <a:pt x="16055" y="13587"/>
                  </a:cubicBezTo>
                  <a:cubicBezTo>
                    <a:pt x="18575" y="16026"/>
                    <a:pt x="20015" y="18813"/>
                    <a:pt x="214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7696978" y="2755714"/>
              <a:ext cx="138923" cy="16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34" fill="norm" stroke="1" extrusionOk="0">
                  <a:moveTo>
                    <a:pt x="18258" y="0"/>
                  </a:moveTo>
                  <a:cubicBezTo>
                    <a:pt x="13744" y="4708"/>
                    <a:pt x="9231" y="9415"/>
                    <a:pt x="6329" y="12323"/>
                  </a:cubicBezTo>
                  <a:cubicBezTo>
                    <a:pt x="3428" y="15231"/>
                    <a:pt x="2138" y="16338"/>
                    <a:pt x="1171" y="17585"/>
                  </a:cubicBezTo>
                  <a:cubicBezTo>
                    <a:pt x="204" y="18831"/>
                    <a:pt x="-441" y="20215"/>
                    <a:pt x="365" y="20908"/>
                  </a:cubicBezTo>
                  <a:cubicBezTo>
                    <a:pt x="1171" y="21600"/>
                    <a:pt x="3428" y="21600"/>
                    <a:pt x="7135" y="21462"/>
                  </a:cubicBezTo>
                  <a:cubicBezTo>
                    <a:pt x="10843" y="21323"/>
                    <a:pt x="16001" y="21046"/>
                    <a:pt x="21159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7708900" y="2990664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7734300" y="2990664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7200"/>
                    <a:pt x="11270" y="14400"/>
                    <a:pt x="14870" y="18000"/>
                  </a:cubicBezTo>
                  <a:cubicBezTo>
                    <a:pt x="18470" y="21600"/>
                    <a:pt x="20035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8017933" y="2723964"/>
              <a:ext cx="846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20"/>
                    <a:pt x="0" y="10440"/>
                    <a:pt x="0" y="14040"/>
                  </a:cubicBezTo>
                  <a:cubicBezTo>
                    <a:pt x="0" y="17640"/>
                    <a:pt x="10800" y="196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7057936" y="2793814"/>
              <a:ext cx="225514" cy="14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85" fill="norm" stroke="1" extrusionOk="0">
                  <a:moveTo>
                    <a:pt x="16058" y="0"/>
                  </a:moveTo>
                  <a:cubicBezTo>
                    <a:pt x="13029" y="3346"/>
                    <a:pt x="10001" y="6693"/>
                    <a:pt x="7579" y="9431"/>
                  </a:cubicBezTo>
                  <a:cubicBezTo>
                    <a:pt x="5157" y="12169"/>
                    <a:pt x="3340" y="14299"/>
                    <a:pt x="2028" y="16124"/>
                  </a:cubicBezTo>
                  <a:cubicBezTo>
                    <a:pt x="715" y="17949"/>
                    <a:pt x="-92" y="19470"/>
                    <a:pt x="9" y="20383"/>
                  </a:cubicBezTo>
                  <a:cubicBezTo>
                    <a:pt x="110" y="21296"/>
                    <a:pt x="1119" y="21600"/>
                    <a:pt x="4854" y="21448"/>
                  </a:cubicBezTo>
                  <a:cubicBezTo>
                    <a:pt x="8588" y="21296"/>
                    <a:pt x="15048" y="20687"/>
                    <a:pt x="21508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086600" y="3016064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6810578" y="2781114"/>
              <a:ext cx="189392" cy="26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136" fill="norm" stroke="1" extrusionOk="0">
                  <a:moveTo>
                    <a:pt x="14799" y="5143"/>
                  </a:moveTo>
                  <a:cubicBezTo>
                    <a:pt x="14799" y="4286"/>
                    <a:pt x="14799" y="3429"/>
                    <a:pt x="14454" y="2657"/>
                  </a:cubicBezTo>
                  <a:cubicBezTo>
                    <a:pt x="14110" y="1886"/>
                    <a:pt x="13420" y="1200"/>
                    <a:pt x="12156" y="1200"/>
                  </a:cubicBezTo>
                  <a:cubicBezTo>
                    <a:pt x="10893" y="1200"/>
                    <a:pt x="9054" y="1886"/>
                    <a:pt x="6871" y="4800"/>
                  </a:cubicBezTo>
                  <a:cubicBezTo>
                    <a:pt x="4688" y="7714"/>
                    <a:pt x="2161" y="12857"/>
                    <a:pt x="897" y="15857"/>
                  </a:cubicBezTo>
                  <a:cubicBezTo>
                    <a:pt x="-367" y="18857"/>
                    <a:pt x="-367" y="19714"/>
                    <a:pt x="1356" y="20400"/>
                  </a:cubicBezTo>
                  <a:cubicBezTo>
                    <a:pt x="3080" y="21086"/>
                    <a:pt x="6527" y="21600"/>
                    <a:pt x="10203" y="20486"/>
                  </a:cubicBezTo>
                  <a:cubicBezTo>
                    <a:pt x="13880" y="19371"/>
                    <a:pt x="17786" y="16629"/>
                    <a:pt x="19510" y="13800"/>
                  </a:cubicBezTo>
                  <a:cubicBezTo>
                    <a:pt x="21233" y="10971"/>
                    <a:pt x="20773" y="8057"/>
                    <a:pt x="18590" y="5743"/>
                  </a:cubicBezTo>
                  <a:cubicBezTo>
                    <a:pt x="16407" y="3429"/>
                    <a:pt x="12501" y="1714"/>
                    <a:pt x="85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3513746" y="3492809"/>
              <a:ext cx="416905" cy="34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36" fill="norm" stroke="1" extrusionOk="0">
                  <a:moveTo>
                    <a:pt x="14614" y="5137"/>
                  </a:moveTo>
                  <a:cubicBezTo>
                    <a:pt x="15160" y="3811"/>
                    <a:pt x="15705" y="2486"/>
                    <a:pt x="16469" y="1492"/>
                  </a:cubicBezTo>
                  <a:cubicBezTo>
                    <a:pt x="17232" y="499"/>
                    <a:pt x="18214" y="-164"/>
                    <a:pt x="18651" y="35"/>
                  </a:cubicBezTo>
                  <a:cubicBezTo>
                    <a:pt x="19087" y="234"/>
                    <a:pt x="18978" y="1294"/>
                    <a:pt x="18378" y="3348"/>
                  </a:cubicBezTo>
                  <a:cubicBezTo>
                    <a:pt x="17778" y="5402"/>
                    <a:pt x="16687" y="8449"/>
                    <a:pt x="14778" y="11431"/>
                  </a:cubicBezTo>
                  <a:cubicBezTo>
                    <a:pt x="12869" y="14413"/>
                    <a:pt x="10142" y="17328"/>
                    <a:pt x="7905" y="18653"/>
                  </a:cubicBezTo>
                  <a:cubicBezTo>
                    <a:pt x="5669" y="19978"/>
                    <a:pt x="3923" y="19713"/>
                    <a:pt x="2669" y="18918"/>
                  </a:cubicBezTo>
                  <a:cubicBezTo>
                    <a:pt x="1414" y="18123"/>
                    <a:pt x="651" y="16798"/>
                    <a:pt x="269" y="15672"/>
                  </a:cubicBezTo>
                  <a:cubicBezTo>
                    <a:pt x="-113" y="14545"/>
                    <a:pt x="-113" y="13618"/>
                    <a:pt x="432" y="12823"/>
                  </a:cubicBezTo>
                  <a:cubicBezTo>
                    <a:pt x="978" y="12027"/>
                    <a:pt x="2069" y="11365"/>
                    <a:pt x="3978" y="11034"/>
                  </a:cubicBezTo>
                  <a:cubicBezTo>
                    <a:pt x="5887" y="10702"/>
                    <a:pt x="8614" y="10702"/>
                    <a:pt x="10687" y="11762"/>
                  </a:cubicBezTo>
                  <a:cubicBezTo>
                    <a:pt x="12760" y="12823"/>
                    <a:pt x="14178" y="14943"/>
                    <a:pt x="15869" y="16732"/>
                  </a:cubicBezTo>
                  <a:cubicBezTo>
                    <a:pt x="17560" y="18521"/>
                    <a:pt x="19523" y="19978"/>
                    <a:pt x="21487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089400" y="361296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4121150" y="377171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4342908" y="3617437"/>
              <a:ext cx="165593" cy="20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190" fill="norm" stroke="1" extrusionOk="0">
                  <a:moveTo>
                    <a:pt x="19503" y="2756"/>
                  </a:moveTo>
                  <a:cubicBezTo>
                    <a:pt x="18693" y="1687"/>
                    <a:pt x="17883" y="617"/>
                    <a:pt x="16803" y="190"/>
                  </a:cubicBezTo>
                  <a:cubicBezTo>
                    <a:pt x="15723" y="-238"/>
                    <a:pt x="14373" y="-24"/>
                    <a:pt x="11808" y="1687"/>
                  </a:cubicBezTo>
                  <a:cubicBezTo>
                    <a:pt x="9243" y="3398"/>
                    <a:pt x="5463" y="6606"/>
                    <a:pt x="3033" y="9707"/>
                  </a:cubicBezTo>
                  <a:cubicBezTo>
                    <a:pt x="603" y="12808"/>
                    <a:pt x="-477" y="15802"/>
                    <a:pt x="198" y="17833"/>
                  </a:cubicBezTo>
                  <a:cubicBezTo>
                    <a:pt x="873" y="19865"/>
                    <a:pt x="3303" y="20934"/>
                    <a:pt x="7083" y="21148"/>
                  </a:cubicBezTo>
                  <a:cubicBezTo>
                    <a:pt x="10863" y="21362"/>
                    <a:pt x="15993" y="20720"/>
                    <a:pt x="21123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4523316" y="3684058"/>
              <a:ext cx="129497" cy="11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548" fill="norm" stroke="1" extrusionOk="0">
                  <a:moveTo>
                    <a:pt x="19510" y="914"/>
                  </a:moveTo>
                  <a:cubicBezTo>
                    <a:pt x="16026" y="156"/>
                    <a:pt x="12542" y="-602"/>
                    <a:pt x="9406" y="724"/>
                  </a:cubicBezTo>
                  <a:cubicBezTo>
                    <a:pt x="6271" y="2051"/>
                    <a:pt x="3484" y="5461"/>
                    <a:pt x="1916" y="8114"/>
                  </a:cubicBezTo>
                  <a:cubicBezTo>
                    <a:pt x="348" y="10766"/>
                    <a:pt x="0" y="12661"/>
                    <a:pt x="0" y="14556"/>
                  </a:cubicBezTo>
                  <a:cubicBezTo>
                    <a:pt x="0" y="16451"/>
                    <a:pt x="348" y="18345"/>
                    <a:pt x="2439" y="19482"/>
                  </a:cubicBezTo>
                  <a:cubicBezTo>
                    <a:pt x="4529" y="20619"/>
                    <a:pt x="8361" y="20998"/>
                    <a:pt x="11845" y="19861"/>
                  </a:cubicBezTo>
                  <a:cubicBezTo>
                    <a:pt x="15329" y="18724"/>
                    <a:pt x="18465" y="16072"/>
                    <a:pt x="20032" y="13798"/>
                  </a:cubicBezTo>
                  <a:cubicBezTo>
                    <a:pt x="21600" y="11524"/>
                    <a:pt x="21600" y="9630"/>
                    <a:pt x="20729" y="8493"/>
                  </a:cubicBezTo>
                  <a:cubicBezTo>
                    <a:pt x="19858" y="7356"/>
                    <a:pt x="18116" y="6977"/>
                    <a:pt x="16374" y="6787"/>
                  </a:cubicBezTo>
                  <a:cubicBezTo>
                    <a:pt x="14632" y="6598"/>
                    <a:pt x="12890" y="6598"/>
                    <a:pt x="11148" y="6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4673600" y="3667681"/>
              <a:ext cx="133350" cy="12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5719"/>
                  </a:moveTo>
                  <a:cubicBezTo>
                    <a:pt x="1714" y="5365"/>
                    <a:pt x="3429" y="5010"/>
                    <a:pt x="4457" y="5719"/>
                  </a:cubicBezTo>
                  <a:cubicBezTo>
                    <a:pt x="5486" y="6427"/>
                    <a:pt x="5829" y="8197"/>
                    <a:pt x="5829" y="10499"/>
                  </a:cubicBezTo>
                  <a:cubicBezTo>
                    <a:pt x="5829" y="12801"/>
                    <a:pt x="5486" y="15633"/>
                    <a:pt x="4800" y="17758"/>
                  </a:cubicBezTo>
                  <a:cubicBezTo>
                    <a:pt x="4114" y="19883"/>
                    <a:pt x="3086" y="21299"/>
                    <a:pt x="2571" y="20945"/>
                  </a:cubicBezTo>
                  <a:cubicBezTo>
                    <a:pt x="2057" y="20591"/>
                    <a:pt x="2057" y="18466"/>
                    <a:pt x="2914" y="15456"/>
                  </a:cubicBezTo>
                  <a:cubicBezTo>
                    <a:pt x="3771" y="12447"/>
                    <a:pt x="5486" y="8551"/>
                    <a:pt x="7371" y="5542"/>
                  </a:cubicBezTo>
                  <a:cubicBezTo>
                    <a:pt x="9257" y="2532"/>
                    <a:pt x="11314" y="407"/>
                    <a:pt x="13029" y="53"/>
                  </a:cubicBezTo>
                  <a:cubicBezTo>
                    <a:pt x="14743" y="-301"/>
                    <a:pt x="16114" y="1115"/>
                    <a:pt x="17486" y="4656"/>
                  </a:cubicBezTo>
                  <a:cubicBezTo>
                    <a:pt x="18857" y="8197"/>
                    <a:pt x="20229" y="13863"/>
                    <a:pt x="21600" y="19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913159" y="3419048"/>
              <a:ext cx="146796" cy="40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44" fill="norm" stroke="1" extrusionOk="0">
                  <a:moveTo>
                    <a:pt x="20047" y="2882"/>
                  </a:moveTo>
                  <a:cubicBezTo>
                    <a:pt x="20647" y="1869"/>
                    <a:pt x="21247" y="857"/>
                    <a:pt x="20347" y="350"/>
                  </a:cubicBezTo>
                  <a:cubicBezTo>
                    <a:pt x="19447" y="-156"/>
                    <a:pt x="17047" y="-156"/>
                    <a:pt x="14197" y="632"/>
                  </a:cubicBezTo>
                  <a:cubicBezTo>
                    <a:pt x="11347" y="1419"/>
                    <a:pt x="8047" y="2994"/>
                    <a:pt x="5347" y="5244"/>
                  </a:cubicBezTo>
                  <a:cubicBezTo>
                    <a:pt x="2647" y="7494"/>
                    <a:pt x="547" y="10419"/>
                    <a:pt x="97" y="13232"/>
                  </a:cubicBezTo>
                  <a:cubicBezTo>
                    <a:pt x="-353" y="16044"/>
                    <a:pt x="847" y="18744"/>
                    <a:pt x="2047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845050" y="3699186"/>
              <a:ext cx="1714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00" y="12302"/>
                    <a:pt x="8000" y="4448"/>
                    <a:pt x="11600" y="1502"/>
                  </a:cubicBezTo>
                  <a:cubicBezTo>
                    <a:pt x="15200" y="-1443"/>
                    <a:pt x="184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073650" y="373361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593027" y="3502762"/>
              <a:ext cx="128324" cy="43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52" fill="norm" stroke="1" extrusionOk="0">
                  <a:moveTo>
                    <a:pt x="21121" y="3572"/>
                  </a:moveTo>
                  <a:cubicBezTo>
                    <a:pt x="17289" y="3677"/>
                    <a:pt x="13456" y="3782"/>
                    <a:pt x="10321" y="3886"/>
                  </a:cubicBezTo>
                  <a:cubicBezTo>
                    <a:pt x="7186" y="3991"/>
                    <a:pt x="4747" y="4096"/>
                    <a:pt x="3527" y="3834"/>
                  </a:cubicBezTo>
                  <a:cubicBezTo>
                    <a:pt x="2308" y="3572"/>
                    <a:pt x="2308" y="2943"/>
                    <a:pt x="3005" y="2471"/>
                  </a:cubicBezTo>
                  <a:cubicBezTo>
                    <a:pt x="3702" y="1999"/>
                    <a:pt x="5095" y="1685"/>
                    <a:pt x="6837" y="1318"/>
                  </a:cubicBezTo>
                  <a:cubicBezTo>
                    <a:pt x="8579" y="951"/>
                    <a:pt x="10669" y="531"/>
                    <a:pt x="12586" y="269"/>
                  </a:cubicBezTo>
                  <a:cubicBezTo>
                    <a:pt x="14502" y="7"/>
                    <a:pt x="16244" y="-98"/>
                    <a:pt x="16940" y="112"/>
                  </a:cubicBezTo>
                  <a:cubicBezTo>
                    <a:pt x="17637" y="321"/>
                    <a:pt x="17289" y="846"/>
                    <a:pt x="16244" y="2419"/>
                  </a:cubicBezTo>
                  <a:cubicBezTo>
                    <a:pt x="15198" y="3991"/>
                    <a:pt x="13456" y="6613"/>
                    <a:pt x="12411" y="9706"/>
                  </a:cubicBezTo>
                  <a:cubicBezTo>
                    <a:pt x="11366" y="12799"/>
                    <a:pt x="11018" y="16364"/>
                    <a:pt x="10669" y="18409"/>
                  </a:cubicBezTo>
                  <a:cubicBezTo>
                    <a:pt x="10321" y="20453"/>
                    <a:pt x="9973" y="20978"/>
                    <a:pt x="8927" y="21240"/>
                  </a:cubicBezTo>
                  <a:cubicBezTo>
                    <a:pt x="7882" y="21502"/>
                    <a:pt x="6140" y="21502"/>
                    <a:pt x="4573" y="21345"/>
                  </a:cubicBezTo>
                  <a:cubicBezTo>
                    <a:pt x="3005" y="21187"/>
                    <a:pt x="1611" y="20873"/>
                    <a:pt x="740" y="20191"/>
                  </a:cubicBezTo>
                  <a:cubicBezTo>
                    <a:pt x="-131" y="19510"/>
                    <a:pt x="-479" y="18461"/>
                    <a:pt x="1089" y="17518"/>
                  </a:cubicBezTo>
                  <a:cubicBezTo>
                    <a:pt x="2656" y="16574"/>
                    <a:pt x="6140" y="15735"/>
                    <a:pt x="9624" y="14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105805" y="3505014"/>
              <a:ext cx="123546" cy="36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92" fill="norm" stroke="1" extrusionOk="0">
                  <a:moveTo>
                    <a:pt x="19171" y="0"/>
                  </a:moveTo>
                  <a:cubicBezTo>
                    <a:pt x="17341" y="247"/>
                    <a:pt x="15510" y="494"/>
                    <a:pt x="14046" y="1481"/>
                  </a:cubicBezTo>
                  <a:cubicBezTo>
                    <a:pt x="12582" y="2469"/>
                    <a:pt x="11483" y="4197"/>
                    <a:pt x="10019" y="7159"/>
                  </a:cubicBezTo>
                  <a:cubicBezTo>
                    <a:pt x="8554" y="10121"/>
                    <a:pt x="6724" y="14318"/>
                    <a:pt x="5443" y="16725"/>
                  </a:cubicBezTo>
                  <a:cubicBezTo>
                    <a:pt x="4161" y="19131"/>
                    <a:pt x="3429" y="19749"/>
                    <a:pt x="2514" y="20366"/>
                  </a:cubicBezTo>
                  <a:cubicBezTo>
                    <a:pt x="1599" y="20983"/>
                    <a:pt x="500" y="21600"/>
                    <a:pt x="134" y="21477"/>
                  </a:cubicBezTo>
                  <a:cubicBezTo>
                    <a:pt x="-232" y="21353"/>
                    <a:pt x="134" y="20489"/>
                    <a:pt x="1415" y="19255"/>
                  </a:cubicBezTo>
                  <a:cubicBezTo>
                    <a:pt x="2697" y="18021"/>
                    <a:pt x="4893" y="16416"/>
                    <a:pt x="6724" y="15367"/>
                  </a:cubicBezTo>
                  <a:cubicBezTo>
                    <a:pt x="8554" y="14318"/>
                    <a:pt x="10019" y="13824"/>
                    <a:pt x="11666" y="13577"/>
                  </a:cubicBezTo>
                  <a:cubicBezTo>
                    <a:pt x="13314" y="13330"/>
                    <a:pt x="15144" y="13330"/>
                    <a:pt x="16609" y="14318"/>
                  </a:cubicBezTo>
                  <a:cubicBezTo>
                    <a:pt x="18073" y="15305"/>
                    <a:pt x="19171" y="17280"/>
                    <a:pt x="19904" y="18576"/>
                  </a:cubicBezTo>
                  <a:cubicBezTo>
                    <a:pt x="20636" y="19872"/>
                    <a:pt x="21002" y="20489"/>
                    <a:pt x="21368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274345" y="3709951"/>
              <a:ext cx="145505" cy="12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831" fill="norm" stroke="1" extrusionOk="0">
                  <a:moveTo>
                    <a:pt x="17509" y="5020"/>
                  </a:moveTo>
                  <a:cubicBezTo>
                    <a:pt x="17201" y="3250"/>
                    <a:pt x="16892" y="1479"/>
                    <a:pt x="15812" y="594"/>
                  </a:cubicBezTo>
                  <a:cubicBezTo>
                    <a:pt x="14732" y="-291"/>
                    <a:pt x="12881" y="-291"/>
                    <a:pt x="10258" y="1302"/>
                  </a:cubicBezTo>
                  <a:cubicBezTo>
                    <a:pt x="7635" y="2896"/>
                    <a:pt x="4241" y="6083"/>
                    <a:pt x="2235" y="8561"/>
                  </a:cubicBezTo>
                  <a:cubicBezTo>
                    <a:pt x="229" y="11040"/>
                    <a:pt x="-388" y="12811"/>
                    <a:pt x="229" y="14935"/>
                  </a:cubicBezTo>
                  <a:cubicBezTo>
                    <a:pt x="846" y="17060"/>
                    <a:pt x="2698" y="19539"/>
                    <a:pt x="4395" y="20424"/>
                  </a:cubicBezTo>
                  <a:cubicBezTo>
                    <a:pt x="6092" y="21309"/>
                    <a:pt x="7635" y="20601"/>
                    <a:pt x="9023" y="19716"/>
                  </a:cubicBezTo>
                  <a:cubicBezTo>
                    <a:pt x="10412" y="18830"/>
                    <a:pt x="11646" y="17768"/>
                    <a:pt x="13652" y="16883"/>
                  </a:cubicBezTo>
                  <a:cubicBezTo>
                    <a:pt x="15658" y="15998"/>
                    <a:pt x="18435" y="15289"/>
                    <a:pt x="21212" y="14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451600" y="3733614"/>
              <a:ext cx="127000" cy="9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0"/>
                  </a:moveTo>
                  <a:cubicBezTo>
                    <a:pt x="360" y="4950"/>
                    <a:pt x="720" y="9900"/>
                    <a:pt x="2520" y="13725"/>
                  </a:cubicBezTo>
                  <a:cubicBezTo>
                    <a:pt x="4320" y="17550"/>
                    <a:pt x="7560" y="20250"/>
                    <a:pt x="9900" y="20925"/>
                  </a:cubicBezTo>
                  <a:cubicBezTo>
                    <a:pt x="12240" y="21600"/>
                    <a:pt x="13680" y="20250"/>
                    <a:pt x="15480" y="16650"/>
                  </a:cubicBezTo>
                  <a:cubicBezTo>
                    <a:pt x="17280" y="13050"/>
                    <a:pt x="19440" y="7200"/>
                    <a:pt x="21600" y="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604000" y="3727264"/>
              <a:ext cx="88900" cy="4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7" fill="norm" stroke="1" extrusionOk="0">
                  <a:moveTo>
                    <a:pt x="0" y="5635"/>
                  </a:moveTo>
                  <a:cubicBezTo>
                    <a:pt x="514" y="10330"/>
                    <a:pt x="1029" y="15026"/>
                    <a:pt x="2829" y="17843"/>
                  </a:cubicBezTo>
                  <a:cubicBezTo>
                    <a:pt x="4629" y="20661"/>
                    <a:pt x="7714" y="21600"/>
                    <a:pt x="11057" y="18313"/>
                  </a:cubicBezTo>
                  <a:cubicBezTo>
                    <a:pt x="14400" y="15026"/>
                    <a:pt x="18000" y="75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601879" y="3720914"/>
              <a:ext cx="8467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4" h="21600" fill="norm" stroke="1" extrusionOk="0">
                  <a:moveTo>
                    <a:pt x="20094" y="0"/>
                  </a:moveTo>
                  <a:cubicBezTo>
                    <a:pt x="14568" y="939"/>
                    <a:pt x="9043" y="1878"/>
                    <a:pt x="5024" y="3443"/>
                  </a:cubicBezTo>
                  <a:cubicBezTo>
                    <a:pt x="1006" y="5009"/>
                    <a:pt x="-1506" y="7200"/>
                    <a:pt x="1006" y="10330"/>
                  </a:cubicBezTo>
                  <a:cubicBezTo>
                    <a:pt x="3517" y="13461"/>
                    <a:pt x="11052" y="17530"/>
                    <a:pt x="185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270750" y="3784414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700"/>
                    <a:pt x="2880" y="11400"/>
                    <a:pt x="6480" y="15000"/>
                  </a:cubicBezTo>
                  <a:cubicBezTo>
                    <a:pt x="10080" y="18600"/>
                    <a:pt x="1584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226300" y="3639520"/>
              <a:ext cx="44450" cy="4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2" fill="norm" stroke="1" extrusionOk="0">
                  <a:moveTo>
                    <a:pt x="0" y="20082"/>
                  </a:moveTo>
                  <a:cubicBezTo>
                    <a:pt x="1029" y="11246"/>
                    <a:pt x="2057" y="2409"/>
                    <a:pt x="3600" y="446"/>
                  </a:cubicBezTo>
                  <a:cubicBezTo>
                    <a:pt x="5143" y="-1518"/>
                    <a:pt x="7200" y="3391"/>
                    <a:pt x="10286" y="7809"/>
                  </a:cubicBezTo>
                  <a:cubicBezTo>
                    <a:pt x="13371" y="12227"/>
                    <a:pt x="17486" y="16155"/>
                    <a:pt x="21600" y="20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315848" y="3707714"/>
              <a:ext cx="202552" cy="13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870" fill="norm" stroke="1" extrusionOk="0">
                  <a:moveTo>
                    <a:pt x="3306" y="7932"/>
                  </a:moveTo>
                  <a:cubicBezTo>
                    <a:pt x="2406" y="11205"/>
                    <a:pt x="1506" y="14478"/>
                    <a:pt x="944" y="16932"/>
                  </a:cubicBezTo>
                  <a:cubicBezTo>
                    <a:pt x="381" y="19387"/>
                    <a:pt x="156" y="21023"/>
                    <a:pt x="44" y="20859"/>
                  </a:cubicBezTo>
                  <a:cubicBezTo>
                    <a:pt x="-69" y="20696"/>
                    <a:pt x="-69" y="18732"/>
                    <a:pt x="1394" y="14968"/>
                  </a:cubicBezTo>
                  <a:cubicBezTo>
                    <a:pt x="2856" y="11205"/>
                    <a:pt x="5781" y="5641"/>
                    <a:pt x="7919" y="2696"/>
                  </a:cubicBezTo>
                  <a:cubicBezTo>
                    <a:pt x="10056" y="-250"/>
                    <a:pt x="11406" y="-577"/>
                    <a:pt x="12756" y="732"/>
                  </a:cubicBezTo>
                  <a:cubicBezTo>
                    <a:pt x="14106" y="2041"/>
                    <a:pt x="15456" y="4987"/>
                    <a:pt x="16918" y="8423"/>
                  </a:cubicBezTo>
                  <a:cubicBezTo>
                    <a:pt x="18381" y="11859"/>
                    <a:pt x="19956" y="15787"/>
                    <a:pt x="21531" y="19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8102600" y="3574864"/>
              <a:ext cx="50800" cy="29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0" y="5439"/>
                    <a:pt x="0" y="10878"/>
                    <a:pt x="0" y="14219"/>
                  </a:cubicBezTo>
                  <a:cubicBezTo>
                    <a:pt x="0" y="17560"/>
                    <a:pt x="0" y="18803"/>
                    <a:pt x="1350" y="19735"/>
                  </a:cubicBezTo>
                  <a:cubicBezTo>
                    <a:pt x="2700" y="20668"/>
                    <a:pt x="5400" y="21289"/>
                    <a:pt x="9000" y="21445"/>
                  </a:cubicBezTo>
                  <a:cubicBezTo>
                    <a:pt x="12600" y="21600"/>
                    <a:pt x="17100" y="21289"/>
                    <a:pt x="21600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8163847" y="3727279"/>
              <a:ext cx="129254" cy="9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591" fill="norm" stroke="1" extrusionOk="0">
                  <a:moveTo>
                    <a:pt x="12913" y="5397"/>
                  </a:moveTo>
                  <a:cubicBezTo>
                    <a:pt x="11868" y="3147"/>
                    <a:pt x="10822" y="897"/>
                    <a:pt x="9429" y="222"/>
                  </a:cubicBezTo>
                  <a:cubicBezTo>
                    <a:pt x="8035" y="-453"/>
                    <a:pt x="6293" y="447"/>
                    <a:pt x="4726" y="2472"/>
                  </a:cubicBezTo>
                  <a:cubicBezTo>
                    <a:pt x="3158" y="4497"/>
                    <a:pt x="1764" y="7647"/>
                    <a:pt x="893" y="11022"/>
                  </a:cubicBezTo>
                  <a:cubicBezTo>
                    <a:pt x="22" y="14397"/>
                    <a:pt x="-326" y="17997"/>
                    <a:pt x="371" y="19572"/>
                  </a:cubicBezTo>
                  <a:cubicBezTo>
                    <a:pt x="1068" y="21147"/>
                    <a:pt x="2809" y="20697"/>
                    <a:pt x="4377" y="19572"/>
                  </a:cubicBezTo>
                  <a:cubicBezTo>
                    <a:pt x="5945" y="18447"/>
                    <a:pt x="7339" y="16647"/>
                    <a:pt x="8558" y="14622"/>
                  </a:cubicBezTo>
                  <a:cubicBezTo>
                    <a:pt x="9777" y="12597"/>
                    <a:pt x="10822" y="10347"/>
                    <a:pt x="11868" y="10122"/>
                  </a:cubicBezTo>
                  <a:cubicBezTo>
                    <a:pt x="12913" y="9897"/>
                    <a:pt x="13958" y="11697"/>
                    <a:pt x="15526" y="12147"/>
                  </a:cubicBezTo>
                  <a:cubicBezTo>
                    <a:pt x="17093" y="12597"/>
                    <a:pt x="19184" y="11697"/>
                    <a:pt x="21274" y="10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291382" y="3692603"/>
              <a:ext cx="73286" cy="14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2" h="21064" fill="norm" stroke="1" extrusionOk="0">
                  <a:moveTo>
                    <a:pt x="17987" y="2276"/>
                  </a:moveTo>
                  <a:cubicBezTo>
                    <a:pt x="15068" y="1350"/>
                    <a:pt x="12149" y="424"/>
                    <a:pt x="9230" y="116"/>
                  </a:cubicBezTo>
                  <a:cubicBezTo>
                    <a:pt x="6311" y="-193"/>
                    <a:pt x="3392" y="116"/>
                    <a:pt x="1641" y="1041"/>
                  </a:cubicBezTo>
                  <a:cubicBezTo>
                    <a:pt x="-110" y="1967"/>
                    <a:pt x="-694" y="3510"/>
                    <a:pt x="1057" y="5516"/>
                  </a:cubicBezTo>
                  <a:cubicBezTo>
                    <a:pt x="2809" y="7521"/>
                    <a:pt x="6895" y="9990"/>
                    <a:pt x="10398" y="11687"/>
                  </a:cubicBezTo>
                  <a:cubicBezTo>
                    <a:pt x="13901" y="13384"/>
                    <a:pt x="16820" y="14310"/>
                    <a:pt x="18571" y="15698"/>
                  </a:cubicBezTo>
                  <a:cubicBezTo>
                    <a:pt x="20322" y="17087"/>
                    <a:pt x="20906" y="18938"/>
                    <a:pt x="19155" y="20018"/>
                  </a:cubicBezTo>
                  <a:cubicBezTo>
                    <a:pt x="17403" y="21098"/>
                    <a:pt x="13317" y="21407"/>
                    <a:pt x="10690" y="20636"/>
                  </a:cubicBezTo>
                  <a:cubicBezTo>
                    <a:pt x="8063" y="19864"/>
                    <a:pt x="6895" y="18013"/>
                    <a:pt x="6603" y="15390"/>
                  </a:cubicBezTo>
                  <a:cubicBezTo>
                    <a:pt x="6311" y="12767"/>
                    <a:pt x="6895" y="9373"/>
                    <a:pt x="7479" y="5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416665" y="3511364"/>
              <a:ext cx="60586" cy="32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31" fill="norm" stroke="1" extrusionOk="0">
                  <a:moveTo>
                    <a:pt x="12381" y="0"/>
                  </a:moveTo>
                  <a:cubicBezTo>
                    <a:pt x="8657" y="3506"/>
                    <a:pt x="4933" y="7013"/>
                    <a:pt x="2698" y="10239"/>
                  </a:cubicBezTo>
                  <a:cubicBezTo>
                    <a:pt x="464" y="13465"/>
                    <a:pt x="-281" y="16410"/>
                    <a:pt x="91" y="18304"/>
                  </a:cubicBezTo>
                  <a:cubicBezTo>
                    <a:pt x="464" y="20197"/>
                    <a:pt x="1953" y="21039"/>
                    <a:pt x="4933" y="21319"/>
                  </a:cubicBezTo>
                  <a:cubicBezTo>
                    <a:pt x="7912" y="21600"/>
                    <a:pt x="12381" y="21319"/>
                    <a:pt x="15360" y="20829"/>
                  </a:cubicBezTo>
                  <a:cubicBezTo>
                    <a:pt x="18340" y="20338"/>
                    <a:pt x="19829" y="19636"/>
                    <a:pt x="21319" y="18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8426450" y="3657414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5600"/>
                    <a:pt x="1878" y="9600"/>
                    <a:pt x="5478" y="6000"/>
                  </a:cubicBezTo>
                  <a:cubicBezTo>
                    <a:pt x="9078" y="2400"/>
                    <a:pt x="1533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8712824" y="3638364"/>
              <a:ext cx="126414" cy="14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084" fill="norm" stroke="1" extrusionOk="0">
                  <a:moveTo>
                    <a:pt x="20800" y="5554"/>
                  </a:moveTo>
                  <a:cubicBezTo>
                    <a:pt x="17316" y="4937"/>
                    <a:pt x="13832" y="4320"/>
                    <a:pt x="10523" y="5246"/>
                  </a:cubicBezTo>
                  <a:cubicBezTo>
                    <a:pt x="7213" y="6171"/>
                    <a:pt x="4078" y="8640"/>
                    <a:pt x="2336" y="10646"/>
                  </a:cubicBezTo>
                  <a:cubicBezTo>
                    <a:pt x="594" y="12651"/>
                    <a:pt x="245" y="14194"/>
                    <a:pt x="71" y="15737"/>
                  </a:cubicBezTo>
                  <a:cubicBezTo>
                    <a:pt x="-103" y="17280"/>
                    <a:pt x="-103" y="18823"/>
                    <a:pt x="1813" y="19903"/>
                  </a:cubicBezTo>
                  <a:cubicBezTo>
                    <a:pt x="3729" y="20983"/>
                    <a:pt x="7562" y="21600"/>
                    <a:pt x="11568" y="20520"/>
                  </a:cubicBezTo>
                  <a:cubicBezTo>
                    <a:pt x="15574" y="19440"/>
                    <a:pt x="19755" y="16663"/>
                    <a:pt x="20626" y="12960"/>
                  </a:cubicBezTo>
                  <a:cubicBezTo>
                    <a:pt x="21497" y="9257"/>
                    <a:pt x="19058" y="4629"/>
                    <a:pt x="166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8915400" y="3466914"/>
              <a:ext cx="82045" cy="2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57" fill="norm" stroke="1" extrusionOk="0">
                  <a:moveTo>
                    <a:pt x="14954" y="0"/>
                  </a:moveTo>
                  <a:cubicBezTo>
                    <a:pt x="11631" y="4894"/>
                    <a:pt x="8308" y="9788"/>
                    <a:pt x="6369" y="13078"/>
                  </a:cubicBezTo>
                  <a:cubicBezTo>
                    <a:pt x="4431" y="16369"/>
                    <a:pt x="3877" y="18056"/>
                    <a:pt x="3600" y="19322"/>
                  </a:cubicBezTo>
                  <a:cubicBezTo>
                    <a:pt x="3323" y="20588"/>
                    <a:pt x="3323" y="21431"/>
                    <a:pt x="3323" y="21431"/>
                  </a:cubicBezTo>
                  <a:cubicBezTo>
                    <a:pt x="3323" y="21431"/>
                    <a:pt x="3323" y="20588"/>
                    <a:pt x="3877" y="19744"/>
                  </a:cubicBezTo>
                  <a:cubicBezTo>
                    <a:pt x="4431" y="18900"/>
                    <a:pt x="5538" y="18056"/>
                    <a:pt x="7200" y="17128"/>
                  </a:cubicBezTo>
                  <a:cubicBezTo>
                    <a:pt x="8862" y="16200"/>
                    <a:pt x="11077" y="15187"/>
                    <a:pt x="13569" y="14681"/>
                  </a:cubicBezTo>
                  <a:cubicBezTo>
                    <a:pt x="16062" y="14175"/>
                    <a:pt x="18831" y="14175"/>
                    <a:pt x="20215" y="14597"/>
                  </a:cubicBezTo>
                  <a:cubicBezTo>
                    <a:pt x="21600" y="15019"/>
                    <a:pt x="21600" y="15862"/>
                    <a:pt x="21323" y="16706"/>
                  </a:cubicBezTo>
                  <a:cubicBezTo>
                    <a:pt x="21046" y="17550"/>
                    <a:pt x="20492" y="18394"/>
                    <a:pt x="18277" y="19237"/>
                  </a:cubicBezTo>
                  <a:cubicBezTo>
                    <a:pt x="16062" y="20081"/>
                    <a:pt x="12185" y="20925"/>
                    <a:pt x="8862" y="21262"/>
                  </a:cubicBezTo>
                  <a:cubicBezTo>
                    <a:pt x="5538" y="21600"/>
                    <a:pt x="2769" y="21431"/>
                    <a:pt x="0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9080383" y="3587564"/>
              <a:ext cx="82668" cy="16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325" fill="norm" stroke="1" extrusionOk="0">
                  <a:moveTo>
                    <a:pt x="20575" y="1683"/>
                  </a:moveTo>
                  <a:cubicBezTo>
                    <a:pt x="17941" y="842"/>
                    <a:pt x="15307" y="0"/>
                    <a:pt x="11355" y="0"/>
                  </a:cubicBezTo>
                  <a:cubicBezTo>
                    <a:pt x="7404" y="0"/>
                    <a:pt x="2136" y="842"/>
                    <a:pt x="555" y="2945"/>
                  </a:cubicBezTo>
                  <a:cubicBezTo>
                    <a:pt x="-1025" y="5049"/>
                    <a:pt x="1082" y="8416"/>
                    <a:pt x="2926" y="10800"/>
                  </a:cubicBezTo>
                  <a:cubicBezTo>
                    <a:pt x="4770" y="13184"/>
                    <a:pt x="6351" y="14587"/>
                    <a:pt x="7404" y="16130"/>
                  </a:cubicBezTo>
                  <a:cubicBezTo>
                    <a:pt x="8458" y="17673"/>
                    <a:pt x="8985" y="19356"/>
                    <a:pt x="7668" y="20338"/>
                  </a:cubicBezTo>
                  <a:cubicBezTo>
                    <a:pt x="6351" y="21319"/>
                    <a:pt x="3190" y="21600"/>
                    <a:pt x="1873" y="21039"/>
                  </a:cubicBezTo>
                  <a:cubicBezTo>
                    <a:pt x="555" y="20478"/>
                    <a:pt x="1082" y="19075"/>
                    <a:pt x="1609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163050" y="3604456"/>
              <a:ext cx="88900" cy="11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950" fill="norm" stroke="1" extrusionOk="0">
                  <a:moveTo>
                    <a:pt x="0" y="8344"/>
                  </a:moveTo>
                  <a:cubicBezTo>
                    <a:pt x="2512" y="7965"/>
                    <a:pt x="5024" y="7586"/>
                    <a:pt x="7786" y="6260"/>
                  </a:cubicBezTo>
                  <a:cubicBezTo>
                    <a:pt x="10549" y="4933"/>
                    <a:pt x="13563" y="2660"/>
                    <a:pt x="13814" y="1333"/>
                  </a:cubicBezTo>
                  <a:cubicBezTo>
                    <a:pt x="14065" y="7"/>
                    <a:pt x="11554" y="-372"/>
                    <a:pt x="9042" y="386"/>
                  </a:cubicBezTo>
                  <a:cubicBezTo>
                    <a:pt x="6531" y="1144"/>
                    <a:pt x="4019" y="3039"/>
                    <a:pt x="2261" y="6070"/>
                  </a:cubicBezTo>
                  <a:cubicBezTo>
                    <a:pt x="503" y="9102"/>
                    <a:pt x="-502" y="13270"/>
                    <a:pt x="1256" y="16112"/>
                  </a:cubicBezTo>
                  <a:cubicBezTo>
                    <a:pt x="3014" y="18954"/>
                    <a:pt x="7535" y="20470"/>
                    <a:pt x="11303" y="20849"/>
                  </a:cubicBezTo>
                  <a:cubicBezTo>
                    <a:pt x="15070" y="21228"/>
                    <a:pt x="18084" y="20470"/>
                    <a:pt x="21098" y="19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9296400" y="3581214"/>
              <a:ext cx="95250" cy="14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939"/>
                  </a:moveTo>
                  <a:cubicBezTo>
                    <a:pt x="3360" y="5948"/>
                    <a:pt x="6720" y="10957"/>
                    <a:pt x="8400" y="14557"/>
                  </a:cubicBezTo>
                  <a:cubicBezTo>
                    <a:pt x="10080" y="18157"/>
                    <a:pt x="10080" y="20348"/>
                    <a:pt x="9120" y="20974"/>
                  </a:cubicBezTo>
                  <a:cubicBezTo>
                    <a:pt x="8160" y="21600"/>
                    <a:pt x="6240" y="20661"/>
                    <a:pt x="5280" y="18157"/>
                  </a:cubicBezTo>
                  <a:cubicBezTo>
                    <a:pt x="4320" y="15652"/>
                    <a:pt x="4320" y="11583"/>
                    <a:pt x="6000" y="8452"/>
                  </a:cubicBezTo>
                  <a:cubicBezTo>
                    <a:pt x="7680" y="5322"/>
                    <a:pt x="11040" y="3130"/>
                    <a:pt x="13920" y="1878"/>
                  </a:cubicBezTo>
                  <a:cubicBezTo>
                    <a:pt x="16800" y="626"/>
                    <a:pt x="19200" y="3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9417050" y="3600264"/>
              <a:ext cx="127000" cy="11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1157"/>
                  </a:moveTo>
                  <a:cubicBezTo>
                    <a:pt x="1080" y="4629"/>
                    <a:pt x="2160" y="8100"/>
                    <a:pt x="3240" y="11379"/>
                  </a:cubicBezTo>
                  <a:cubicBezTo>
                    <a:pt x="4320" y="14657"/>
                    <a:pt x="5400" y="17743"/>
                    <a:pt x="6840" y="19479"/>
                  </a:cubicBezTo>
                  <a:cubicBezTo>
                    <a:pt x="8280" y="21214"/>
                    <a:pt x="10080" y="21600"/>
                    <a:pt x="11520" y="20636"/>
                  </a:cubicBezTo>
                  <a:cubicBezTo>
                    <a:pt x="12960" y="19671"/>
                    <a:pt x="14040" y="17357"/>
                    <a:pt x="15660" y="13693"/>
                  </a:cubicBezTo>
                  <a:cubicBezTo>
                    <a:pt x="17280" y="10029"/>
                    <a:pt x="19440" y="50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9582150" y="3379764"/>
              <a:ext cx="336080" cy="36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373" fill="norm" stroke="1" extrusionOk="0">
                  <a:moveTo>
                    <a:pt x="0" y="15538"/>
                  </a:moveTo>
                  <a:cubicBezTo>
                    <a:pt x="1358" y="15538"/>
                    <a:pt x="2717" y="15538"/>
                    <a:pt x="3872" y="15228"/>
                  </a:cubicBezTo>
                  <a:cubicBezTo>
                    <a:pt x="5026" y="14918"/>
                    <a:pt x="5977" y="14297"/>
                    <a:pt x="6521" y="13676"/>
                  </a:cubicBezTo>
                  <a:cubicBezTo>
                    <a:pt x="7064" y="13056"/>
                    <a:pt x="7200" y="12435"/>
                    <a:pt x="6928" y="12063"/>
                  </a:cubicBezTo>
                  <a:cubicBezTo>
                    <a:pt x="6657" y="11690"/>
                    <a:pt x="5977" y="11566"/>
                    <a:pt x="5026" y="11938"/>
                  </a:cubicBezTo>
                  <a:cubicBezTo>
                    <a:pt x="4075" y="12311"/>
                    <a:pt x="2853" y="13180"/>
                    <a:pt x="2174" y="14359"/>
                  </a:cubicBezTo>
                  <a:cubicBezTo>
                    <a:pt x="1494" y="15538"/>
                    <a:pt x="1358" y="17028"/>
                    <a:pt x="1902" y="18083"/>
                  </a:cubicBezTo>
                  <a:cubicBezTo>
                    <a:pt x="2445" y="19138"/>
                    <a:pt x="3668" y="19759"/>
                    <a:pt x="5774" y="19697"/>
                  </a:cubicBezTo>
                  <a:cubicBezTo>
                    <a:pt x="7879" y="19635"/>
                    <a:pt x="10868" y="18890"/>
                    <a:pt x="12634" y="18269"/>
                  </a:cubicBezTo>
                  <a:cubicBezTo>
                    <a:pt x="14400" y="17649"/>
                    <a:pt x="14943" y="17152"/>
                    <a:pt x="15215" y="16594"/>
                  </a:cubicBezTo>
                  <a:cubicBezTo>
                    <a:pt x="15487" y="16035"/>
                    <a:pt x="15487" y="15414"/>
                    <a:pt x="15147" y="15042"/>
                  </a:cubicBezTo>
                  <a:cubicBezTo>
                    <a:pt x="14808" y="14669"/>
                    <a:pt x="14128" y="14545"/>
                    <a:pt x="13449" y="14483"/>
                  </a:cubicBezTo>
                  <a:cubicBezTo>
                    <a:pt x="12770" y="14421"/>
                    <a:pt x="12091" y="14421"/>
                    <a:pt x="11479" y="14607"/>
                  </a:cubicBezTo>
                  <a:cubicBezTo>
                    <a:pt x="10868" y="14794"/>
                    <a:pt x="10325" y="15166"/>
                    <a:pt x="9849" y="16035"/>
                  </a:cubicBezTo>
                  <a:cubicBezTo>
                    <a:pt x="9374" y="16904"/>
                    <a:pt x="8966" y="18269"/>
                    <a:pt x="8898" y="19263"/>
                  </a:cubicBezTo>
                  <a:cubicBezTo>
                    <a:pt x="8830" y="20256"/>
                    <a:pt x="9102" y="20876"/>
                    <a:pt x="9849" y="21187"/>
                  </a:cubicBezTo>
                  <a:cubicBezTo>
                    <a:pt x="10596" y="21497"/>
                    <a:pt x="11819" y="21497"/>
                    <a:pt x="13313" y="20566"/>
                  </a:cubicBezTo>
                  <a:cubicBezTo>
                    <a:pt x="14808" y="19635"/>
                    <a:pt x="16574" y="17773"/>
                    <a:pt x="17932" y="14794"/>
                  </a:cubicBezTo>
                  <a:cubicBezTo>
                    <a:pt x="19291" y="11814"/>
                    <a:pt x="20242" y="7718"/>
                    <a:pt x="20785" y="5297"/>
                  </a:cubicBezTo>
                  <a:cubicBezTo>
                    <a:pt x="21328" y="2876"/>
                    <a:pt x="21464" y="2131"/>
                    <a:pt x="21532" y="1449"/>
                  </a:cubicBezTo>
                  <a:cubicBezTo>
                    <a:pt x="21600" y="766"/>
                    <a:pt x="21600" y="145"/>
                    <a:pt x="21328" y="21"/>
                  </a:cubicBezTo>
                  <a:cubicBezTo>
                    <a:pt x="21057" y="-103"/>
                    <a:pt x="20513" y="269"/>
                    <a:pt x="19902" y="2256"/>
                  </a:cubicBezTo>
                  <a:cubicBezTo>
                    <a:pt x="19291" y="4242"/>
                    <a:pt x="18611" y="7842"/>
                    <a:pt x="18408" y="10263"/>
                  </a:cubicBezTo>
                  <a:cubicBezTo>
                    <a:pt x="18204" y="12683"/>
                    <a:pt x="18475" y="13925"/>
                    <a:pt x="18747" y="15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3303883" y="4246571"/>
              <a:ext cx="144167" cy="28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84" fill="norm" stroke="1" extrusionOk="0">
                  <a:moveTo>
                    <a:pt x="8173" y="4942"/>
                  </a:moveTo>
                  <a:cubicBezTo>
                    <a:pt x="8173" y="4136"/>
                    <a:pt x="8173" y="3330"/>
                    <a:pt x="8173" y="2444"/>
                  </a:cubicBezTo>
                  <a:cubicBezTo>
                    <a:pt x="8173" y="1557"/>
                    <a:pt x="8173" y="590"/>
                    <a:pt x="7391" y="187"/>
                  </a:cubicBezTo>
                  <a:cubicBezTo>
                    <a:pt x="6608" y="-216"/>
                    <a:pt x="5043" y="-55"/>
                    <a:pt x="3321" y="1557"/>
                  </a:cubicBezTo>
                  <a:cubicBezTo>
                    <a:pt x="1599" y="3169"/>
                    <a:pt x="-279" y="6232"/>
                    <a:pt x="34" y="9294"/>
                  </a:cubicBezTo>
                  <a:cubicBezTo>
                    <a:pt x="347" y="12357"/>
                    <a:pt x="2851" y="15420"/>
                    <a:pt x="6764" y="17435"/>
                  </a:cubicBezTo>
                  <a:cubicBezTo>
                    <a:pt x="10678" y="19450"/>
                    <a:pt x="15999" y="20417"/>
                    <a:pt x="21321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3581400" y="4286064"/>
              <a:ext cx="444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25"/>
                    <a:pt x="0" y="7650"/>
                    <a:pt x="3600" y="11250"/>
                  </a:cubicBezTo>
                  <a:cubicBezTo>
                    <a:pt x="7200" y="14850"/>
                    <a:pt x="14400" y="182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3657600" y="4374964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6800"/>
                    <a:pt x="8533" y="12000"/>
                    <a:pt x="12133" y="8400"/>
                  </a:cubicBezTo>
                  <a:cubicBezTo>
                    <a:pt x="15733" y="4800"/>
                    <a:pt x="1866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3880761" y="4260664"/>
              <a:ext cx="246740" cy="23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87" fill="norm" stroke="1" extrusionOk="0">
                  <a:moveTo>
                    <a:pt x="13766" y="0"/>
                  </a:moveTo>
                  <a:cubicBezTo>
                    <a:pt x="13212" y="4358"/>
                    <a:pt x="12658" y="8716"/>
                    <a:pt x="11089" y="12316"/>
                  </a:cubicBezTo>
                  <a:cubicBezTo>
                    <a:pt x="9520" y="15916"/>
                    <a:pt x="6935" y="18758"/>
                    <a:pt x="5182" y="20179"/>
                  </a:cubicBezTo>
                  <a:cubicBezTo>
                    <a:pt x="3428" y="21600"/>
                    <a:pt x="2505" y="21600"/>
                    <a:pt x="1766" y="21032"/>
                  </a:cubicBezTo>
                  <a:cubicBezTo>
                    <a:pt x="1028" y="20463"/>
                    <a:pt x="474" y="19326"/>
                    <a:pt x="197" y="18284"/>
                  </a:cubicBezTo>
                  <a:cubicBezTo>
                    <a:pt x="-80" y="17242"/>
                    <a:pt x="-80" y="16295"/>
                    <a:pt x="289" y="15347"/>
                  </a:cubicBezTo>
                  <a:cubicBezTo>
                    <a:pt x="658" y="14400"/>
                    <a:pt x="1397" y="13453"/>
                    <a:pt x="2782" y="12884"/>
                  </a:cubicBezTo>
                  <a:cubicBezTo>
                    <a:pt x="4166" y="12316"/>
                    <a:pt x="6197" y="12126"/>
                    <a:pt x="9428" y="12695"/>
                  </a:cubicBezTo>
                  <a:cubicBezTo>
                    <a:pt x="12658" y="13263"/>
                    <a:pt x="17089" y="14589"/>
                    <a:pt x="21520" y="15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4146550" y="4204456"/>
              <a:ext cx="114344" cy="28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29" fill="norm" stroke="1" extrusionOk="0">
                  <a:moveTo>
                    <a:pt x="0" y="889"/>
                  </a:moveTo>
                  <a:cubicBezTo>
                    <a:pt x="1543" y="409"/>
                    <a:pt x="3086" y="-71"/>
                    <a:pt x="4821" y="9"/>
                  </a:cubicBezTo>
                  <a:cubicBezTo>
                    <a:pt x="6557" y="89"/>
                    <a:pt x="8486" y="729"/>
                    <a:pt x="11764" y="2809"/>
                  </a:cubicBezTo>
                  <a:cubicBezTo>
                    <a:pt x="15043" y="4889"/>
                    <a:pt x="19671" y="8409"/>
                    <a:pt x="20636" y="11529"/>
                  </a:cubicBezTo>
                  <a:cubicBezTo>
                    <a:pt x="21600" y="14649"/>
                    <a:pt x="18900" y="17369"/>
                    <a:pt x="16586" y="18969"/>
                  </a:cubicBezTo>
                  <a:cubicBezTo>
                    <a:pt x="14271" y="20569"/>
                    <a:pt x="12343" y="21049"/>
                    <a:pt x="10414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4368800" y="4267014"/>
              <a:ext cx="2369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2400"/>
                    <a:pt x="21600" y="4800"/>
                    <a:pt x="19800" y="8400"/>
                  </a:cubicBezTo>
                  <a:cubicBezTo>
                    <a:pt x="18000" y="12000"/>
                    <a:pt x="9000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400550" y="4425764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743450" y="4279714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4806950" y="4298764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5562599" y="4286064"/>
              <a:ext cx="50801" cy="8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0"/>
                  </a:moveTo>
                  <a:cubicBezTo>
                    <a:pt x="0" y="4431"/>
                    <a:pt x="0" y="8862"/>
                    <a:pt x="450" y="12738"/>
                  </a:cubicBezTo>
                  <a:cubicBezTo>
                    <a:pt x="900" y="16615"/>
                    <a:pt x="1800" y="19938"/>
                    <a:pt x="5400" y="20769"/>
                  </a:cubicBezTo>
                  <a:cubicBezTo>
                    <a:pt x="9000" y="21600"/>
                    <a:pt x="15300" y="19938"/>
                    <a:pt x="2160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5664200" y="4311464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6267450" y="4228914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6350000" y="4247964"/>
              <a:ext cx="38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391399" y="4298764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7497354" y="4260664"/>
              <a:ext cx="4644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885" y="0"/>
                  </a:moveTo>
                  <a:cubicBezTo>
                    <a:pt x="-54" y="5143"/>
                    <a:pt x="-993" y="10286"/>
                    <a:pt x="2294" y="13886"/>
                  </a:cubicBezTo>
                  <a:cubicBezTo>
                    <a:pt x="5581" y="17486"/>
                    <a:pt x="13094" y="19543"/>
                    <a:pt x="206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8255942" y="4268336"/>
              <a:ext cx="157809" cy="12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714" fill="norm" stroke="1" extrusionOk="0">
                  <a:moveTo>
                    <a:pt x="1600" y="841"/>
                  </a:moveTo>
                  <a:cubicBezTo>
                    <a:pt x="736" y="10402"/>
                    <a:pt x="-128" y="19963"/>
                    <a:pt x="16" y="20671"/>
                  </a:cubicBezTo>
                  <a:cubicBezTo>
                    <a:pt x="160" y="21379"/>
                    <a:pt x="1312" y="13235"/>
                    <a:pt x="2176" y="8277"/>
                  </a:cubicBezTo>
                  <a:cubicBezTo>
                    <a:pt x="3040" y="3320"/>
                    <a:pt x="3616" y="1549"/>
                    <a:pt x="4624" y="664"/>
                  </a:cubicBezTo>
                  <a:cubicBezTo>
                    <a:pt x="5632" y="-221"/>
                    <a:pt x="7072" y="-221"/>
                    <a:pt x="8080" y="664"/>
                  </a:cubicBezTo>
                  <a:cubicBezTo>
                    <a:pt x="9088" y="1549"/>
                    <a:pt x="9664" y="3320"/>
                    <a:pt x="9952" y="5268"/>
                  </a:cubicBezTo>
                  <a:cubicBezTo>
                    <a:pt x="10240" y="7215"/>
                    <a:pt x="10240" y="9340"/>
                    <a:pt x="10672" y="9694"/>
                  </a:cubicBezTo>
                  <a:cubicBezTo>
                    <a:pt x="11104" y="10048"/>
                    <a:pt x="11968" y="8631"/>
                    <a:pt x="13408" y="6861"/>
                  </a:cubicBezTo>
                  <a:cubicBezTo>
                    <a:pt x="14848" y="5090"/>
                    <a:pt x="16864" y="2966"/>
                    <a:pt x="17872" y="2789"/>
                  </a:cubicBezTo>
                  <a:cubicBezTo>
                    <a:pt x="18880" y="2612"/>
                    <a:pt x="18880" y="4382"/>
                    <a:pt x="18880" y="6153"/>
                  </a:cubicBezTo>
                  <a:cubicBezTo>
                    <a:pt x="18880" y="7923"/>
                    <a:pt x="18880" y="9694"/>
                    <a:pt x="19312" y="11287"/>
                  </a:cubicBezTo>
                  <a:cubicBezTo>
                    <a:pt x="19744" y="12881"/>
                    <a:pt x="20608" y="14297"/>
                    <a:pt x="21472" y="15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8477891" y="4260664"/>
              <a:ext cx="104966" cy="29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98" fill="norm" stroke="1" extrusionOk="0">
                  <a:moveTo>
                    <a:pt x="3684" y="0"/>
                  </a:moveTo>
                  <a:cubicBezTo>
                    <a:pt x="2413" y="617"/>
                    <a:pt x="1143" y="1234"/>
                    <a:pt x="507" y="2083"/>
                  </a:cubicBezTo>
                  <a:cubicBezTo>
                    <a:pt x="-128" y="2931"/>
                    <a:pt x="-128" y="4011"/>
                    <a:pt x="296" y="4937"/>
                  </a:cubicBezTo>
                  <a:cubicBezTo>
                    <a:pt x="719" y="5863"/>
                    <a:pt x="1566" y="6634"/>
                    <a:pt x="4107" y="6634"/>
                  </a:cubicBezTo>
                  <a:cubicBezTo>
                    <a:pt x="6648" y="6634"/>
                    <a:pt x="10884" y="5863"/>
                    <a:pt x="13637" y="5091"/>
                  </a:cubicBezTo>
                  <a:cubicBezTo>
                    <a:pt x="16390" y="4320"/>
                    <a:pt x="17660" y="3549"/>
                    <a:pt x="17448" y="3394"/>
                  </a:cubicBezTo>
                  <a:cubicBezTo>
                    <a:pt x="17237" y="3240"/>
                    <a:pt x="15543" y="3703"/>
                    <a:pt x="14907" y="4474"/>
                  </a:cubicBezTo>
                  <a:cubicBezTo>
                    <a:pt x="14272" y="5246"/>
                    <a:pt x="14696" y="6326"/>
                    <a:pt x="16178" y="8100"/>
                  </a:cubicBezTo>
                  <a:cubicBezTo>
                    <a:pt x="17660" y="9874"/>
                    <a:pt x="20201" y="12343"/>
                    <a:pt x="20837" y="14503"/>
                  </a:cubicBezTo>
                  <a:cubicBezTo>
                    <a:pt x="21472" y="16663"/>
                    <a:pt x="20201" y="18514"/>
                    <a:pt x="18507" y="19671"/>
                  </a:cubicBezTo>
                  <a:cubicBezTo>
                    <a:pt x="16813" y="20829"/>
                    <a:pt x="14696" y="21291"/>
                    <a:pt x="12578" y="21446"/>
                  </a:cubicBezTo>
                  <a:cubicBezTo>
                    <a:pt x="10460" y="21600"/>
                    <a:pt x="8343" y="21446"/>
                    <a:pt x="6860" y="20520"/>
                  </a:cubicBezTo>
                  <a:cubicBezTo>
                    <a:pt x="5378" y="19594"/>
                    <a:pt x="4531" y="17897"/>
                    <a:pt x="3684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8928100" y="4019364"/>
              <a:ext cx="508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820"/>
                    <a:pt x="10800" y="7641"/>
                    <a:pt x="7200" y="11241"/>
                  </a:cubicBezTo>
                  <a:cubicBezTo>
                    <a:pt x="3600" y="14841"/>
                    <a:pt x="1800" y="182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8984433" y="4181199"/>
              <a:ext cx="234678" cy="16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07" fill="norm" stroke="1" extrusionOk="0">
                  <a:moveTo>
                    <a:pt x="10969" y="2062"/>
                  </a:moveTo>
                  <a:cubicBezTo>
                    <a:pt x="9631" y="1789"/>
                    <a:pt x="8293" y="1516"/>
                    <a:pt x="6381" y="3156"/>
                  </a:cubicBezTo>
                  <a:cubicBezTo>
                    <a:pt x="4470" y="4797"/>
                    <a:pt x="1985" y="8351"/>
                    <a:pt x="838" y="10812"/>
                  </a:cubicBezTo>
                  <a:cubicBezTo>
                    <a:pt x="-309" y="13272"/>
                    <a:pt x="-118" y="14640"/>
                    <a:pt x="456" y="15323"/>
                  </a:cubicBezTo>
                  <a:cubicBezTo>
                    <a:pt x="1029" y="16007"/>
                    <a:pt x="1985" y="16007"/>
                    <a:pt x="3801" y="14913"/>
                  </a:cubicBezTo>
                  <a:cubicBezTo>
                    <a:pt x="5617" y="13819"/>
                    <a:pt x="8293" y="11632"/>
                    <a:pt x="9918" y="9991"/>
                  </a:cubicBezTo>
                  <a:cubicBezTo>
                    <a:pt x="11542" y="8351"/>
                    <a:pt x="12116" y="7257"/>
                    <a:pt x="12116" y="7394"/>
                  </a:cubicBezTo>
                  <a:cubicBezTo>
                    <a:pt x="12116" y="7531"/>
                    <a:pt x="11542" y="8898"/>
                    <a:pt x="11733" y="9718"/>
                  </a:cubicBezTo>
                  <a:cubicBezTo>
                    <a:pt x="11925" y="10538"/>
                    <a:pt x="12880" y="10812"/>
                    <a:pt x="14027" y="10128"/>
                  </a:cubicBezTo>
                  <a:cubicBezTo>
                    <a:pt x="15174" y="9445"/>
                    <a:pt x="16512" y="7804"/>
                    <a:pt x="17372" y="6300"/>
                  </a:cubicBezTo>
                  <a:cubicBezTo>
                    <a:pt x="18233" y="4797"/>
                    <a:pt x="18615" y="3429"/>
                    <a:pt x="18519" y="2199"/>
                  </a:cubicBezTo>
                  <a:cubicBezTo>
                    <a:pt x="18424" y="969"/>
                    <a:pt x="17850" y="-125"/>
                    <a:pt x="17372" y="12"/>
                  </a:cubicBezTo>
                  <a:cubicBezTo>
                    <a:pt x="16895" y="148"/>
                    <a:pt x="16512" y="1516"/>
                    <a:pt x="16895" y="3703"/>
                  </a:cubicBezTo>
                  <a:cubicBezTo>
                    <a:pt x="17277" y="5890"/>
                    <a:pt x="18424" y="8898"/>
                    <a:pt x="19284" y="11085"/>
                  </a:cubicBezTo>
                  <a:cubicBezTo>
                    <a:pt x="20144" y="13272"/>
                    <a:pt x="20718" y="14640"/>
                    <a:pt x="21004" y="16143"/>
                  </a:cubicBezTo>
                  <a:cubicBezTo>
                    <a:pt x="21291" y="17647"/>
                    <a:pt x="21291" y="19288"/>
                    <a:pt x="20718" y="20245"/>
                  </a:cubicBezTo>
                  <a:cubicBezTo>
                    <a:pt x="20144" y="21202"/>
                    <a:pt x="18997" y="21475"/>
                    <a:pt x="18233" y="20928"/>
                  </a:cubicBezTo>
                  <a:cubicBezTo>
                    <a:pt x="17468" y="20381"/>
                    <a:pt x="17086" y="19014"/>
                    <a:pt x="16990" y="17237"/>
                  </a:cubicBezTo>
                  <a:cubicBezTo>
                    <a:pt x="16895" y="15460"/>
                    <a:pt x="17086" y="13272"/>
                    <a:pt x="17277" y="11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321236" y="3968564"/>
              <a:ext cx="1961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20015" y="2667"/>
                    <a:pt x="20015" y="5333"/>
                    <a:pt x="15695" y="8600"/>
                  </a:cubicBezTo>
                  <a:cubicBezTo>
                    <a:pt x="11375" y="11867"/>
                    <a:pt x="2735" y="15733"/>
                    <a:pt x="575" y="18000"/>
                  </a:cubicBezTo>
                  <a:cubicBezTo>
                    <a:pt x="-1585" y="20267"/>
                    <a:pt x="2735" y="20933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9258300" y="4140014"/>
              <a:ext cx="158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9779529" y="4130251"/>
              <a:ext cx="145794" cy="48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78" fill="norm" stroke="1" extrusionOk="0">
                  <a:moveTo>
                    <a:pt x="6403" y="7725"/>
                  </a:moveTo>
                  <a:cubicBezTo>
                    <a:pt x="5477" y="9876"/>
                    <a:pt x="4552" y="12026"/>
                    <a:pt x="3780" y="14083"/>
                  </a:cubicBezTo>
                  <a:cubicBezTo>
                    <a:pt x="3009" y="16141"/>
                    <a:pt x="2392" y="18104"/>
                    <a:pt x="1774" y="19460"/>
                  </a:cubicBezTo>
                  <a:cubicBezTo>
                    <a:pt x="1157" y="20816"/>
                    <a:pt x="540" y="21564"/>
                    <a:pt x="232" y="21470"/>
                  </a:cubicBezTo>
                  <a:cubicBezTo>
                    <a:pt x="-77" y="21377"/>
                    <a:pt x="-77" y="20442"/>
                    <a:pt x="232" y="18525"/>
                  </a:cubicBezTo>
                  <a:cubicBezTo>
                    <a:pt x="540" y="16608"/>
                    <a:pt x="1157" y="13709"/>
                    <a:pt x="2237" y="10764"/>
                  </a:cubicBezTo>
                  <a:cubicBezTo>
                    <a:pt x="3317" y="7819"/>
                    <a:pt x="4860" y="4826"/>
                    <a:pt x="6094" y="3096"/>
                  </a:cubicBezTo>
                  <a:cubicBezTo>
                    <a:pt x="7329" y="1367"/>
                    <a:pt x="8254" y="899"/>
                    <a:pt x="9489" y="572"/>
                  </a:cubicBezTo>
                  <a:cubicBezTo>
                    <a:pt x="10723" y="245"/>
                    <a:pt x="12266" y="58"/>
                    <a:pt x="13809" y="11"/>
                  </a:cubicBezTo>
                  <a:cubicBezTo>
                    <a:pt x="15352" y="-36"/>
                    <a:pt x="16894" y="58"/>
                    <a:pt x="18437" y="619"/>
                  </a:cubicBezTo>
                  <a:cubicBezTo>
                    <a:pt x="19980" y="1180"/>
                    <a:pt x="21523" y="2208"/>
                    <a:pt x="21214" y="3517"/>
                  </a:cubicBezTo>
                  <a:cubicBezTo>
                    <a:pt x="20906" y="4826"/>
                    <a:pt x="18746" y="6416"/>
                    <a:pt x="16894" y="7351"/>
                  </a:cubicBezTo>
                  <a:cubicBezTo>
                    <a:pt x="15043" y="8286"/>
                    <a:pt x="13500" y="8567"/>
                    <a:pt x="11186" y="8426"/>
                  </a:cubicBezTo>
                  <a:cubicBezTo>
                    <a:pt x="8872" y="8286"/>
                    <a:pt x="5786" y="7725"/>
                    <a:pt x="4552" y="7117"/>
                  </a:cubicBezTo>
                  <a:cubicBezTo>
                    <a:pt x="3317" y="6509"/>
                    <a:pt x="3934" y="5855"/>
                    <a:pt x="4552" y="5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9925050" y="4125197"/>
              <a:ext cx="158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4603"/>
                  </a:moveTo>
                  <a:cubicBezTo>
                    <a:pt x="2016" y="3541"/>
                    <a:pt x="4032" y="2479"/>
                    <a:pt x="6336" y="2656"/>
                  </a:cubicBezTo>
                  <a:cubicBezTo>
                    <a:pt x="8640" y="2833"/>
                    <a:pt x="11232" y="4249"/>
                    <a:pt x="12672" y="7082"/>
                  </a:cubicBezTo>
                  <a:cubicBezTo>
                    <a:pt x="14112" y="9915"/>
                    <a:pt x="14400" y="14164"/>
                    <a:pt x="13968" y="16997"/>
                  </a:cubicBezTo>
                  <a:cubicBezTo>
                    <a:pt x="13536" y="19830"/>
                    <a:pt x="12384" y="21246"/>
                    <a:pt x="11232" y="21246"/>
                  </a:cubicBezTo>
                  <a:cubicBezTo>
                    <a:pt x="10080" y="21246"/>
                    <a:pt x="8928" y="19830"/>
                    <a:pt x="8640" y="17174"/>
                  </a:cubicBezTo>
                  <a:cubicBezTo>
                    <a:pt x="8352" y="14518"/>
                    <a:pt x="8928" y="10623"/>
                    <a:pt x="10512" y="7436"/>
                  </a:cubicBezTo>
                  <a:cubicBezTo>
                    <a:pt x="12096" y="4249"/>
                    <a:pt x="14688" y="1771"/>
                    <a:pt x="16704" y="708"/>
                  </a:cubicBezTo>
                  <a:cubicBezTo>
                    <a:pt x="18720" y="-354"/>
                    <a:pt x="20160" y="0"/>
                    <a:pt x="21600" y="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0096499" y="3930632"/>
              <a:ext cx="279401" cy="34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5096"/>
                  </a:moveTo>
                  <a:cubicBezTo>
                    <a:pt x="491" y="15626"/>
                    <a:pt x="982" y="16156"/>
                    <a:pt x="1555" y="16223"/>
                  </a:cubicBezTo>
                  <a:cubicBezTo>
                    <a:pt x="2127" y="16289"/>
                    <a:pt x="2782" y="15891"/>
                    <a:pt x="3436" y="15494"/>
                  </a:cubicBezTo>
                  <a:cubicBezTo>
                    <a:pt x="4091" y="15096"/>
                    <a:pt x="4745" y="14699"/>
                    <a:pt x="5155" y="14169"/>
                  </a:cubicBezTo>
                  <a:cubicBezTo>
                    <a:pt x="5564" y="13639"/>
                    <a:pt x="5727" y="12976"/>
                    <a:pt x="5400" y="12711"/>
                  </a:cubicBezTo>
                  <a:cubicBezTo>
                    <a:pt x="5073" y="12446"/>
                    <a:pt x="4255" y="12578"/>
                    <a:pt x="3518" y="13307"/>
                  </a:cubicBezTo>
                  <a:cubicBezTo>
                    <a:pt x="2782" y="14036"/>
                    <a:pt x="2127" y="15361"/>
                    <a:pt x="1800" y="16355"/>
                  </a:cubicBezTo>
                  <a:cubicBezTo>
                    <a:pt x="1473" y="17349"/>
                    <a:pt x="1473" y="18012"/>
                    <a:pt x="2864" y="18608"/>
                  </a:cubicBezTo>
                  <a:cubicBezTo>
                    <a:pt x="4255" y="19204"/>
                    <a:pt x="7036" y="19734"/>
                    <a:pt x="9245" y="19536"/>
                  </a:cubicBezTo>
                  <a:cubicBezTo>
                    <a:pt x="11455" y="19337"/>
                    <a:pt x="13091" y="18409"/>
                    <a:pt x="14073" y="17614"/>
                  </a:cubicBezTo>
                  <a:cubicBezTo>
                    <a:pt x="15055" y="16819"/>
                    <a:pt x="15382" y="16156"/>
                    <a:pt x="15136" y="15759"/>
                  </a:cubicBezTo>
                  <a:cubicBezTo>
                    <a:pt x="14891" y="15361"/>
                    <a:pt x="14073" y="15229"/>
                    <a:pt x="13009" y="15560"/>
                  </a:cubicBezTo>
                  <a:cubicBezTo>
                    <a:pt x="11945" y="15891"/>
                    <a:pt x="10636" y="16686"/>
                    <a:pt x="9655" y="17415"/>
                  </a:cubicBezTo>
                  <a:cubicBezTo>
                    <a:pt x="8673" y="18144"/>
                    <a:pt x="8018" y="18807"/>
                    <a:pt x="7691" y="19469"/>
                  </a:cubicBezTo>
                  <a:cubicBezTo>
                    <a:pt x="7364" y="20132"/>
                    <a:pt x="7364" y="20794"/>
                    <a:pt x="7773" y="21126"/>
                  </a:cubicBezTo>
                  <a:cubicBezTo>
                    <a:pt x="8182" y="21457"/>
                    <a:pt x="9000" y="21457"/>
                    <a:pt x="10636" y="20397"/>
                  </a:cubicBezTo>
                  <a:cubicBezTo>
                    <a:pt x="12273" y="19337"/>
                    <a:pt x="14727" y="17217"/>
                    <a:pt x="16691" y="14434"/>
                  </a:cubicBezTo>
                  <a:cubicBezTo>
                    <a:pt x="18655" y="11651"/>
                    <a:pt x="20127" y="8205"/>
                    <a:pt x="20864" y="5953"/>
                  </a:cubicBezTo>
                  <a:cubicBezTo>
                    <a:pt x="21600" y="3700"/>
                    <a:pt x="21600" y="2640"/>
                    <a:pt x="21600" y="1778"/>
                  </a:cubicBezTo>
                  <a:cubicBezTo>
                    <a:pt x="21600" y="917"/>
                    <a:pt x="21600" y="255"/>
                    <a:pt x="21191" y="56"/>
                  </a:cubicBezTo>
                  <a:cubicBezTo>
                    <a:pt x="20782" y="-143"/>
                    <a:pt x="19964" y="122"/>
                    <a:pt x="18736" y="1977"/>
                  </a:cubicBezTo>
                  <a:cubicBezTo>
                    <a:pt x="17509" y="3832"/>
                    <a:pt x="15873" y="7278"/>
                    <a:pt x="15055" y="10259"/>
                  </a:cubicBezTo>
                  <a:cubicBezTo>
                    <a:pt x="14236" y="13241"/>
                    <a:pt x="14236" y="15759"/>
                    <a:pt x="14482" y="17217"/>
                  </a:cubicBezTo>
                  <a:cubicBezTo>
                    <a:pt x="14727" y="18674"/>
                    <a:pt x="15218" y="19072"/>
                    <a:pt x="15709" y="19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0385577" y="4070164"/>
              <a:ext cx="15723" cy="16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361" fill="norm" stroke="1" extrusionOk="0">
                  <a:moveTo>
                    <a:pt x="20055" y="17225"/>
                  </a:moveTo>
                  <a:cubicBezTo>
                    <a:pt x="11955" y="19139"/>
                    <a:pt x="3855" y="21053"/>
                    <a:pt x="1155" y="21327"/>
                  </a:cubicBezTo>
                  <a:cubicBezTo>
                    <a:pt x="-1545" y="21600"/>
                    <a:pt x="1155" y="20233"/>
                    <a:pt x="2505" y="17225"/>
                  </a:cubicBezTo>
                  <a:cubicBezTo>
                    <a:pt x="3855" y="14218"/>
                    <a:pt x="3855" y="9570"/>
                    <a:pt x="3855" y="6562"/>
                  </a:cubicBezTo>
                  <a:cubicBezTo>
                    <a:pt x="3855" y="3554"/>
                    <a:pt x="3855" y="2187"/>
                    <a:pt x="5205" y="1367"/>
                  </a:cubicBezTo>
                  <a:cubicBezTo>
                    <a:pt x="6555" y="547"/>
                    <a:pt x="9255" y="273"/>
                    <a:pt x="119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0422165" y="4119613"/>
              <a:ext cx="144235" cy="12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735" fill="norm" stroke="1" extrusionOk="0">
                  <a:moveTo>
                    <a:pt x="12879" y="5449"/>
                  </a:moveTo>
                  <a:cubicBezTo>
                    <a:pt x="13192" y="3707"/>
                    <a:pt x="13505" y="1965"/>
                    <a:pt x="12879" y="920"/>
                  </a:cubicBezTo>
                  <a:cubicBezTo>
                    <a:pt x="12253" y="-126"/>
                    <a:pt x="10688" y="-474"/>
                    <a:pt x="8340" y="920"/>
                  </a:cubicBezTo>
                  <a:cubicBezTo>
                    <a:pt x="5992" y="2313"/>
                    <a:pt x="2861" y="5449"/>
                    <a:pt x="1296" y="8758"/>
                  </a:cubicBezTo>
                  <a:cubicBezTo>
                    <a:pt x="-269" y="12068"/>
                    <a:pt x="-269" y="15552"/>
                    <a:pt x="514" y="17816"/>
                  </a:cubicBezTo>
                  <a:cubicBezTo>
                    <a:pt x="1296" y="20081"/>
                    <a:pt x="2861" y="21126"/>
                    <a:pt x="6461" y="20603"/>
                  </a:cubicBezTo>
                  <a:cubicBezTo>
                    <a:pt x="10061" y="20081"/>
                    <a:pt x="15696" y="17991"/>
                    <a:pt x="21331" y="15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0586091" y="3941712"/>
              <a:ext cx="113659" cy="31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44" fill="norm" stroke="1" extrusionOk="0">
                  <a:moveTo>
                    <a:pt x="21479" y="99"/>
                  </a:moveTo>
                  <a:cubicBezTo>
                    <a:pt x="19479" y="-45"/>
                    <a:pt x="17479" y="-189"/>
                    <a:pt x="14479" y="891"/>
                  </a:cubicBezTo>
                  <a:cubicBezTo>
                    <a:pt x="11479" y="1971"/>
                    <a:pt x="7479" y="4275"/>
                    <a:pt x="4879" y="7299"/>
                  </a:cubicBezTo>
                  <a:cubicBezTo>
                    <a:pt x="2279" y="10323"/>
                    <a:pt x="1079" y="14067"/>
                    <a:pt x="479" y="16299"/>
                  </a:cubicBezTo>
                  <a:cubicBezTo>
                    <a:pt x="-121" y="18531"/>
                    <a:pt x="-121" y="19251"/>
                    <a:pt x="279" y="19971"/>
                  </a:cubicBezTo>
                  <a:cubicBezTo>
                    <a:pt x="679" y="20691"/>
                    <a:pt x="1479" y="21411"/>
                    <a:pt x="3879" y="21339"/>
                  </a:cubicBezTo>
                  <a:cubicBezTo>
                    <a:pt x="6279" y="21267"/>
                    <a:pt x="10279" y="20403"/>
                    <a:pt x="14279" y="19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0595713" y="4044764"/>
              <a:ext cx="180238" cy="17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21" fill="norm" stroke="1" extrusionOk="0">
                  <a:moveTo>
                    <a:pt x="3303" y="14316"/>
                  </a:moveTo>
                  <a:cubicBezTo>
                    <a:pt x="1796" y="13563"/>
                    <a:pt x="289" y="12809"/>
                    <a:pt x="38" y="12056"/>
                  </a:cubicBezTo>
                  <a:cubicBezTo>
                    <a:pt x="-213" y="11302"/>
                    <a:pt x="792" y="10549"/>
                    <a:pt x="2801" y="10047"/>
                  </a:cubicBezTo>
                  <a:cubicBezTo>
                    <a:pt x="4810" y="9544"/>
                    <a:pt x="7824" y="9293"/>
                    <a:pt x="9959" y="9167"/>
                  </a:cubicBezTo>
                  <a:cubicBezTo>
                    <a:pt x="12094" y="9042"/>
                    <a:pt x="13350" y="9042"/>
                    <a:pt x="14229" y="9670"/>
                  </a:cubicBezTo>
                  <a:cubicBezTo>
                    <a:pt x="15108" y="10298"/>
                    <a:pt x="15610" y="11553"/>
                    <a:pt x="15861" y="12809"/>
                  </a:cubicBezTo>
                  <a:cubicBezTo>
                    <a:pt x="16113" y="14065"/>
                    <a:pt x="16113" y="15321"/>
                    <a:pt x="16113" y="16953"/>
                  </a:cubicBezTo>
                  <a:cubicBezTo>
                    <a:pt x="16113" y="18586"/>
                    <a:pt x="16113" y="20595"/>
                    <a:pt x="16489" y="21098"/>
                  </a:cubicBezTo>
                  <a:cubicBezTo>
                    <a:pt x="16866" y="21600"/>
                    <a:pt x="17620" y="20595"/>
                    <a:pt x="18122" y="17581"/>
                  </a:cubicBezTo>
                  <a:cubicBezTo>
                    <a:pt x="18624" y="14567"/>
                    <a:pt x="18875" y="9544"/>
                    <a:pt x="19127" y="6405"/>
                  </a:cubicBezTo>
                  <a:cubicBezTo>
                    <a:pt x="19378" y="3265"/>
                    <a:pt x="19629" y="2009"/>
                    <a:pt x="20006" y="1256"/>
                  </a:cubicBezTo>
                  <a:cubicBezTo>
                    <a:pt x="20382" y="502"/>
                    <a:pt x="20885" y="251"/>
                    <a:pt x="213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0742987" y="4089214"/>
              <a:ext cx="153613" cy="15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00" fill="norm" stroke="1" extrusionOk="0">
                  <a:moveTo>
                    <a:pt x="15260" y="8757"/>
                  </a:moveTo>
                  <a:cubicBezTo>
                    <a:pt x="10822" y="10216"/>
                    <a:pt x="6384" y="11676"/>
                    <a:pt x="3721" y="12989"/>
                  </a:cubicBezTo>
                  <a:cubicBezTo>
                    <a:pt x="1058" y="14303"/>
                    <a:pt x="170" y="15470"/>
                    <a:pt x="22" y="16784"/>
                  </a:cubicBezTo>
                  <a:cubicBezTo>
                    <a:pt x="-126" y="18097"/>
                    <a:pt x="466" y="19557"/>
                    <a:pt x="2537" y="20432"/>
                  </a:cubicBezTo>
                  <a:cubicBezTo>
                    <a:pt x="4608" y="21308"/>
                    <a:pt x="8159" y="21600"/>
                    <a:pt x="11562" y="19557"/>
                  </a:cubicBezTo>
                  <a:cubicBezTo>
                    <a:pt x="14964" y="17514"/>
                    <a:pt x="18219" y="13135"/>
                    <a:pt x="19847" y="9486"/>
                  </a:cubicBezTo>
                  <a:cubicBezTo>
                    <a:pt x="21474" y="5838"/>
                    <a:pt x="21474" y="2919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0890250" y="4089214"/>
              <a:ext cx="146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52" y="939"/>
                    <a:pt x="2504" y="1878"/>
                    <a:pt x="3287" y="3913"/>
                  </a:cubicBezTo>
                  <a:cubicBezTo>
                    <a:pt x="4070" y="5948"/>
                    <a:pt x="4383" y="9078"/>
                    <a:pt x="4539" y="11583"/>
                  </a:cubicBezTo>
                  <a:cubicBezTo>
                    <a:pt x="4696" y="14087"/>
                    <a:pt x="4696" y="15965"/>
                    <a:pt x="5322" y="15652"/>
                  </a:cubicBezTo>
                  <a:cubicBezTo>
                    <a:pt x="5948" y="15339"/>
                    <a:pt x="7200" y="12835"/>
                    <a:pt x="8296" y="10800"/>
                  </a:cubicBezTo>
                  <a:cubicBezTo>
                    <a:pt x="9391" y="8765"/>
                    <a:pt x="10330" y="7200"/>
                    <a:pt x="11739" y="5791"/>
                  </a:cubicBezTo>
                  <a:cubicBezTo>
                    <a:pt x="13148" y="4383"/>
                    <a:pt x="15026" y="3130"/>
                    <a:pt x="16278" y="3600"/>
                  </a:cubicBezTo>
                  <a:cubicBezTo>
                    <a:pt x="17530" y="4070"/>
                    <a:pt x="18157" y="6261"/>
                    <a:pt x="18939" y="9548"/>
                  </a:cubicBezTo>
                  <a:cubicBezTo>
                    <a:pt x="19722" y="12835"/>
                    <a:pt x="20661" y="172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692400" y="4876614"/>
              <a:ext cx="86423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29"/>
                  </a:moveTo>
                  <a:cubicBezTo>
                    <a:pt x="58" y="886"/>
                    <a:pt x="116" y="443"/>
                    <a:pt x="238" y="277"/>
                  </a:cubicBezTo>
                  <a:cubicBezTo>
                    <a:pt x="360" y="111"/>
                    <a:pt x="545" y="222"/>
                    <a:pt x="727" y="332"/>
                  </a:cubicBezTo>
                  <a:cubicBezTo>
                    <a:pt x="910" y="443"/>
                    <a:pt x="1090" y="554"/>
                    <a:pt x="1270" y="665"/>
                  </a:cubicBezTo>
                  <a:cubicBezTo>
                    <a:pt x="1450" y="775"/>
                    <a:pt x="1629" y="886"/>
                    <a:pt x="1830" y="942"/>
                  </a:cubicBezTo>
                  <a:cubicBezTo>
                    <a:pt x="2031" y="997"/>
                    <a:pt x="2254" y="997"/>
                    <a:pt x="2447" y="997"/>
                  </a:cubicBezTo>
                  <a:cubicBezTo>
                    <a:pt x="2640" y="997"/>
                    <a:pt x="2804" y="997"/>
                    <a:pt x="2976" y="942"/>
                  </a:cubicBezTo>
                  <a:cubicBezTo>
                    <a:pt x="3148" y="886"/>
                    <a:pt x="3328" y="775"/>
                    <a:pt x="3526" y="720"/>
                  </a:cubicBezTo>
                  <a:cubicBezTo>
                    <a:pt x="3724" y="665"/>
                    <a:pt x="3941" y="665"/>
                    <a:pt x="4161" y="609"/>
                  </a:cubicBezTo>
                  <a:cubicBezTo>
                    <a:pt x="4380" y="554"/>
                    <a:pt x="4602" y="443"/>
                    <a:pt x="4782" y="388"/>
                  </a:cubicBezTo>
                  <a:cubicBezTo>
                    <a:pt x="4962" y="332"/>
                    <a:pt x="5100" y="332"/>
                    <a:pt x="5229" y="332"/>
                  </a:cubicBezTo>
                  <a:cubicBezTo>
                    <a:pt x="5359" y="332"/>
                    <a:pt x="5481" y="332"/>
                    <a:pt x="5613" y="277"/>
                  </a:cubicBezTo>
                  <a:cubicBezTo>
                    <a:pt x="5745" y="222"/>
                    <a:pt x="5888" y="111"/>
                    <a:pt x="6031" y="55"/>
                  </a:cubicBezTo>
                  <a:cubicBezTo>
                    <a:pt x="6174" y="0"/>
                    <a:pt x="6317" y="0"/>
                    <a:pt x="6459" y="0"/>
                  </a:cubicBezTo>
                  <a:cubicBezTo>
                    <a:pt x="6602" y="0"/>
                    <a:pt x="6745" y="0"/>
                    <a:pt x="6901" y="0"/>
                  </a:cubicBezTo>
                  <a:cubicBezTo>
                    <a:pt x="7057" y="0"/>
                    <a:pt x="7226" y="0"/>
                    <a:pt x="7390" y="0"/>
                  </a:cubicBezTo>
                  <a:cubicBezTo>
                    <a:pt x="7554" y="0"/>
                    <a:pt x="7713" y="0"/>
                    <a:pt x="7867" y="55"/>
                  </a:cubicBezTo>
                  <a:cubicBezTo>
                    <a:pt x="8020" y="111"/>
                    <a:pt x="8168" y="222"/>
                    <a:pt x="8329" y="332"/>
                  </a:cubicBezTo>
                  <a:cubicBezTo>
                    <a:pt x="8491" y="443"/>
                    <a:pt x="8665" y="554"/>
                    <a:pt x="8835" y="665"/>
                  </a:cubicBezTo>
                  <a:cubicBezTo>
                    <a:pt x="9004" y="775"/>
                    <a:pt x="9168" y="886"/>
                    <a:pt x="9335" y="997"/>
                  </a:cubicBezTo>
                  <a:cubicBezTo>
                    <a:pt x="9501" y="1108"/>
                    <a:pt x="9671" y="1218"/>
                    <a:pt x="9835" y="1329"/>
                  </a:cubicBezTo>
                  <a:cubicBezTo>
                    <a:pt x="9999" y="1440"/>
                    <a:pt x="10157" y="1551"/>
                    <a:pt x="10329" y="1717"/>
                  </a:cubicBezTo>
                  <a:cubicBezTo>
                    <a:pt x="10501" y="1883"/>
                    <a:pt x="10686" y="2105"/>
                    <a:pt x="10866" y="2271"/>
                  </a:cubicBezTo>
                  <a:cubicBezTo>
                    <a:pt x="11046" y="2437"/>
                    <a:pt x="11221" y="2548"/>
                    <a:pt x="11398" y="2658"/>
                  </a:cubicBezTo>
                  <a:cubicBezTo>
                    <a:pt x="11575" y="2769"/>
                    <a:pt x="11755" y="2880"/>
                    <a:pt x="11929" y="3046"/>
                  </a:cubicBezTo>
                  <a:cubicBezTo>
                    <a:pt x="12104" y="3212"/>
                    <a:pt x="12273" y="3434"/>
                    <a:pt x="12456" y="3600"/>
                  </a:cubicBezTo>
                  <a:cubicBezTo>
                    <a:pt x="12638" y="3766"/>
                    <a:pt x="12834" y="3877"/>
                    <a:pt x="13025" y="4043"/>
                  </a:cubicBezTo>
                  <a:cubicBezTo>
                    <a:pt x="13215" y="4209"/>
                    <a:pt x="13400" y="4431"/>
                    <a:pt x="13588" y="4597"/>
                  </a:cubicBezTo>
                  <a:cubicBezTo>
                    <a:pt x="13776" y="4763"/>
                    <a:pt x="13966" y="4874"/>
                    <a:pt x="14149" y="5040"/>
                  </a:cubicBezTo>
                  <a:cubicBezTo>
                    <a:pt x="14331" y="5206"/>
                    <a:pt x="14506" y="5428"/>
                    <a:pt x="14691" y="5594"/>
                  </a:cubicBezTo>
                  <a:cubicBezTo>
                    <a:pt x="14876" y="5760"/>
                    <a:pt x="15072" y="5871"/>
                    <a:pt x="15262" y="6037"/>
                  </a:cubicBezTo>
                  <a:cubicBezTo>
                    <a:pt x="15453" y="6203"/>
                    <a:pt x="15638" y="6425"/>
                    <a:pt x="15820" y="6591"/>
                  </a:cubicBezTo>
                  <a:cubicBezTo>
                    <a:pt x="16003" y="6757"/>
                    <a:pt x="16183" y="6868"/>
                    <a:pt x="16355" y="7034"/>
                  </a:cubicBezTo>
                  <a:cubicBezTo>
                    <a:pt x="16527" y="7200"/>
                    <a:pt x="16691" y="7422"/>
                    <a:pt x="16863" y="7643"/>
                  </a:cubicBezTo>
                  <a:cubicBezTo>
                    <a:pt x="17035" y="7865"/>
                    <a:pt x="17214" y="8086"/>
                    <a:pt x="17389" y="8308"/>
                  </a:cubicBezTo>
                  <a:cubicBezTo>
                    <a:pt x="17564" y="8529"/>
                    <a:pt x="17733" y="8751"/>
                    <a:pt x="17889" y="8972"/>
                  </a:cubicBezTo>
                  <a:cubicBezTo>
                    <a:pt x="18045" y="9194"/>
                    <a:pt x="18188" y="9415"/>
                    <a:pt x="18405" y="9748"/>
                  </a:cubicBezTo>
                  <a:cubicBezTo>
                    <a:pt x="18622" y="10080"/>
                    <a:pt x="18913" y="10523"/>
                    <a:pt x="19188" y="11132"/>
                  </a:cubicBezTo>
                  <a:cubicBezTo>
                    <a:pt x="19463" y="11742"/>
                    <a:pt x="19722" y="12517"/>
                    <a:pt x="19960" y="13292"/>
                  </a:cubicBezTo>
                  <a:cubicBezTo>
                    <a:pt x="20198" y="14068"/>
                    <a:pt x="20415" y="14843"/>
                    <a:pt x="20648" y="15951"/>
                  </a:cubicBezTo>
                  <a:cubicBezTo>
                    <a:pt x="20881" y="17058"/>
                    <a:pt x="21129" y="18498"/>
                    <a:pt x="21291" y="19495"/>
                  </a:cubicBezTo>
                  <a:cubicBezTo>
                    <a:pt x="21452" y="20492"/>
                    <a:pt x="21526" y="210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946400" y="5332591"/>
              <a:ext cx="3238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365" y="11040"/>
                    <a:pt x="10729" y="1783"/>
                    <a:pt x="14329" y="240"/>
                  </a:cubicBezTo>
                  <a:cubicBezTo>
                    <a:pt x="17929" y="-1303"/>
                    <a:pt x="19765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916543" y="5498914"/>
              <a:ext cx="296558" cy="3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579" fill="norm" stroke="1" extrusionOk="0">
                  <a:moveTo>
                    <a:pt x="2620" y="19059"/>
                  </a:moveTo>
                  <a:cubicBezTo>
                    <a:pt x="1395" y="19059"/>
                    <a:pt x="169" y="19059"/>
                    <a:pt x="16" y="19694"/>
                  </a:cubicBezTo>
                  <a:cubicBezTo>
                    <a:pt x="-137" y="20329"/>
                    <a:pt x="782" y="21600"/>
                    <a:pt x="3616" y="19059"/>
                  </a:cubicBezTo>
                  <a:cubicBezTo>
                    <a:pt x="6450" y="16518"/>
                    <a:pt x="11199" y="10165"/>
                    <a:pt x="14493" y="6353"/>
                  </a:cubicBezTo>
                  <a:cubicBezTo>
                    <a:pt x="17786" y="2541"/>
                    <a:pt x="19625" y="1271"/>
                    <a:pt x="21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620445" y="5125260"/>
              <a:ext cx="303856" cy="36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41" fill="norm" stroke="1" extrusionOk="0">
                  <a:moveTo>
                    <a:pt x="19283" y="1457"/>
                  </a:moveTo>
                  <a:cubicBezTo>
                    <a:pt x="19883" y="699"/>
                    <a:pt x="20483" y="-59"/>
                    <a:pt x="20783" y="4"/>
                  </a:cubicBezTo>
                  <a:cubicBezTo>
                    <a:pt x="21083" y="67"/>
                    <a:pt x="21083" y="952"/>
                    <a:pt x="19958" y="3415"/>
                  </a:cubicBezTo>
                  <a:cubicBezTo>
                    <a:pt x="18833" y="5878"/>
                    <a:pt x="16583" y="9920"/>
                    <a:pt x="13958" y="12952"/>
                  </a:cubicBezTo>
                  <a:cubicBezTo>
                    <a:pt x="11333" y="15983"/>
                    <a:pt x="8333" y="18004"/>
                    <a:pt x="6158" y="18825"/>
                  </a:cubicBezTo>
                  <a:cubicBezTo>
                    <a:pt x="3983" y="19646"/>
                    <a:pt x="2633" y="19267"/>
                    <a:pt x="1658" y="18383"/>
                  </a:cubicBezTo>
                  <a:cubicBezTo>
                    <a:pt x="683" y="17499"/>
                    <a:pt x="83" y="16109"/>
                    <a:pt x="8" y="14783"/>
                  </a:cubicBezTo>
                  <a:cubicBezTo>
                    <a:pt x="-67" y="13457"/>
                    <a:pt x="383" y="12194"/>
                    <a:pt x="1433" y="11183"/>
                  </a:cubicBezTo>
                  <a:cubicBezTo>
                    <a:pt x="2483" y="10173"/>
                    <a:pt x="4133" y="9415"/>
                    <a:pt x="6008" y="9415"/>
                  </a:cubicBezTo>
                  <a:cubicBezTo>
                    <a:pt x="7883" y="9415"/>
                    <a:pt x="9983" y="10173"/>
                    <a:pt x="12308" y="12067"/>
                  </a:cubicBezTo>
                  <a:cubicBezTo>
                    <a:pt x="14633" y="13962"/>
                    <a:pt x="17183" y="16994"/>
                    <a:pt x="18758" y="18762"/>
                  </a:cubicBezTo>
                  <a:cubicBezTo>
                    <a:pt x="20333" y="20530"/>
                    <a:pt x="20933" y="21036"/>
                    <a:pt x="21533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076700" y="543541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4222749" y="5252532"/>
              <a:ext cx="168124" cy="53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12" fill="norm" stroke="1" extrusionOk="0">
                  <a:moveTo>
                    <a:pt x="2430" y="717"/>
                  </a:moveTo>
                  <a:cubicBezTo>
                    <a:pt x="1620" y="1058"/>
                    <a:pt x="810" y="1400"/>
                    <a:pt x="405" y="1784"/>
                  </a:cubicBezTo>
                  <a:cubicBezTo>
                    <a:pt x="0" y="2168"/>
                    <a:pt x="0" y="2595"/>
                    <a:pt x="0" y="3022"/>
                  </a:cubicBezTo>
                  <a:cubicBezTo>
                    <a:pt x="0" y="3449"/>
                    <a:pt x="0" y="3876"/>
                    <a:pt x="2430" y="4046"/>
                  </a:cubicBezTo>
                  <a:cubicBezTo>
                    <a:pt x="4860" y="4217"/>
                    <a:pt x="9720" y="4132"/>
                    <a:pt x="12960" y="3705"/>
                  </a:cubicBezTo>
                  <a:cubicBezTo>
                    <a:pt x="16200" y="3278"/>
                    <a:pt x="17820" y="2510"/>
                    <a:pt x="19035" y="1741"/>
                  </a:cubicBezTo>
                  <a:cubicBezTo>
                    <a:pt x="20250" y="973"/>
                    <a:pt x="21060" y="205"/>
                    <a:pt x="21330" y="34"/>
                  </a:cubicBezTo>
                  <a:cubicBezTo>
                    <a:pt x="21600" y="-137"/>
                    <a:pt x="21330" y="290"/>
                    <a:pt x="21195" y="2254"/>
                  </a:cubicBezTo>
                  <a:cubicBezTo>
                    <a:pt x="21060" y="4217"/>
                    <a:pt x="21060" y="7718"/>
                    <a:pt x="20925" y="10919"/>
                  </a:cubicBezTo>
                  <a:cubicBezTo>
                    <a:pt x="20790" y="14121"/>
                    <a:pt x="20520" y="17023"/>
                    <a:pt x="19845" y="18731"/>
                  </a:cubicBezTo>
                  <a:cubicBezTo>
                    <a:pt x="19170" y="20438"/>
                    <a:pt x="18090" y="20951"/>
                    <a:pt x="16875" y="21207"/>
                  </a:cubicBezTo>
                  <a:cubicBezTo>
                    <a:pt x="15660" y="21463"/>
                    <a:pt x="14310" y="21463"/>
                    <a:pt x="13230" y="21292"/>
                  </a:cubicBezTo>
                  <a:cubicBezTo>
                    <a:pt x="12150" y="21121"/>
                    <a:pt x="11340" y="20780"/>
                    <a:pt x="10935" y="19841"/>
                  </a:cubicBezTo>
                  <a:cubicBezTo>
                    <a:pt x="10530" y="18902"/>
                    <a:pt x="10530" y="17365"/>
                    <a:pt x="11070" y="16426"/>
                  </a:cubicBezTo>
                  <a:cubicBezTo>
                    <a:pt x="11610" y="15487"/>
                    <a:pt x="12690" y="15145"/>
                    <a:pt x="13770" y="14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490392" y="5384614"/>
              <a:ext cx="100659" cy="22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10" fill="norm" stroke="1" extrusionOk="0">
                  <a:moveTo>
                    <a:pt x="7900" y="0"/>
                  </a:moveTo>
                  <a:cubicBezTo>
                    <a:pt x="6100" y="2200"/>
                    <a:pt x="4300" y="4400"/>
                    <a:pt x="2725" y="7800"/>
                  </a:cubicBezTo>
                  <a:cubicBezTo>
                    <a:pt x="1150" y="11200"/>
                    <a:pt x="-200" y="15800"/>
                    <a:pt x="25" y="18400"/>
                  </a:cubicBezTo>
                  <a:cubicBezTo>
                    <a:pt x="250" y="21000"/>
                    <a:pt x="2050" y="21600"/>
                    <a:pt x="5875" y="21500"/>
                  </a:cubicBezTo>
                  <a:cubicBezTo>
                    <a:pt x="9700" y="21400"/>
                    <a:pt x="15550" y="20600"/>
                    <a:pt x="21400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426087" y="5473514"/>
              <a:ext cx="22846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365" y="21600"/>
                  </a:moveTo>
                  <a:cubicBezTo>
                    <a:pt x="1374" y="21600"/>
                    <a:pt x="383" y="21600"/>
                    <a:pt x="86" y="19600"/>
                  </a:cubicBezTo>
                  <a:cubicBezTo>
                    <a:pt x="-211" y="17600"/>
                    <a:pt x="185" y="13600"/>
                    <a:pt x="2464" y="10400"/>
                  </a:cubicBezTo>
                  <a:cubicBezTo>
                    <a:pt x="4743" y="7200"/>
                    <a:pt x="8905" y="4800"/>
                    <a:pt x="12372" y="3200"/>
                  </a:cubicBezTo>
                  <a:cubicBezTo>
                    <a:pt x="15840" y="1600"/>
                    <a:pt x="18615" y="800"/>
                    <a:pt x="213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010149" y="5390964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118100" y="5314764"/>
              <a:ext cx="317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760"/>
                    <a:pt x="5760" y="11520"/>
                    <a:pt x="9360" y="15120"/>
                  </a:cubicBezTo>
                  <a:cubicBezTo>
                    <a:pt x="12960" y="18720"/>
                    <a:pt x="1728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362402" y="5204234"/>
              <a:ext cx="149399" cy="30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33" fill="norm" stroke="1" extrusionOk="0">
                  <a:moveTo>
                    <a:pt x="21174" y="2883"/>
                  </a:moveTo>
                  <a:cubicBezTo>
                    <a:pt x="20574" y="2133"/>
                    <a:pt x="19974" y="1383"/>
                    <a:pt x="18324" y="783"/>
                  </a:cubicBezTo>
                  <a:cubicBezTo>
                    <a:pt x="16674" y="183"/>
                    <a:pt x="13974" y="-267"/>
                    <a:pt x="11574" y="183"/>
                  </a:cubicBezTo>
                  <a:cubicBezTo>
                    <a:pt x="9174" y="633"/>
                    <a:pt x="7074" y="1983"/>
                    <a:pt x="4974" y="4833"/>
                  </a:cubicBezTo>
                  <a:cubicBezTo>
                    <a:pt x="2874" y="7683"/>
                    <a:pt x="774" y="12033"/>
                    <a:pt x="174" y="14958"/>
                  </a:cubicBezTo>
                  <a:cubicBezTo>
                    <a:pt x="-426" y="17883"/>
                    <a:pt x="474" y="19383"/>
                    <a:pt x="3624" y="20208"/>
                  </a:cubicBezTo>
                  <a:cubicBezTo>
                    <a:pt x="6774" y="21033"/>
                    <a:pt x="12174" y="21183"/>
                    <a:pt x="17574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5578656" y="5295714"/>
              <a:ext cx="156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933"/>
                    <a:pt x="3818" y="5867"/>
                    <a:pt x="1118" y="9467"/>
                  </a:cubicBezTo>
                  <a:cubicBezTo>
                    <a:pt x="-1582" y="13067"/>
                    <a:pt x="1118" y="17333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5632450" y="5390964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840"/>
                    <a:pt x="10473" y="10080"/>
                    <a:pt x="14073" y="6480"/>
                  </a:cubicBezTo>
                  <a:cubicBezTo>
                    <a:pt x="17673" y="2880"/>
                    <a:pt x="1963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5828080" y="5321114"/>
              <a:ext cx="217120" cy="16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32" fill="norm" stroke="1" extrusionOk="0">
                  <a:moveTo>
                    <a:pt x="21511" y="0"/>
                  </a:moveTo>
                  <a:cubicBezTo>
                    <a:pt x="19204" y="4050"/>
                    <a:pt x="16897" y="8100"/>
                    <a:pt x="13961" y="11610"/>
                  </a:cubicBezTo>
                  <a:cubicBezTo>
                    <a:pt x="11026" y="15120"/>
                    <a:pt x="7461" y="18090"/>
                    <a:pt x="5154" y="19710"/>
                  </a:cubicBezTo>
                  <a:cubicBezTo>
                    <a:pt x="2847" y="21330"/>
                    <a:pt x="1798" y="21600"/>
                    <a:pt x="1064" y="20790"/>
                  </a:cubicBezTo>
                  <a:cubicBezTo>
                    <a:pt x="330" y="19980"/>
                    <a:pt x="-89" y="18090"/>
                    <a:pt x="16" y="16470"/>
                  </a:cubicBezTo>
                  <a:cubicBezTo>
                    <a:pt x="121" y="14850"/>
                    <a:pt x="750" y="13500"/>
                    <a:pt x="2218" y="12420"/>
                  </a:cubicBezTo>
                  <a:cubicBezTo>
                    <a:pt x="3686" y="11340"/>
                    <a:pt x="5993" y="10530"/>
                    <a:pt x="9348" y="10935"/>
                  </a:cubicBezTo>
                  <a:cubicBezTo>
                    <a:pt x="12703" y="11340"/>
                    <a:pt x="17107" y="12960"/>
                    <a:pt x="21511" y="14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6102350" y="5213280"/>
              <a:ext cx="89302" cy="34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63" fill="norm" stroke="1" extrusionOk="0">
                  <a:moveTo>
                    <a:pt x="0" y="1555"/>
                  </a:moveTo>
                  <a:cubicBezTo>
                    <a:pt x="982" y="904"/>
                    <a:pt x="1964" y="253"/>
                    <a:pt x="3682" y="58"/>
                  </a:cubicBezTo>
                  <a:cubicBezTo>
                    <a:pt x="5400" y="-137"/>
                    <a:pt x="7855" y="123"/>
                    <a:pt x="10800" y="1424"/>
                  </a:cubicBezTo>
                  <a:cubicBezTo>
                    <a:pt x="13745" y="2726"/>
                    <a:pt x="17182" y="5068"/>
                    <a:pt x="19145" y="7865"/>
                  </a:cubicBezTo>
                  <a:cubicBezTo>
                    <a:pt x="21109" y="10663"/>
                    <a:pt x="21600" y="13916"/>
                    <a:pt x="18409" y="16258"/>
                  </a:cubicBezTo>
                  <a:cubicBezTo>
                    <a:pt x="15218" y="18600"/>
                    <a:pt x="8345" y="20032"/>
                    <a:pt x="1473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6395772" y="5225864"/>
              <a:ext cx="198973" cy="58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63" fill="norm" stroke="1" extrusionOk="0">
                  <a:moveTo>
                    <a:pt x="3269" y="0"/>
                  </a:moveTo>
                  <a:cubicBezTo>
                    <a:pt x="2132" y="1787"/>
                    <a:pt x="995" y="3574"/>
                    <a:pt x="426" y="4856"/>
                  </a:cubicBezTo>
                  <a:cubicBezTo>
                    <a:pt x="-142" y="6138"/>
                    <a:pt x="-142" y="6915"/>
                    <a:pt x="426" y="7576"/>
                  </a:cubicBezTo>
                  <a:cubicBezTo>
                    <a:pt x="995" y="8236"/>
                    <a:pt x="2132" y="8780"/>
                    <a:pt x="3496" y="9052"/>
                  </a:cubicBezTo>
                  <a:cubicBezTo>
                    <a:pt x="4860" y="9324"/>
                    <a:pt x="6452" y="9324"/>
                    <a:pt x="8725" y="8702"/>
                  </a:cubicBezTo>
                  <a:cubicBezTo>
                    <a:pt x="10999" y="8081"/>
                    <a:pt x="13955" y="6837"/>
                    <a:pt x="15887" y="5750"/>
                  </a:cubicBezTo>
                  <a:cubicBezTo>
                    <a:pt x="17820" y="4662"/>
                    <a:pt x="18730" y="3729"/>
                    <a:pt x="19298" y="2953"/>
                  </a:cubicBezTo>
                  <a:cubicBezTo>
                    <a:pt x="19866" y="2176"/>
                    <a:pt x="20094" y="1554"/>
                    <a:pt x="20207" y="1437"/>
                  </a:cubicBezTo>
                  <a:cubicBezTo>
                    <a:pt x="20321" y="1321"/>
                    <a:pt x="20321" y="1709"/>
                    <a:pt x="20549" y="3263"/>
                  </a:cubicBezTo>
                  <a:cubicBezTo>
                    <a:pt x="20776" y="4817"/>
                    <a:pt x="21231" y="7537"/>
                    <a:pt x="21344" y="10178"/>
                  </a:cubicBezTo>
                  <a:cubicBezTo>
                    <a:pt x="21458" y="12820"/>
                    <a:pt x="21231" y="15384"/>
                    <a:pt x="20776" y="17094"/>
                  </a:cubicBezTo>
                  <a:cubicBezTo>
                    <a:pt x="20321" y="18803"/>
                    <a:pt x="19639" y="19658"/>
                    <a:pt x="18616" y="20357"/>
                  </a:cubicBezTo>
                  <a:cubicBezTo>
                    <a:pt x="17593" y="21056"/>
                    <a:pt x="16229" y="21600"/>
                    <a:pt x="14523" y="21561"/>
                  </a:cubicBezTo>
                  <a:cubicBezTo>
                    <a:pt x="12818" y="21522"/>
                    <a:pt x="10772" y="20901"/>
                    <a:pt x="10090" y="20046"/>
                  </a:cubicBezTo>
                  <a:cubicBezTo>
                    <a:pt x="9407" y="19191"/>
                    <a:pt x="10090" y="18104"/>
                    <a:pt x="10772" y="17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6705600" y="5384614"/>
              <a:ext cx="76200" cy="25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19800" y="0"/>
                  </a:moveTo>
                  <a:cubicBezTo>
                    <a:pt x="13200" y="4998"/>
                    <a:pt x="6600" y="9997"/>
                    <a:pt x="3300" y="12942"/>
                  </a:cubicBezTo>
                  <a:cubicBezTo>
                    <a:pt x="0" y="15888"/>
                    <a:pt x="0" y="16780"/>
                    <a:pt x="0" y="17673"/>
                  </a:cubicBezTo>
                  <a:cubicBezTo>
                    <a:pt x="0" y="18565"/>
                    <a:pt x="0" y="19458"/>
                    <a:pt x="1200" y="20172"/>
                  </a:cubicBezTo>
                  <a:cubicBezTo>
                    <a:pt x="2400" y="20886"/>
                    <a:pt x="4800" y="21421"/>
                    <a:pt x="8400" y="21511"/>
                  </a:cubicBezTo>
                  <a:cubicBezTo>
                    <a:pt x="12000" y="21600"/>
                    <a:pt x="16800" y="21243"/>
                    <a:pt x="21600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6667500" y="5549714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457"/>
                    <a:pt x="10643" y="11314"/>
                    <a:pt x="14243" y="7714"/>
                  </a:cubicBezTo>
                  <a:cubicBezTo>
                    <a:pt x="17843" y="4114"/>
                    <a:pt x="1972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6483350" y="5032929"/>
              <a:ext cx="171450" cy="12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1" fill="norm" stroke="1" extrusionOk="0">
                  <a:moveTo>
                    <a:pt x="4000" y="9054"/>
                  </a:moveTo>
                  <a:cubicBezTo>
                    <a:pt x="3200" y="10494"/>
                    <a:pt x="2400" y="11934"/>
                    <a:pt x="1600" y="14274"/>
                  </a:cubicBezTo>
                  <a:cubicBezTo>
                    <a:pt x="800" y="16614"/>
                    <a:pt x="0" y="19854"/>
                    <a:pt x="0" y="20574"/>
                  </a:cubicBezTo>
                  <a:cubicBezTo>
                    <a:pt x="0" y="21294"/>
                    <a:pt x="800" y="19494"/>
                    <a:pt x="2667" y="16074"/>
                  </a:cubicBezTo>
                  <a:cubicBezTo>
                    <a:pt x="4533" y="12654"/>
                    <a:pt x="7467" y="7614"/>
                    <a:pt x="9867" y="4374"/>
                  </a:cubicBezTo>
                  <a:cubicBezTo>
                    <a:pt x="12267" y="1134"/>
                    <a:pt x="14133" y="-306"/>
                    <a:pt x="15467" y="54"/>
                  </a:cubicBezTo>
                  <a:cubicBezTo>
                    <a:pt x="16800" y="414"/>
                    <a:pt x="17600" y="2574"/>
                    <a:pt x="18533" y="6174"/>
                  </a:cubicBezTo>
                  <a:cubicBezTo>
                    <a:pt x="19467" y="9774"/>
                    <a:pt x="20533" y="14814"/>
                    <a:pt x="21600" y="19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909526" y="5194114"/>
              <a:ext cx="62775" cy="48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57" fill="norm" stroke="1" extrusionOk="0">
                  <a:moveTo>
                    <a:pt x="21353" y="0"/>
                  </a:moveTo>
                  <a:cubicBezTo>
                    <a:pt x="17033" y="2442"/>
                    <a:pt x="12713" y="4883"/>
                    <a:pt x="9833" y="7560"/>
                  </a:cubicBezTo>
                  <a:cubicBezTo>
                    <a:pt x="6953" y="10237"/>
                    <a:pt x="5513" y="13148"/>
                    <a:pt x="4073" y="15355"/>
                  </a:cubicBezTo>
                  <a:cubicBezTo>
                    <a:pt x="2633" y="17562"/>
                    <a:pt x="1193" y="19064"/>
                    <a:pt x="473" y="20050"/>
                  </a:cubicBezTo>
                  <a:cubicBezTo>
                    <a:pt x="-247" y="21037"/>
                    <a:pt x="-247" y="21506"/>
                    <a:pt x="1193" y="21553"/>
                  </a:cubicBezTo>
                  <a:cubicBezTo>
                    <a:pt x="2633" y="21600"/>
                    <a:pt x="5513" y="21224"/>
                    <a:pt x="8393" y="20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7026015" y="5308414"/>
              <a:ext cx="85986" cy="29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33" fill="norm" stroke="1" extrusionOk="0">
                  <a:moveTo>
                    <a:pt x="21401" y="0"/>
                  </a:moveTo>
                  <a:cubicBezTo>
                    <a:pt x="15079" y="4320"/>
                    <a:pt x="8757" y="8640"/>
                    <a:pt x="5069" y="11803"/>
                  </a:cubicBezTo>
                  <a:cubicBezTo>
                    <a:pt x="1381" y="14966"/>
                    <a:pt x="328" y="16971"/>
                    <a:pt x="64" y="18360"/>
                  </a:cubicBezTo>
                  <a:cubicBezTo>
                    <a:pt x="-199" y="19749"/>
                    <a:pt x="328" y="20520"/>
                    <a:pt x="1908" y="20983"/>
                  </a:cubicBezTo>
                  <a:cubicBezTo>
                    <a:pt x="3489" y="21446"/>
                    <a:pt x="6123" y="21600"/>
                    <a:pt x="9021" y="21214"/>
                  </a:cubicBezTo>
                  <a:cubicBezTo>
                    <a:pt x="11918" y="20829"/>
                    <a:pt x="15079" y="19903"/>
                    <a:pt x="18240" y="18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6965950" y="5486214"/>
              <a:ext cx="209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7175500" y="5505264"/>
              <a:ext cx="1270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7410449" y="5397314"/>
              <a:ext cx="1392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181"/>
                    <a:pt x="18514" y="8361"/>
                    <a:pt x="20057" y="11961"/>
                  </a:cubicBezTo>
                  <a:cubicBezTo>
                    <a:pt x="21600" y="15561"/>
                    <a:pt x="15429" y="18581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5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298708" y="4733337"/>
              <a:ext cx="1513661" cy="1241315"/>
            </a:xfrm>
            <a:prstGeom prst="rect">
              <a:avLst/>
            </a:prstGeom>
            <a:effectLst/>
          </p:spPr>
        </p:pic>
        <p:sp>
          <p:nvSpPr>
            <p:cNvPr id="1956" name="Line"/>
            <p:cNvSpPr/>
            <p:nvPr/>
          </p:nvSpPr>
          <p:spPr>
            <a:xfrm>
              <a:off x="7867650" y="5625914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886700" y="5727514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8391819" y="5543364"/>
              <a:ext cx="22513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19856" y="4062"/>
                    <a:pt x="18241" y="8123"/>
                    <a:pt x="16021" y="11262"/>
                  </a:cubicBezTo>
                  <a:cubicBezTo>
                    <a:pt x="13800" y="14400"/>
                    <a:pt x="10974" y="16615"/>
                    <a:pt x="8955" y="17723"/>
                  </a:cubicBezTo>
                  <a:cubicBezTo>
                    <a:pt x="6936" y="18831"/>
                    <a:pt x="5725" y="18831"/>
                    <a:pt x="4413" y="18092"/>
                  </a:cubicBezTo>
                  <a:cubicBezTo>
                    <a:pt x="3101" y="17354"/>
                    <a:pt x="1688" y="15877"/>
                    <a:pt x="880" y="14585"/>
                  </a:cubicBezTo>
                  <a:cubicBezTo>
                    <a:pt x="73" y="13292"/>
                    <a:pt x="-129" y="12185"/>
                    <a:pt x="73" y="11169"/>
                  </a:cubicBezTo>
                  <a:cubicBezTo>
                    <a:pt x="275" y="10154"/>
                    <a:pt x="880" y="9231"/>
                    <a:pt x="2192" y="8400"/>
                  </a:cubicBezTo>
                  <a:cubicBezTo>
                    <a:pt x="3505" y="7569"/>
                    <a:pt x="5523" y="6831"/>
                    <a:pt x="7643" y="7015"/>
                  </a:cubicBezTo>
                  <a:cubicBezTo>
                    <a:pt x="9763" y="7200"/>
                    <a:pt x="11983" y="8308"/>
                    <a:pt x="14305" y="10892"/>
                  </a:cubicBezTo>
                  <a:cubicBezTo>
                    <a:pt x="16626" y="13477"/>
                    <a:pt x="19049" y="17538"/>
                    <a:pt x="214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8750300" y="570846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909475" y="5549714"/>
              <a:ext cx="154944" cy="55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21" fill="norm" stroke="1" extrusionOk="0">
                  <a:moveTo>
                    <a:pt x="817" y="0"/>
                  </a:moveTo>
                  <a:cubicBezTo>
                    <a:pt x="525" y="1807"/>
                    <a:pt x="233" y="3614"/>
                    <a:pt x="87" y="4722"/>
                  </a:cubicBezTo>
                  <a:cubicBezTo>
                    <a:pt x="-59" y="5831"/>
                    <a:pt x="-59" y="6242"/>
                    <a:pt x="379" y="6611"/>
                  </a:cubicBezTo>
                  <a:cubicBezTo>
                    <a:pt x="817" y="6981"/>
                    <a:pt x="1692" y="7310"/>
                    <a:pt x="2860" y="7392"/>
                  </a:cubicBezTo>
                  <a:cubicBezTo>
                    <a:pt x="4027" y="7474"/>
                    <a:pt x="5487" y="7310"/>
                    <a:pt x="7968" y="6406"/>
                  </a:cubicBezTo>
                  <a:cubicBezTo>
                    <a:pt x="10449" y="5503"/>
                    <a:pt x="13952" y="3860"/>
                    <a:pt x="15995" y="2751"/>
                  </a:cubicBezTo>
                  <a:cubicBezTo>
                    <a:pt x="18038" y="1643"/>
                    <a:pt x="18622" y="1068"/>
                    <a:pt x="18914" y="1027"/>
                  </a:cubicBezTo>
                  <a:cubicBezTo>
                    <a:pt x="19206" y="986"/>
                    <a:pt x="19206" y="1478"/>
                    <a:pt x="19498" y="3244"/>
                  </a:cubicBezTo>
                  <a:cubicBezTo>
                    <a:pt x="19790" y="5010"/>
                    <a:pt x="20373" y="8049"/>
                    <a:pt x="20811" y="10841"/>
                  </a:cubicBezTo>
                  <a:cubicBezTo>
                    <a:pt x="21249" y="13633"/>
                    <a:pt x="21541" y="16179"/>
                    <a:pt x="21249" y="17699"/>
                  </a:cubicBezTo>
                  <a:cubicBezTo>
                    <a:pt x="20957" y="19218"/>
                    <a:pt x="20082" y="19711"/>
                    <a:pt x="19206" y="20163"/>
                  </a:cubicBezTo>
                  <a:cubicBezTo>
                    <a:pt x="18330" y="20614"/>
                    <a:pt x="17455" y="21025"/>
                    <a:pt x="16287" y="21271"/>
                  </a:cubicBezTo>
                  <a:cubicBezTo>
                    <a:pt x="15119" y="21518"/>
                    <a:pt x="13660" y="21600"/>
                    <a:pt x="12638" y="21436"/>
                  </a:cubicBezTo>
                  <a:cubicBezTo>
                    <a:pt x="11617" y="21271"/>
                    <a:pt x="11033" y="20861"/>
                    <a:pt x="10741" y="20368"/>
                  </a:cubicBezTo>
                  <a:cubicBezTo>
                    <a:pt x="10449" y="19875"/>
                    <a:pt x="10449" y="19300"/>
                    <a:pt x="11033" y="18684"/>
                  </a:cubicBezTo>
                  <a:cubicBezTo>
                    <a:pt x="11617" y="18068"/>
                    <a:pt x="12784" y="17411"/>
                    <a:pt x="13952" y="16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9214213" y="5670364"/>
              <a:ext cx="88538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30" fill="norm" stroke="1" extrusionOk="0">
                  <a:moveTo>
                    <a:pt x="2998" y="0"/>
                  </a:moveTo>
                  <a:cubicBezTo>
                    <a:pt x="1969" y="4239"/>
                    <a:pt x="941" y="8479"/>
                    <a:pt x="426" y="11607"/>
                  </a:cubicBezTo>
                  <a:cubicBezTo>
                    <a:pt x="-88" y="14736"/>
                    <a:pt x="-88" y="16755"/>
                    <a:pt x="169" y="18370"/>
                  </a:cubicBezTo>
                  <a:cubicBezTo>
                    <a:pt x="426" y="19985"/>
                    <a:pt x="941" y="21196"/>
                    <a:pt x="4541" y="21398"/>
                  </a:cubicBezTo>
                  <a:cubicBezTo>
                    <a:pt x="8141" y="21600"/>
                    <a:pt x="14826" y="20793"/>
                    <a:pt x="21512" y="19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9194800" y="5803714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9359900" y="5816414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9493250" y="5759264"/>
              <a:ext cx="1" cy="139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9823449" y="5733864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8000"/>
                    <a:pt x="8400" y="14400"/>
                    <a:pt x="12000" y="10800"/>
                  </a:cubicBezTo>
                  <a:cubicBezTo>
                    <a:pt x="15600" y="7200"/>
                    <a:pt x="186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9968960" y="5638614"/>
              <a:ext cx="4499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9086" y="0"/>
                  </a:moveTo>
                  <a:cubicBezTo>
                    <a:pt x="5159" y="635"/>
                    <a:pt x="1232" y="1271"/>
                    <a:pt x="250" y="3282"/>
                  </a:cubicBezTo>
                  <a:cubicBezTo>
                    <a:pt x="-732" y="5294"/>
                    <a:pt x="1232" y="8682"/>
                    <a:pt x="5159" y="11965"/>
                  </a:cubicBezTo>
                  <a:cubicBezTo>
                    <a:pt x="9086" y="15247"/>
                    <a:pt x="14977" y="18424"/>
                    <a:pt x="208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0179680" y="5551452"/>
              <a:ext cx="202571" cy="28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69" fill="norm" stroke="1" extrusionOk="0">
                  <a:moveTo>
                    <a:pt x="21094" y="1789"/>
                  </a:moveTo>
                  <a:cubicBezTo>
                    <a:pt x="20212" y="989"/>
                    <a:pt x="19331" y="189"/>
                    <a:pt x="17237" y="29"/>
                  </a:cubicBezTo>
                  <a:cubicBezTo>
                    <a:pt x="15143" y="-131"/>
                    <a:pt x="11837" y="349"/>
                    <a:pt x="8751" y="2269"/>
                  </a:cubicBezTo>
                  <a:cubicBezTo>
                    <a:pt x="5665" y="4189"/>
                    <a:pt x="2800" y="7549"/>
                    <a:pt x="1257" y="10429"/>
                  </a:cubicBezTo>
                  <a:cubicBezTo>
                    <a:pt x="-286" y="13309"/>
                    <a:pt x="-506" y="15709"/>
                    <a:pt x="1147" y="17469"/>
                  </a:cubicBezTo>
                  <a:cubicBezTo>
                    <a:pt x="2800" y="19229"/>
                    <a:pt x="6327" y="20349"/>
                    <a:pt x="9853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404656" y="5625914"/>
              <a:ext cx="156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645"/>
                    <a:pt x="3818" y="9290"/>
                    <a:pt x="1118" y="12890"/>
                  </a:cubicBezTo>
                  <a:cubicBezTo>
                    <a:pt x="-1582" y="16490"/>
                    <a:pt x="1118" y="19045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0458450" y="5704230"/>
              <a:ext cx="12065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0800"/>
                    <a:pt x="3032" y="0"/>
                    <a:pt x="6632" y="0"/>
                  </a:cubicBezTo>
                  <a:cubicBezTo>
                    <a:pt x="10232" y="0"/>
                    <a:pt x="1591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0649676" y="5651314"/>
              <a:ext cx="253274" cy="17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27" fill="norm" stroke="1" extrusionOk="0">
                  <a:moveTo>
                    <a:pt x="21538" y="0"/>
                  </a:moveTo>
                  <a:cubicBezTo>
                    <a:pt x="20638" y="0"/>
                    <a:pt x="19738" y="0"/>
                    <a:pt x="18298" y="2342"/>
                  </a:cubicBezTo>
                  <a:cubicBezTo>
                    <a:pt x="16858" y="4684"/>
                    <a:pt x="14878" y="9369"/>
                    <a:pt x="12448" y="13012"/>
                  </a:cubicBezTo>
                  <a:cubicBezTo>
                    <a:pt x="10018" y="16655"/>
                    <a:pt x="7138" y="19258"/>
                    <a:pt x="5158" y="20429"/>
                  </a:cubicBezTo>
                  <a:cubicBezTo>
                    <a:pt x="3178" y="21600"/>
                    <a:pt x="2098" y="21340"/>
                    <a:pt x="1378" y="20559"/>
                  </a:cubicBezTo>
                  <a:cubicBezTo>
                    <a:pt x="658" y="19778"/>
                    <a:pt x="298" y="18477"/>
                    <a:pt x="118" y="17046"/>
                  </a:cubicBezTo>
                  <a:cubicBezTo>
                    <a:pt x="-62" y="15614"/>
                    <a:pt x="-62" y="14053"/>
                    <a:pt x="298" y="12882"/>
                  </a:cubicBezTo>
                  <a:cubicBezTo>
                    <a:pt x="658" y="11711"/>
                    <a:pt x="1378" y="10930"/>
                    <a:pt x="2728" y="10540"/>
                  </a:cubicBezTo>
                  <a:cubicBezTo>
                    <a:pt x="4078" y="10149"/>
                    <a:pt x="6058" y="10149"/>
                    <a:pt x="8848" y="11451"/>
                  </a:cubicBezTo>
                  <a:cubicBezTo>
                    <a:pt x="11638" y="12752"/>
                    <a:pt x="15238" y="15354"/>
                    <a:pt x="18838" y="1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0864850" y="5613214"/>
              <a:ext cx="15051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13500" y="0"/>
                  </a:moveTo>
                  <a:cubicBezTo>
                    <a:pt x="15000" y="0"/>
                    <a:pt x="16500" y="0"/>
                    <a:pt x="18150" y="1426"/>
                  </a:cubicBezTo>
                  <a:cubicBezTo>
                    <a:pt x="19800" y="2853"/>
                    <a:pt x="21600" y="5706"/>
                    <a:pt x="21300" y="8491"/>
                  </a:cubicBezTo>
                  <a:cubicBezTo>
                    <a:pt x="21000" y="11275"/>
                    <a:pt x="18600" y="13992"/>
                    <a:pt x="14700" y="16166"/>
                  </a:cubicBezTo>
                  <a:cubicBezTo>
                    <a:pt x="10800" y="18340"/>
                    <a:pt x="5400" y="199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1233149" y="5671543"/>
              <a:ext cx="208640" cy="52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66" fill="norm" stroke="1" extrusionOk="0">
                  <a:moveTo>
                    <a:pt x="1964" y="210"/>
                  </a:moveTo>
                  <a:cubicBezTo>
                    <a:pt x="1091" y="1759"/>
                    <a:pt x="218" y="3308"/>
                    <a:pt x="218" y="4599"/>
                  </a:cubicBezTo>
                  <a:cubicBezTo>
                    <a:pt x="218" y="5890"/>
                    <a:pt x="1091" y="6923"/>
                    <a:pt x="2073" y="7525"/>
                  </a:cubicBezTo>
                  <a:cubicBezTo>
                    <a:pt x="3055" y="8127"/>
                    <a:pt x="4145" y="8299"/>
                    <a:pt x="6982" y="7525"/>
                  </a:cubicBezTo>
                  <a:cubicBezTo>
                    <a:pt x="9818" y="6750"/>
                    <a:pt x="14400" y="5029"/>
                    <a:pt x="17127" y="3739"/>
                  </a:cubicBezTo>
                  <a:cubicBezTo>
                    <a:pt x="19855" y="2448"/>
                    <a:pt x="20727" y="1587"/>
                    <a:pt x="21164" y="942"/>
                  </a:cubicBezTo>
                  <a:cubicBezTo>
                    <a:pt x="21600" y="296"/>
                    <a:pt x="21600" y="-134"/>
                    <a:pt x="21273" y="38"/>
                  </a:cubicBezTo>
                  <a:cubicBezTo>
                    <a:pt x="20945" y="210"/>
                    <a:pt x="20291" y="985"/>
                    <a:pt x="19855" y="2792"/>
                  </a:cubicBezTo>
                  <a:cubicBezTo>
                    <a:pt x="19418" y="4599"/>
                    <a:pt x="19200" y="7439"/>
                    <a:pt x="18545" y="10279"/>
                  </a:cubicBezTo>
                  <a:cubicBezTo>
                    <a:pt x="17891" y="13119"/>
                    <a:pt x="16800" y="15958"/>
                    <a:pt x="15709" y="17766"/>
                  </a:cubicBezTo>
                  <a:cubicBezTo>
                    <a:pt x="14618" y="19573"/>
                    <a:pt x="13527" y="20347"/>
                    <a:pt x="12436" y="20821"/>
                  </a:cubicBezTo>
                  <a:cubicBezTo>
                    <a:pt x="11345" y="21294"/>
                    <a:pt x="10255" y="21466"/>
                    <a:pt x="9164" y="21466"/>
                  </a:cubicBezTo>
                  <a:cubicBezTo>
                    <a:pt x="8073" y="21466"/>
                    <a:pt x="6982" y="21294"/>
                    <a:pt x="5455" y="20003"/>
                  </a:cubicBezTo>
                  <a:cubicBezTo>
                    <a:pt x="3927" y="18712"/>
                    <a:pt x="1964" y="16303"/>
                    <a:pt x="0" y="13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1287433" y="5431261"/>
              <a:ext cx="161618" cy="16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63" fill="norm" stroke="1" extrusionOk="0">
                  <a:moveTo>
                    <a:pt x="5429" y="3678"/>
                  </a:moveTo>
                  <a:cubicBezTo>
                    <a:pt x="4307" y="7629"/>
                    <a:pt x="3185" y="11580"/>
                    <a:pt x="2203" y="14478"/>
                  </a:cubicBezTo>
                  <a:cubicBezTo>
                    <a:pt x="1222" y="17375"/>
                    <a:pt x="380" y="19219"/>
                    <a:pt x="100" y="19351"/>
                  </a:cubicBezTo>
                  <a:cubicBezTo>
                    <a:pt x="-181" y="19483"/>
                    <a:pt x="100" y="17902"/>
                    <a:pt x="1362" y="15004"/>
                  </a:cubicBezTo>
                  <a:cubicBezTo>
                    <a:pt x="2624" y="12107"/>
                    <a:pt x="4868" y="7892"/>
                    <a:pt x="6411" y="5258"/>
                  </a:cubicBezTo>
                  <a:cubicBezTo>
                    <a:pt x="7954" y="2624"/>
                    <a:pt x="8796" y="1570"/>
                    <a:pt x="9918" y="780"/>
                  </a:cubicBezTo>
                  <a:cubicBezTo>
                    <a:pt x="11040" y="-10"/>
                    <a:pt x="12442" y="-537"/>
                    <a:pt x="13845" y="912"/>
                  </a:cubicBezTo>
                  <a:cubicBezTo>
                    <a:pt x="15248" y="2361"/>
                    <a:pt x="16650" y="5785"/>
                    <a:pt x="17913" y="9473"/>
                  </a:cubicBezTo>
                  <a:cubicBezTo>
                    <a:pt x="19175" y="13161"/>
                    <a:pt x="20297" y="17112"/>
                    <a:pt x="21419" y="21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1537949" y="5778314"/>
              <a:ext cx="50801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18900" y="0"/>
                  </a:moveTo>
                  <a:cubicBezTo>
                    <a:pt x="12600" y="5249"/>
                    <a:pt x="6300" y="10497"/>
                    <a:pt x="3150" y="13626"/>
                  </a:cubicBezTo>
                  <a:cubicBezTo>
                    <a:pt x="0" y="16755"/>
                    <a:pt x="0" y="17764"/>
                    <a:pt x="0" y="18774"/>
                  </a:cubicBezTo>
                  <a:cubicBezTo>
                    <a:pt x="0" y="19783"/>
                    <a:pt x="0" y="20793"/>
                    <a:pt x="3600" y="21196"/>
                  </a:cubicBezTo>
                  <a:cubicBezTo>
                    <a:pt x="7200" y="21600"/>
                    <a:pt x="14400" y="21398"/>
                    <a:pt x="2160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1512549" y="5915020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1626850" y="5930714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1734800" y="5905314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1831748" y="5664014"/>
              <a:ext cx="87202" cy="51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50" fill="norm" stroke="1" extrusionOk="0">
                  <a:moveTo>
                    <a:pt x="21187" y="0"/>
                  </a:moveTo>
                  <a:cubicBezTo>
                    <a:pt x="19130" y="2656"/>
                    <a:pt x="17073" y="5311"/>
                    <a:pt x="14501" y="7879"/>
                  </a:cubicBezTo>
                  <a:cubicBezTo>
                    <a:pt x="11930" y="10446"/>
                    <a:pt x="8844" y="12925"/>
                    <a:pt x="6787" y="14784"/>
                  </a:cubicBezTo>
                  <a:cubicBezTo>
                    <a:pt x="4730" y="16643"/>
                    <a:pt x="3701" y="17882"/>
                    <a:pt x="2416" y="18944"/>
                  </a:cubicBezTo>
                  <a:cubicBezTo>
                    <a:pt x="1130" y="20007"/>
                    <a:pt x="-413" y="20892"/>
                    <a:pt x="101" y="21246"/>
                  </a:cubicBezTo>
                  <a:cubicBezTo>
                    <a:pt x="616" y="21600"/>
                    <a:pt x="3187" y="21423"/>
                    <a:pt x="5758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2011345" y="5752914"/>
              <a:ext cx="60005" cy="28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84" fill="norm" stroke="1" extrusionOk="0">
                  <a:moveTo>
                    <a:pt x="21115" y="0"/>
                  </a:moveTo>
                  <a:cubicBezTo>
                    <a:pt x="14412" y="4888"/>
                    <a:pt x="7708" y="9775"/>
                    <a:pt x="3984" y="13086"/>
                  </a:cubicBezTo>
                  <a:cubicBezTo>
                    <a:pt x="260" y="16397"/>
                    <a:pt x="-485" y="18131"/>
                    <a:pt x="260" y="19314"/>
                  </a:cubicBezTo>
                  <a:cubicBezTo>
                    <a:pt x="1005" y="20496"/>
                    <a:pt x="3239" y="21127"/>
                    <a:pt x="6591" y="21364"/>
                  </a:cubicBezTo>
                  <a:cubicBezTo>
                    <a:pt x="9943" y="21600"/>
                    <a:pt x="14412" y="21442"/>
                    <a:pt x="18881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1982450" y="5937013"/>
              <a:ext cx="1079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847" y="11670"/>
                    <a:pt x="1694" y="3363"/>
                    <a:pt x="5294" y="870"/>
                  </a:cubicBezTo>
                  <a:cubicBezTo>
                    <a:pt x="8894" y="-1622"/>
                    <a:pt x="15247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2128499" y="5968814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2255500" y="5842347"/>
              <a:ext cx="139700" cy="22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3651"/>
                  </a:moveTo>
                  <a:cubicBezTo>
                    <a:pt x="982" y="2622"/>
                    <a:pt x="1964" y="1594"/>
                    <a:pt x="3273" y="977"/>
                  </a:cubicBezTo>
                  <a:cubicBezTo>
                    <a:pt x="4582" y="359"/>
                    <a:pt x="6218" y="154"/>
                    <a:pt x="7855" y="51"/>
                  </a:cubicBezTo>
                  <a:cubicBezTo>
                    <a:pt x="9491" y="-52"/>
                    <a:pt x="11127" y="-52"/>
                    <a:pt x="12109" y="565"/>
                  </a:cubicBezTo>
                  <a:cubicBezTo>
                    <a:pt x="13091" y="1182"/>
                    <a:pt x="13418" y="2417"/>
                    <a:pt x="12109" y="5091"/>
                  </a:cubicBezTo>
                  <a:cubicBezTo>
                    <a:pt x="10800" y="7765"/>
                    <a:pt x="7855" y="11879"/>
                    <a:pt x="5400" y="14759"/>
                  </a:cubicBezTo>
                  <a:cubicBezTo>
                    <a:pt x="2945" y="17639"/>
                    <a:pt x="982" y="19285"/>
                    <a:pt x="818" y="20108"/>
                  </a:cubicBezTo>
                  <a:cubicBezTo>
                    <a:pt x="655" y="20931"/>
                    <a:pt x="2291" y="20931"/>
                    <a:pt x="6055" y="21034"/>
                  </a:cubicBezTo>
                  <a:cubicBezTo>
                    <a:pt x="9818" y="21137"/>
                    <a:pt x="15709" y="21342"/>
                    <a:pt x="21600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022599" y="6235877"/>
              <a:ext cx="2095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91" y="11918"/>
                    <a:pt x="11782" y="3818"/>
                    <a:pt x="15382" y="1118"/>
                  </a:cubicBezTo>
                  <a:cubicBezTo>
                    <a:pt x="18982" y="-1582"/>
                    <a:pt x="2029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060700" y="6400614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697601" y="6045014"/>
              <a:ext cx="25209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19119" y="0"/>
                  </a:moveTo>
                  <a:cubicBezTo>
                    <a:pt x="16977" y="3684"/>
                    <a:pt x="14835" y="7367"/>
                    <a:pt x="12603" y="10800"/>
                  </a:cubicBezTo>
                  <a:cubicBezTo>
                    <a:pt x="10372" y="14233"/>
                    <a:pt x="8051" y="17414"/>
                    <a:pt x="6444" y="19088"/>
                  </a:cubicBezTo>
                  <a:cubicBezTo>
                    <a:pt x="4838" y="20763"/>
                    <a:pt x="3945" y="20930"/>
                    <a:pt x="3053" y="20847"/>
                  </a:cubicBezTo>
                  <a:cubicBezTo>
                    <a:pt x="2160" y="20763"/>
                    <a:pt x="1268" y="20428"/>
                    <a:pt x="643" y="19423"/>
                  </a:cubicBezTo>
                  <a:cubicBezTo>
                    <a:pt x="18" y="18419"/>
                    <a:pt x="-339" y="16744"/>
                    <a:pt x="464" y="15070"/>
                  </a:cubicBezTo>
                  <a:cubicBezTo>
                    <a:pt x="1268" y="13395"/>
                    <a:pt x="3231" y="11721"/>
                    <a:pt x="5195" y="11051"/>
                  </a:cubicBezTo>
                  <a:cubicBezTo>
                    <a:pt x="7159" y="10381"/>
                    <a:pt x="9122" y="10716"/>
                    <a:pt x="11443" y="12391"/>
                  </a:cubicBezTo>
                  <a:cubicBezTo>
                    <a:pt x="13763" y="14065"/>
                    <a:pt x="16441" y="17079"/>
                    <a:pt x="18137" y="18837"/>
                  </a:cubicBezTo>
                  <a:cubicBezTo>
                    <a:pt x="19833" y="20595"/>
                    <a:pt x="20547" y="21098"/>
                    <a:pt x="212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089400" y="6260914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244885" y="6133914"/>
              <a:ext cx="152714" cy="44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93" fill="norm" stroke="1" extrusionOk="0">
                  <a:moveTo>
                    <a:pt x="3120" y="0"/>
                  </a:moveTo>
                  <a:cubicBezTo>
                    <a:pt x="1640" y="408"/>
                    <a:pt x="161" y="815"/>
                    <a:pt x="13" y="1936"/>
                  </a:cubicBezTo>
                  <a:cubicBezTo>
                    <a:pt x="-135" y="3057"/>
                    <a:pt x="1049" y="4891"/>
                    <a:pt x="2380" y="5858"/>
                  </a:cubicBezTo>
                  <a:cubicBezTo>
                    <a:pt x="3712" y="6826"/>
                    <a:pt x="5191" y="6928"/>
                    <a:pt x="8298" y="6113"/>
                  </a:cubicBezTo>
                  <a:cubicBezTo>
                    <a:pt x="11405" y="5298"/>
                    <a:pt x="16139" y="3566"/>
                    <a:pt x="18654" y="2343"/>
                  </a:cubicBezTo>
                  <a:cubicBezTo>
                    <a:pt x="21169" y="1121"/>
                    <a:pt x="21465" y="408"/>
                    <a:pt x="21317" y="306"/>
                  </a:cubicBezTo>
                  <a:cubicBezTo>
                    <a:pt x="21169" y="204"/>
                    <a:pt x="20577" y="713"/>
                    <a:pt x="20281" y="2649"/>
                  </a:cubicBezTo>
                  <a:cubicBezTo>
                    <a:pt x="19986" y="4585"/>
                    <a:pt x="19986" y="7947"/>
                    <a:pt x="19986" y="11106"/>
                  </a:cubicBezTo>
                  <a:cubicBezTo>
                    <a:pt x="19986" y="14264"/>
                    <a:pt x="19986" y="17219"/>
                    <a:pt x="19542" y="18951"/>
                  </a:cubicBezTo>
                  <a:cubicBezTo>
                    <a:pt x="19098" y="20683"/>
                    <a:pt x="18210" y="21192"/>
                    <a:pt x="17027" y="21396"/>
                  </a:cubicBezTo>
                  <a:cubicBezTo>
                    <a:pt x="15843" y="21600"/>
                    <a:pt x="14364" y="21498"/>
                    <a:pt x="12884" y="20938"/>
                  </a:cubicBezTo>
                  <a:cubicBezTo>
                    <a:pt x="11405" y="20377"/>
                    <a:pt x="9925" y="19358"/>
                    <a:pt x="9186" y="18034"/>
                  </a:cubicBezTo>
                  <a:cubicBezTo>
                    <a:pt x="8446" y="16709"/>
                    <a:pt x="8446" y="15079"/>
                    <a:pt x="8446" y="13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502655" y="6216464"/>
              <a:ext cx="43946" cy="1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76" fill="norm" stroke="1" extrusionOk="0">
                  <a:moveTo>
                    <a:pt x="15183" y="0"/>
                  </a:moveTo>
                  <a:cubicBezTo>
                    <a:pt x="10040" y="3906"/>
                    <a:pt x="4897" y="7813"/>
                    <a:pt x="2325" y="10915"/>
                  </a:cubicBezTo>
                  <a:cubicBezTo>
                    <a:pt x="-246" y="14017"/>
                    <a:pt x="-246" y="16315"/>
                    <a:pt x="268" y="18038"/>
                  </a:cubicBezTo>
                  <a:cubicBezTo>
                    <a:pt x="783" y="19762"/>
                    <a:pt x="1811" y="20911"/>
                    <a:pt x="5411" y="21255"/>
                  </a:cubicBezTo>
                  <a:cubicBezTo>
                    <a:pt x="9011" y="21600"/>
                    <a:pt x="15183" y="21140"/>
                    <a:pt x="21354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476750" y="6286314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840"/>
                    <a:pt x="11270" y="10080"/>
                    <a:pt x="14870" y="6480"/>
                  </a:cubicBezTo>
                  <a:cubicBezTo>
                    <a:pt x="18470" y="2880"/>
                    <a:pt x="2003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921250" y="6299014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200"/>
                    <a:pt x="12343" y="10800"/>
                    <a:pt x="15943" y="7200"/>
                  </a:cubicBezTo>
                  <a:cubicBezTo>
                    <a:pt x="19543" y="3600"/>
                    <a:pt x="2057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068242" y="6216464"/>
              <a:ext cx="1810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141"/>
                    <a:pt x="-1068" y="4281"/>
                    <a:pt x="132" y="7881"/>
                  </a:cubicBezTo>
                  <a:cubicBezTo>
                    <a:pt x="1332" y="11481"/>
                    <a:pt x="10932" y="16541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322984" y="6158382"/>
              <a:ext cx="131666" cy="27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053" fill="norm" stroke="1" extrusionOk="0">
                  <a:moveTo>
                    <a:pt x="20994" y="1545"/>
                  </a:moveTo>
                  <a:cubicBezTo>
                    <a:pt x="19644" y="1054"/>
                    <a:pt x="18294" y="563"/>
                    <a:pt x="16775" y="236"/>
                  </a:cubicBezTo>
                  <a:cubicBezTo>
                    <a:pt x="15257" y="-91"/>
                    <a:pt x="13569" y="-255"/>
                    <a:pt x="10869" y="972"/>
                  </a:cubicBezTo>
                  <a:cubicBezTo>
                    <a:pt x="8169" y="2200"/>
                    <a:pt x="4457" y="4818"/>
                    <a:pt x="2263" y="7600"/>
                  </a:cubicBezTo>
                  <a:cubicBezTo>
                    <a:pt x="69" y="10381"/>
                    <a:pt x="-606" y="13327"/>
                    <a:pt x="575" y="15700"/>
                  </a:cubicBezTo>
                  <a:cubicBezTo>
                    <a:pt x="1756" y="18072"/>
                    <a:pt x="4794" y="19872"/>
                    <a:pt x="8169" y="20609"/>
                  </a:cubicBezTo>
                  <a:cubicBezTo>
                    <a:pt x="11544" y="21345"/>
                    <a:pt x="15257" y="21018"/>
                    <a:pt x="18969" y="20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583766" y="6216464"/>
              <a:ext cx="1693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82"/>
                    <a:pt x="0" y="9164"/>
                    <a:pt x="0" y="12764"/>
                  </a:cubicBezTo>
                  <a:cubicBezTo>
                    <a:pt x="0" y="16364"/>
                    <a:pt x="10800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645150" y="6324414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824600" y="6229164"/>
              <a:ext cx="1888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1413" y="0"/>
                  </a:moveTo>
                  <a:cubicBezTo>
                    <a:pt x="18533" y="4800"/>
                    <a:pt x="15653" y="9600"/>
                    <a:pt x="13013" y="12800"/>
                  </a:cubicBezTo>
                  <a:cubicBezTo>
                    <a:pt x="10373" y="16000"/>
                    <a:pt x="7973" y="17600"/>
                    <a:pt x="5813" y="17867"/>
                  </a:cubicBezTo>
                  <a:cubicBezTo>
                    <a:pt x="3653" y="18133"/>
                    <a:pt x="1733" y="17067"/>
                    <a:pt x="773" y="15600"/>
                  </a:cubicBezTo>
                  <a:cubicBezTo>
                    <a:pt x="-187" y="14133"/>
                    <a:pt x="-187" y="12267"/>
                    <a:pt x="413" y="11200"/>
                  </a:cubicBezTo>
                  <a:cubicBezTo>
                    <a:pt x="1013" y="10133"/>
                    <a:pt x="2213" y="9867"/>
                    <a:pt x="4853" y="10800"/>
                  </a:cubicBezTo>
                  <a:cubicBezTo>
                    <a:pt x="7493" y="11733"/>
                    <a:pt x="11573" y="13867"/>
                    <a:pt x="14573" y="15867"/>
                  </a:cubicBezTo>
                  <a:cubicBezTo>
                    <a:pt x="17573" y="17867"/>
                    <a:pt x="19493" y="19733"/>
                    <a:pt x="214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6083300" y="6189258"/>
              <a:ext cx="101932" cy="30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1427" fill="norm" stroke="1" extrusionOk="0">
                  <a:moveTo>
                    <a:pt x="0" y="129"/>
                  </a:moveTo>
                  <a:cubicBezTo>
                    <a:pt x="2541" y="-22"/>
                    <a:pt x="5082" y="-173"/>
                    <a:pt x="8259" y="507"/>
                  </a:cubicBezTo>
                  <a:cubicBezTo>
                    <a:pt x="11435" y="1186"/>
                    <a:pt x="15247" y="2697"/>
                    <a:pt x="17788" y="4736"/>
                  </a:cubicBezTo>
                  <a:cubicBezTo>
                    <a:pt x="20329" y="6775"/>
                    <a:pt x="21600" y="9343"/>
                    <a:pt x="18847" y="12213"/>
                  </a:cubicBezTo>
                  <a:cubicBezTo>
                    <a:pt x="16094" y="15083"/>
                    <a:pt x="9318" y="18255"/>
                    <a:pt x="2541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366742" y="6078210"/>
              <a:ext cx="249959" cy="48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34" fill="norm" stroke="1" extrusionOk="0">
                  <a:moveTo>
                    <a:pt x="21435" y="1328"/>
                  </a:moveTo>
                  <a:cubicBezTo>
                    <a:pt x="21072" y="864"/>
                    <a:pt x="20709" y="401"/>
                    <a:pt x="20074" y="169"/>
                  </a:cubicBezTo>
                  <a:cubicBezTo>
                    <a:pt x="19438" y="-63"/>
                    <a:pt x="18531" y="-63"/>
                    <a:pt x="16171" y="215"/>
                  </a:cubicBezTo>
                  <a:cubicBezTo>
                    <a:pt x="13811" y="493"/>
                    <a:pt x="10000" y="1049"/>
                    <a:pt x="7186" y="1745"/>
                  </a:cubicBezTo>
                  <a:cubicBezTo>
                    <a:pt x="4373" y="2440"/>
                    <a:pt x="2558" y="3274"/>
                    <a:pt x="1741" y="4850"/>
                  </a:cubicBezTo>
                  <a:cubicBezTo>
                    <a:pt x="924" y="6426"/>
                    <a:pt x="1106" y="8744"/>
                    <a:pt x="1287" y="10876"/>
                  </a:cubicBezTo>
                  <a:cubicBezTo>
                    <a:pt x="1469" y="13008"/>
                    <a:pt x="1650" y="14955"/>
                    <a:pt x="1469" y="16438"/>
                  </a:cubicBezTo>
                  <a:cubicBezTo>
                    <a:pt x="1287" y="17922"/>
                    <a:pt x="743" y="18941"/>
                    <a:pt x="380" y="19729"/>
                  </a:cubicBezTo>
                  <a:cubicBezTo>
                    <a:pt x="17" y="20517"/>
                    <a:pt x="-165" y="21073"/>
                    <a:pt x="198" y="21305"/>
                  </a:cubicBezTo>
                  <a:cubicBezTo>
                    <a:pt x="561" y="21537"/>
                    <a:pt x="1469" y="21444"/>
                    <a:pt x="4464" y="21120"/>
                  </a:cubicBezTo>
                  <a:cubicBezTo>
                    <a:pt x="7459" y="20795"/>
                    <a:pt x="12541" y="20239"/>
                    <a:pt x="17623" y="19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654815" y="6216464"/>
              <a:ext cx="27303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1433" y="0"/>
                  </a:moveTo>
                  <a:cubicBezTo>
                    <a:pt x="19273" y="3200"/>
                    <a:pt x="17113" y="6400"/>
                    <a:pt x="14704" y="9200"/>
                  </a:cubicBezTo>
                  <a:cubicBezTo>
                    <a:pt x="12295" y="12000"/>
                    <a:pt x="9636" y="14400"/>
                    <a:pt x="7808" y="15700"/>
                  </a:cubicBezTo>
                  <a:cubicBezTo>
                    <a:pt x="5981" y="17000"/>
                    <a:pt x="4984" y="17200"/>
                    <a:pt x="3904" y="17300"/>
                  </a:cubicBezTo>
                  <a:cubicBezTo>
                    <a:pt x="2824" y="17400"/>
                    <a:pt x="1661" y="17400"/>
                    <a:pt x="913" y="16600"/>
                  </a:cubicBezTo>
                  <a:cubicBezTo>
                    <a:pt x="165" y="15800"/>
                    <a:pt x="-167" y="14200"/>
                    <a:pt x="82" y="13200"/>
                  </a:cubicBezTo>
                  <a:cubicBezTo>
                    <a:pt x="331" y="12200"/>
                    <a:pt x="1162" y="11800"/>
                    <a:pt x="2824" y="11700"/>
                  </a:cubicBezTo>
                  <a:cubicBezTo>
                    <a:pt x="4485" y="11600"/>
                    <a:pt x="6978" y="11800"/>
                    <a:pt x="8971" y="13000"/>
                  </a:cubicBezTo>
                  <a:cubicBezTo>
                    <a:pt x="10965" y="14200"/>
                    <a:pt x="12461" y="16400"/>
                    <a:pt x="13208" y="18000"/>
                  </a:cubicBezTo>
                  <a:cubicBezTo>
                    <a:pt x="13956" y="19600"/>
                    <a:pt x="13956" y="20600"/>
                    <a:pt x="139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010400" y="636886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7214129" y="6241864"/>
              <a:ext cx="148985" cy="46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20" fill="norm" stroke="1" extrusionOk="0">
                  <a:moveTo>
                    <a:pt x="1749" y="0"/>
                  </a:moveTo>
                  <a:cubicBezTo>
                    <a:pt x="1141" y="1459"/>
                    <a:pt x="532" y="2919"/>
                    <a:pt x="228" y="3892"/>
                  </a:cubicBezTo>
                  <a:cubicBezTo>
                    <a:pt x="-76" y="4865"/>
                    <a:pt x="-76" y="5351"/>
                    <a:pt x="228" y="5838"/>
                  </a:cubicBezTo>
                  <a:cubicBezTo>
                    <a:pt x="532" y="6324"/>
                    <a:pt x="1141" y="6811"/>
                    <a:pt x="2358" y="6957"/>
                  </a:cubicBezTo>
                  <a:cubicBezTo>
                    <a:pt x="3575" y="7103"/>
                    <a:pt x="5400" y="6908"/>
                    <a:pt x="7986" y="6130"/>
                  </a:cubicBezTo>
                  <a:cubicBezTo>
                    <a:pt x="10572" y="5351"/>
                    <a:pt x="13918" y="3989"/>
                    <a:pt x="16200" y="2919"/>
                  </a:cubicBezTo>
                  <a:cubicBezTo>
                    <a:pt x="18482" y="1849"/>
                    <a:pt x="19699" y="1070"/>
                    <a:pt x="20307" y="924"/>
                  </a:cubicBezTo>
                  <a:cubicBezTo>
                    <a:pt x="20916" y="778"/>
                    <a:pt x="20916" y="1265"/>
                    <a:pt x="21068" y="3405"/>
                  </a:cubicBezTo>
                  <a:cubicBezTo>
                    <a:pt x="21220" y="5546"/>
                    <a:pt x="21524" y="9341"/>
                    <a:pt x="21372" y="12405"/>
                  </a:cubicBezTo>
                  <a:cubicBezTo>
                    <a:pt x="21220" y="15470"/>
                    <a:pt x="20611" y="17805"/>
                    <a:pt x="19851" y="19216"/>
                  </a:cubicBezTo>
                  <a:cubicBezTo>
                    <a:pt x="19090" y="20627"/>
                    <a:pt x="18178" y="21114"/>
                    <a:pt x="16809" y="21357"/>
                  </a:cubicBezTo>
                  <a:cubicBezTo>
                    <a:pt x="15439" y="21600"/>
                    <a:pt x="13614" y="21600"/>
                    <a:pt x="11485" y="21162"/>
                  </a:cubicBezTo>
                  <a:cubicBezTo>
                    <a:pt x="9355" y="20724"/>
                    <a:pt x="6921" y="19849"/>
                    <a:pt x="6465" y="18730"/>
                  </a:cubicBezTo>
                  <a:cubicBezTo>
                    <a:pt x="6009" y="17611"/>
                    <a:pt x="7530" y="16249"/>
                    <a:pt x="9051" y="14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456916" y="6337114"/>
              <a:ext cx="61484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5951"/>
                    <a:pt x="6514" y="11902"/>
                    <a:pt x="2914" y="15429"/>
                  </a:cubicBezTo>
                  <a:cubicBezTo>
                    <a:pt x="-686" y="18955"/>
                    <a:pt x="-686" y="20057"/>
                    <a:pt x="1474" y="20718"/>
                  </a:cubicBezTo>
                  <a:cubicBezTo>
                    <a:pt x="3634" y="21380"/>
                    <a:pt x="7954" y="21600"/>
                    <a:pt x="10834" y="21600"/>
                  </a:cubicBezTo>
                  <a:cubicBezTo>
                    <a:pt x="13714" y="21600"/>
                    <a:pt x="15154" y="21380"/>
                    <a:pt x="16594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442200" y="6470464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581900" y="6483164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677150" y="6451414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7937500" y="6426014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8058149" y="6330764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21"/>
                    <a:pt x="7200" y="8441"/>
                    <a:pt x="3600" y="12041"/>
                  </a:cubicBezTo>
                  <a:cubicBezTo>
                    <a:pt x="0" y="15641"/>
                    <a:pt x="0" y="18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8352946" y="6274787"/>
              <a:ext cx="156055" cy="26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38" fill="norm" stroke="1" extrusionOk="0">
                  <a:moveTo>
                    <a:pt x="20954" y="918"/>
                  </a:moveTo>
                  <a:cubicBezTo>
                    <a:pt x="19533" y="581"/>
                    <a:pt x="18112" y="243"/>
                    <a:pt x="16691" y="75"/>
                  </a:cubicBezTo>
                  <a:cubicBezTo>
                    <a:pt x="15270" y="-94"/>
                    <a:pt x="13849" y="-94"/>
                    <a:pt x="11149" y="1340"/>
                  </a:cubicBezTo>
                  <a:cubicBezTo>
                    <a:pt x="8449" y="2775"/>
                    <a:pt x="4470" y="5644"/>
                    <a:pt x="2196" y="8681"/>
                  </a:cubicBezTo>
                  <a:cubicBezTo>
                    <a:pt x="-78" y="11719"/>
                    <a:pt x="-646" y="14925"/>
                    <a:pt x="775" y="17119"/>
                  </a:cubicBezTo>
                  <a:cubicBezTo>
                    <a:pt x="2196" y="19312"/>
                    <a:pt x="5607" y="20494"/>
                    <a:pt x="8165" y="21000"/>
                  </a:cubicBezTo>
                  <a:cubicBezTo>
                    <a:pt x="10722" y="21506"/>
                    <a:pt x="12428" y="21337"/>
                    <a:pt x="14133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8593251" y="6330764"/>
              <a:ext cx="23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500"/>
                    <a:pt x="2153" y="9000"/>
                    <a:pt x="353" y="12600"/>
                  </a:cubicBezTo>
                  <a:cubicBezTo>
                    <a:pt x="-1447" y="16200"/>
                    <a:pt x="3953" y="18900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8667750" y="6438714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8877941" y="6375214"/>
              <a:ext cx="196209" cy="16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65" fill="norm" stroke="1" extrusionOk="0">
                  <a:moveTo>
                    <a:pt x="21530" y="0"/>
                  </a:moveTo>
                  <a:cubicBezTo>
                    <a:pt x="18278" y="5049"/>
                    <a:pt x="15027" y="10099"/>
                    <a:pt x="12356" y="13605"/>
                  </a:cubicBezTo>
                  <a:cubicBezTo>
                    <a:pt x="9685" y="17112"/>
                    <a:pt x="7595" y="19075"/>
                    <a:pt x="5969" y="20197"/>
                  </a:cubicBezTo>
                  <a:cubicBezTo>
                    <a:pt x="4343" y="21319"/>
                    <a:pt x="3182" y="21600"/>
                    <a:pt x="2253" y="21179"/>
                  </a:cubicBezTo>
                  <a:cubicBezTo>
                    <a:pt x="1324" y="20758"/>
                    <a:pt x="627" y="19636"/>
                    <a:pt x="278" y="18094"/>
                  </a:cubicBezTo>
                  <a:cubicBezTo>
                    <a:pt x="-70" y="16551"/>
                    <a:pt x="-70" y="14587"/>
                    <a:pt x="162" y="12904"/>
                  </a:cubicBezTo>
                  <a:cubicBezTo>
                    <a:pt x="395" y="11221"/>
                    <a:pt x="859" y="9818"/>
                    <a:pt x="1672" y="9117"/>
                  </a:cubicBezTo>
                  <a:cubicBezTo>
                    <a:pt x="2485" y="8416"/>
                    <a:pt x="3646" y="8416"/>
                    <a:pt x="5853" y="9257"/>
                  </a:cubicBezTo>
                  <a:cubicBezTo>
                    <a:pt x="8059" y="10099"/>
                    <a:pt x="11311" y="11782"/>
                    <a:pt x="13749" y="13325"/>
                  </a:cubicBezTo>
                  <a:cubicBezTo>
                    <a:pt x="16188" y="14868"/>
                    <a:pt x="17814" y="16270"/>
                    <a:pt x="1944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086850" y="6273614"/>
              <a:ext cx="12579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13810" y="0"/>
                  </a:moveTo>
                  <a:cubicBezTo>
                    <a:pt x="16997" y="4075"/>
                    <a:pt x="20184" y="8151"/>
                    <a:pt x="20892" y="11208"/>
                  </a:cubicBezTo>
                  <a:cubicBezTo>
                    <a:pt x="21600" y="14264"/>
                    <a:pt x="19830" y="16302"/>
                    <a:pt x="15934" y="17864"/>
                  </a:cubicBezTo>
                  <a:cubicBezTo>
                    <a:pt x="12039" y="19426"/>
                    <a:pt x="6020" y="20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9387416" y="6305364"/>
              <a:ext cx="188929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920" y="0"/>
                  </a:moveTo>
                  <a:cubicBezTo>
                    <a:pt x="960" y="2268"/>
                    <a:pt x="0" y="4536"/>
                    <a:pt x="0" y="6210"/>
                  </a:cubicBezTo>
                  <a:cubicBezTo>
                    <a:pt x="0" y="7884"/>
                    <a:pt x="960" y="8964"/>
                    <a:pt x="2640" y="9504"/>
                  </a:cubicBezTo>
                  <a:cubicBezTo>
                    <a:pt x="4320" y="10044"/>
                    <a:pt x="6720" y="10044"/>
                    <a:pt x="9480" y="8964"/>
                  </a:cubicBezTo>
                  <a:cubicBezTo>
                    <a:pt x="12240" y="7884"/>
                    <a:pt x="15360" y="5724"/>
                    <a:pt x="17040" y="4320"/>
                  </a:cubicBezTo>
                  <a:cubicBezTo>
                    <a:pt x="18720" y="2916"/>
                    <a:pt x="18960" y="2268"/>
                    <a:pt x="19080" y="2322"/>
                  </a:cubicBezTo>
                  <a:cubicBezTo>
                    <a:pt x="19200" y="2376"/>
                    <a:pt x="19200" y="3132"/>
                    <a:pt x="19680" y="5184"/>
                  </a:cubicBezTo>
                  <a:cubicBezTo>
                    <a:pt x="20160" y="7236"/>
                    <a:pt x="21120" y="10584"/>
                    <a:pt x="21360" y="13392"/>
                  </a:cubicBezTo>
                  <a:cubicBezTo>
                    <a:pt x="21600" y="16200"/>
                    <a:pt x="21120" y="18468"/>
                    <a:pt x="20280" y="19818"/>
                  </a:cubicBezTo>
                  <a:cubicBezTo>
                    <a:pt x="19440" y="21168"/>
                    <a:pt x="18240" y="21600"/>
                    <a:pt x="16440" y="21600"/>
                  </a:cubicBezTo>
                  <a:cubicBezTo>
                    <a:pt x="14640" y="21600"/>
                    <a:pt x="12240" y="21168"/>
                    <a:pt x="10800" y="20088"/>
                  </a:cubicBezTo>
                  <a:cubicBezTo>
                    <a:pt x="9360" y="19008"/>
                    <a:pt x="8880" y="17280"/>
                    <a:pt x="8400" y="15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9443392" y="6140242"/>
              <a:ext cx="132409" cy="12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49" fill="norm" stroke="1" extrusionOk="0">
                  <a:moveTo>
                    <a:pt x="1904" y="8501"/>
                  </a:moveTo>
                  <a:cubicBezTo>
                    <a:pt x="876" y="9918"/>
                    <a:pt x="-153" y="11334"/>
                    <a:pt x="18" y="10803"/>
                  </a:cubicBezTo>
                  <a:cubicBezTo>
                    <a:pt x="190" y="10272"/>
                    <a:pt x="1561" y="7793"/>
                    <a:pt x="2761" y="5846"/>
                  </a:cubicBezTo>
                  <a:cubicBezTo>
                    <a:pt x="3961" y="3898"/>
                    <a:pt x="4990" y="2482"/>
                    <a:pt x="6361" y="1419"/>
                  </a:cubicBezTo>
                  <a:cubicBezTo>
                    <a:pt x="7733" y="357"/>
                    <a:pt x="9447" y="-351"/>
                    <a:pt x="10647" y="180"/>
                  </a:cubicBezTo>
                  <a:cubicBezTo>
                    <a:pt x="11847" y="711"/>
                    <a:pt x="12533" y="2482"/>
                    <a:pt x="14247" y="6200"/>
                  </a:cubicBezTo>
                  <a:cubicBezTo>
                    <a:pt x="15961" y="9918"/>
                    <a:pt x="18704" y="15583"/>
                    <a:pt x="21447" y="2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9741958" y="6451414"/>
              <a:ext cx="3069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16560" y="0"/>
                  </a:moveTo>
                  <a:cubicBezTo>
                    <a:pt x="10800" y="5455"/>
                    <a:pt x="5040" y="10909"/>
                    <a:pt x="2160" y="14182"/>
                  </a:cubicBezTo>
                  <a:cubicBezTo>
                    <a:pt x="-720" y="17455"/>
                    <a:pt x="-720" y="18545"/>
                    <a:pt x="2160" y="19418"/>
                  </a:cubicBezTo>
                  <a:cubicBezTo>
                    <a:pt x="5040" y="20291"/>
                    <a:pt x="10800" y="20945"/>
                    <a:pt x="14400" y="21273"/>
                  </a:cubicBezTo>
                  <a:cubicBezTo>
                    <a:pt x="18000" y="21600"/>
                    <a:pt x="19440" y="21600"/>
                    <a:pt x="208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9683750" y="6565714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6200"/>
                    <a:pt x="3840" y="10800"/>
                    <a:pt x="7440" y="7200"/>
                  </a:cubicBezTo>
                  <a:cubicBezTo>
                    <a:pt x="11040" y="3600"/>
                    <a:pt x="1632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9810749" y="6565714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9906000" y="6533964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0077450" y="6260914"/>
              <a:ext cx="6985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2371"/>
                    <a:pt x="17673" y="4741"/>
                    <a:pt x="14727" y="7420"/>
                  </a:cubicBezTo>
                  <a:cubicBezTo>
                    <a:pt x="11782" y="10098"/>
                    <a:pt x="7855" y="13083"/>
                    <a:pt x="5236" y="15498"/>
                  </a:cubicBezTo>
                  <a:cubicBezTo>
                    <a:pt x="2618" y="17912"/>
                    <a:pt x="1309" y="197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0220619" y="6438714"/>
              <a:ext cx="6638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5768" y="3114"/>
                    <a:pt x="10368" y="6227"/>
                    <a:pt x="6656" y="9049"/>
                  </a:cubicBezTo>
                  <a:cubicBezTo>
                    <a:pt x="2943" y="11870"/>
                    <a:pt x="918" y="14400"/>
                    <a:pt x="243" y="16249"/>
                  </a:cubicBezTo>
                  <a:cubicBezTo>
                    <a:pt x="-432" y="18097"/>
                    <a:pt x="243" y="19265"/>
                    <a:pt x="2943" y="20043"/>
                  </a:cubicBezTo>
                  <a:cubicBezTo>
                    <a:pt x="5643" y="20822"/>
                    <a:pt x="10368" y="21211"/>
                    <a:pt x="150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0185399" y="6575420"/>
              <a:ext cx="120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26" y="11918"/>
                    <a:pt x="9853" y="3818"/>
                    <a:pt x="13453" y="1118"/>
                  </a:cubicBezTo>
                  <a:cubicBezTo>
                    <a:pt x="17053" y="-1582"/>
                    <a:pt x="1932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0369550" y="6584764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0522455" y="6513694"/>
              <a:ext cx="120146" cy="14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63" fill="norm" stroke="1" extrusionOk="0">
                  <a:moveTo>
                    <a:pt x="1029" y="2120"/>
                  </a:moveTo>
                  <a:cubicBezTo>
                    <a:pt x="2518" y="1153"/>
                    <a:pt x="4008" y="185"/>
                    <a:pt x="5684" y="24"/>
                  </a:cubicBezTo>
                  <a:cubicBezTo>
                    <a:pt x="7360" y="-137"/>
                    <a:pt x="9222" y="508"/>
                    <a:pt x="10525" y="1636"/>
                  </a:cubicBezTo>
                  <a:cubicBezTo>
                    <a:pt x="11829" y="2764"/>
                    <a:pt x="12573" y="4376"/>
                    <a:pt x="11829" y="6633"/>
                  </a:cubicBezTo>
                  <a:cubicBezTo>
                    <a:pt x="11084" y="8890"/>
                    <a:pt x="8849" y="11791"/>
                    <a:pt x="6242" y="14209"/>
                  </a:cubicBezTo>
                  <a:cubicBezTo>
                    <a:pt x="3636" y="16627"/>
                    <a:pt x="656" y="18562"/>
                    <a:pt x="98" y="19690"/>
                  </a:cubicBezTo>
                  <a:cubicBezTo>
                    <a:pt x="-461" y="20818"/>
                    <a:pt x="1401" y="21141"/>
                    <a:pt x="5311" y="21302"/>
                  </a:cubicBezTo>
                  <a:cubicBezTo>
                    <a:pt x="9222" y="21463"/>
                    <a:pt x="15180" y="21463"/>
                    <a:pt x="21139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0629899" y="6292101"/>
              <a:ext cx="238930" cy="50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94" fill="norm" stroke="1" extrusionOk="0">
                  <a:moveTo>
                    <a:pt x="6253" y="296"/>
                  </a:moveTo>
                  <a:cubicBezTo>
                    <a:pt x="9095" y="115"/>
                    <a:pt x="11937" y="-67"/>
                    <a:pt x="14305" y="24"/>
                  </a:cubicBezTo>
                  <a:cubicBezTo>
                    <a:pt x="16674" y="115"/>
                    <a:pt x="18568" y="478"/>
                    <a:pt x="19800" y="1340"/>
                  </a:cubicBezTo>
                  <a:cubicBezTo>
                    <a:pt x="21032" y="2202"/>
                    <a:pt x="21600" y="3563"/>
                    <a:pt x="21316" y="5651"/>
                  </a:cubicBezTo>
                  <a:cubicBezTo>
                    <a:pt x="21032" y="7738"/>
                    <a:pt x="19895" y="10551"/>
                    <a:pt x="19326" y="12911"/>
                  </a:cubicBezTo>
                  <a:cubicBezTo>
                    <a:pt x="18758" y="15271"/>
                    <a:pt x="18758" y="17177"/>
                    <a:pt x="18758" y="18402"/>
                  </a:cubicBezTo>
                  <a:cubicBezTo>
                    <a:pt x="18758" y="19627"/>
                    <a:pt x="18758" y="20172"/>
                    <a:pt x="18379" y="20580"/>
                  </a:cubicBezTo>
                  <a:cubicBezTo>
                    <a:pt x="18000" y="20988"/>
                    <a:pt x="17242" y="21261"/>
                    <a:pt x="14968" y="21397"/>
                  </a:cubicBezTo>
                  <a:cubicBezTo>
                    <a:pt x="12695" y="21533"/>
                    <a:pt x="8905" y="21533"/>
                    <a:pt x="6158" y="21351"/>
                  </a:cubicBezTo>
                  <a:cubicBezTo>
                    <a:pt x="3411" y="21170"/>
                    <a:pt x="1705" y="20807"/>
                    <a:pt x="0" y="20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181350" y="7168964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213099" y="7302314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706447" y="6984814"/>
              <a:ext cx="30675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9666" y="0"/>
                  </a:moveTo>
                  <a:cubicBezTo>
                    <a:pt x="18778" y="2757"/>
                    <a:pt x="17890" y="5515"/>
                    <a:pt x="16337" y="8349"/>
                  </a:cubicBezTo>
                  <a:cubicBezTo>
                    <a:pt x="14783" y="11183"/>
                    <a:pt x="12564" y="14094"/>
                    <a:pt x="10419" y="15932"/>
                  </a:cubicBezTo>
                  <a:cubicBezTo>
                    <a:pt x="8274" y="17770"/>
                    <a:pt x="6203" y="18536"/>
                    <a:pt x="4797" y="18843"/>
                  </a:cubicBezTo>
                  <a:cubicBezTo>
                    <a:pt x="3392" y="19149"/>
                    <a:pt x="2652" y="18996"/>
                    <a:pt x="1912" y="18153"/>
                  </a:cubicBezTo>
                  <a:cubicBezTo>
                    <a:pt x="1173" y="17311"/>
                    <a:pt x="433" y="15779"/>
                    <a:pt x="137" y="14553"/>
                  </a:cubicBezTo>
                  <a:cubicBezTo>
                    <a:pt x="-159" y="13328"/>
                    <a:pt x="-11" y="12409"/>
                    <a:pt x="951" y="11489"/>
                  </a:cubicBezTo>
                  <a:cubicBezTo>
                    <a:pt x="1912" y="10570"/>
                    <a:pt x="3688" y="9651"/>
                    <a:pt x="5759" y="9498"/>
                  </a:cubicBezTo>
                  <a:cubicBezTo>
                    <a:pt x="7830" y="9345"/>
                    <a:pt x="10197" y="9957"/>
                    <a:pt x="12490" y="10953"/>
                  </a:cubicBezTo>
                  <a:cubicBezTo>
                    <a:pt x="14783" y="11949"/>
                    <a:pt x="17003" y="13328"/>
                    <a:pt x="18482" y="15166"/>
                  </a:cubicBezTo>
                  <a:cubicBezTo>
                    <a:pt x="19962" y="17004"/>
                    <a:pt x="20701" y="19302"/>
                    <a:pt x="214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089400" y="7219764"/>
              <a:ext cx="12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239818" y="7016564"/>
              <a:ext cx="220085" cy="49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636" y="0"/>
                  </a:moveTo>
                  <a:cubicBezTo>
                    <a:pt x="1617" y="278"/>
                    <a:pt x="598" y="556"/>
                    <a:pt x="191" y="1530"/>
                  </a:cubicBezTo>
                  <a:cubicBezTo>
                    <a:pt x="-217" y="2503"/>
                    <a:pt x="-13" y="4172"/>
                    <a:pt x="1209" y="5191"/>
                  </a:cubicBezTo>
                  <a:cubicBezTo>
                    <a:pt x="2432" y="6211"/>
                    <a:pt x="4674" y="6582"/>
                    <a:pt x="6915" y="6118"/>
                  </a:cubicBezTo>
                  <a:cubicBezTo>
                    <a:pt x="9157" y="5655"/>
                    <a:pt x="11398" y="4357"/>
                    <a:pt x="13130" y="3106"/>
                  </a:cubicBezTo>
                  <a:cubicBezTo>
                    <a:pt x="14862" y="1854"/>
                    <a:pt x="16085" y="649"/>
                    <a:pt x="16492" y="324"/>
                  </a:cubicBezTo>
                  <a:cubicBezTo>
                    <a:pt x="16900" y="0"/>
                    <a:pt x="16492" y="556"/>
                    <a:pt x="16696" y="2039"/>
                  </a:cubicBezTo>
                  <a:cubicBezTo>
                    <a:pt x="16900" y="3523"/>
                    <a:pt x="17715" y="5933"/>
                    <a:pt x="18632" y="8482"/>
                  </a:cubicBezTo>
                  <a:cubicBezTo>
                    <a:pt x="19549" y="11032"/>
                    <a:pt x="20568" y="13720"/>
                    <a:pt x="20975" y="15806"/>
                  </a:cubicBezTo>
                  <a:cubicBezTo>
                    <a:pt x="21383" y="17892"/>
                    <a:pt x="21179" y="19375"/>
                    <a:pt x="20568" y="20302"/>
                  </a:cubicBezTo>
                  <a:cubicBezTo>
                    <a:pt x="19957" y="21229"/>
                    <a:pt x="18938" y="21600"/>
                    <a:pt x="17206" y="21600"/>
                  </a:cubicBezTo>
                  <a:cubicBezTo>
                    <a:pt x="15474" y="21600"/>
                    <a:pt x="13028" y="21229"/>
                    <a:pt x="11500" y="20488"/>
                  </a:cubicBezTo>
                  <a:cubicBezTo>
                    <a:pt x="9972" y="19746"/>
                    <a:pt x="9360" y="18633"/>
                    <a:pt x="9870" y="17753"/>
                  </a:cubicBezTo>
                  <a:cubicBezTo>
                    <a:pt x="10379" y="16872"/>
                    <a:pt x="12009" y="16223"/>
                    <a:pt x="13640" y="15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542366" y="7124514"/>
              <a:ext cx="99485" cy="22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3677" y="0"/>
                  </a:moveTo>
                  <a:cubicBezTo>
                    <a:pt x="2757" y="5502"/>
                    <a:pt x="1838" y="11004"/>
                    <a:pt x="1149" y="14264"/>
                  </a:cubicBezTo>
                  <a:cubicBezTo>
                    <a:pt x="460" y="17525"/>
                    <a:pt x="0" y="18543"/>
                    <a:pt x="0" y="19562"/>
                  </a:cubicBezTo>
                  <a:cubicBezTo>
                    <a:pt x="0" y="20581"/>
                    <a:pt x="460" y="21600"/>
                    <a:pt x="4136" y="21498"/>
                  </a:cubicBezTo>
                  <a:cubicBezTo>
                    <a:pt x="7813" y="21396"/>
                    <a:pt x="14706" y="20174"/>
                    <a:pt x="21600" y="18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520068" y="7226114"/>
              <a:ext cx="12178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551" y="21600"/>
                  </a:moveTo>
                  <a:cubicBezTo>
                    <a:pt x="1689" y="16800"/>
                    <a:pt x="-173" y="12000"/>
                    <a:pt x="13" y="8400"/>
                  </a:cubicBezTo>
                  <a:cubicBezTo>
                    <a:pt x="199" y="4800"/>
                    <a:pt x="2434" y="2400"/>
                    <a:pt x="6344" y="1200"/>
                  </a:cubicBezTo>
                  <a:cubicBezTo>
                    <a:pt x="10255" y="0"/>
                    <a:pt x="15841" y="0"/>
                    <a:pt x="214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978400" y="7226114"/>
              <a:ext cx="241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16800"/>
                    <a:pt x="6442" y="12000"/>
                    <a:pt x="10042" y="8400"/>
                  </a:cubicBezTo>
                  <a:cubicBezTo>
                    <a:pt x="13642" y="4800"/>
                    <a:pt x="1762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118100" y="7118164"/>
              <a:ext cx="444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215"/>
                    <a:pt x="8229" y="8429"/>
                    <a:pt x="11314" y="11941"/>
                  </a:cubicBezTo>
                  <a:cubicBezTo>
                    <a:pt x="14400" y="15454"/>
                    <a:pt x="16457" y="18263"/>
                    <a:pt x="18000" y="19756"/>
                  </a:cubicBezTo>
                  <a:cubicBezTo>
                    <a:pt x="19543" y="21249"/>
                    <a:pt x="20571" y="21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645150" y="6667314"/>
              <a:ext cx="730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8" y="6300"/>
                    <a:pt x="3757" y="12600"/>
                    <a:pt x="5885" y="15750"/>
                  </a:cubicBezTo>
                  <a:cubicBezTo>
                    <a:pt x="8014" y="18900"/>
                    <a:pt x="10393" y="18900"/>
                    <a:pt x="13054" y="19350"/>
                  </a:cubicBezTo>
                  <a:cubicBezTo>
                    <a:pt x="15715" y="19800"/>
                    <a:pt x="18657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743700" y="6838764"/>
              <a:ext cx="660400" cy="1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0" y="0"/>
                  </a:moveTo>
                  <a:cubicBezTo>
                    <a:pt x="1938" y="8640"/>
                    <a:pt x="3877" y="17280"/>
                    <a:pt x="6162" y="19440"/>
                  </a:cubicBezTo>
                  <a:cubicBezTo>
                    <a:pt x="8446" y="21600"/>
                    <a:pt x="11077" y="17280"/>
                    <a:pt x="13535" y="14040"/>
                  </a:cubicBezTo>
                  <a:cubicBezTo>
                    <a:pt x="15992" y="10800"/>
                    <a:pt x="18277" y="8640"/>
                    <a:pt x="19592" y="8640"/>
                  </a:cubicBezTo>
                  <a:cubicBezTo>
                    <a:pt x="20908" y="8640"/>
                    <a:pt x="21254" y="1080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485761" y="7200714"/>
              <a:ext cx="24193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14581" y="0"/>
                  </a:moveTo>
                  <a:cubicBezTo>
                    <a:pt x="14953" y="2400"/>
                    <a:pt x="15325" y="4800"/>
                    <a:pt x="14301" y="8040"/>
                  </a:cubicBezTo>
                  <a:cubicBezTo>
                    <a:pt x="13277" y="11280"/>
                    <a:pt x="10856" y="15360"/>
                    <a:pt x="8622" y="17520"/>
                  </a:cubicBezTo>
                  <a:cubicBezTo>
                    <a:pt x="6387" y="19680"/>
                    <a:pt x="4339" y="19920"/>
                    <a:pt x="2943" y="19440"/>
                  </a:cubicBezTo>
                  <a:cubicBezTo>
                    <a:pt x="1546" y="18960"/>
                    <a:pt x="801" y="17760"/>
                    <a:pt x="336" y="16440"/>
                  </a:cubicBezTo>
                  <a:cubicBezTo>
                    <a:pt x="-130" y="15120"/>
                    <a:pt x="-316" y="13680"/>
                    <a:pt x="1174" y="12480"/>
                  </a:cubicBezTo>
                  <a:cubicBezTo>
                    <a:pt x="2663" y="11280"/>
                    <a:pt x="5829" y="10320"/>
                    <a:pt x="9460" y="11880"/>
                  </a:cubicBezTo>
                  <a:cubicBezTo>
                    <a:pt x="13091" y="13440"/>
                    <a:pt x="17187" y="17520"/>
                    <a:pt x="212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822949" y="735946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963910" y="7186884"/>
              <a:ext cx="125741" cy="24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302" fill="norm" stroke="1" extrusionOk="0">
                  <a:moveTo>
                    <a:pt x="20696" y="2314"/>
                  </a:moveTo>
                  <a:cubicBezTo>
                    <a:pt x="17909" y="1206"/>
                    <a:pt x="15122" y="99"/>
                    <a:pt x="11986" y="6"/>
                  </a:cubicBezTo>
                  <a:cubicBezTo>
                    <a:pt x="8851" y="-86"/>
                    <a:pt x="5367" y="837"/>
                    <a:pt x="2928" y="3699"/>
                  </a:cubicBezTo>
                  <a:cubicBezTo>
                    <a:pt x="490" y="6560"/>
                    <a:pt x="-904" y="11360"/>
                    <a:pt x="664" y="14683"/>
                  </a:cubicBezTo>
                  <a:cubicBezTo>
                    <a:pt x="2231" y="18006"/>
                    <a:pt x="6761" y="19852"/>
                    <a:pt x="10070" y="20683"/>
                  </a:cubicBezTo>
                  <a:cubicBezTo>
                    <a:pt x="13380" y="21514"/>
                    <a:pt x="15470" y="21329"/>
                    <a:pt x="17561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6147742" y="7232464"/>
              <a:ext cx="3715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0266" y="0"/>
                  </a:moveTo>
                  <a:cubicBezTo>
                    <a:pt x="5466" y="771"/>
                    <a:pt x="666" y="1543"/>
                    <a:pt x="66" y="4757"/>
                  </a:cubicBezTo>
                  <a:cubicBezTo>
                    <a:pt x="-534" y="7971"/>
                    <a:pt x="3066" y="13629"/>
                    <a:pt x="7266" y="16843"/>
                  </a:cubicBezTo>
                  <a:cubicBezTo>
                    <a:pt x="11466" y="20057"/>
                    <a:pt x="16266" y="20829"/>
                    <a:pt x="210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229350" y="7327714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397380" y="7270564"/>
              <a:ext cx="174870" cy="17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87" fill="norm" stroke="1" extrusionOk="0">
                  <a:moveTo>
                    <a:pt x="17596" y="0"/>
                  </a:moveTo>
                  <a:cubicBezTo>
                    <a:pt x="15254" y="4424"/>
                    <a:pt x="12912" y="8848"/>
                    <a:pt x="10830" y="12361"/>
                  </a:cubicBezTo>
                  <a:cubicBezTo>
                    <a:pt x="8748" y="15875"/>
                    <a:pt x="6927" y="18477"/>
                    <a:pt x="5365" y="19908"/>
                  </a:cubicBezTo>
                  <a:cubicBezTo>
                    <a:pt x="3804" y="21340"/>
                    <a:pt x="2502" y="21600"/>
                    <a:pt x="1592" y="20949"/>
                  </a:cubicBezTo>
                  <a:cubicBezTo>
                    <a:pt x="681" y="20299"/>
                    <a:pt x="160" y="18737"/>
                    <a:pt x="30" y="17306"/>
                  </a:cubicBezTo>
                  <a:cubicBezTo>
                    <a:pt x="-100" y="15875"/>
                    <a:pt x="160" y="14573"/>
                    <a:pt x="1461" y="13402"/>
                  </a:cubicBezTo>
                  <a:cubicBezTo>
                    <a:pt x="2763" y="12231"/>
                    <a:pt x="5105" y="11190"/>
                    <a:pt x="8618" y="11451"/>
                  </a:cubicBezTo>
                  <a:cubicBezTo>
                    <a:pt x="12131" y="11711"/>
                    <a:pt x="16816" y="13272"/>
                    <a:pt x="21500" y="14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604000" y="7202415"/>
              <a:ext cx="115511" cy="31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484" fill="norm" stroke="1" extrusionOk="0">
                  <a:moveTo>
                    <a:pt x="6703" y="748"/>
                  </a:moveTo>
                  <a:cubicBezTo>
                    <a:pt x="8193" y="316"/>
                    <a:pt x="9683" y="-116"/>
                    <a:pt x="11172" y="28"/>
                  </a:cubicBezTo>
                  <a:cubicBezTo>
                    <a:pt x="12662" y="172"/>
                    <a:pt x="14152" y="892"/>
                    <a:pt x="16386" y="2764"/>
                  </a:cubicBezTo>
                  <a:cubicBezTo>
                    <a:pt x="18621" y="4636"/>
                    <a:pt x="21600" y="7660"/>
                    <a:pt x="19738" y="10756"/>
                  </a:cubicBezTo>
                  <a:cubicBezTo>
                    <a:pt x="17876" y="13852"/>
                    <a:pt x="11172" y="17020"/>
                    <a:pt x="7076" y="18820"/>
                  </a:cubicBezTo>
                  <a:cubicBezTo>
                    <a:pt x="2979" y="20620"/>
                    <a:pt x="1490" y="21052"/>
                    <a:pt x="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934200" y="7232464"/>
              <a:ext cx="18885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0" y="0"/>
                  </a:moveTo>
                  <a:cubicBezTo>
                    <a:pt x="240" y="1029"/>
                    <a:pt x="480" y="2057"/>
                    <a:pt x="1320" y="3039"/>
                  </a:cubicBezTo>
                  <a:cubicBezTo>
                    <a:pt x="2160" y="4021"/>
                    <a:pt x="3600" y="4956"/>
                    <a:pt x="4920" y="5470"/>
                  </a:cubicBezTo>
                  <a:cubicBezTo>
                    <a:pt x="6240" y="5984"/>
                    <a:pt x="7440" y="6078"/>
                    <a:pt x="8400" y="5938"/>
                  </a:cubicBezTo>
                  <a:cubicBezTo>
                    <a:pt x="9360" y="5797"/>
                    <a:pt x="10080" y="5423"/>
                    <a:pt x="11160" y="4722"/>
                  </a:cubicBezTo>
                  <a:cubicBezTo>
                    <a:pt x="12240" y="4021"/>
                    <a:pt x="13680" y="2992"/>
                    <a:pt x="14520" y="2104"/>
                  </a:cubicBezTo>
                  <a:cubicBezTo>
                    <a:pt x="15360" y="1216"/>
                    <a:pt x="15600" y="468"/>
                    <a:pt x="15720" y="327"/>
                  </a:cubicBezTo>
                  <a:cubicBezTo>
                    <a:pt x="15840" y="187"/>
                    <a:pt x="15840" y="655"/>
                    <a:pt x="16800" y="2338"/>
                  </a:cubicBezTo>
                  <a:cubicBezTo>
                    <a:pt x="17760" y="4021"/>
                    <a:pt x="19680" y="6919"/>
                    <a:pt x="20640" y="9631"/>
                  </a:cubicBezTo>
                  <a:cubicBezTo>
                    <a:pt x="21600" y="12343"/>
                    <a:pt x="21600" y="14868"/>
                    <a:pt x="21000" y="16738"/>
                  </a:cubicBezTo>
                  <a:cubicBezTo>
                    <a:pt x="20400" y="18608"/>
                    <a:pt x="19200" y="19823"/>
                    <a:pt x="17880" y="20571"/>
                  </a:cubicBezTo>
                  <a:cubicBezTo>
                    <a:pt x="16560" y="21319"/>
                    <a:pt x="15120" y="21600"/>
                    <a:pt x="13920" y="21600"/>
                  </a:cubicBezTo>
                  <a:cubicBezTo>
                    <a:pt x="12720" y="21600"/>
                    <a:pt x="11760" y="21319"/>
                    <a:pt x="10800" y="20338"/>
                  </a:cubicBezTo>
                  <a:cubicBezTo>
                    <a:pt x="9840" y="19356"/>
                    <a:pt x="8880" y="17673"/>
                    <a:pt x="8880" y="16317"/>
                  </a:cubicBezTo>
                  <a:cubicBezTo>
                    <a:pt x="8880" y="14961"/>
                    <a:pt x="9840" y="13932"/>
                    <a:pt x="10800" y="12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7216515" y="7346764"/>
              <a:ext cx="47885" cy="20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76" fill="norm" stroke="1" extrusionOk="0">
                  <a:moveTo>
                    <a:pt x="4342" y="0"/>
                  </a:moveTo>
                  <a:cubicBezTo>
                    <a:pt x="2463" y="5951"/>
                    <a:pt x="585" y="11902"/>
                    <a:pt x="116" y="15539"/>
                  </a:cubicBezTo>
                  <a:cubicBezTo>
                    <a:pt x="-354" y="19176"/>
                    <a:pt x="585" y="20498"/>
                    <a:pt x="3403" y="21049"/>
                  </a:cubicBezTo>
                  <a:cubicBezTo>
                    <a:pt x="6220" y="21600"/>
                    <a:pt x="10916" y="21380"/>
                    <a:pt x="14203" y="20939"/>
                  </a:cubicBezTo>
                  <a:cubicBezTo>
                    <a:pt x="17489" y="20498"/>
                    <a:pt x="19368" y="19837"/>
                    <a:pt x="21246" y="19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168018" y="7461064"/>
              <a:ext cx="134483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18" y="21600"/>
                  </a:moveTo>
                  <a:cubicBezTo>
                    <a:pt x="1530" y="14400"/>
                    <a:pt x="-157" y="7200"/>
                    <a:pt x="12" y="3600"/>
                  </a:cubicBezTo>
                  <a:cubicBezTo>
                    <a:pt x="180" y="0"/>
                    <a:pt x="2205" y="0"/>
                    <a:pt x="6087" y="0"/>
                  </a:cubicBezTo>
                  <a:cubicBezTo>
                    <a:pt x="9968" y="0"/>
                    <a:pt x="15706" y="0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7346950" y="7448364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467600" y="7384864"/>
              <a:ext cx="6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715250" y="7372164"/>
              <a:ext cx="2159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8" y="10800"/>
                    <a:pt x="11435" y="21600"/>
                    <a:pt x="15035" y="21600"/>
                  </a:cubicBezTo>
                  <a:cubicBezTo>
                    <a:pt x="18635" y="21600"/>
                    <a:pt x="20118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7823200" y="7289614"/>
              <a:ext cx="31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45"/>
                    <a:pt x="0" y="8291"/>
                    <a:pt x="3600" y="11891"/>
                  </a:cubicBezTo>
                  <a:cubicBezTo>
                    <a:pt x="7200" y="15491"/>
                    <a:pt x="14400" y="185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337550" y="6743514"/>
              <a:ext cx="381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502394" y="6756214"/>
              <a:ext cx="317757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029" fill="norm" stroke="1" extrusionOk="0">
                  <a:moveTo>
                    <a:pt x="4738" y="0"/>
                  </a:moveTo>
                  <a:cubicBezTo>
                    <a:pt x="3879" y="4320"/>
                    <a:pt x="3021" y="8640"/>
                    <a:pt x="2091" y="10800"/>
                  </a:cubicBezTo>
                  <a:cubicBezTo>
                    <a:pt x="1161" y="12960"/>
                    <a:pt x="160" y="12960"/>
                    <a:pt x="17" y="15120"/>
                  </a:cubicBezTo>
                  <a:cubicBezTo>
                    <a:pt x="-126" y="17280"/>
                    <a:pt x="589" y="21600"/>
                    <a:pt x="3307" y="19440"/>
                  </a:cubicBezTo>
                  <a:cubicBezTo>
                    <a:pt x="6025" y="17280"/>
                    <a:pt x="10746" y="8640"/>
                    <a:pt x="14107" y="4320"/>
                  </a:cubicBezTo>
                  <a:cubicBezTo>
                    <a:pt x="17469" y="0"/>
                    <a:pt x="19471" y="0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118303" y="7224538"/>
              <a:ext cx="168447" cy="30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14" fill="norm" stroke="1" extrusionOk="0">
                  <a:moveTo>
                    <a:pt x="18822" y="3217"/>
                  </a:moveTo>
                  <a:cubicBezTo>
                    <a:pt x="18822" y="2181"/>
                    <a:pt x="18822" y="1146"/>
                    <a:pt x="18155" y="554"/>
                  </a:cubicBezTo>
                  <a:cubicBezTo>
                    <a:pt x="17489" y="-38"/>
                    <a:pt x="16155" y="-186"/>
                    <a:pt x="14289" y="258"/>
                  </a:cubicBezTo>
                  <a:cubicBezTo>
                    <a:pt x="12422" y="702"/>
                    <a:pt x="10022" y="1737"/>
                    <a:pt x="7489" y="3587"/>
                  </a:cubicBezTo>
                  <a:cubicBezTo>
                    <a:pt x="4955" y="5436"/>
                    <a:pt x="2289" y="8099"/>
                    <a:pt x="955" y="10318"/>
                  </a:cubicBezTo>
                  <a:cubicBezTo>
                    <a:pt x="-378" y="12537"/>
                    <a:pt x="-378" y="14313"/>
                    <a:pt x="1355" y="16014"/>
                  </a:cubicBezTo>
                  <a:cubicBezTo>
                    <a:pt x="3089" y="17715"/>
                    <a:pt x="6555" y="19343"/>
                    <a:pt x="10155" y="20230"/>
                  </a:cubicBezTo>
                  <a:cubicBezTo>
                    <a:pt x="13755" y="21118"/>
                    <a:pt x="17489" y="21266"/>
                    <a:pt x="21222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8355473" y="7308664"/>
              <a:ext cx="3922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484"/>
                    <a:pt x="-1585" y="6968"/>
                    <a:pt x="575" y="10568"/>
                  </a:cubicBezTo>
                  <a:cubicBezTo>
                    <a:pt x="2735" y="14168"/>
                    <a:pt x="11375" y="1788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8439149" y="7422401"/>
              <a:ext cx="133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29" y="11375"/>
                    <a:pt x="2057" y="2735"/>
                    <a:pt x="5657" y="575"/>
                  </a:cubicBezTo>
                  <a:cubicBezTo>
                    <a:pt x="9257" y="-1585"/>
                    <a:pt x="1542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569982" y="7359464"/>
              <a:ext cx="161268" cy="1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44" fill="norm" stroke="1" extrusionOk="0">
                  <a:moveTo>
                    <a:pt x="18007" y="0"/>
                  </a:moveTo>
                  <a:cubicBezTo>
                    <a:pt x="17446" y="3955"/>
                    <a:pt x="16885" y="7910"/>
                    <a:pt x="14641" y="11561"/>
                  </a:cubicBezTo>
                  <a:cubicBezTo>
                    <a:pt x="12396" y="15211"/>
                    <a:pt x="8469" y="18558"/>
                    <a:pt x="5804" y="20079"/>
                  </a:cubicBezTo>
                  <a:cubicBezTo>
                    <a:pt x="3139" y="21600"/>
                    <a:pt x="1737" y="21296"/>
                    <a:pt x="895" y="20383"/>
                  </a:cubicBezTo>
                  <a:cubicBezTo>
                    <a:pt x="54" y="19470"/>
                    <a:pt x="-227" y="17949"/>
                    <a:pt x="194" y="16732"/>
                  </a:cubicBezTo>
                  <a:cubicBezTo>
                    <a:pt x="615" y="15515"/>
                    <a:pt x="1737" y="14603"/>
                    <a:pt x="5383" y="15211"/>
                  </a:cubicBezTo>
                  <a:cubicBezTo>
                    <a:pt x="9030" y="15820"/>
                    <a:pt x="15202" y="17949"/>
                    <a:pt x="21373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820150" y="7340414"/>
              <a:ext cx="5201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0" y="0"/>
                  </a:moveTo>
                  <a:cubicBezTo>
                    <a:pt x="6048" y="2057"/>
                    <a:pt x="12096" y="4114"/>
                    <a:pt x="15984" y="7097"/>
                  </a:cubicBezTo>
                  <a:cubicBezTo>
                    <a:pt x="19872" y="10080"/>
                    <a:pt x="21600" y="13989"/>
                    <a:pt x="21168" y="16354"/>
                  </a:cubicBezTo>
                  <a:cubicBezTo>
                    <a:pt x="20736" y="18720"/>
                    <a:pt x="18144" y="19543"/>
                    <a:pt x="14256" y="20160"/>
                  </a:cubicBezTo>
                  <a:cubicBezTo>
                    <a:pt x="10368" y="20777"/>
                    <a:pt x="5184" y="21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864600" y="7156264"/>
              <a:ext cx="158750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14"/>
                  </a:moveTo>
                  <a:cubicBezTo>
                    <a:pt x="1440" y="1157"/>
                    <a:pt x="2880" y="0"/>
                    <a:pt x="4176" y="0"/>
                  </a:cubicBezTo>
                  <a:cubicBezTo>
                    <a:pt x="5472" y="0"/>
                    <a:pt x="6624" y="1157"/>
                    <a:pt x="7632" y="2507"/>
                  </a:cubicBezTo>
                  <a:cubicBezTo>
                    <a:pt x="8640" y="3857"/>
                    <a:pt x="9504" y="5400"/>
                    <a:pt x="9360" y="7907"/>
                  </a:cubicBezTo>
                  <a:cubicBezTo>
                    <a:pt x="9216" y="10414"/>
                    <a:pt x="8064" y="13886"/>
                    <a:pt x="6912" y="16200"/>
                  </a:cubicBezTo>
                  <a:cubicBezTo>
                    <a:pt x="5760" y="18514"/>
                    <a:pt x="4608" y="19671"/>
                    <a:pt x="4752" y="20443"/>
                  </a:cubicBezTo>
                  <a:cubicBezTo>
                    <a:pt x="4896" y="21214"/>
                    <a:pt x="6336" y="21600"/>
                    <a:pt x="9360" y="21600"/>
                  </a:cubicBezTo>
                  <a:cubicBezTo>
                    <a:pt x="12384" y="21600"/>
                    <a:pt x="16992" y="21214"/>
                    <a:pt x="21600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9055100" y="746741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9421283" y="6804569"/>
              <a:ext cx="1265767" cy="13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361" y="384"/>
                  </a:moveTo>
                  <a:cubicBezTo>
                    <a:pt x="181" y="51"/>
                    <a:pt x="0" y="-281"/>
                    <a:pt x="0" y="384"/>
                  </a:cubicBezTo>
                  <a:cubicBezTo>
                    <a:pt x="0" y="1048"/>
                    <a:pt x="181" y="2710"/>
                    <a:pt x="813" y="3873"/>
                  </a:cubicBezTo>
                  <a:cubicBezTo>
                    <a:pt x="1445" y="5036"/>
                    <a:pt x="2528" y="5701"/>
                    <a:pt x="3757" y="5867"/>
                  </a:cubicBezTo>
                  <a:cubicBezTo>
                    <a:pt x="4985" y="6033"/>
                    <a:pt x="6357" y="5701"/>
                    <a:pt x="7730" y="6199"/>
                  </a:cubicBezTo>
                  <a:cubicBezTo>
                    <a:pt x="9102" y="6697"/>
                    <a:pt x="10475" y="8027"/>
                    <a:pt x="11595" y="9190"/>
                  </a:cubicBezTo>
                  <a:cubicBezTo>
                    <a:pt x="12714" y="10353"/>
                    <a:pt x="13581" y="11350"/>
                    <a:pt x="14358" y="12347"/>
                  </a:cubicBezTo>
                  <a:cubicBezTo>
                    <a:pt x="15134" y="13344"/>
                    <a:pt x="15821" y="14341"/>
                    <a:pt x="16814" y="15504"/>
                  </a:cubicBezTo>
                  <a:cubicBezTo>
                    <a:pt x="17807" y="16667"/>
                    <a:pt x="19108" y="17996"/>
                    <a:pt x="19957" y="18993"/>
                  </a:cubicBezTo>
                  <a:cubicBezTo>
                    <a:pt x="20805" y="19990"/>
                    <a:pt x="21203" y="20654"/>
                    <a:pt x="21600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9178684" y="7207771"/>
              <a:ext cx="181217" cy="44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63" fill="norm" stroke="1" extrusionOk="0">
                  <a:moveTo>
                    <a:pt x="18805" y="1501"/>
                  </a:moveTo>
                  <a:cubicBezTo>
                    <a:pt x="18069" y="887"/>
                    <a:pt x="17332" y="272"/>
                    <a:pt x="16350" y="68"/>
                  </a:cubicBezTo>
                  <a:cubicBezTo>
                    <a:pt x="15369" y="-137"/>
                    <a:pt x="14141" y="68"/>
                    <a:pt x="11687" y="1399"/>
                  </a:cubicBezTo>
                  <a:cubicBezTo>
                    <a:pt x="9232" y="2729"/>
                    <a:pt x="5550" y="5186"/>
                    <a:pt x="3096" y="7950"/>
                  </a:cubicBezTo>
                  <a:cubicBezTo>
                    <a:pt x="641" y="10714"/>
                    <a:pt x="-586" y="13785"/>
                    <a:pt x="273" y="16037"/>
                  </a:cubicBezTo>
                  <a:cubicBezTo>
                    <a:pt x="1132" y="18290"/>
                    <a:pt x="4078" y="19723"/>
                    <a:pt x="7882" y="20490"/>
                  </a:cubicBezTo>
                  <a:cubicBezTo>
                    <a:pt x="11687" y="21258"/>
                    <a:pt x="16350" y="21361"/>
                    <a:pt x="21014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9392708" y="7327714"/>
              <a:ext cx="23389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1503" y="0"/>
                  </a:moveTo>
                  <a:cubicBezTo>
                    <a:pt x="18973" y="4800"/>
                    <a:pt x="16444" y="9600"/>
                    <a:pt x="13719" y="12982"/>
                  </a:cubicBezTo>
                  <a:cubicBezTo>
                    <a:pt x="10995" y="16364"/>
                    <a:pt x="8076" y="18327"/>
                    <a:pt x="6130" y="19309"/>
                  </a:cubicBezTo>
                  <a:cubicBezTo>
                    <a:pt x="4184" y="20291"/>
                    <a:pt x="3211" y="20291"/>
                    <a:pt x="2335" y="19964"/>
                  </a:cubicBezTo>
                  <a:cubicBezTo>
                    <a:pt x="1460" y="19636"/>
                    <a:pt x="681" y="18982"/>
                    <a:pt x="292" y="18109"/>
                  </a:cubicBezTo>
                  <a:cubicBezTo>
                    <a:pt x="-97" y="17236"/>
                    <a:pt x="-97" y="16145"/>
                    <a:pt x="292" y="15273"/>
                  </a:cubicBezTo>
                  <a:cubicBezTo>
                    <a:pt x="681" y="14400"/>
                    <a:pt x="1460" y="13745"/>
                    <a:pt x="2919" y="13527"/>
                  </a:cubicBezTo>
                  <a:cubicBezTo>
                    <a:pt x="4379" y="13309"/>
                    <a:pt x="6519" y="13527"/>
                    <a:pt x="9049" y="14727"/>
                  </a:cubicBezTo>
                  <a:cubicBezTo>
                    <a:pt x="11579" y="15927"/>
                    <a:pt x="14498" y="18109"/>
                    <a:pt x="16541" y="19418"/>
                  </a:cubicBezTo>
                  <a:cubicBezTo>
                    <a:pt x="18584" y="20727"/>
                    <a:pt x="19752" y="21164"/>
                    <a:pt x="209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9702800" y="749916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9861549" y="7334064"/>
              <a:ext cx="162208" cy="47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56" fill="norm" stroke="1" extrusionOk="0">
                  <a:moveTo>
                    <a:pt x="0" y="0"/>
                  </a:moveTo>
                  <a:cubicBezTo>
                    <a:pt x="0" y="1446"/>
                    <a:pt x="0" y="2893"/>
                    <a:pt x="281" y="4146"/>
                  </a:cubicBezTo>
                  <a:cubicBezTo>
                    <a:pt x="561" y="5400"/>
                    <a:pt x="1122" y="6461"/>
                    <a:pt x="1964" y="7136"/>
                  </a:cubicBezTo>
                  <a:cubicBezTo>
                    <a:pt x="2805" y="7811"/>
                    <a:pt x="3927" y="8100"/>
                    <a:pt x="6312" y="7811"/>
                  </a:cubicBezTo>
                  <a:cubicBezTo>
                    <a:pt x="8696" y="7521"/>
                    <a:pt x="12343" y="6654"/>
                    <a:pt x="14868" y="5352"/>
                  </a:cubicBezTo>
                  <a:cubicBezTo>
                    <a:pt x="17392" y="4050"/>
                    <a:pt x="18795" y="2314"/>
                    <a:pt x="19777" y="2845"/>
                  </a:cubicBezTo>
                  <a:cubicBezTo>
                    <a:pt x="20758" y="3375"/>
                    <a:pt x="21319" y="6171"/>
                    <a:pt x="21460" y="9016"/>
                  </a:cubicBezTo>
                  <a:cubicBezTo>
                    <a:pt x="21600" y="11861"/>
                    <a:pt x="21319" y="14754"/>
                    <a:pt x="21039" y="16682"/>
                  </a:cubicBezTo>
                  <a:cubicBezTo>
                    <a:pt x="20758" y="18611"/>
                    <a:pt x="20478" y="19575"/>
                    <a:pt x="19917" y="20298"/>
                  </a:cubicBezTo>
                  <a:cubicBezTo>
                    <a:pt x="19356" y="21021"/>
                    <a:pt x="18514" y="21504"/>
                    <a:pt x="17673" y="21552"/>
                  </a:cubicBezTo>
                  <a:cubicBezTo>
                    <a:pt x="16831" y="21600"/>
                    <a:pt x="15990" y="21214"/>
                    <a:pt x="15288" y="20346"/>
                  </a:cubicBezTo>
                  <a:cubicBezTo>
                    <a:pt x="14587" y="19479"/>
                    <a:pt x="14026" y="18129"/>
                    <a:pt x="13465" y="16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0123182" y="7505514"/>
              <a:ext cx="81269" cy="1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67" fill="norm" stroke="1" extrusionOk="0">
                  <a:moveTo>
                    <a:pt x="9633" y="0"/>
                  </a:moveTo>
                  <a:cubicBezTo>
                    <a:pt x="6310" y="2541"/>
                    <a:pt x="2987" y="5082"/>
                    <a:pt x="1326" y="8100"/>
                  </a:cubicBezTo>
                  <a:cubicBezTo>
                    <a:pt x="-336" y="11118"/>
                    <a:pt x="-336" y="14612"/>
                    <a:pt x="772" y="16994"/>
                  </a:cubicBezTo>
                  <a:cubicBezTo>
                    <a:pt x="1879" y="19376"/>
                    <a:pt x="4095" y="20647"/>
                    <a:pt x="7695" y="21124"/>
                  </a:cubicBezTo>
                  <a:cubicBezTo>
                    <a:pt x="11295" y="21600"/>
                    <a:pt x="16279" y="21282"/>
                    <a:pt x="21264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0102850" y="7575364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0261600" y="7588064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0382250" y="7543614"/>
              <a:ext cx="101600" cy="13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6750" y="491"/>
                  </a:cubicBezTo>
                  <a:cubicBezTo>
                    <a:pt x="9000" y="982"/>
                    <a:pt x="11250" y="1964"/>
                    <a:pt x="10800" y="4745"/>
                  </a:cubicBezTo>
                  <a:cubicBezTo>
                    <a:pt x="10350" y="7527"/>
                    <a:pt x="7200" y="12109"/>
                    <a:pt x="4950" y="15218"/>
                  </a:cubicBezTo>
                  <a:cubicBezTo>
                    <a:pt x="2700" y="18327"/>
                    <a:pt x="1350" y="19964"/>
                    <a:pt x="2250" y="20782"/>
                  </a:cubicBezTo>
                  <a:cubicBezTo>
                    <a:pt x="3150" y="21600"/>
                    <a:pt x="6300" y="21600"/>
                    <a:pt x="9900" y="21436"/>
                  </a:cubicBezTo>
                  <a:cubicBezTo>
                    <a:pt x="13500" y="21273"/>
                    <a:pt x="17550" y="20945"/>
                    <a:pt x="21600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0598149" y="7524564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0731500" y="7454714"/>
              <a:ext cx="38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725"/>
                    <a:pt x="4800" y="9450"/>
                    <a:pt x="8400" y="13050"/>
                  </a:cubicBezTo>
                  <a:cubicBezTo>
                    <a:pt x="12000" y="16650"/>
                    <a:pt x="16800" y="191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0979646" y="7349512"/>
              <a:ext cx="116249" cy="27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221" fill="norm" stroke="1" extrusionOk="0">
                  <a:moveTo>
                    <a:pt x="20374" y="3249"/>
                  </a:moveTo>
                  <a:cubicBezTo>
                    <a:pt x="20753" y="2094"/>
                    <a:pt x="21132" y="940"/>
                    <a:pt x="20374" y="363"/>
                  </a:cubicBezTo>
                  <a:cubicBezTo>
                    <a:pt x="19616" y="-214"/>
                    <a:pt x="17721" y="-214"/>
                    <a:pt x="14690" y="1188"/>
                  </a:cubicBezTo>
                  <a:cubicBezTo>
                    <a:pt x="11658" y="2589"/>
                    <a:pt x="7490" y="5392"/>
                    <a:pt x="4458" y="8442"/>
                  </a:cubicBezTo>
                  <a:cubicBezTo>
                    <a:pt x="1427" y="11493"/>
                    <a:pt x="-468" y="14791"/>
                    <a:pt x="100" y="17017"/>
                  </a:cubicBezTo>
                  <a:cubicBezTo>
                    <a:pt x="669" y="19242"/>
                    <a:pt x="3700" y="20397"/>
                    <a:pt x="7300" y="20891"/>
                  </a:cubicBezTo>
                  <a:cubicBezTo>
                    <a:pt x="10900" y="21386"/>
                    <a:pt x="15069" y="21221"/>
                    <a:pt x="19237" y="21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1168427" y="7422964"/>
              <a:ext cx="1392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560"/>
                    <a:pt x="1783" y="9120"/>
                    <a:pt x="240" y="12720"/>
                  </a:cubicBezTo>
                  <a:cubicBezTo>
                    <a:pt x="-1303" y="16320"/>
                    <a:pt x="4868" y="1896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1201399" y="7518214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1364559" y="7448364"/>
              <a:ext cx="179741" cy="15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81" fill="norm" stroke="1" extrusionOk="0">
                  <a:moveTo>
                    <a:pt x="21328" y="0"/>
                  </a:moveTo>
                  <a:cubicBezTo>
                    <a:pt x="19319" y="4896"/>
                    <a:pt x="17309" y="9792"/>
                    <a:pt x="14421" y="13536"/>
                  </a:cubicBezTo>
                  <a:cubicBezTo>
                    <a:pt x="11533" y="17280"/>
                    <a:pt x="7765" y="19872"/>
                    <a:pt x="5254" y="20736"/>
                  </a:cubicBezTo>
                  <a:cubicBezTo>
                    <a:pt x="2742" y="21600"/>
                    <a:pt x="1486" y="20736"/>
                    <a:pt x="733" y="19296"/>
                  </a:cubicBezTo>
                  <a:cubicBezTo>
                    <a:pt x="-21" y="17856"/>
                    <a:pt x="-272" y="15840"/>
                    <a:pt x="356" y="14688"/>
                  </a:cubicBezTo>
                  <a:cubicBezTo>
                    <a:pt x="984" y="13536"/>
                    <a:pt x="2491" y="13248"/>
                    <a:pt x="5756" y="13968"/>
                  </a:cubicBezTo>
                  <a:cubicBezTo>
                    <a:pt x="9021" y="14688"/>
                    <a:pt x="14044" y="16416"/>
                    <a:pt x="19068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1576049" y="7372164"/>
              <a:ext cx="112509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7069" y="0"/>
                  </a:moveTo>
                  <a:cubicBezTo>
                    <a:pt x="10604" y="871"/>
                    <a:pt x="14138" y="1742"/>
                    <a:pt x="16887" y="3919"/>
                  </a:cubicBezTo>
                  <a:cubicBezTo>
                    <a:pt x="19636" y="6097"/>
                    <a:pt x="21600" y="9581"/>
                    <a:pt x="20618" y="12629"/>
                  </a:cubicBezTo>
                  <a:cubicBezTo>
                    <a:pt x="19636" y="15677"/>
                    <a:pt x="15709" y="18290"/>
                    <a:pt x="12764" y="19771"/>
                  </a:cubicBezTo>
                  <a:cubicBezTo>
                    <a:pt x="9818" y="21252"/>
                    <a:pt x="7855" y="21600"/>
                    <a:pt x="5891" y="21600"/>
                  </a:cubicBezTo>
                  <a:cubicBezTo>
                    <a:pt x="3927" y="21600"/>
                    <a:pt x="1964" y="21252"/>
                    <a:pt x="0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1789833" y="7391214"/>
              <a:ext cx="14072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1290" y="0"/>
                  </a:moveTo>
                  <a:cubicBezTo>
                    <a:pt x="645" y="2105"/>
                    <a:pt x="0" y="4209"/>
                    <a:pt x="0" y="5538"/>
                  </a:cubicBezTo>
                  <a:cubicBezTo>
                    <a:pt x="0" y="6868"/>
                    <a:pt x="645" y="7422"/>
                    <a:pt x="1773" y="7698"/>
                  </a:cubicBezTo>
                  <a:cubicBezTo>
                    <a:pt x="2901" y="7975"/>
                    <a:pt x="4513" y="7975"/>
                    <a:pt x="7093" y="7200"/>
                  </a:cubicBezTo>
                  <a:cubicBezTo>
                    <a:pt x="9672" y="6425"/>
                    <a:pt x="13218" y="4874"/>
                    <a:pt x="15313" y="3822"/>
                  </a:cubicBezTo>
                  <a:cubicBezTo>
                    <a:pt x="17409" y="2769"/>
                    <a:pt x="18054" y="2215"/>
                    <a:pt x="18376" y="2215"/>
                  </a:cubicBezTo>
                  <a:cubicBezTo>
                    <a:pt x="18699" y="2215"/>
                    <a:pt x="18699" y="2769"/>
                    <a:pt x="19182" y="4098"/>
                  </a:cubicBezTo>
                  <a:cubicBezTo>
                    <a:pt x="19666" y="5428"/>
                    <a:pt x="20633" y="7532"/>
                    <a:pt x="21116" y="9914"/>
                  </a:cubicBezTo>
                  <a:cubicBezTo>
                    <a:pt x="21600" y="12295"/>
                    <a:pt x="21600" y="14954"/>
                    <a:pt x="20633" y="16837"/>
                  </a:cubicBezTo>
                  <a:cubicBezTo>
                    <a:pt x="19666" y="18720"/>
                    <a:pt x="17731" y="19828"/>
                    <a:pt x="15958" y="20548"/>
                  </a:cubicBezTo>
                  <a:cubicBezTo>
                    <a:pt x="14185" y="21268"/>
                    <a:pt x="12573" y="21600"/>
                    <a:pt x="11122" y="21600"/>
                  </a:cubicBezTo>
                  <a:cubicBezTo>
                    <a:pt x="9672" y="21600"/>
                    <a:pt x="8382" y="21268"/>
                    <a:pt x="8221" y="20326"/>
                  </a:cubicBezTo>
                  <a:cubicBezTo>
                    <a:pt x="8060" y="19385"/>
                    <a:pt x="9027" y="17834"/>
                    <a:pt x="9994" y="16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1988260" y="7562664"/>
              <a:ext cx="44991" cy="1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236" fill="norm" stroke="1" extrusionOk="0">
                  <a:moveTo>
                    <a:pt x="9086" y="0"/>
                  </a:moveTo>
                  <a:cubicBezTo>
                    <a:pt x="5159" y="5586"/>
                    <a:pt x="1232" y="11172"/>
                    <a:pt x="250" y="14897"/>
                  </a:cubicBezTo>
                  <a:cubicBezTo>
                    <a:pt x="-732" y="18621"/>
                    <a:pt x="1232" y="20483"/>
                    <a:pt x="5159" y="21041"/>
                  </a:cubicBezTo>
                  <a:cubicBezTo>
                    <a:pt x="9086" y="21600"/>
                    <a:pt x="14977" y="20855"/>
                    <a:pt x="20868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1937999" y="761346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2077700" y="7619814"/>
              <a:ext cx="50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2157808" y="7575364"/>
              <a:ext cx="12309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1521" y="2160"/>
                  </a:moveTo>
                  <a:cubicBezTo>
                    <a:pt x="2985" y="1080"/>
                    <a:pt x="4449" y="0"/>
                    <a:pt x="5914" y="0"/>
                  </a:cubicBezTo>
                  <a:cubicBezTo>
                    <a:pt x="7378" y="0"/>
                    <a:pt x="8843" y="1080"/>
                    <a:pt x="9575" y="2520"/>
                  </a:cubicBezTo>
                  <a:cubicBezTo>
                    <a:pt x="10307" y="3960"/>
                    <a:pt x="10307" y="5760"/>
                    <a:pt x="9026" y="8100"/>
                  </a:cubicBezTo>
                  <a:cubicBezTo>
                    <a:pt x="7744" y="10440"/>
                    <a:pt x="5182" y="13320"/>
                    <a:pt x="3168" y="15300"/>
                  </a:cubicBezTo>
                  <a:cubicBezTo>
                    <a:pt x="1154" y="17280"/>
                    <a:pt x="-310" y="18360"/>
                    <a:pt x="56" y="19080"/>
                  </a:cubicBezTo>
                  <a:cubicBezTo>
                    <a:pt x="422" y="19800"/>
                    <a:pt x="2619" y="20160"/>
                    <a:pt x="6463" y="20520"/>
                  </a:cubicBezTo>
                  <a:cubicBezTo>
                    <a:pt x="10307" y="20880"/>
                    <a:pt x="15798" y="21240"/>
                    <a:pt x="212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1853013" y="7224810"/>
              <a:ext cx="186588" cy="11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66" fill="norm" stroke="1" extrusionOk="0">
                  <a:moveTo>
                    <a:pt x="3192" y="8337"/>
                  </a:moveTo>
                  <a:cubicBezTo>
                    <a:pt x="1736" y="11423"/>
                    <a:pt x="279" y="14509"/>
                    <a:pt x="37" y="15473"/>
                  </a:cubicBezTo>
                  <a:cubicBezTo>
                    <a:pt x="-206" y="16437"/>
                    <a:pt x="765" y="15280"/>
                    <a:pt x="2706" y="12387"/>
                  </a:cubicBezTo>
                  <a:cubicBezTo>
                    <a:pt x="4648" y="9495"/>
                    <a:pt x="7560" y="4866"/>
                    <a:pt x="9623" y="2359"/>
                  </a:cubicBezTo>
                  <a:cubicBezTo>
                    <a:pt x="11686" y="-148"/>
                    <a:pt x="12900" y="-534"/>
                    <a:pt x="14356" y="623"/>
                  </a:cubicBezTo>
                  <a:cubicBezTo>
                    <a:pt x="15812" y="1780"/>
                    <a:pt x="17511" y="4480"/>
                    <a:pt x="18724" y="8145"/>
                  </a:cubicBezTo>
                  <a:cubicBezTo>
                    <a:pt x="19938" y="11809"/>
                    <a:pt x="20666" y="16437"/>
                    <a:pt x="21394" y="21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2287250" y="7435664"/>
              <a:ext cx="1206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3339"/>
                    <a:pt x="14021" y="6678"/>
                    <a:pt x="11179" y="9548"/>
                  </a:cubicBezTo>
                  <a:cubicBezTo>
                    <a:pt x="8337" y="12417"/>
                    <a:pt x="6442" y="14817"/>
                    <a:pt x="4737" y="16748"/>
                  </a:cubicBezTo>
                  <a:cubicBezTo>
                    <a:pt x="3032" y="18678"/>
                    <a:pt x="1516" y="201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2383294" y="7569014"/>
              <a:ext cx="69057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5463" y="4320"/>
                    <a:pt x="9572" y="8640"/>
                    <a:pt x="5972" y="11596"/>
                  </a:cubicBezTo>
                  <a:cubicBezTo>
                    <a:pt x="2372" y="14552"/>
                    <a:pt x="1063" y="16143"/>
                    <a:pt x="409" y="17507"/>
                  </a:cubicBezTo>
                  <a:cubicBezTo>
                    <a:pt x="-246" y="18872"/>
                    <a:pt x="-246" y="20008"/>
                    <a:pt x="1390" y="20691"/>
                  </a:cubicBezTo>
                  <a:cubicBezTo>
                    <a:pt x="3027" y="21373"/>
                    <a:pt x="6299" y="21600"/>
                    <a:pt x="8918" y="21600"/>
                  </a:cubicBezTo>
                  <a:cubicBezTo>
                    <a:pt x="11536" y="21600"/>
                    <a:pt x="13499" y="21373"/>
                    <a:pt x="15463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2344400" y="7676964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0800"/>
                    <a:pt x="10400" y="0"/>
                    <a:pt x="14000" y="0"/>
                  </a:cubicBezTo>
                  <a:cubicBezTo>
                    <a:pt x="17600" y="0"/>
                    <a:pt x="196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2446000" y="7715064"/>
              <a:ext cx="698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2503150" y="7651564"/>
              <a:ext cx="75258" cy="14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69" fill="norm" stroke="1" extrusionOk="0">
                  <a:moveTo>
                    <a:pt x="10800" y="0"/>
                  </a:moveTo>
                  <a:cubicBezTo>
                    <a:pt x="13200" y="926"/>
                    <a:pt x="15600" y="1851"/>
                    <a:pt x="16500" y="3086"/>
                  </a:cubicBezTo>
                  <a:cubicBezTo>
                    <a:pt x="17400" y="4320"/>
                    <a:pt x="16800" y="5863"/>
                    <a:pt x="15000" y="6943"/>
                  </a:cubicBezTo>
                  <a:cubicBezTo>
                    <a:pt x="13200" y="8023"/>
                    <a:pt x="10200" y="8640"/>
                    <a:pt x="10200" y="9411"/>
                  </a:cubicBezTo>
                  <a:cubicBezTo>
                    <a:pt x="10200" y="10183"/>
                    <a:pt x="13200" y="11109"/>
                    <a:pt x="15900" y="12189"/>
                  </a:cubicBezTo>
                  <a:cubicBezTo>
                    <a:pt x="18600" y="13269"/>
                    <a:pt x="21000" y="14503"/>
                    <a:pt x="21300" y="15737"/>
                  </a:cubicBezTo>
                  <a:cubicBezTo>
                    <a:pt x="21600" y="16971"/>
                    <a:pt x="19800" y="18206"/>
                    <a:pt x="17400" y="19286"/>
                  </a:cubicBezTo>
                  <a:cubicBezTo>
                    <a:pt x="15000" y="20366"/>
                    <a:pt x="12000" y="21291"/>
                    <a:pt x="9000" y="21446"/>
                  </a:cubicBezTo>
                  <a:cubicBezTo>
                    <a:pt x="6000" y="21600"/>
                    <a:pt x="3000" y="20983"/>
                    <a:pt x="1500" y="19440"/>
                  </a:cubicBezTo>
                  <a:cubicBezTo>
                    <a:pt x="0" y="17897"/>
                    <a:pt x="0" y="15429"/>
                    <a:pt x="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2528549" y="7613464"/>
              <a:ext cx="108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4891" y="0"/>
                  </a:moveTo>
                  <a:cubicBezTo>
                    <a:pt x="6928" y="185"/>
                    <a:pt x="8966" y="369"/>
                    <a:pt x="11819" y="2308"/>
                  </a:cubicBezTo>
                  <a:cubicBezTo>
                    <a:pt x="14672" y="4246"/>
                    <a:pt x="18340" y="7938"/>
                    <a:pt x="19970" y="10708"/>
                  </a:cubicBezTo>
                  <a:cubicBezTo>
                    <a:pt x="21600" y="13477"/>
                    <a:pt x="21192" y="15323"/>
                    <a:pt x="17525" y="16985"/>
                  </a:cubicBezTo>
                  <a:cubicBezTo>
                    <a:pt x="13857" y="18646"/>
                    <a:pt x="6928" y="201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2553950" y="7424208"/>
              <a:ext cx="152400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84"/>
                  </a:moveTo>
                  <a:cubicBezTo>
                    <a:pt x="3000" y="356"/>
                    <a:pt x="6000" y="-1372"/>
                    <a:pt x="9600" y="1652"/>
                  </a:cubicBezTo>
                  <a:cubicBezTo>
                    <a:pt x="13200" y="4676"/>
                    <a:pt x="17400" y="12452"/>
                    <a:pt x="21600" y="20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2547599" y="7740464"/>
              <a:ext cx="158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4181"/>
                    <a:pt x="16416" y="8361"/>
                    <a:pt x="12816" y="11961"/>
                  </a:cubicBezTo>
                  <a:cubicBezTo>
                    <a:pt x="9216" y="15561"/>
                    <a:pt x="4608" y="185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270250" y="7876899"/>
              <a:ext cx="2413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926" y="6957"/>
                    <a:pt x="9853" y="-898"/>
                    <a:pt x="13453" y="84"/>
                  </a:cubicBezTo>
                  <a:cubicBezTo>
                    <a:pt x="17053" y="1066"/>
                    <a:pt x="19326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314700" y="8032564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416300" y="7499164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3454400" y="7607114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3454400" y="7727764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486150" y="7727764"/>
              <a:ext cx="12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874825" y="7732373"/>
              <a:ext cx="290776" cy="30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26" fill="norm" stroke="1" extrusionOk="0">
                  <a:moveTo>
                    <a:pt x="13519" y="2785"/>
                  </a:moveTo>
                  <a:cubicBezTo>
                    <a:pt x="13989" y="2193"/>
                    <a:pt x="14459" y="1601"/>
                    <a:pt x="14928" y="1010"/>
                  </a:cubicBezTo>
                  <a:cubicBezTo>
                    <a:pt x="15398" y="418"/>
                    <a:pt x="15867" y="-174"/>
                    <a:pt x="16102" y="48"/>
                  </a:cubicBezTo>
                  <a:cubicBezTo>
                    <a:pt x="16337" y="270"/>
                    <a:pt x="16337" y="1305"/>
                    <a:pt x="15476" y="3599"/>
                  </a:cubicBezTo>
                  <a:cubicBezTo>
                    <a:pt x="14615" y="5892"/>
                    <a:pt x="12893" y="9442"/>
                    <a:pt x="11015" y="12105"/>
                  </a:cubicBezTo>
                  <a:cubicBezTo>
                    <a:pt x="9137" y="14768"/>
                    <a:pt x="7102" y="16544"/>
                    <a:pt x="5459" y="17431"/>
                  </a:cubicBezTo>
                  <a:cubicBezTo>
                    <a:pt x="3815" y="18319"/>
                    <a:pt x="2563" y="18319"/>
                    <a:pt x="1702" y="17949"/>
                  </a:cubicBezTo>
                  <a:cubicBezTo>
                    <a:pt x="841" y="17579"/>
                    <a:pt x="372" y="16840"/>
                    <a:pt x="137" y="15582"/>
                  </a:cubicBezTo>
                  <a:cubicBezTo>
                    <a:pt x="-98" y="14325"/>
                    <a:pt x="-98" y="12549"/>
                    <a:pt x="685" y="11218"/>
                  </a:cubicBezTo>
                  <a:cubicBezTo>
                    <a:pt x="1467" y="9886"/>
                    <a:pt x="3032" y="8999"/>
                    <a:pt x="4598" y="8777"/>
                  </a:cubicBezTo>
                  <a:cubicBezTo>
                    <a:pt x="6163" y="8555"/>
                    <a:pt x="7728" y="8999"/>
                    <a:pt x="10154" y="10996"/>
                  </a:cubicBezTo>
                  <a:cubicBezTo>
                    <a:pt x="12580" y="12993"/>
                    <a:pt x="15867" y="16544"/>
                    <a:pt x="17902" y="18541"/>
                  </a:cubicBezTo>
                  <a:cubicBezTo>
                    <a:pt x="19937" y="20538"/>
                    <a:pt x="20719" y="20982"/>
                    <a:pt x="21502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345117" y="7644006"/>
              <a:ext cx="131633" cy="39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58" fill="norm" stroke="1" extrusionOk="0">
                  <a:moveTo>
                    <a:pt x="21322" y="759"/>
                  </a:moveTo>
                  <a:cubicBezTo>
                    <a:pt x="19951" y="412"/>
                    <a:pt x="18579" y="66"/>
                    <a:pt x="17036" y="8"/>
                  </a:cubicBezTo>
                  <a:cubicBezTo>
                    <a:pt x="15493" y="-50"/>
                    <a:pt x="13779" y="181"/>
                    <a:pt x="11208" y="1278"/>
                  </a:cubicBezTo>
                  <a:cubicBezTo>
                    <a:pt x="8636" y="2376"/>
                    <a:pt x="5208" y="4339"/>
                    <a:pt x="2979" y="6707"/>
                  </a:cubicBezTo>
                  <a:cubicBezTo>
                    <a:pt x="751" y="9075"/>
                    <a:pt x="-278" y="11847"/>
                    <a:pt x="65" y="14157"/>
                  </a:cubicBezTo>
                  <a:cubicBezTo>
                    <a:pt x="408" y="16468"/>
                    <a:pt x="2122" y="18316"/>
                    <a:pt x="4693" y="19529"/>
                  </a:cubicBezTo>
                  <a:cubicBezTo>
                    <a:pt x="7265" y="20741"/>
                    <a:pt x="10693" y="21319"/>
                    <a:pt x="13608" y="21434"/>
                  </a:cubicBezTo>
                  <a:cubicBezTo>
                    <a:pt x="16522" y="21550"/>
                    <a:pt x="18922" y="21203"/>
                    <a:pt x="21322" y="20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4556749" y="7797614"/>
              <a:ext cx="154952" cy="37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03" fill="norm" stroke="1" extrusionOk="0">
                  <a:moveTo>
                    <a:pt x="3854" y="0"/>
                  </a:moveTo>
                  <a:cubicBezTo>
                    <a:pt x="2687" y="360"/>
                    <a:pt x="1519" y="720"/>
                    <a:pt x="790" y="1920"/>
                  </a:cubicBezTo>
                  <a:cubicBezTo>
                    <a:pt x="60" y="3120"/>
                    <a:pt x="-232" y="5160"/>
                    <a:pt x="206" y="6600"/>
                  </a:cubicBezTo>
                  <a:cubicBezTo>
                    <a:pt x="644" y="8040"/>
                    <a:pt x="1811" y="8880"/>
                    <a:pt x="3125" y="9300"/>
                  </a:cubicBezTo>
                  <a:cubicBezTo>
                    <a:pt x="4438" y="9720"/>
                    <a:pt x="5898" y="9720"/>
                    <a:pt x="7941" y="8880"/>
                  </a:cubicBezTo>
                  <a:cubicBezTo>
                    <a:pt x="9984" y="8040"/>
                    <a:pt x="12611" y="6360"/>
                    <a:pt x="14217" y="5220"/>
                  </a:cubicBezTo>
                  <a:cubicBezTo>
                    <a:pt x="15822" y="4080"/>
                    <a:pt x="16406" y="3480"/>
                    <a:pt x="16698" y="2760"/>
                  </a:cubicBezTo>
                  <a:cubicBezTo>
                    <a:pt x="16990" y="2040"/>
                    <a:pt x="16990" y="1200"/>
                    <a:pt x="17136" y="1080"/>
                  </a:cubicBezTo>
                  <a:cubicBezTo>
                    <a:pt x="17282" y="960"/>
                    <a:pt x="17573" y="1560"/>
                    <a:pt x="18303" y="3840"/>
                  </a:cubicBezTo>
                  <a:cubicBezTo>
                    <a:pt x="19033" y="6120"/>
                    <a:pt x="20200" y="10080"/>
                    <a:pt x="20784" y="12780"/>
                  </a:cubicBezTo>
                  <a:cubicBezTo>
                    <a:pt x="21368" y="15480"/>
                    <a:pt x="21368" y="16920"/>
                    <a:pt x="21368" y="17940"/>
                  </a:cubicBezTo>
                  <a:cubicBezTo>
                    <a:pt x="21368" y="18960"/>
                    <a:pt x="21368" y="19560"/>
                    <a:pt x="20784" y="20160"/>
                  </a:cubicBezTo>
                  <a:cubicBezTo>
                    <a:pt x="20200" y="20760"/>
                    <a:pt x="19033" y="21360"/>
                    <a:pt x="17865" y="21480"/>
                  </a:cubicBezTo>
                  <a:cubicBezTo>
                    <a:pt x="16698" y="21600"/>
                    <a:pt x="15530" y="21240"/>
                    <a:pt x="14800" y="20700"/>
                  </a:cubicBezTo>
                  <a:cubicBezTo>
                    <a:pt x="14071" y="20160"/>
                    <a:pt x="13779" y="19440"/>
                    <a:pt x="14217" y="18480"/>
                  </a:cubicBezTo>
                  <a:cubicBezTo>
                    <a:pt x="14654" y="17520"/>
                    <a:pt x="15822" y="16320"/>
                    <a:pt x="16990" y="15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4808272" y="7911914"/>
              <a:ext cx="74879" cy="15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05" fill="norm" stroke="1" extrusionOk="0">
                  <a:moveTo>
                    <a:pt x="8625" y="0"/>
                  </a:moveTo>
                  <a:cubicBezTo>
                    <a:pt x="5625" y="5100"/>
                    <a:pt x="2625" y="10200"/>
                    <a:pt x="1125" y="13800"/>
                  </a:cubicBezTo>
                  <a:cubicBezTo>
                    <a:pt x="-375" y="17400"/>
                    <a:pt x="-375" y="19500"/>
                    <a:pt x="1125" y="20550"/>
                  </a:cubicBezTo>
                  <a:cubicBezTo>
                    <a:pt x="2625" y="21600"/>
                    <a:pt x="5625" y="21600"/>
                    <a:pt x="9225" y="21000"/>
                  </a:cubicBezTo>
                  <a:cubicBezTo>
                    <a:pt x="12825" y="20400"/>
                    <a:pt x="17025" y="19200"/>
                    <a:pt x="21225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787900" y="7969064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5041900" y="7918264"/>
              <a:ext cx="1968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173133" y="7823014"/>
              <a:ext cx="4021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5280"/>
                    <a:pt x="-1080" y="10560"/>
                    <a:pt x="2160" y="14160"/>
                  </a:cubicBezTo>
                  <a:cubicBezTo>
                    <a:pt x="5400" y="17760"/>
                    <a:pt x="12960" y="19680"/>
                    <a:pt x="20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368126" y="7743784"/>
              <a:ext cx="156374" cy="27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43" fill="norm" stroke="1" extrusionOk="0">
                  <a:moveTo>
                    <a:pt x="21277" y="725"/>
                  </a:moveTo>
                  <a:cubicBezTo>
                    <a:pt x="17821" y="234"/>
                    <a:pt x="14365" y="-257"/>
                    <a:pt x="11485" y="152"/>
                  </a:cubicBezTo>
                  <a:cubicBezTo>
                    <a:pt x="8605" y="561"/>
                    <a:pt x="6301" y="1870"/>
                    <a:pt x="4285" y="4407"/>
                  </a:cubicBezTo>
                  <a:cubicBezTo>
                    <a:pt x="2269" y="6943"/>
                    <a:pt x="541" y="10707"/>
                    <a:pt x="109" y="13407"/>
                  </a:cubicBezTo>
                  <a:cubicBezTo>
                    <a:pt x="-323" y="16107"/>
                    <a:pt x="541" y="17743"/>
                    <a:pt x="2557" y="18888"/>
                  </a:cubicBezTo>
                  <a:cubicBezTo>
                    <a:pt x="4573" y="20034"/>
                    <a:pt x="7741" y="20688"/>
                    <a:pt x="10909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568899" y="7810314"/>
              <a:ext cx="2545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000"/>
                    <a:pt x="-1622" y="8000"/>
                    <a:pt x="870" y="11600"/>
                  </a:cubicBezTo>
                  <a:cubicBezTo>
                    <a:pt x="3363" y="15200"/>
                    <a:pt x="11670" y="18400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645150" y="7911914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801742" y="7873814"/>
              <a:ext cx="179959" cy="1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29" fill="norm" stroke="1" extrusionOk="0">
                  <a:moveTo>
                    <a:pt x="21354" y="0"/>
                  </a:moveTo>
                  <a:cubicBezTo>
                    <a:pt x="18340" y="5586"/>
                    <a:pt x="15326" y="11172"/>
                    <a:pt x="12312" y="14897"/>
                  </a:cubicBezTo>
                  <a:cubicBezTo>
                    <a:pt x="9298" y="18621"/>
                    <a:pt x="6284" y="20483"/>
                    <a:pt x="4149" y="21041"/>
                  </a:cubicBezTo>
                  <a:cubicBezTo>
                    <a:pt x="2014" y="21600"/>
                    <a:pt x="759" y="20855"/>
                    <a:pt x="256" y="19552"/>
                  </a:cubicBezTo>
                  <a:cubicBezTo>
                    <a:pt x="-246" y="18248"/>
                    <a:pt x="5" y="16386"/>
                    <a:pt x="884" y="15455"/>
                  </a:cubicBezTo>
                  <a:cubicBezTo>
                    <a:pt x="1763" y="14524"/>
                    <a:pt x="3270" y="14524"/>
                    <a:pt x="6661" y="14897"/>
                  </a:cubicBezTo>
                  <a:cubicBezTo>
                    <a:pt x="10052" y="15269"/>
                    <a:pt x="15326" y="16014"/>
                    <a:pt x="20601" y="16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026149" y="7795169"/>
              <a:ext cx="72530" cy="30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4" h="21472" fill="norm" stroke="1" extrusionOk="0">
                  <a:moveTo>
                    <a:pt x="0" y="174"/>
                  </a:moveTo>
                  <a:cubicBezTo>
                    <a:pt x="2919" y="23"/>
                    <a:pt x="5838" y="-128"/>
                    <a:pt x="8465" y="174"/>
                  </a:cubicBezTo>
                  <a:cubicBezTo>
                    <a:pt x="11092" y="476"/>
                    <a:pt x="13427" y="1231"/>
                    <a:pt x="16054" y="3120"/>
                  </a:cubicBezTo>
                  <a:cubicBezTo>
                    <a:pt x="18681" y="5008"/>
                    <a:pt x="21600" y="8029"/>
                    <a:pt x="18973" y="11276"/>
                  </a:cubicBezTo>
                  <a:cubicBezTo>
                    <a:pt x="16346" y="14524"/>
                    <a:pt x="8173" y="17998"/>
                    <a:pt x="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6235700" y="7842064"/>
              <a:ext cx="157957" cy="35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22" fill="norm" stroke="1" extrusionOk="0">
                  <a:moveTo>
                    <a:pt x="0" y="0"/>
                  </a:moveTo>
                  <a:cubicBezTo>
                    <a:pt x="288" y="1507"/>
                    <a:pt x="576" y="3014"/>
                    <a:pt x="1152" y="4019"/>
                  </a:cubicBezTo>
                  <a:cubicBezTo>
                    <a:pt x="1728" y="5023"/>
                    <a:pt x="2592" y="5526"/>
                    <a:pt x="5184" y="5212"/>
                  </a:cubicBezTo>
                  <a:cubicBezTo>
                    <a:pt x="7776" y="4898"/>
                    <a:pt x="12096" y="3767"/>
                    <a:pt x="14688" y="2763"/>
                  </a:cubicBezTo>
                  <a:cubicBezTo>
                    <a:pt x="17280" y="1758"/>
                    <a:pt x="18144" y="879"/>
                    <a:pt x="18576" y="753"/>
                  </a:cubicBezTo>
                  <a:cubicBezTo>
                    <a:pt x="19008" y="628"/>
                    <a:pt x="19008" y="1256"/>
                    <a:pt x="19440" y="3642"/>
                  </a:cubicBezTo>
                  <a:cubicBezTo>
                    <a:pt x="19872" y="6028"/>
                    <a:pt x="20736" y="10172"/>
                    <a:pt x="21168" y="12998"/>
                  </a:cubicBezTo>
                  <a:cubicBezTo>
                    <a:pt x="21600" y="15823"/>
                    <a:pt x="21600" y="17330"/>
                    <a:pt x="21168" y="18460"/>
                  </a:cubicBezTo>
                  <a:cubicBezTo>
                    <a:pt x="20736" y="19591"/>
                    <a:pt x="19872" y="20344"/>
                    <a:pt x="18576" y="20847"/>
                  </a:cubicBezTo>
                  <a:cubicBezTo>
                    <a:pt x="17280" y="21349"/>
                    <a:pt x="15552" y="21600"/>
                    <a:pt x="13968" y="20847"/>
                  </a:cubicBezTo>
                  <a:cubicBezTo>
                    <a:pt x="12384" y="20093"/>
                    <a:pt x="10944" y="18335"/>
                    <a:pt x="10368" y="17142"/>
                  </a:cubicBezTo>
                  <a:cubicBezTo>
                    <a:pt x="9792" y="15949"/>
                    <a:pt x="10080" y="15321"/>
                    <a:pt x="10368" y="14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478179" y="7924614"/>
              <a:ext cx="3057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4431"/>
                    <a:pt x="4958" y="8862"/>
                    <a:pt x="2078" y="12185"/>
                  </a:cubicBezTo>
                  <a:cubicBezTo>
                    <a:pt x="-802" y="15508"/>
                    <a:pt x="-802" y="17723"/>
                    <a:pt x="2798" y="19108"/>
                  </a:cubicBezTo>
                  <a:cubicBezTo>
                    <a:pt x="6398" y="20492"/>
                    <a:pt x="13598" y="21046"/>
                    <a:pt x="207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445250" y="8007164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654800" y="7986118"/>
              <a:ext cx="69145" cy="11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192" fill="norm" stroke="1" extrusionOk="0">
                  <a:moveTo>
                    <a:pt x="0" y="2678"/>
                  </a:moveTo>
                  <a:cubicBezTo>
                    <a:pt x="3176" y="1906"/>
                    <a:pt x="6353" y="1135"/>
                    <a:pt x="10165" y="556"/>
                  </a:cubicBezTo>
                  <a:cubicBezTo>
                    <a:pt x="13976" y="-22"/>
                    <a:pt x="18424" y="-408"/>
                    <a:pt x="20012" y="749"/>
                  </a:cubicBezTo>
                  <a:cubicBezTo>
                    <a:pt x="21600" y="1906"/>
                    <a:pt x="20329" y="4606"/>
                    <a:pt x="19059" y="8271"/>
                  </a:cubicBezTo>
                  <a:cubicBezTo>
                    <a:pt x="17788" y="11935"/>
                    <a:pt x="16518" y="16563"/>
                    <a:pt x="15247" y="21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553199" y="8077014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6997700" y="7975414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9200"/>
                    <a:pt x="7897" y="16800"/>
                    <a:pt x="11497" y="13200"/>
                  </a:cubicBezTo>
                  <a:cubicBezTo>
                    <a:pt x="15097" y="9600"/>
                    <a:pt x="18348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7079030" y="7886514"/>
              <a:ext cx="3932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7476" y="0"/>
                  </a:moveTo>
                  <a:cubicBezTo>
                    <a:pt x="4065" y="4413"/>
                    <a:pt x="655" y="8826"/>
                    <a:pt x="86" y="12194"/>
                  </a:cubicBezTo>
                  <a:cubicBezTo>
                    <a:pt x="-482" y="15561"/>
                    <a:pt x="1792" y="17884"/>
                    <a:pt x="5771" y="19277"/>
                  </a:cubicBezTo>
                  <a:cubicBezTo>
                    <a:pt x="9750" y="20671"/>
                    <a:pt x="15434" y="21135"/>
                    <a:pt x="211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7266082" y="7806550"/>
              <a:ext cx="131668" cy="25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385" fill="norm" stroke="1" extrusionOk="0">
                  <a:moveTo>
                    <a:pt x="20671" y="2419"/>
                  </a:moveTo>
                  <a:cubicBezTo>
                    <a:pt x="19674" y="1541"/>
                    <a:pt x="18677" y="663"/>
                    <a:pt x="17182" y="224"/>
                  </a:cubicBezTo>
                  <a:cubicBezTo>
                    <a:pt x="15686" y="-215"/>
                    <a:pt x="13693" y="-215"/>
                    <a:pt x="10369" y="2156"/>
                  </a:cubicBezTo>
                  <a:cubicBezTo>
                    <a:pt x="7046" y="4526"/>
                    <a:pt x="2394" y="9268"/>
                    <a:pt x="733" y="12692"/>
                  </a:cubicBezTo>
                  <a:cubicBezTo>
                    <a:pt x="-929" y="16117"/>
                    <a:pt x="400" y="18224"/>
                    <a:pt x="3059" y="19453"/>
                  </a:cubicBezTo>
                  <a:cubicBezTo>
                    <a:pt x="5717" y="20683"/>
                    <a:pt x="9705" y="21034"/>
                    <a:pt x="13693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7470685" y="7880164"/>
              <a:ext cx="2231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3388"/>
                    <a:pt x="1066" y="6776"/>
                    <a:pt x="84" y="10376"/>
                  </a:cubicBezTo>
                  <a:cubicBezTo>
                    <a:pt x="-898" y="13976"/>
                    <a:pt x="6957" y="17788"/>
                    <a:pt x="14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7537450" y="7988114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7711985" y="7899214"/>
              <a:ext cx="20646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9736" y="3857"/>
                    <a:pt x="17972" y="7714"/>
                    <a:pt x="15217" y="10800"/>
                  </a:cubicBezTo>
                  <a:cubicBezTo>
                    <a:pt x="12462" y="13886"/>
                    <a:pt x="8715" y="16200"/>
                    <a:pt x="6291" y="17357"/>
                  </a:cubicBezTo>
                  <a:cubicBezTo>
                    <a:pt x="3866" y="18514"/>
                    <a:pt x="2764" y="18514"/>
                    <a:pt x="1772" y="17743"/>
                  </a:cubicBezTo>
                  <a:cubicBezTo>
                    <a:pt x="781" y="16971"/>
                    <a:pt x="-101" y="15429"/>
                    <a:pt x="9" y="14657"/>
                  </a:cubicBezTo>
                  <a:cubicBezTo>
                    <a:pt x="119" y="13886"/>
                    <a:pt x="1221" y="13886"/>
                    <a:pt x="3756" y="14529"/>
                  </a:cubicBezTo>
                  <a:cubicBezTo>
                    <a:pt x="6291" y="15171"/>
                    <a:pt x="10258" y="16457"/>
                    <a:pt x="13123" y="17743"/>
                  </a:cubicBezTo>
                  <a:cubicBezTo>
                    <a:pt x="15989" y="19029"/>
                    <a:pt x="17752" y="20314"/>
                    <a:pt x="195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8001000" y="7880164"/>
              <a:ext cx="6377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4181" y="0"/>
                  </a:moveTo>
                  <a:cubicBezTo>
                    <a:pt x="7665" y="200"/>
                    <a:pt x="11148" y="400"/>
                    <a:pt x="14632" y="3100"/>
                  </a:cubicBezTo>
                  <a:cubicBezTo>
                    <a:pt x="18116" y="5800"/>
                    <a:pt x="21600" y="11000"/>
                    <a:pt x="20903" y="14500"/>
                  </a:cubicBezTo>
                  <a:cubicBezTo>
                    <a:pt x="20206" y="18000"/>
                    <a:pt x="15329" y="19800"/>
                    <a:pt x="11148" y="20700"/>
                  </a:cubicBezTo>
                  <a:cubicBezTo>
                    <a:pt x="6968" y="21600"/>
                    <a:pt x="3484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8096250" y="7735293"/>
              <a:ext cx="165100" cy="13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4952"/>
                  </a:moveTo>
                  <a:cubicBezTo>
                    <a:pt x="277" y="3238"/>
                    <a:pt x="554" y="1523"/>
                    <a:pt x="1800" y="666"/>
                  </a:cubicBezTo>
                  <a:cubicBezTo>
                    <a:pt x="3046" y="-191"/>
                    <a:pt x="5262" y="-191"/>
                    <a:pt x="6923" y="495"/>
                  </a:cubicBezTo>
                  <a:cubicBezTo>
                    <a:pt x="8585" y="1180"/>
                    <a:pt x="9692" y="2552"/>
                    <a:pt x="9969" y="4952"/>
                  </a:cubicBezTo>
                  <a:cubicBezTo>
                    <a:pt x="10246" y="7352"/>
                    <a:pt x="9692" y="10780"/>
                    <a:pt x="8723" y="13009"/>
                  </a:cubicBezTo>
                  <a:cubicBezTo>
                    <a:pt x="7754" y="15238"/>
                    <a:pt x="6369" y="16266"/>
                    <a:pt x="6508" y="17123"/>
                  </a:cubicBezTo>
                  <a:cubicBezTo>
                    <a:pt x="6646" y="17980"/>
                    <a:pt x="8308" y="18666"/>
                    <a:pt x="11077" y="19352"/>
                  </a:cubicBezTo>
                  <a:cubicBezTo>
                    <a:pt x="13846" y="20038"/>
                    <a:pt x="17723" y="20723"/>
                    <a:pt x="2160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8299450" y="7929223"/>
              <a:ext cx="152400" cy="315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976"/>
                  </a:moveTo>
                  <a:cubicBezTo>
                    <a:pt x="900" y="404"/>
                    <a:pt x="1800" y="-168"/>
                    <a:pt x="2250" y="47"/>
                  </a:cubicBezTo>
                  <a:cubicBezTo>
                    <a:pt x="2700" y="261"/>
                    <a:pt x="2700" y="1262"/>
                    <a:pt x="2700" y="2121"/>
                  </a:cubicBezTo>
                  <a:cubicBezTo>
                    <a:pt x="2700" y="2979"/>
                    <a:pt x="2700" y="3694"/>
                    <a:pt x="4050" y="4481"/>
                  </a:cubicBezTo>
                  <a:cubicBezTo>
                    <a:pt x="5400" y="5268"/>
                    <a:pt x="8100" y="6126"/>
                    <a:pt x="10950" y="6198"/>
                  </a:cubicBezTo>
                  <a:cubicBezTo>
                    <a:pt x="13800" y="6269"/>
                    <a:pt x="16800" y="5554"/>
                    <a:pt x="18450" y="4839"/>
                  </a:cubicBezTo>
                  <a:cubicBezTo>
                    <a:pt x="20100" y="4123"/>
                    <a:pt x="20400" y="3408"/>
                    <a:pt x="20700" y="2693"/>
                  </a:cubicBezTo>
                  <a:cubicBezTo>
                    <a:pt x="21000" y="1978"/>
                    <a:pt x="21300" y="1262"/>
                    <a:pt x="21450" y="1549"/>
                  </a:cubicBezTo>
                  <a:cubicBezTo>
                    <a:pt x="21600" y="1835"/>
                    <a:pt x="21600" y="3122"/>
                    <a:pt x="21600" y="5768"/>
                  </a:cubicBezTo>
                  <a:cubicBezTo>
                    <a:pt x="21600" y="8415"/>
                    <a:pt x="21600" y="12420"/>
                    <a:pt x="20700" y="15209"/>
                  </a:cubicBezTo>
                  <a:cubicBezTo>
                    <a:pt x="19800" y="17999"/>
                    <a:pt x="18000" y="19572"/>
                    <a:pt x="16350" y="20431"/>
                  </a:cubicBezTo>
                  <a:cubicBezTo>
                    <a:pt x="14700" y="21289"/>
                    <a:pt x="13200" y="21432"/>
                    <a:pt x="12000" y="21217"/>
                  </a:cubicBezTo>
                  <a:cubicBezTo>
                    <a:pt x="10800" y="21003"/>
                    <a:pt x="9900" y="20431"/>
                    <a:pt x="9300" y="19787"/>
                  </a:cubicBezTo>
                  <a:cubicBezTo>
                    <a:pt x="8700" y="19143"/>
                    <a:pt x="8400" y="18428"/>
                    <a:pt x="9150" y="17498"/>
                  </a:cubicBezTo>
                  <a:cubicBezTo>
                    <a:pt x="9900" y="16568"/>
                    <a:pt x="11700" y="15424"/>
                    <a:pt x="13500" y="14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8513836" y="7981764"/>
              <a:ext cx="77715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14048" y="0"/>
                  </a:moveTo>
                  <a:cubicBezTo>
                    <a:pt x="9501" y="5670"/>
                    <a:pt x="4953" y="11340"/>
                    <a:pt x="2395" y="14850"/>
                  </a:cubicBezTo>
                  <a:cubicBezTo>
                    <a:pt x="-163" y="18360"/>
                    <a:pt x="-731" y="19710"/>
                    <a:pt x="974" y="20520"/>
                  </a:cubicBezTo>
                  <a:cubicBezTo>
                    <a:pt x="2680" y="21330"/>
                    <a:pt x="6658" y="21600"/>
                    <a:pt x="10069" y="21600"/>
                  </a:cubicBezTo>
                  <a:cubicBezTo>
                    <a:pt x="13480" y="21600"/>
                    <a:pt x="16322" y="21330"/>
                    <a:pt x="18027" y="21060"/>
                  </a:cubicBezTo>
                  <a:cubicBezTo>
                    <a:pt x="19732" y="20790"/>
                    <a:pt x="20301" y="20520"/>
                    <a:pt x="20869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8489950" y="8073557"/>
              <a:ext cx="1270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642350" y="8096064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750300" y="8036003"/>
              <a:ext cx="165100" cy="13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450"/>
                  </a:moveTo>
                  <a:cubicBezTo>
                    <a:pt x="1108" y="1454"/>
                    <a:pt x="2215" y="457"/>
                    <a:pt x="3462" y="124"/>
                  </a:cubicBezTo>
                  <a:cubicBezTo>
                    <a:pt x="4708" y="-208"/>
                    <a:pt x="6092" y="124"/>
                    <a:pt x="7338" y="1121"/>
                  </a:cubicBezTo>
                  <a:cubicBezTo>
                    <a:pt x="8585" y="2118"/>
                    <a:pt x="9692" y="3780"/>
                    <a:pt x="9415" y="6106"/>
                  </a:cubicBezTo>
                  <a:cubicBezTo>
                    <a:pt x="9138" y="8432"/>
                    <a:pt x="7477" y="11423"/>
                    <a:pt x="5954" y="13583"/>
                  </a:cubicBezTo>
                  <a:cubicBezTo>
                    <a:pt x="4431" y="15743"/>
                    <a:pt x="3046" y="17072"/>
                    <a:pt x="3046" y="18235"/>
                  </a:cubicBezTo>
                  <a:cubicBezTo>
                    <a:pt x="3046" y="19398"/>
                    <a:pt x="4431" y="20395"/>
                    <a:pt x="7754" y="20894"/>
                  </a:cubicBezTo>
                  <a:cubicBezTo>
                    <a:pt x="11077" y="21392"/>
                    <a:pt x="16338" y="21392"/>
                    <a:pt x="2160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9055100" y="8045264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9163992" y="7962714"/>
              <a:ext cx="435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8799" y="0"/>
                  </a:moveTo>
                  <a:cubicBezTo>
                    <a:pt x="4685" y="847"/>
                    <a:pt x="571" y="1694"/>
                    <a:pt x="56" y="4341"/>
                  </a:cubicBezTo>
                  <a:cubicBezTo>
                    <a:pt x="-458" y="6988"/>
                    <a:pt x="2628" y="11435"/>
                    <a:pt x="6742" y="14612"/>
                  </a:cubicBezTo>
                  <a:cubicBezTo>
                    <a:pt x="10856" y="17788"/>
                    <a:pt x="15999" y="19694"/>
                    <a:pt x="211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9422310" y="7907976"/>
              <a:ext cx="77291" cy="23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378" fill="norm" stroke="1" extrusionOk="0">
                  <a:moveTo>
                    <a:pt x="19051" y="5616"/>
                  </a:moveTo>
                  <a:cubicBezTo>
                    <a:pt x="19051" y="4643"/>
                    <a:pt x="19051" y="3670"/>
                    <a:pt x="19051" y="2600"/>
                  </a:cubicBezTo>
                  <a:cubicBezTo>
                    <a:pt x="19051" y="1529"/>
                    <a:pt x="19051" y="362"/>
                    <a:pt x="17630" y="70"/>
                  </a:cubicBezTo>
                  <a:cubicBezTo>
                    <a:pt x="16209" y="-222"/>
                    <a:pt x="13367" y="362"/>
                    <a:pt x="9672" y="2502"/>
                  </a:cubicBezTo>
                  <a:cubicBezTo>
                    <a:pt x="5977" y="4643"/>
                    <a:pt x="1430" y="8340"/>
                    <a:pt x="293" y="11551"/>
                  </a:cubicBezTo>
                  <a:cubicBezTo>
                    <a:pt x="-844" y="14762"/>
                    <a:pt x="1430" y="17486"/>
                    <a:pt x="5409" y="19043"/>
                  </a:cubicBezTo>
                  <a:cubicBezTo>
                    <a:pt x="9388" y="20600"/>
                    <a:pt x="15072" y="20989"/>
                    <a:pt x="20756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9594849" y="7969064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15"/>
                    <a:pt x="0" y="11631"/>
                    <a:pt x="3600" y="15231"/>
                  </a:cubicBezTo>
                  <a:cubicBezTo>
                    <a:pt x="7200" y="18831"/>
                    <a:pt x="14400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9632950" y="8051614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9789497" y="8026214"/>
              <a:ext cx="154604" cy="14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03" fill="norm" stroke="1" extrusionOk="0">
                  <a:moveTo>
                    <a:pt x="21320" y="0"/>
                  </a:moveTo>
                  <a:cubicBezTo>
                    <a:pt x="17234" y="5718"/>
                    <a:pt x="13147" y="11435"/>
                    <a:pt x="10374" y="14929"/>
                  </a:cubicBezTo>
                  <a:cubicBezTo>
                    <a:pt x="7601" y="18424"/>
                    <a:pt x="6142" y="19694"/>
                    <a:pt x="4682" y="20488"/>
                  </a:cubicBezTo>
                  <a:cubicBezTo>
                    <a:pt x="3223" y="21282"/>
                    <a:pt x="1763" y="21600"/>
                    <a:pt x="888" y="20965"/>
                  </a:cubicBezTo>
                  <a:cubicBezTo>
                    <a:pt x="12" y="20329"/>
                    <a:pt x="-280" y="18741"/>
                    <a:pt x="304" y="17471"/>
                  </a:cubicBezTo>
                  <a:cubicBezTo>
                    <a:pt x="888" y="16200"/>
                    <a:pt x="2347" y="15247"/>
                    <a:pt x="5850" y="15565"/>
                  </a:cubicBezTo>
                  <a:cubicBezTo>
                    <a:pt x="9352" y="15882"/>
                    <a:pt x="14898" y="17471"/>
                    <a:pt x="20444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9994899" y="8026214"/>
              <a:ext cx="4971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0" y="0"/>
                  </a:moveTo>
                  <a:cubicBezTo>
                    <a:pt x="4500" y="497"/>
                    <a:pt x="9000" y="993"/>
                    <a:pt x="12600" y="3476"/>
                  </a:cubicBezTo>
                  <a:cubicBezTo>
                    <a:pt x="16200" y="5959"/>
                    <a:pt x="18900" y="10428"/>
                    <a:pt x="20250" y="13283"/>
                  </a:cubicBezTo>
                  <a:cubicBezTo>
                    <a:pt x="21600" y="16138"/>
                    <a:pt x="21600" y="17379"/>
                    <a:pt x="18900" y="18497"/>
                  </a:cubicBezTo>
                  <a:cubicBezTo>
                    <a:pt x="16200" y="19614"/>
                    <a:pt x="10800" y="20607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0052049" y="7894388"/>
              <a:ext cx="104865" cy="17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15" fill="norm" stroke="1" extrusionOk="0">
                  <a:moveTo>
                    <a:pt x="1296" y="2901"/>
                  </a:moveTo>
                  <a:cubicBezTo>
                    <a:pt x="2592" y="1872"/>
                    <a:pt x="3888" y="844"/>
                    <a:pt x="6048" y="329"/>
                  </a:cubicBezTo>
                  <a:cubicBezTo>
                    <a:pt x="8208" y="-185"/>
                    <a:pt x="11232" y="-185"/>
                    <a:pt x="13608" y="972"/>
                  </a:cubicBezTo>
                  <a:cubicBezTo>
                    <a:pt x="15984" y="2129"/>
                    <a:pt x="17712" y="4444"/>
                    <a:pt x="17928" y="6115"/>
                  </a:cubicBezTo>
                  <a:cubicBezTo>
                    <a:pt x="18144" y="7786"/>
                    <a:pt x="16848" y="8815"/>
                    <a:pt x="15120" y="9586"/>
                  </a:cubicBezTo>
                  <a:cubicBezTo>
                    <a:pt x="13392" y="10358"/>
                    <a:pt x="11232" y="10872"/>
                    <a:pt x="11448" y="11515"/>
                  </a:cubicBezTo>
                  <a:cubicBezTo>
                    <a:pt x="11664" y="12158"/>
                    <a:pt x="14256" y="12929"/>
                    <a:pt x="16632" y="14344"/>
                  </a:cubicBezTo>
                  <a:cubicBezTo>
                    <a:pt x="19008" y="15758"/>
                    <a:pt x="21168" y="17815"/>
                    <a:pt x="21384" y="19229"/>
                  </a:cubicBezTo>
                  <a:cubicBezTo>
                    <a:pt x="21600" y="20644"/>
                    <a:pt x="19872" y="21415"/>
                    <a:pt x="15984" y="21415"/>
                  </a:cubicBezTo>
                  <a:cubicBezTo>
                    <a:pt x="12096" y="21415"/>
                    <a:pt x="6048" y="20644"/>
                    <a:pt x="0" y="19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0312400" y="8007164"/>
              <a:ext cx="154517" cy="31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0" y="1469"/>
                    <a:pt x="0" y="2939"/>
                    <a:pt x="740" y="4261"/>
                  </a:cubicBezTo>
                  <a:cubicBezTo>
                    <a:pt x="1479" y="5584"/>
                    <a:pt x="2959" y="6759"/>
                    <a:pt x="5918" y="6980"/>
                  </a:cubicBezTo>
                  <a:cubicBezTo>
                    <a:pt x="8877" y="7200"/>
                    <a:pt x="13315" y="6465"/>
                    <a:pt x="15978" y="5804"/>
                  </a:cubicBezTo>
                  <a:cubicBezTo>
                    <a:pt x="18641" y="5143"/>
                    <a:pt x="19529" y="4555"/>
                    <a:pt x="20268" y="3894"/>
                  </a:cubicBezTo>
                  <a:cubicBezTo>
                    <a:pt x="21008" y="3233"/>
                    <a:pt x="21600" y="2498"/>
                    <a:pt x="21600" y="2645"/>
                  </a:cubicBezTo>
                  <a:cubicBezTo>
                    <a:pt x="21600" y="2792"/>
                    <a:pt x="21008" y="3820"/>
                    <a:pt x="20712" y="5878"/>
                  </a:cubicBezTo>
                  <a:cubicBezTo>
                    <a:pt x="20416" y="7935"/>
                    <a:pt x="20416" y="11020"/>
                    <a:pt x="20416" y="13592"/>
                  </a:cubicBezTo>
                  <a:cubicBezTo>
                    <a:pt x="20416" y="16163"/>
                    <a:pt x="20416" y="18220"/>
                    <a:pt x="19825" y="19469"/>
                  </a:cubicBezTo>
                  <a:cubicBezTo>
                    <a:pt x="19233" y="20718"/>
                    <a:pt x="18049" y="21159"/>
                    <a:pt x="15978" y="21380"/>
                  </a:cubicBezTo>
                  <a:cubicBezTo>
                    <a:pt x="13907" y="21600"/>
                    <a:pt x="10948" y="21600"/>
                    <a:pt x="8877" y="21380"/>
                  </a:cubicBezTo>
                  <a:cubicBezTo>
                    <a:pt x="6805" y="21159"/>
                    <a:pt x="5622" y="20718"/>
                    <a:pt x="5326" y="19690"/>
                  </a:cubicBezTo>
                  <a:cubicBezTo>
                    <a:pt x="5030" y="18661"/>
                    <a:pt x="5622" y="17045"/>
                    <a:pt x="6214" y="15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0544905" y="8083364"/>
              <a:ext cx="104046" cy="20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17" fill="norm" stroke="1" extrusionOk="0">
                  <a:moveTo>
                    <a:pt x="10867" y="0"/>
                  </a:moveTo>
                  <a:cubicBezTo>
                    <a:pt x="7843" y="4849"/>
                    <a:pt x="4819" y="9698"/>
                    <a:pt x="3091" y="12673"/>
                  </a:cubicBezTo>
                  <a:cubicBezTo>
                    <a:pt x="1363" y="15649"/>
                    <a:pt x="931" y="16751"/>
                    <a:pt x="499" y="17853"/>
                  </a:cubicBezTo>
                  <a:cubicBezTo>
                    <a:pt x="67" y="18955"/>
                    <a:pt x="-365" y="20057"/>
                    <a:pt x="499" y="20718"/>
                  </a:cubicBezTo>
                  <a:cubicBezTo>
                    <a:pt x="1363" y="21380"/>
                    <a:pt x="3523" y="21600"/>
                    <a:pt x="7195" y="21490"/>
                  </a:cubicBezTo>
                  <a:cubicBezTo>
                    <a:pt x="10867" y="21380"/>
                    <a:pt x="16051" y="20939"/>
                    <a:pt x="21235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0534650" y="8216714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0687049" y="8216714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0807700" y="8137566"/>
              <a:ext cx="104035" cy="17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47" fill="norm" stroke="1" extrusionOk="0">
                  <a:moveTo>
                    <a:pt x="5184" y="1924"/>
                  </a:moveTo>
                  <a:cubicBezTo>
                    <a:pt x="6912" y="1143"/>
                    <a:pt x="8640" y="362"/>
                    <a:pt x="10584" y="102"/>
                  </a:cubicBezTo>
                  <a:cubicBezTo>
                    <a:pt x="12528" y="-158"/>
                    <a:pt x="14688" y="102"/>
                    <a:pt x="16632" y="623"/>
                  </a:cubicBezTo>
                  <a:cubicBezTo>
                    <a:pt x="18576" y="1143"/>
                    <a:pt x="20304" y="1924"/>
                    <a:pt x="20952" y="2965"/>
                  </a:cubicBezTo>
                  <a:cubicBezTo>
                    <a:pt x="21600" y="4006"/>
                    <a:pt x="21168" y="5307"/>
                    <a:pt x="19224" y="6348"/>
                  </a:cubicBezTo>
                  <a:cubicBezTo>
                    <a:pt x="17280" y="7389"/>
                    <a:pt x="13824" y="8170"/>
                    <a:pt x="13176" y="8820"/>
                  </a:cubicBezTo>
                  <a:cubicBezTo>
                    <a:pt x="12528" y="9471"/>
                    <a:pt x="14688" y="9991"/>
                    <a:pt x="16416" y="10772"/>
                  </a:cubicBezTo>
                  <a:cubicBezTo>
                    <a:pt x="18144" y="11553"/>
                    <a:pt x="19440" y="12594"/>
                    <a:pt x="18360" y="14415"/>
                  </a:cubicBezTo>
                  <a:cubicBezTo>
                    <a:pt x="17280" y="16237"/>
                    <a:pt x="13824" y="18840"/>
                    <a:pt x="11016" y="20141"/>
                  </a:cubicBezTo>
                  <a:cubicBezTo>
                    <a:pt x="8208" y="21442"/>
                    <a:pt x="6048" y="21442"/>
                    <a:pt x="4320" y="20922"/>
                  </a:cubicBezTo>
                  <a:cubicBezTo>
                    <a:pt x="2592" y="20401"/>
                    <a:pt x="1296" y="19360"/>
                    <a:pt x="0" y="18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1087100" y="8144747"/>
              <a:ext cx="1397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0800"/>
                    <a:pt x="10473" y="0"/>
                    <a:pt x="14073" y="0"/>
                  </a:cubicBezTo>
                  <a:cubicBezTo>
                    <a:pt x="17673" y="0"/>
                    <a:pt x="1963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1156386" y="8089714"/>
              <a:ext cx="1961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15"/>
                    <a:pt x="2735" y="11631"/>
                    <a:pt x="575" y="15231"/>
                  </a:cubicBezTo>
                  <a:cubicBezTo>
                    <a:pt x="-1585" y="18831"/>
                    <a:pt x="2735" y="20215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1296650" y="8216714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1658600" y="8210364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0800"/>
                    <a:pt x="8400" y="0"/>
                    <a:pt x="12000" y="0"/>
                  </a:cubicBezTo>
                  <a:cubicBezTo>
                    <a:pt x="15600" y="0"/>
                    <a:pt x="186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1791950" y="8223064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1918950" y="8013514"/>
              <a:ext cx="19501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600" fill="norm" stroke="1" extrusionOk="0">
                  <a:moveTo>
                    <a:pt x="11596" y="0"/>
                  </a:moveTo>
                  <a:cubicBezTo>
                    <a:pt x="15006" y="2335"/>
                    <a:pt x="18417" y="4670"/>
                    <a:pt x="20008" y="7638"/>
                  </a:cubicBezTo>
                  <a:cubicBezTo>
                    <a:pt x="21600" y="10605"/>
                    <a:pt x="21373" y="14205"/>
                    <a:pt x="17735" y="16638"/>
                  </a:cubicBezTo>
                  <a:cubicBezTo>
                    <a:pt x="14097" y="19070"/>
                    <a:pt x="7048" y="203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747147" y="2448797"/>
              <a:ext cx="1721544" cy="96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63" fill="norm" stroke="1" extrusionOk="0">
                  <a:moveTo>
                    <a:pt x="17723" y="3012"/>
                  </a:moveTo>
                  <a:cubicBezTo>
                    <a:pt x="17195" y="2494"/>
                    <a:pt x="16666" y="1976"/>
                    <a:pt x="15939" y="1506"/>
                  </a:cubicBezTo>
                  <a:cubicBezTo>
                    <a:pt x="15212" y="1035"/>
                    <a:pt x="14286" y="612"/>
                    <a:pt x="13322" y="353"/>
                  </a:cubicBezTo>
                  <a:cubicBezTo>
                    <a:pt x="12357" y="94"/>
                    <a:pt x="11352" y="0"/>
                    <a:pt x="10400" y="0"/>
                  </a:cubicBezTo>
                  <a:cubicBezTo>
                    <a:pt x="9448" y="0"/>
                    <a:pt x="8549" y="94"/>
                    <a:pt x="7624" y="353"/>
                  </a:cubicBezTo>
                  <a:cubicBezTo>
                    <a:pt x="6699" y="612"/>
                    <a:pt x="5747" y="1035"/>
                    <a:pt x="4861" y="1647"/>
                  </a:cubicBezTo>
                  <a:cubicBezTo>
                    <a:pt x="3976" y="2259"/>
                    <a:pt x="3156" y="3059"/>
                    <a:pt x="2403" y="3953"/>
                  </a:cubicBezTo>
                  <a:cubicBezTo>
                    <a:pt x="1649" y="4847"/>
                    <a:pt x="962" y="5835"/>
                    <a:pt x="539" y="7059"/>
                  </a:cubicBezTo>
                  <a:cubicBezTo>
                    <a:pt x="116" y="8282"/>
                    <a:pt x="-43" y="9741"/>
                    <a:pt x="10" y="11176"/>
                  </a:cubicBezTo>
                  <a:cubicBezTo>
                    <a:pt x="63" y="12612"/>
                    <a:pt x="327" y="14024"/>
                    <a:pt x="777" y="15294"/>
                  </a:cubicBezTo>
                  <a:cubicBezTo>
                    <a:pt x="1226" y="16565"/>
                    <a:pt x="1861" y="17694"/>
                    <a:pt x="2601" y="18612"/>
                  </a:cubicBezTo>
                  <a:cubicBezTo>
                    <a:pt x="3341" y="19529"/>
                    <a:pt x="4187" y="20235"/>
                    <a:pt x="5126" y="20682"/>
                  </a:cubicBezTo>
                  <a:cubicBezTo>
                    <a:pt x="6064" y="21129"/>
                    <a:pt x="7095" y="21318"/>
                    <a:pt x="8100" y="21435"/>
                  </a:cubicBezTo>
                  <a:cubicBezTo>
                    <a:pt x="9105" y="21553"/>
                    <a:pt x="10083" y="21600"/>
                    <a:pt x="11101" y="21529"/>
                  </a:cubicBezTo>
                  <a:cubicBezTo>
                    <a:pt x="12119" y="21459"/>
                    <a:pt x="13176" y="21271"/>
                    <a:pt x="14194" y="20988"/>
                  </a:cubicBezTo>
                  <a:cubicBezTo>
                    <a:pt x="15212" y="20706"/>
                    <a:pt x="16190" y="20329"/>
                    <a:pt x="17102" y="19788"/>
                  </a:cubicBezTo>
                  <a:cubicBezTo>
                    <a:pt x="18014" y="19247"/>
                    <a:pt x="18860" y="18541"/>
                    <a:pt x="19521" y="17412"/>
                  </a:cubicBezTo>
                  <a:cubicBezTo>
                    <a:pt x="20182" y="16282"/>
                    <a:pt x="20658" y="14729"/>
                    <a:pt x="21002" y="13129"/>
                  </a:cubicBezTo>
                  <a:cubicBezTo>
                    <a:pt x="21345" y="11529"/>
                    <a:pt x="21557" y="9882"/>
                    <a:pt x="21491" y="8400"/>
                  </a:cubicBezTo>
                  <a:cubicBezTo>
                    <a:pt x="21425" y="6918"/>
                    <a:pt x="21081" y="5600"/>
                    <a:pt x="20579" y="4518"/>
                  </a:cubicBezTo>
                  <a:cubicBezTo>
                    <a:pt x="20076" y="3435"/>
                    <a:pt x="19416" y="2588"/>
                    <a:pt x="18688" y="1929"/>
                  </a:cubicBezTo>
                  <a:cubicBezTo>
                    <a:pt x="17961" y="1271"/>
                    <a:pt x="17168" y="800"/>
                    <a:pt x="16521" y="753"/>
                  </a:cubicBezTo>
                  <a:cubicBezTo>
                    <a:pt x="15873" y="706"/>
                    <a:pt x="15370" y="1082"/>
                    <a:pt x="14868" y="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8636000" y="2883355"/>
              <a:ext cx="361950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1516" y="13673"/>
                    <a:pt x="3032" y="6473"/>
                    <a:pt x="6316" y="2873"/>
                  </a:cubicBezTo>
                  <a:cubicBezTo>
                    <a:pt x="9600" y="-727"/>
                    <a:pt x="14653" y="-727"/>
                    <a:pt x="17495" y="1673"/>
                  </a:cubicBezTo>
                  <a:cubicBezTo>
                    <a:pt x="20337" y="4073"/>
                    <a:pt x="20968" y="8873"/>
                    <a:pt x="21600" y="13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8794750" y="2984314"/>
              <a:ext cx="279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73" y="3600"/>
                    <a:pt x="10145" y="7200"/>
                    <a:pt x="13745" y="10800"/>
                  </a:cubicBezTo>
                  <a:cubicBezTo>
                    <a:pt x="17345" y="14400"/>
                    <a:pt x="19473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9012766" y="2809602"/>
              <a:ext cx="121677" cy="25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17" fill="norm" stroke="1" extrusionOk="0">
                  <a:moveTo>
                    <a:pt x="5125" y="1914"/>
                  </a:moveTo>
                  <a:cubicBezTo>
                    <a:pt x="2563" y="1006"/>
                    <a:pt x="0" y="99"/>
                    <a:pt x="0" y="8"/>
                  </a:cubicBezTo>
                  <a:cubicBezTo>
                    <a:pt x="0" y="-83"/>
                    <a:pt x="2563" y="643"/>
                    <a:pt x="6590" y="2821"/>
                  </a:cubicBezTo>
                  <a:cubicBezTo>
                    <a:pt x="10617" y="4999"/>
                    <a:pt x="16108" y="8630"/>
                    <a:pt x="18854" y="11352"/>
                  </a:cubicBezTo>
                  <a:cubicBezTo>
                    <a:pt x="21600" y="14075"/>
                    <a:pt x="21600" y="15890"/>
                    <a:pt x="19769" y="17433"/>
                  </a:cubicBezTo>
                  <a:cubicBezTo>
                    <a:pt x="17939" y="18976"/>
                    <a:pt x="14278" y="20246"/>
                    <a:pt x="10617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9566645" y="2729769"/>
              <a:ext cx="255570" cy="27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268" fill="norm" stroke="1" extrusionOk="0">
                  <a:moveTo>
                    <a:pt x="15263" y="4951"/>
                  </a:moveTo>
                  <a:cubicBezTo>
                    <a:pt x="14745" y="4296"/>
                    <a:pt x="14226" y="3642"/>
                    <a:pt x="13449" y="3478"/>
                  </a:cubicBezTo>
                  <a:cubicBezTo>
                    <a:pt x="12671" y="3314"/>
                    <a:pt x="11634" y="3642"/>
                    <a:pt x="9474" y="5114"/>
                  </a:cubicBezTo>
                  <a:cubicBezTo>
                    <a:pt x="7314" y="6587"/>
                    <a:pt x="4031" y="9205"/>
                    <a:pt x="2130" y="11660"/>
                  </a:cubicBezTo>
                  <a:cubicBezTo>
                    <a:pt x="229" y="14114"/>
                    <a:pt x="-289" y="16405"/>
                    <a:pt x="143" y="18042"/>
                  </a:cubicBezTo>
                  <a:cubicBezTo>
                    <a:pt x="575" y="19678"/>
                    <a:pt x="1957" y="20660"/>
                    <a:pt x="4636" y="21069"/>
                  </a:cubicBezTo>
                  <a:cubicBezTo>
                    <a:pt x="7314" y="21478"/>
                    <a:pt x="11289" y="21314"/>
                    <a:pt x="14485" y="20005"/>
                  </a:cubicBezTo>
                  <a:cubicBezTo>
                    <a:pt x="17682" y="18696"/>
                    <a:pt x="20101" y="16242"/>
                    <a:pt x="20706" y="12969"/>
                  </a:cubicBezTo>
                  <a:cubicBezTo>
                    <a:pt x="21311" y="9696"/>
                    <a:pt x="20101" y="5605"/>
                    <a:pt x="18460" y="3233"/>
                  </a:cubicBezTo>
                  <a:cubicBezTo>
                    <a:pt x="16818" y="860"/>
                    <a:pt x="14745" y="205"/>
                    <a:pt x="13276" y="42"/>
                  </a:cubicBezTo>
                  <a:cubicBezTo>
                    <a:pt x="11807" y="-122"/>
                    <a:pt x="10943" y="205"/>
                    <a:pt x="10425" y="778"/>
                  </a:cubicBezTo>
                  <a:cubicBezTo>
                    <a:pt x="9906" y="1351"/>
                    <a:pt x="9733" y="2169"/>
                    <a:pt x="9561" y="2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0004335" y="2768414"/>
              <a:ext cx="26361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1521" y="0"/>
                  </a:moveTo>
                  <a:cubicBezTo>
                    <a:pt x="19793" y="248"/>
                    <a:pt x="18065" y="497"/>
                    <a:pt x="15387" y="2110"/>
                  </a:cubicBezTo>
                  <a:cubicBezTo>
                    <a:pt x="12708" y="3724"/>
                    <a:pt x="9079" y="6703"/>
                    <a:pt x="6574" y="8814"/>
                  </a:cubicBezTo>
                  <a:cubicBezTo>
                    <a:pt x="4068" y="10924"/>
                    <a:pt x="2686" y="12166"/>
                    <a:pt x="1649" y="13283"/>
                  </a:cubicBezTo>
                  <a:cubicBezTo>
                    <a:pt x="612" y="14400"/>
                    <a:pt x="-79" y="15393"/>
                    <a:pt x="7" y="16014"/>
                  </a:cubicBezTo>
                  <a:cubicBezTo>
                    <a:pt x="94" y="16634"/>
                    <a:pt x="958" y="16883"/>
                    <a:pt x="4327" y="17752"/>
                  </a:cubicBezTo>
                  <a:cubicBezTo>
                    <a:pt x="7697" y="18621"/>
                    <a:pt x="13572" y="20110"/>
                    <a:pt x="194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9973733" y="2990664"/>
              <a:ext cx="26881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1" y="0"/>
                  </a:moveTo>
                  <a:cubicBezTo>
                    <a:pt x="850" y="0"/>
                    <a:pt x="0" y="0"/>
                    <a:pt x="0" y="800"/>
                  </a:cubicBezTo>
                  <a:cubicBezTo>
                    <a:pt x="0" y="1600"/>
                    <a:pt x="850" y="3200"/>
                    <a:pt x="4167" y="6000"/>
                  </a:cubicBezTo>
                  <a:cubicBezTo>
                    <a:pt x="7483" y="8800"/>
                    <a:pt x="13266" y="12800"/>
                    <a:pt x="16583" y="15600"/>
                  </a:cubicBezTo>
                  <a:cubicBezTo>
                    <a:pt x="19899" y="18400"/>
                    <a:pt x="2075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0424447" y="2753996"/>
              <a:ext cx="237203" cy="306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24" fill="norm" stroke="1" extrusionOk="0">
                  <a:moveTo>
                    <a:pt x="21049" y="2339"/>
                  </a:moveTo>
                  <a:cubicBezTo>
                    <a:pt x="20486" y="1599"/>
                    <a:pt x="19922" y="860"/>
                    <a:pt x="19077" y="416"/>
                  </a:cubicBezTo>
                  <a:cubicBezTo>
                    <a:pt x="18232" y="-28"/>
                    <a:pt x="17105" y="-176"/>
                    <a:pt x="14851" y="268"/>
                  </a:cubicBezTo>
                  <a:cubicBezTo>
                    <a:pt x="12597" y="712"/>
                    <a:pt x="9216" y="1747"/>
                    <a:pt x="6586" y="3745"/>
                  </a:cubicBezTo>
                  <a:cubicBezTo>
                    <a:pt x="3957" y="5742"/>
                    <a:pt x="2079" y="8701"/>
                    <a:pt x="952" y="11290"/>
                  </a:cubicBezTo>
                  <a:cubicBezTo>
                    <a:pt x="-175" y="13879"/>
                    <a:pt x="-551" y="16098"/>
                    <a:pt x="1233" y="17725"/>
                  </a:cubicBezTo>
                  <a:cubicBezTo>
                    <a:pt x="3018" y="19353"/>
                    <a:pt x="6962" y="20388"/>
                    <a:pt x="10906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0697633" y="2787464"/>
              <a:ext cx="4021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70"/>
                    <a:pt x="10232" y="939"/>
                    <a:pt x="6253" y="3443"/>
                  </a:cubicBezTo>
                  <a:cubicBezTo>
                    <a:pt x="2274" y="5948"/>
                    <a:pt x="0" y="10487"/>
                    <a:pt x="0" y="13852"/>
                  </a:cubicBezTo>
                  <a:cubicBezTo>
                    <a:pt x="0" y="17217"/>
                    <a:pt x="2274" y="19409"/>
                    <a:pt x="45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0782300" y="2977955"/>
              <a:ext cx="247650" cy="3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20468"/>
                  </a:moveTo>
                  <a:cubicBezTo>
                    <a:pt x="369" y="14784"/>
                    <a:pt x="738" y="9100"/>
                    <a:pt x="2954" y="5121"/>
                  </a:cubicBezTo>
                  <a:cubicBezTo>
                    <a:pt x="5169" y="1142"/>
                    <a:pt x="9231" y="-1132"/>
                    <a:pt x="12646" y="573"/>
                  </a:cubicBezTo>
                  <a:cubicBezTo>
                    <a:pt x="16062" y="2279"/>
                    <a:pt x="18831" y="7963"/>
                    <a:pt x="21600" y="13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1058752" y="2883221"/>
              <a:ext cx="251850" cy="23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53" fill="norm" stroke="1" extrusionOk="0">
                  <a:moveTo>
                    <a:pt x="19528" y="3425"/>
                  </a:moveTo>
                  <a:cubicBezTo>
                    <a:pt x="20064" y="1882"/>
                    <a:pt x="20599" y="340"/>
                    <a:pt x="20956" y="50"/>
                  </a:cubicBezTo>
                  <a:cubicBezTo>
                    <a:pt x="21313" y="-239"/>
                    <a:pt x="21492" y="725"/>
                    <a:pt x="20510" y="2847"/>
                  </a:cubicBezTo>
                  <a:cubicBezTo>
                    <a:pt x="19528" y="4968"/>
                    <a:pt x="17386" y="8247"/>
                    <a:pt x="15155" y="11140"/>
                  </a:cubicBezTo>
                  <a:cubicBezTo>
                    <a:pt x="12923" y="14032"/>
                    <a:pt x="10603" y="16540"/>
                    <a:pt x="8818" y="18179"/>
                  </a:cubicBezTo>
                  <a:cubicBezTo>
                    <a:pt x="7032" y="19818"/>
                    <a:pt x="5783" y="20590"/>
                    <a:pt x="4712" y="20975"/>
                  </a:cubicBezTo>
                  <a:cubicBezTo>
                    <a:pt x="3641" y="21361"/>
                    <a:pt x="2748" y="21361"/>
                    <a:pt x="2034" y="20879"/>
                  </a:cubicBezTo>
                  <a:cubicBezTo>
                    <a:pt x="1320" y="20397"/>
                    <a:pt x="785" y="19432"/>
                    <a:pt x="428" y="18372"/>
                  </a:cubicBezTo>
                  <a:cubicBezTo>
                    <a:pt x="71" y="17311"/>
                    <a:pt x="-108" y="16154"/>
                    <a:pt x="71" y="15190"/>
                  </a:cubicBezTo>
                  <a:cubicBezTo>
                    <a:pt x="249" y="14225"/>
                    <a:pt x="785" y="13454"/>
                    <a:pt x="2213" y="13068"/>
                  </a:cubicBezTo>
                  <a:cubicBezTo>
                    <a:pt x="3641" y="12682"/>
                    <a:pt x="5961" y="12682"/>
                    <a:pt x="9175" y="13936"/>
                  </a:cubicBezTo>
                  <a:cubicBezTo>
                    <a:pt x="12388" y="15190"/>
                    <a:pt x="16494" y="17697"/>
                    <a:pt x="20599" y="20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1353800" y="2844614"/>
              <a:ext cx="169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0930" y="0"/>
                  </a:moveTo>
                  <a:cubicBezTo>
                    <a:pt x="14313" y="1986"/>
                    <a:pt x="17696" y="3972"/>
                    <a:pt x="19518" y="6517"/>
                  </a:cubicBezTo>
                  <a:cubicBezTo>
                    <a:pt x="21340" y="9062"/>
                    <a:pt x="21600" y="12166"/>
                    <a:pt x="18087" y="14772"/>
                  </a:cubicBezTo>
                  <a:cubicBezTo>
                    <a:pt x="14573" y="17379"/>
                    <a:pt x="7287" y="194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1753977" y="2914464"/>
              <a:ext cx="19037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20412" y="0"/>
                  </a:moveTo>
                  <a:cubicBezTo>
                    <a:pt x="16655" y="1125"/>
                    <a:pt x="12899" y="2250"/>
                    <a:pt x="9494" y="4050"/>
                  </a:cubicBezTo>
                  <a:cubicBezTo>
                    <a:pt x="6090" y="5850"/>
                    <a:pt x="3038" y="8325"/>
                    <a:pt x="1394" y="10125"/>
                  </a:cubicBezTo>
                  <a:cubicBezTo>
                    <a:pt x="-249" y="11925"/>
                    <a:pt x="-484" y="13050"/>
                    <a:pt x="925" y="14063"/>
                  </a:cubicBezTo>
                  <a:cubicBezTo>
                    <a:pt x="2333" y="15075"/>
                    <a:pt x="5386" y="15975"/>
                    <a:pt x="9025" y="17212"/>
                  </a:cubicBezTo>
                  <a:cubicBezTo>
                    <a:pt x="12664" y="18450"/>
                    <a:pt x="16890" y="20025"/>
                    <a:pt x="211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1671299" y="3155764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200"/>
                    <a:pt x="8000" y="6400"/>
                    <a:pt x="11600" y="10000"/>
                  </a:cubicBezTo>
                  <a:cubicBezTo>
                    <a:pt x="15200" y="13600"/>
                    <a:pt x="18400" y="17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2122150" y="3009714"/>
              <a:ext cx="889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3287"/>
                    <a:pt x="16457" y="6574"/>
                    <a:pt x="12857" y="10174"/>
                  </a:cubicBezTo>
                  <a:cubicBezTo>
                    <a:pt x="9257" y="13774"/>
                    <a:pt x="4629" y="176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5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359400" y="8157447"/>
              <a:ext cx="722902" cy="111289"/>
            </a:xfrm>
            <a:prstGeom prst="rect">
              <a:avLst/>
            </a:prstGeom>
            <a:effectLst/>
          </p:spPr>
        </p:pic>
        <p:pic>
          <p:nvPicPr>
            <p:cNvPr id="216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162800" y="8172627"/>
              <a:ext cx="1005613" cy="82188"/>
            </a:xfrm>
            <a:prstGeom prst="rect">
              <a:avLst/>
            </a:prstGeom>
            <a:effectLst/>
          </p:spPr>
        </p:pic>
        <p:pic>
          <p:nvPicPr>
            <p:cNvPr id="216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226550" y="8254814"/>
              <a:ext cx="882650" cy="146051"/>
            </a:xfrm>
            <a:prstGeom prst="rect">
              <a:avLst/>
            </a:prstGeom>
            <a:effectLst/>
          </p:spPr>
        </p:pic>
        <p:pic>
          <p:nvPicPr>
            <p:cNvPr id="216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255113" y="4533714"/>
              <a:ext cx="4800529" cy="1555024"/>
            </a:xfrm>
            <a:prstGeom prst="rect">
              <a:avLst/>
            </a:prstGeom>
            <a:effectLst/>
          </p:spPr>
        </p:pic>
        <p:pic>
          <p:nvPicPr>
            <p:cNvPr id="216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592211" y="7907680"/>
              <a:ext cx="1508177" cy="289985"/>
            </a:xfrm>
            <a:prstGeom prst="rect">
              <a:avLst/>
            </a:prstGeom>
            <a:effectLst/>
          </p:spPr>
        </p:pic>
        <p:pic>
          <p:nvPicPr>
            <p:cNvPr id="216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35000" y="7376518"/>
              <a:ext cx="1581150" cy="626739"/>
            </a:xfrm>
            <a:prstGeom prst="rect">
              <a:avLst/>
            </a:prstGeom>
            <a:effectLst/>
          </p:spPr>
        </p:pic>
        <p:pic>
          <p:nvPicPr>
            <p:cNvPr id="217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-12700" y="2696447"/>
              <a:ext cx="2818763" cy="4199467"/>
            </a:xfrm>
            <a:prstGeom prst="rect">
              <a:avLst/>
            </a:prstGeom>
            <a:effectLst/>
          </p:spPr>
        </p:pic>
        <p:pic>
          <p:nvPicPr>
            <p:cNvPr id="217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46353" y="3085742"/>
              <a:ext cx="222852" cy="460194"/>
            </a:xfrm>
            <a:prstGeom prst="rect">
              <a:avLst/>
            </a:prstGeom>
            <a:effectLst/>
          </p:spPr>
        </p:pic>
        <p:pic>
          <p:nvPicPr>
            <p:cNvPr id="2174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25450" y="3352614"/>
              <a:ext cx="31750" cy="127001"/>
            </a:xfrm>
            <a:prstGeom prst="rect">
              <a:avLst/>
            </a:prstGeom>
            <a:effectLst/>
          </p:spPr>
        </p:pic>
        <p:pic>
          <p:nvPicPr>
            <p:cNvPr id="2176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87350" y="3276414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217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69900" y="3282764"/>
              <a:ext cx="177800" cy="190501"/>
            </a:xfrm>
            <a:prstGeom prst="rect">
              <a:avLst/>
            </a:prstGeom>
            <a:effectLst/>
          </p:spPr>
        </p:pic>
        <p:pic>
          <p:nvPicPr>
            <p:cNvPr id="218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66750" y="3212914"/>
              <a:ext cx="100874" cy="460428"/>
            </a:xfrm>
            <a:prstGeom prst="rect">
              <a:avLst/>
            </a:prstGeom>
            <a:effectLst/>
          </p:spPr>
        </p:pic>
        <p:pic>
          <p:nvPicPr>
            <p:cNvPr id="218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44550" y="3301814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218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205943" y="2967380"/>
              <a:ext cx="330758" cy="421218"/>
            </a:xfrm>
            <a:prstGeom prst="rect">
              <a:avLst/>
            </a:prstGeom>
            <a:effectLst/>
          </p:spPr>
        </p:pic>
        <p:pic>
          <p:nvPicPr>
            <p:cNvPr id="218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619250" y="2895151"/>
              <a:ext cx="190500" cy="456196"/>
            </a:xfrm>
            <a:prstGeom prst="rect">
              <a:avLst/>
            </a:prstGeom>
            <a:effectLst/>
          </p:spPr>
        </p:pic>
        <p:pic>
          <p:nvPicPr>
            <p:cNvPr id="218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610783" y="3136714"/>
              <a:ext cx="237067" cy="66395"/>
            </a:xfrm>
            <a:prstGeom prst="rect">
              <a:avLst/>
            </a:prstGeom>
            <a:effectLst/>
          </p:spPr>
        </p:pic>
        <p:pic>
          <p:nvPicPr>
            <p:cNvPr id="2190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20650" y="4025714"/>
              <a:ext cx="203200" cy="82551"/>
            </a:xfrm>
            <a:prstGeom prst="rect">
              <a:avLst/>
            </a:prstGeom>
            <a:effectLst/>
          </p:spPr>
        </p:pic>
        <p:pic>
          <p:nvPicPr>
            <p:cNvPr id="2192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90500" y="4165414"/>
              <a:ext cx="203200" cy="88901"/>
            </a:xfrm>
            <a:prstGeom prst="rect">
              <a:avLst/>
            </a:prstGeom>
            <a:effectLst/>
          </p:spPr>
        </p:pic>
        <p:pic>
          <p:nvPicPr>
            <p:cNvPr id="219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09600" y="3835214"/>
              <a:ext cx="133350" cy="317501"/>
            </a:xfrm>
            <a:prstGeom prst="rect">
              <a:avLst/>
            </a:prstGeom>
            <a:effectLst/>
          </p:spPr>
        </p:pic>
        <p:pic>
          <p:nvPicPr>
            <p:cNvPr id="219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15950" y="4190814"/>
              <a:ext cx="266700" cy="101601"/>
            </a:xfrm>
            <a:prstGeom prst="rect">
              <a:avLst/>
            </a:prstGeom>
            <a:effectLst/>
          </p:spPr>
        </p:pic>
        <p:pic>
          <p:nvPicPr>
            <p:cNvPr id="219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36600" y="4311464"/>
              <a:ext cx="146050" cy="360937"/>
            </a:xfrm>
            <a:prstGeom prst="rect">
              <a:avLst/>
            </a:prstGeom>
            <a:effectLst/>
          </p:spPr>
        </p:pic>
        <p:pic>
          <p:nvPicPr>
            <p:cNvPr id="2200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85800" y="4457514"/>
              <a:ext cx="190500" cy="139701"/>
            </a:xfrm>
            <a:prstGeom prst="rect">
              <a:avLst/>
            </a:prstGeom>
            <a:effectLst/>
          </p:spPr>
        </p:pic>
        <p:pic>
          <p:nvPicPr>
            <p:cNvPr id="2202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65200" y="4159064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220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35049" y="3880662"/>
              <a:ext cx="252993" cy="437504"/>
            </a:xfrm>
            <a:prstGeom prst="rect">
              <a:avLst/>
            </a:prstGeom>
            <a:effectLst/>
          </p:spPr>
        </p:pic>
        <p:pic>
          <p:nvPicPr>
            <p:cNvPr id="220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308100" y="3974914"/>
              <a:ext cx="127000" cy="238404"/>
            </a:xfrm>
            <a:prstGeom prst="rect">
              <a:avLst/>
            </a:prstGeom>
            <a:effectLst/>
          </p:spPr>
        </p:pic>
        <p:pic>
          <p:nvPicPr>
            <p:cNvPr id="220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308100" y="4025714"/>
              <a:ext cx="165100" cy="114301"/>
            </a:xfrm>
            <a:prstGeom prst="rect">
              <a:avLst/>
            </a:prstGeom>
            <a:effectLst/>
          </p:spPr>
        </p:pic>
        <p:pic>
          <p:nvPicPr>
            <p:cNvPr id="221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517650" y="3879664"/>
              <a:ext cx="158750" cy="88901"/>
            </a:xfrm>
            <a:prstGeom prst="rect">
              <a:avLst/>
            </a:prstGeom>
            <a:effectLst/>
          </p:spPr>
        </p:pic>
        <p:pic>
          <p:nvPicPr>
            <p:cNvPr id="221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587500" y="3828864"/>
              <a:ext cx="82550" cy="215901"/>
            </a:xfrm>
            <a:prstGeom prst="rect">
              <a:avLst/>
            </a:prstGeom>
            <a:effectLst/>
          </p:spPr>
        </p:pic>
        <p:pic>
          <p:nvPicPr>
            <p:cNvPr id="221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746250" y="3587564"/>
              <a:ext cx="82550" cy="279401"/>
            </a:xfrm>
            <a:prstGeom prst="rect">
              <a:avLst/>
            </a:prstGeom>
            <a:effectLst/>
          </p:spPr>
        </p:pic>
        <p:pic>
          <p:nvPicPr>
            <p:cNvPr id="2216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727200" y="3854264"/>
              <a:ext cx="247650" cy="127001"/>
            </a:xfrm>
            <a:prstGeom prst="rect">
              <a:avLst/>
            </a:prstGeom>
            <a:effectLst/>
          </p:spPr>
        </p:pic>
        <p:pic>
          <p:nvPicPr>
            <p:cNvPr id="221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850743" y="3949514"/>
              <a:ext cx="124107" cy="318711"/>
            </a:xfrm>
            <a:prstGeom prst="rect">
              <a:avLst/>
            </a:prstGeom>
            <a:effectLst/>
          </p:spPr>
        </p:pic>
        <p:pic>
          <p:nvPicPr>
            <p:cNvPr id="2220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797049" y="4019364"/>
              <a:ext cx="177801" cy="152401"/>
            </a:xfrm>
            <a:prstGeom prst="rect">
              <a:avLst/>
            </a:prstGeom>
            <a:effectLst/>
          </p:spPr>
        </p:pic>
        <p:pic>
          <p:nvPicPr>
            <p:cNvPr id="2222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025650" y="3784414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222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075920" y="3536764"/>
              <a:ext cx="246592" cy="417219"/>
            </a:xfrm>
            <a:prstGeom prst="rect">
              <a:avLst/>
            </a:prstGeom>
            <a:effectLst/>
          </p:spPr>
        </p:pic>
        <p:pic>
          <p:nvPicPr>
            <p:cNvPr id="222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337305" y="3593914"/>
              <a:ext cx="94745" cy="191035"/>
            </a:xfrm>
            <a:prstGeom prst="rect">
              <a:avLst/>
            </a:prstGeom>
            <a:effectLst/>
          </p:spPr>
        </p:pic>
        <p:pic>
          <p:nvPicPr>
            <p:cNvPr id="2228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2336800" y="3644714"/>
              <a:ext cx="120650" cy="82551"/>
            </a:xfrm>
            <a:prstGeom prst="rect">
              <a:avLst/>
            </a:prstGeom>
            <a:effectLst/>
          </p:spPr>
        </p:pic>
        <p:pic>
          <p:nvPicPr>
            <p:cNvPr id="2230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2444749" y="3619314"/>
              <a:ext cx="82551" cy="57151"/>
            </a:xfrm>
            <a:prstGeom prst="rect">
              <a:avLst/>
            </a:prstGeom>
            <a:effectLst/>
          </p:spPr>
        </p:pic>
        <p:pic>
          <p:nvPicPr>
            <p:cNvPr id="223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2556372" y="3555814"/>
              <a:ext cx="47129" cy="184151"/>
            </a:xfrm>
            <a:prstGeom prst="rect">
              <a:avLst/>
            </a:prstGeom>
            <a:effectLst/>
          </p:spPr>
        </p:pic>
        <p:pic>
          <p:nvPicPr>
            <p:cNvPr id="2234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69950" y="4946464"/>
              <a:ext cx="171450" cy="146051"/>
            </a:xfrm>
            <a:prstGeom prst="rect">
              <a:avLst/>
            </a:prstGeom>
            <a:effectLst/>
          </p:spPr>
        </p:pic>
        <p:pic>
          <p:nvPicPr>
            <p:cNvPr id="2236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939800" y="4895664"/>
              <a:ext cx="82550" cy="190501"/>
            </a:xfrm>
            <a:prstGeom prst="rect">
              <a:avLst/>
            </a:prstGeom>
            <a:effectLst/>
          </p:spPr>
        </p:pic>
        <p:pic>
          <p:nvPicPr>
            <p:cNvPr id="2238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136650" y="4908364"/>
              <a:ext cx="82550" cy="57151"/>
            </a:xfrm>
            <a:prstGeom prst="rect">
              <a:avLst/>
            </a:prstGeom>
            <a:effectLst/>
          </p:spPr>
        </p:pic>
        <p:pic>
          <p:nvPicPr>
            <p:cNvPr id="2240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289050" y="4857564"/>
              <a:ext cx="82550" cy="57151"/>
            </a:xfrm>
            <a:prstGeom prst="rect">
              <a:avLst/>
            </a:prstGeom>
            <a:effectLst/>
          </p:spPr>
        </p:pic>
        <p:pic>
          <p:nvPicPr>
            <p:cNvPr id="2242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384300" y="4813114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2244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536700" y="4622614"/>
              <a:ext cx="139700" cy="114301"/>
            </a:xfrm>
            <a:prstGeom prst="rect">
              <a:avLst/>
            </a:prstGeom>
            <a:effectLst/>
          </p:spPr>
        </p:pic>
        <p:pic>
          <p:nvPicPr>
            <p:cNvPr id="2246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543050" y="4578164"/>
              <a:ext cx="95250" cy="171451"/>
            </a:xfrm>
            <a:prstGeom prst="rect">
              <a:avLst/>
            </a:prstGeom>
            <a:effectLst/>
          </p:spPr>
        </p:pic>
        <p:pic>
          <p:nvPicPr>
            <p:cNvPr id="2248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782456" y="4394014"/>
              <a:ext cx="78095" cy="273051"/>
            </a:xfrm>
            <a:prstGeom prst="rect">
              <a:avLst/>
            </a:prstGeom>
            <a:effectLst/>
          </p:spPr>
        </p:pic>
        <p:pic>
          <p:nvPicPr>
            <p:cNvPr id="2250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733550" y="4641664"/>
              <a:ext cx="234950" cy="127001"/>
            </a:xfrm>
            <a:prstGeom prst="rect">
              <a:avLst/>
            </a:prstGeom>
            <a:effectLst/>
          </p:spPr>
        </p:pic>
        <p:pic>
          <p:nvPicPr>
            <p:cNvPr id="2252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824566" y="4755964"/>
              <a:ext cx="131234" cy="262395"/>
            </a:xfrm>
            <a:prstGeom prst="rect">
              <a:avLst/>
            </a:prstGeom>
            <a:effectLst/>
          </p:spPr>
        </p:pic>
        <p:pic>
          <p:nvPicPr>
            <p:cNvPr id="2254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784350" y="4794064"/>
              <a:ext cx="196850" cy="152401"/>
            </a:xfrm>
            <a:prstGeom prst="rect">
              <a:avLst/>
            </a:prstGeom>
            <a:effectLst/>
          </p:spPr>
        </p:pic>
        <p:pic>
          <p:nvPicPr>
            <p:cNvPr id="2256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2045063" y="4437726"/>
              <a:ext cx="207905" cy="345796"/>
            </a:xfrm>
            <a:prstGeom prst="rect">
              <a:avLst/>
            </a:prstGeom>
            <a:effectLst/>
          </p:spPr>
        </p:pic>
        <p:pic>
          <p:nvPicPr>
            <p:cNvPr id="2258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2279650" y="4546414"/>
              <a:ext cx="63500" cy="152401"/>
            </a:xfrm>
            <a:prstGeom prst="rect">
              <a:avLst/>
            </a:prstGeom>
            <a:effectLst/>
          </p:spPr>
        </p:pic>
        <p:pic>
          <p:nvPicPr>
            <p:cNvPr id="2260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53868" y="3735351"/>
              <a:ext cx="641705" cy="1034519"/>
            </a:xfrm>
            <a:prstGeom prst="rect">
              <a:avLst/>
            </a:prstGeom>
            <a:effectLst/>
          </p:spPr>
        </p:pic>
        <p:pic>
          <p:nvPicPr>
            <p:cNvPr id="2262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598459" y="3384879"/>
              <a:ext cx="400057" cy="923500"/>
            </a:xfrm>
            <a:prstGeom prst="rect">
              <a:avLst/>
            </a:prstGeom>
            <a:effectLst/>
          </p:spPr>
        </p:pic>
        <p:pic>
          <p:nvPicPr>
            <p:cNvPr id="2264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589212" y="4285795"/>
              <a:ext cx="457470" cy="855632"/>
            </a:xfrm>
            <a:prstGeom prst="rect">
              <a:avLst/>
            </a:prstGeom>
            <a:effectLst/>
          </p:spPr>
        </p:pic>
        <p:pic>
          <p:nvPicPr>
            <p:cNvPr id="2266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4381500" y="8175169"/>
              <a:ext cx="355600" cy="85570"/>
            </a:xfrm>
            <a:prstGeom prst="rect">
              <a:avLst/>
            </a:prstGeom>
            <a:effectLst/>
          </p:spPr>
        </p:pic>
        <p:pic>
          <p:nvPicPr>
            <p:cNvPr id="2268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5276849" y="8204655"/>
              <a:ext cx="933451" cy="107310"/>
            </a:xfrm>
            <a:prstGeom prst="rect">
              <a:avLst/>
            </a:prstGeom>
            <a:effectLst/>
          </p:spPr>
        </p:pic>
        <p:pic>
          <p:nvPicPr>
            <p:cNvPr id="2270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7194550" y="8224041"/>
              <a:ext cx="793750" cy="94274"/>
            </a:xfrm>
            <a:prstGeom prst="rect">
              <a:avLst/>
            </a:prstGeom>
            <a:effectLst/>
          </p:spPr>
        </p:pic>
        <p:pic>
          <p:nvPicPr>
            <p:cNvPr id="2272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9207500" y="8334915"/>
              <a:ext cx="457200" cy="65950"/>
            </a:xfrm>
            <a:prstGeom prst="rect">
              <a:avLst/>
            </a:prstGeom>
            <a:effectLst/>
          </p:spPr>
        </p:pic>
        <p:pic>
          <p:nvPicPr>
            <p:cNvPr id="2274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1188700" y="8268425"/>
              <a:ext cx="730250" cy="144498"/>
            </a:xfrm>
            <a:prstGeom prst="rect">
              <a:avLst/>
            </a:prstGeom>
            <a:effectLst/>
          </p:spPr>
        </p:pic>
        <p:pic>
          <p:nvPicPr>
            <p:cNvPr id="2276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5378275" y="8191314"/>
              <a:ext cx="857426" cy="107587"/>
            </a:xfrm>
            <a:prstGeom prst="rect">
              <a:avLst/>
            </a:prstGeom>
            <a:effectLst/>
          </p:spPr>
        </p:pic>
        <p:pic>
          <p:nvPicPr>
            <p:cNvPr id="2278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7303497" y="8235764"/>
              <a:ext cx="767353" cy="91017"/>
            </a:xfrm>
            <a:prstGeom prst="rect">
              <a:avLst/>
            </a:prstGeom>
            <a:effectLst/>
          </p:spPr>
        </p:pic>
        <p:pic>
          <p:nvPicPr>
            <p:cNvPr id="2280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3260434" y="4818433"/>
              <a:ext cx="4803121" cy="1321832"/>
            </a:xfrm>
            <a:prstGeom prst="rect">
              <a:avLst/>
            </a:prstGeom>
            <a:effectLst/>
          </p:spPr>
        </p:pic>
        <p:pic>
          <p:nvPicPr>
            <p:cNvPr id="2282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3925297" y="8178614"/>
              <a:ext cx="7136404" cy="184151"/>
            </a:xfrm>
            <a:prstGeom prst="rect">
              <a:avLst/>
            </a:prstGeom>
            <a:effectLst/>
          </p:spPr>
        </p:pic>
        <p:pic>
          <p:nvPicPr>
            <p:cNvPr id="2284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3294519" y="5921341"/>
              <a:ext cx="3849231" cy="16177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1" name="Drawing"/>
          <p:cNvGrpSpPr/>
          <p:nvPr/>
        </p:nvGrpSpPr>
        <p:grpSpPr>
          <a:xfrm>
            <a:off x="2117931" y="1113164"/>
            <a:ext cx="10639220" cy="8600220"/>
            <a:chOff x="0" y="0"/>
            <a:chExt cx="10639218" cy="8600218"/>
          </a:xfrm>
        </p:grpSpPr>
        <p:sp>
          <p:nvSpPr>
            <p:cNvPr id="2288" name="Line"/>
            <p:cNvSpPr/>
            <p:nvPr/>
          </p:nvSpPr>
          <p:spPr>
            <a:xfrm>
              <a:off x="0" y="473205"/>
              <a:ext cx="342784" cy="88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36" fill="norm" stroke="1" extrusionOk="0">
                  <a:moveTo>
                    <a:pt x="2571" y="493"/>
                  </a:moveTo>
                  <a:cubicBezTo>
                    <a:pt x="2041" y="338"/>
                    <a:pt x="1511" y="183"/>
                    <a:pt x="1114" y="234"/>
                  </a:cubicBezTo>
                  <a:cubicBezTo>
                    <a:pt x="716" y="286"/>
                    <a:pt x="451" y="544"/>
                    <a:pt x="252" y="1500"/>
                  </a:cubicBezTo>
                  <a:cubicBezTo>
                    <a:pt x="54" y="2456"/>
                    <a:pt x="-79" y="4110"/>
                    <a:pt x="54" y="5479"/>
                  </a:cubicBezTo>
                  <a:cubicBezTo>
                    <a:pt x="186" y="6849"/>
                    <a:pt x="584" y="7934"/>
                    <a:pt x="1047" y="8554"/>
                  </a:cubicBezTo>
                  <a:cubicBezTo>
                    <a:pt x="1511" y="9174"/>
                    <a:pt x="2041" y="9329"/>
                    <a:pt x="2704" y="9407"/>
                  </a:cubicBezTo>
                  <a:cubicBezTo>
                    <a:pt x="3366" y="9484"/>
                    <a:pt x="4161" y="9484"/>
                    <a:pt x="5288" y="9097"/>
                  </a:cubicBezTo>
                  <a:cubicBezTo>
                    <a:pt x="6414" y="8709"/>
                    <a:pt x="7872" y="7934"/>
                    <a:pt x="9396" y="6900"/>
                  </a:cubicBezTo>
                  <a:cubicBezTo>
                    <a:pt x="10920" y="5867"/>
                    <a:pt x="12510" y="4575"/>
                    <a:pt x="13570" y="3464"/>
                  </a:cubicBezTo>
                  <a:cubicBezTo>
                    <a:pt x="14630" y="2353"/>
                    <a:pt x="15160" y="1423"/>
                    <a:pt x="15425" y="829"/>
                  </a:cubicBezTo>
                  <a:cubicBezTo>
                    <a:pt x="15690" y="234"/>
                    <a:pt x="15690" y="-24"/>
                    <a:pt x="15558" y="2"/>
                  </a:cubicBezTo>
                  <a:cubicBezTo>
                    <a:pt x="15425" y="28"/>
                    <a:pt x="15160" y="338"/>
                    <a:pt x="15227" y="1268"/>
                  </a:cubicBezTo>
                  <a:cubicBezTo>
                    <a:pt x="15293" y="2198"/>
                    <a:pt x="15690" y="3748"/>
                    <a:pt x="16552" y="5479"/>
                  </a:cubicBezTo>
                  <a:cubicBezTo>
                    <a:pt x="17413" y="7210"/>
                    <a:pt x="18738" y="9122"/>
                    <a:pt x="19732" y="10879"/>
                  </a:cubicBezTo>
                  <a:cubicBezTo>
                    <a:pt x="20726" y="12636"/>
                    <a:pt x="21388" y="14238"/>
                    <a:pt x="21455" y="15892"/>
                  </a:cubicBezTo>
                  <a:cubicBezTo>
                    <a:pt x="21521" y="17545"/>
                    <a:pt x="20991" y="19251"/>
                    <a:pt x="20527" y="20207"/>
                  </a:cubicBezTo>
                  <a:cubicBezTo>
                    <a:pt x="20063" y="21163"/>
                    <a:pt x="19666" y="21369"/>
                    <a:pt x="18804" y="21473"/>
                  </a:cubicBezTo>
                  <a:cubicBezTo>
                    <a:pt x="17943" y="21576"/>
                    <a:pt x="16618" y="21576"/>
                    <a:pt x="15359" y="21292"/>
                  </a:cubicBezTo>
                  <a:cubicBezTo>
                    <a:pt x="14100" y="21008"/>
                    <a:pt x="12908" y="20439"/>
                    <a:pt x="12510" y="19716"/>
                  </a:cubicBezTo>
                  <a:cubicBezTo>
                    <a:pt x="12112" y="18992"/>
                    <a:pt x="12510" y="18114"/>
                    <a:pt x="12908" y="17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467023" y="645785"/>
              <a:ext cx="88396" cy="40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17" fill="norm" stroke="1" extrusionOk="0">
                  <a:moveTo>
                    <a:pt x="7591" y="0"/>
                  </a:moveTo>
                  <a:cubicBezTo>
                    <a:pt x="5534" y="1350"/>
                    <a:pt x="3477" y="2700"/>
                    <a:pt x="2191" y="5625"/>
                  </a:cubicBezTo>
                  <a:cubicBezTo>
                    <a:pt x="906" y="8550"/>
                    <a:pt x="391" y="13050"/>
                    <a:pt x="134" y="15862"/>
                  </a:cubicBezTo>
                  <a:cubicBezTo>
                    <a:pt x="-123" y="18675"/>
                    <a:pt x="-123" y="19800"/>
                    <a:pt x="1163" y="20531"/>
                  </a:cubicBezTo>
                  <a:cubicBezTo>
                    <a:pt x="2448" y="21262"/>
                    <a:pt x="5020" y="21600"/>
                    <a:pt x="8106" y="21319"/>
                  </a:cubicBezTo>
                  <a:cubicBezTo>
                    <a:pt x="11191" y="21037"/>
                    <a:pt x="14791" y="20138"/>
                    <a:pt x="17106" y="19406"/>
                  </a:cubicBezTo>
                  <a:cubicBezTo>
                    <a:pt x="19420" y="18675"/>
                    <a:pt x="20448" y="18113"/>
                    <a:pt x="21477" y="17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409368" y="842635"/>
              <a:ext cx="184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8000"/>
                    <a:pt x="3972" y="14400"/>
                    <a:pt x="7572" y="10800"/>
                  </a:cubicBezTo>
                  <a:cubicBezTo>
                    <a:pt x="11172" y="7200"/>
                    <a:pt x="1638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93518" y="848985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625268" y="810885"/>
              <a:ext cx="50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867"/>
                    <a:pt x="12600" y="11733"/>
                    <a:pt x="16200" y="15333"/>
                  </a:cubicBezTo>
                  <a:cubicBezTo>
                    <a:pt x="19800" y="18933"/>
                    <a:pt x="2070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777668" y="785485"/>
              <a:ext cx="1" cy="177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30068" y="505813"/>
              <a:ext cx="63501" cy="58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704"/>
                  </a:moveTo>
                  <a:cubicBezTo>
                    <a:pt x="720" y="319"/>
                    <a:pt x="1440" y="-67"/>
                    <a:pt x="2880" y="10"/>
                  </a:cubicBezTo>
                  <a:cubicBezTo>
                    <a:pt x="4320" y="87"/>
                    <a:pt x="6480" y="627"/>
                    <a:pt x="7560" y="2170"/>
                  </a:cubicBezTo>
                  <a:cubicBezTo>
                    <a:pt x="8640" y="3713"/>
                    <a:pt x="8640" y="6259"/>
                    <a:pt x="8640" y="9190"/>
                  </a:cubicBezTo>
                  <a:cubicBezTo>
                    <a:pt x="8640" y="12122"/>
                    <a:pt x="8640" y="15439"/>
                    <a:pt x="9000" y="17367"/>
                  </a:cubicBezTo>
                  <a:cubicBezTo>
                    <a:pt x="9360" y="19296"/>
                    <a:pt x="10080" y="19836"/>
                    <a:pt x="10800" y="20337"/>
                  </a:cubicBezTo>
                  <a:cubicBezTo>
                    <a:pt x="11520" y="20839"/>
                    <a:pt x="12240" y="21302"/>
                    <a:pt x="14040" y="21417"/>
                  </a:cubicBezTo>
                  <a:cubicBezTo>
                    <a:pt x="15840" y="21533"/>
                    <a:pt x="18720" y="21302"/>
                    <a:pt x="21600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090935" y="607685"/>
              <a:ext cx="80434" cy="40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9663" y="0"/>
                  </a:moveTo>
                  <a:cubicBezTo>
                    <a:pt x="6821" y="2714"/>
                    <a:pt x="3979" y="5428"/>
                    <a:pt x="2274" y="8708"/>
                  </a:cubicBezTo>
                  <a:cubicBezTo>
                    <a:pt x="568" y="11987"/>
                    <a:pt x="0" y="15832"/>
                    <a:pt x="0" y="18038"/>
                  </a:cubicBezTo>
                  <a:cubicBezTo>
                    <a:pt x="0" y="20243"/>
                    <a:pt x="568" y="20808"/>
                    <a:pt x="2274" y="21148"/>
                  </a:cubicBezTo>
                  <a:cubicBezTo>
                    <a:pt x="3979" y="21487"/>
                    <a:pt x="6821" y="21600"/>
                    <a:pt x="10232" y="21261"/>
                  </a:cubicBezTo>
                  <a:cubicBezTo>
                    <a:pt x="13642" y="20921"/>
                    <a:pt x="17621" y="20130"/>
                    <a:pt x="21600" y="19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012618" y="779135"/>
              <a:ext cx="215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8000"/>
                    <a:pt x="8894" y="14400"/>
                    <a:pt x="12494" y="10800"/>
                  </a:cubicBezTo>
                  <a:cubicBezTo>
                    <a:pt x="16094" y="7200"/>
                    <a:pt x="1884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15005" y="0"/>
              <a:ext cx="357864" cy="35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33" fill="norm" stroke="1" extrusionOk="0">
                  <a:moveTo>
                    <a:pt x="3186" y="10496"/>
                  </a:moveTo>
                  <a:cubicBezTo>
                    <a:pt x="3313" y="9486"/>
                    <a:pt x="3440" y="8475"/>
                    <a:pt x="3376" y="8412"/>
                  </a:cubicBezTo>
                  <a:cubicBezTo>
                    <a:pt x="3313" y="8349"/>
                    <a:pt x="3058" y="9233"/>
                    <a:pt x="2550" y="11317"/>
                  </a:cubicBezTo>
                  <a:cubicBezTo>
                    <a:pt x="2042" y="13401"/>
                    <a:pt x="1280" y="16686"/>
                    <a:pt x="835" y="18644"/>
                  </a:cubicBezTo>
                  <a:cubicBezTo>
                    <a:pt x="390" y="20601"/>
                    <a:pt x="263" y="21233"/>
                    <a:pt x="136" y="21233"/>
                  </a:cubicBezTo>
                  <a:cubicBezTo>
                    <a:pt x="9" y="21233"/>
                    <a:pt x="-118" y="20601"/>
                    <a:pt x="200" y="18517"/>
                  </a:cubicBezTo>
                  <a:cubicBezTo>
                    <a:pt x="517" y="16433"/>
                    <a:pt x="1280" y="12896"/>
                    <a:pt x="2487" y="9549"/>
                  </a:cubicBezTo>
                  <a:cubicBezTo>
                    <a:pt x="3694" y="6201"/>
                    <a:pt x="5346" y="3044"/>
                    <a:pt x="6489" y="1401"/>
                  </a:cubicBezTo>
                  <a:cubicBezTo>
                    <a:pt x="7633" y="-241"/>
                    <a:pt x="8268" y="-367"/>
                    <a:pt x="9475" y="644"/>
                  </a:cubicBezTo>
                  <a:cubicBezTo>
                    <a:pt x="10682" y="1654"/>
                    <a:pt x="12461" y="3801"/>
                    <a:pt x="14557" y="6707"/>
                  </a:cubicBezTo>
                  <a:cubicBezTo>
                    <a:pt x="16654" y="9612"/>
                    <a:pt x="19068" y="13275"/>
                    <a:pt x="21482" y="16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888918" y="702935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4400"/>
                    <a:pt x="7897" y="7200"/>
                    <a:pt x="11497" y="3600"/>
                  </a:cubicBezTo>
                  <a:cubicBezTo>
                    <a:pt x="15097" y="0"/>
                    <a:pt x="1834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914318" y="861685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787941" y="563235"/>
              <a:ext cx="253182" cy="83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51" fill="norm" stroke="1" extrusionOk="0">
                  <a:moveTo>
                    <a:pt x="226" y="0"/>
                  </a:moveTo>
                  <a:cubicBezTo>
                    <a:pt x="48" y="1691"/>
                    <a:pt x="-131" y="3382"/>
                    <a:pt x="137" y="4664"/>
                  </a:cubicBezTo>
                  <a:cubicBezTo>
                    <a:pt x="405" y="5945"/>
                    <a:pt x="1119" y="6818"/>
                    <a:pt x="1833" y="7336"/>
                  </a:cubicBezTo>
                  <a:cubicBezTo>
                    <a:pt x="2547" y="7855"/>
                    <a:pt x="3261" y="8018"/>
                    <a:pt x="4064" y="8073"/>
                  </a:cubicBezTo>
                  <a:cubicBezTo>
                    <a:pt x="4867" y="8127"/>
                    <a:pt x="5760" y="8073"/>
                    <a:pt x="7456" y="7527"/>
                  </a:cubicBezTo>
                  <a:cubicBezTo>
                    <a:pt x="9152" y="6982"/>
                    <a:pt x="11651" y="5945"/>
                    <a:pt x="13436" y="4827"/>
                  </a:cubicBezTo>
                  <a:cubicBezTo>
                    <a:pt x="15221" y="3709"/>
                    <a:pt x="16292" y="2509"/>
                    <a:pt x="16917" y="1691"/>
                  </a:cubicBezTo>
                  <a:cubicBezTo>
                    <a:pt x="17542" y="873"/>
                    <a:pt x="17720" y="436"/>
                    <a:pt x="17631" y="355"/>
                  </a:cubicBezTo>
                  <a:cubicBezTo>
                    <a:pt x="17542" y="273"/>
                    <a:pt x="17185" y="545"/>
                    <a:pt x="17185" y="1527"/>
                  </a:cubicBezTo>
                  <a:cubicBezTo>
                    <a:pt x="17185" y="2509"/>
                    <a:pt x="17542" y="4200"/>
                    <a:pt x="18077" y="5945"/>
                  </a:cubicBezTo>
                  <a:cubicBezTo>
                    <a:pt x="18613" y="7691"/>
                    <a:pt x="19327" y="9491"/>
                    <a:pt x="19952" y="11427"/>
                  </a:cubicBezTo>
                  <a:cubicBezTo>
                    <a:pt x="20576" y="13364"/>
                    <a:pt x="21112" y="15436"/>
                    <a:pt x="21290" y="16991"/>
                  </a:cubicBezTo>
                  <a:cubicBezTo>
                    <a:pt x="21469" y="18545"/>
                    <a:pt x="21290" y="19582"/>
                    <a:pt x="20398" y="20318"/>
                  </a:cubicBezTo>
                  <a:cubicBezTo>
                    <a:pt x="19505" y="21055"/>
                    <a:pt x="17899" y="21491"/>
                    <a:pt x="15935" y="21545"/>
                  </a:cubicBezTo>
                  <a:cubicBezTo>
                    <a:pt x="13971" y="21600"/>
                    <a:pt x="11651" y="21273"/>
                    <a:pt x="9955" y="20455"/>
                  </a:cubicBezTo>
                  <a:cubicBezTo>
                    <a:pt x="8259" y="19636"/>
                    <a:pt x="7188" y="18327"/>
                    <a:pt x="7456" y="17373"/>
                  </a:cubicBezTo>
                  <a:cubicBezTo>
                    <a:pt x="7724" y="16418"/>
                    <a:pt x="9330" y="15818"/>
                    <a:pt x="10937" y="15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297435" y="582285"/>
              <a:ext cx="22648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87" y="3312"/>
                    <a:pt x="18774" y="6624"/>
                    <a:pt x="16957" y="9360"/>
                  </a:cubicBezTo>
                  <a:cubicBezTo>
                    <a:pt x="15140" y="12096"/>
                    <a:pt x="12920" y="14256"/>
                    <a:pt x="10497" y="15624"/>
                  </a:cubicBezTo>
                  <a:cubicBezTo>
                    <a:pt x="8075" y="16992"/>
                    <a:pt x="5450" y="17568"/>
                    <a:pt x="3735" y="17640"/>
                  </a:cubicBezTo>
                  <a:cubicBezTo>
                    <a:pt x="2019" y="17712"/>
                    <a:pt x="1211" y="17280"/>
                    <a:pt x="707" y="16704"/>
                  </a:cubicBezTo>
                  <a:cubicBezTo>
                    <a:pt x="202" y="16128"/>
                    <a:pt x="0" y="15408"/>
                    <a:pt x="0" y="14688"/>
                  </a:cubicBezTo>
                  <a:cubicBezTo>
                    <a:pt x="0" y="13968"/>
                    <a:pt x="202" y="13248"/>
                    <a:pt x="807" y="12672"/>
                  </a:cubicBezTo>
                  <a:cubicBezTo>
                    <a:pt x="1413" y="12096"/>
                    <a:pt x="2422" y="11664"/>
                    <a:pt x="4037" y="11448"/>
                  </a:cubicBezTo>
                  <a:cubicBezTo>
                    <a:pt x="5652" y="11232"/>
                    <a:pt x="7873" y="11232"/>
                    <a:pt x="10800" y="12960"/>
                  </a:cubicBezTo>
                  <a:cubicBezTo>
                    <a:pt x="13727" y="14688"/>
                    <a:pt x="17361" y="18144"/>
                    <a:pt x="209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625518" y="817235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3248323" y="779135"/>
              <a:ext cx="82046" cy="32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26" fill="norm" stroke="1" extrusionOk="0">
                  <a:moveTo>
                    <a:pt x="8176" y="0"/>
                  </a:moveTo>
                  <a:cubicBezTo>
                    <a:pt x="5960" y="2889"/>
                    <a:pt x="3745" y="5778"/>
                    <a:pt x="2360" y="8736"/>
                  </a:cubicBezTo>
                  <a:cubicBezTo>
                    <a:pt x="976" y="11694"/>
                    <a:pt x="422" y="14721"/>
                    <a:pt x="145" y="16785"/>
                  </a:cubicBezTo>
                  <a:cubicBezTo>
                    <a:pt x="-132" y="18848"/>
                    <a:pt x="-132" y="19949"/>
                    <a:pt x="1253" y="20637"/>
                  </a:cubicBezTo>
                  <a:cubicBezTo>
                    <a:pt x="2637" y="21325"/>
                    <a:pt x="5406" y="21600"/>
                    <a:pt x="9006" y="20981"/>
                  </a:cubicBezTo>
                  <a:cubicBezTo>
                    <a:pt x="12606" y="20362"/>
                    <a:pt x="17037" y="18848"/>
                    <a:pt x="21468" y="17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184318" y="956935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781218" y="785485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857418" y="734685"/>
              <a:ext cx="50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6039"/>
                    <a:pt x="12600" y="12077"/>
                    <a:pt x="16200" y="15677"/>
                  </a:cubicBezTo>
                  <a:cubicBezTo>
                    <a:pt x="19800" y="19277"/>
                    <a:pt x="20700" y="20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251363" y="587355"/>
              <a:ext cx="158506" cy="38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19" fill="norm" stroke="1" extrusionOk="0">
                  <a:moveTo>
                    <a:pt x="21007" y="2888"/>
                  </a:moveTo>
                  <a:cubicBezTo>
                    <a:pt x="20446" y="1949"/>
                    <a:pt x="19885" y="1010"/>
                    <a:pt x="18903" y="482"/>
                  </a:cubicBezTo>
                  <a:cubicBezTo>
                    <a:pt x="17921" y="-47"/>
                    <a:pt x="16519" y="-164"/>
                    <a:pt x="14836" y="247"/>
                  </a:cubicBezTo>
                  <a:cubicBezTo>
                    <a:pt x="13152" y="658"/>
                    <a:pt x="11189" y="1597"/>
                    <a:pt x="8524" y="3710"/>
                  </a:cubicBezTo>
                  <a:cubicBezTo>
                    <a:pt x="5859" y="5823"/>
                    <a:pt x="2493" y="9110"/>
                    <a:pt x="950" y="11869"/>
                  </a:cubicBezTo>
                  <a:cubicBezTo>
                    <a:pt x="-593" y="14627"/>
                    <a:pt x="-312" y="16858"/>
                    <a:pt x="2212" y="18384"/>
                  </a:cubicBezTo>
                  <a:cubicBezTo>
                    <a:pt x="4737" y="19910"/>
                    <a:pt x="9506" y="20732"/>
                    <a:pt x="12732" y="21084"/>
                  </a:cubicBezTo>
                  <a:cubicBezTo>
                    <a:pt x="15958" y="21436"/>
                    <a:pt x="17641" y="21319"/>
                    <a:pt x="19324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530518" y="677535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343"/>
                    <a:pt x="4800" y="12686"/>
                    <a:pt x="8400" y="16286"/>
                  </a:cubicBezTo>
                  <a:cubicBezTo>
                    <a:pt x="12000" y="19886"/>
                    <a:pt x="16800" y="207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4606718" y="791835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873923" y="671185"/>
              <a:ext cx="228096" cy="25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79" fill="norm" stroke="1" extrusionOk="0">
                  <a:moveTo>
                    <a:pt x="21552" y="0"/>
                  </a:moveTo>
                  <a:cubicBezTo>
                    <a:pt x="20552" y="354"/>
                    <a:pt x="19552" y="708"/>
                    <a:pt x="18252" y="2833"/>
                  </a:cubicBezTo>
                  <a:cubicBezTo>
                    <a:pt x="16952" y="4957"/>
                    <a:pt x="15352" y="8852"/>
                    <a:pt x="13352" y="12216"/>
                  </a:cubicBezTo>
                  <a:cubicBezTo>
                    <a:pt x="11352" y="15580"/>
                    <a:pt x="8952" y="18413"/>
                    <a:pt x="7152" y="19918"/>
                  </a:cubicBezTo>
                  <a:cubicBezTo>
                    <a:pt x="5352" y="21423"/>
                    <a:pt x="4152" y="21600"/>
                    <a:pt x="3152" y="21423"/>
                  </a:cubicBezTo>
                  <a:cubicBezTo>
                    <a:pt x="2152" y="21246"/>
                    <a:pt x="1352" y="20715"/>
                    <a:pt x="852" y="20007"/>
                  </a:cubicBezTo>
                  <a:cubicBezTo>
                    <a:pt x="352" y="19298"/>
                    <a:pt x="152" y="18413"/>
                    <a:pt x="52" y="17528"/>
                  </a:cubicBezTo>
                  <a:cubicBezTo>
                    <a:pt x="-48" y="16643"/>
                    <a:pt x="-48" y="15757"/>
                    <a:pt x="452" y="15226"/>
                  </a:cubicBezTo>
                  <a:cubicBezTo>
                    <a:pt x="952" y="14695"/>
                    <a:pt x="1952" y="14518"/>
                    <a:pt x="4952" y="14872"/>
                  </a:cubicBezTo>
                  <a:cubicBezTo>
                    <a:pt x="7952" y="15226"/>
                    <a:pt x="12952" y="16111"/>
                    <a:pt x="16052" y="16643"/>
                  </a:cubicBezTo>
                  <a:cubicBezTo>
                    <a:pt x="19152" y="17174"/>
                    <a:pt x="20352" y="17351"/>
                    <a:pt x="21552" y="17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5178218" y="614035"/>
              <a:ext cx="9555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600" fill="norm" stroke="1" extrusionOk="0">
                  <a:moveTo>
                    <a:pt x="0" y="0"/>
                  </a:moveTo>
                  <a:cubicBezTo>
                    <a:pt x="6300" y="2130"/>
                    <a:pt x="12600" y="4259"/>
                    <a:pt x="16425" y="6744"/>
                  </a:cubicBezTo>
                  <a:cubicBezTo>
                    <a:pt x="20250" y="9228"/>
                    <a:pt x="21600" y="12068"/>
                    <a:pt x="18900" y="14603"/>
                  </a:cubicBezTo>
                  <a:cubicBezTo>
                    <a:pt x="16200" y="17138"/>
                    <a:pt x="9450" y="19369"/>
                    <a:pt x="2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5521118" y="659002"/>
              <a:ext cx="274792" cy="63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9" fill="norm" stroke="1" extrusionOk="0">
                  <a:moveTo>
                    <a:pt x="0" y="1265"/>
                  </a:moveTo>
                  <a:cubicBezTo>
                    <a:pt x="0" y="695"/>
                    <a:pt x="0" y="125"/>
                    <a:pt x="0" y="18"/>
                  </a:cubicBezTo>
                  <a:cubicBezTo>
                    <a:pt x="0" y="-89"/>
                    <a:pt x="0" y="267"/>
                    <a:pt x="0" y="1265"/>
                  </a:cubicBezTo>
                  <a:cubicBezTo>
                    <a:pt x="0" y="2263"/>
                    <a:pt x="0" y="3903"/>
                    <a:pt x="495" y="5115"/>
                  </a:cubicBezTo>
                  <a:cubicBezTo>
                    <a:pt x="989" y="6327"/>
                    <a:pt x="1979" y="7111"/>
                    <a:pt x="3875" y="7182"/>
                  </a:cubicBezTo>
                  <a:cubicBezTo>
                    <a:pt x="5771" y="7254"/>
                    <a:pt x="8574" y="6612"/>
                    <a:pt x="10553" y="5685"/>
                  </a:cubicBezTo>
                  <a:cubicBezTo>
                    <a:pt x="12531" y="4759"/>
                    <a:pt x="13685" y="3547"/>
                    <a:pt x="14510" y="2691"/>
                  </a:cubicBezTo>
                  <a:cubicBezTo>
                    <a:pt x="15334" y="1836"/>
                    <a:pt x="15829" y="1337"/>
                    <a:pt x="16076" y="1337"/>
                  </a:cubicBezTo>
                  <a:cubicBezTo>
                    <a:pt x="16324" y="1337"/>
                    <a:pt x="16324" y="1836"/>
                    <a:pt x="16736" y="3012"/>
                  </a:cubicBezTo>
                  <a:cubicBezTo>
                    <a:pt x="17148" y="4188"/>
                    <a:pt x="17973" y="6042"/>
                    <a:pt x="18962" y="8287"/>
                  </a:cubicBezTo>
                  <a:cubicBezTo>
                    <a:pt x="19951" y="10533"/>
                    <a:pt x="21105" y="13170"/>
                    <a:pt x="21353" y="15345"/>
                  </a:cubicBezTo>
                  <a:cubicBezTo>
                    <a:pt x="21600" y="17519"/>
                    <a:pt x="20940" y="19230"/>
                    <a:pt x="20281" y="20228"/>
                  </a:cubicBezTo>
                  <a:cubicBezTo>
                    <a:pt x="19621" y="21226"/>
                    <a:pt x="18962" y="21511"/>
                    <a:pt x="17478" y="21475"/>
                  </a:cubicBezTo>
                  <a:cubicBezTo>
                    <a:pt x="15994" y="21440"/>
                    <a:pt x="13685" y="21083"/>
                    <a:pt x="11295" y="19943"/>
                  </a:cubicBezTo>
                  <a:cubicBezTo>
                    <a:pt x="8904" y="18802"/>
                    <a:pt x="6431" y="16877"/>
                    <a:pt x="5194" y="15737"/>
                  </a:cubicBezTo>
                  <a:cubicBezTo>
                    <a:pt x="3957" y="14596"/>
                    <a:pt x="3957" y="14240"/>
                    <a:pt x="3957" y="13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567685" y="338559"/>
              <a:ext cx="156634" cy="16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5838" y="11649"/>
                  </a:moveTo>
                  <a:cubicBezTo>
                    <a:pt x="5546" y="10299"/>
                    <a:pt x="5254" y="8949"/>
                    <a:pt x="4670" y="8949"/>
                  </a:cubicBezTo>
                  <a:cubicBezTo>
                    <a:pt x="4086" y="8949"/>
                    <a:pt x="3211" y="10299"/>
                    <a:pt x="2481" y="11919"/>
                  </a:cubicBezTo>
                  <a:cubicBezTo>
                    <a:pt x="1751" y="13539"/>
                    <a:pt x="1168" y="15429"/>
                    <a:pt x="730" y="17319"/>
                  </a:cubicBezTo>
                  <a:cubicBezTo>
                    <a:pt x="292" y="19209"/>
                    <a:pt x="0" y="21099"/>
                    <a:pt x="0" y="21234"/>
                  </a:cubicBezTo>
                  <a:cubicBezTo>
                    <a:pt x="0" y="21369"/>
                    <a:pt x="292" y="19749"/>
                    <a:pt x="1459" y="16509"/>
                  </a:cubicBezTo>
                  <a:cubicBezTo>
                    <a:pt x="2627" y="13269"/>
                    <a:pt x="4670" y="8409"/>
                    <a:pt x="6422" y="5169"/>
                  </a:cubicBezTo>
                  <a:cubicBezTo>
                    <a:pt x="8173" y="1929"/>
                    <a:pt x="9632" y="309"/>
                    <a:pt x="10800" y="39"/>
                  </a:cubicBezTo>
                  <a:cubicBezTo>
                    <a:pt x="11968" y="-231"/>
                    <a:pt x="12843" y="849"/>
                    <a:pt x="14595" y="4359"/>
                  </a:cubicBezTo>
                  <a:cubicBezTo>
                    <a:pt x="16346" y="7869"/>
                    <a:pt x="18973" y="13809"/>
                    <a:pt x="21600" y="19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937290" y="772785"/>
              <a:ext cx="47379" cy="26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75" fill="norm" stroke="1" extrusionOk="0">
                  <a:moveTo>
                    <a:pt x="12569" y="0"/>
                  </a:moveTo>
                  <a:cubicBezTo>
                    <a:pt x="8812" y="4592"/>
                    <a:pt x="5056" y="9184"/>
                    <a:pt x="2708" y="12501"/>
                  </a:cubicBezTo>
                  <a:cubicBezTo>
                    <a:pt x="360" y="15817"/>
                    <a:pt x="-579" y="17858"/>
                    <a:pt x="360" y="19219"/>
                  </a:cubicBezTo>
                  <a:cubicBezTo>
                    <a:pt x="1299" y="20580"/>
                    <a:pt x="4117" y="21260"/>
                    <a:pt x="7873" y="21430"/>
                  </a:cubicBezTo>
                  <a:cubicBezTo>
                    <a:pt x="11630" y="21600"/>
                    <a:pt x="16325" y="21260"/>
                    <a:pt x="21021" y="20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895768" y="925185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105318" y="683885"/>
              <a:ext cx="9808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2711"/>
                    <a:pt x="21600" y="5421"/>
                    <a:pt x="19440" y="8301"/>
                  </a:cubicBezTo>
                  <a:cubicBezTo>
                    <a:pt x="17280" y="11181"/>
                    <a:pt x="8640" y="14231"/>
                    <a:pt x="4320" y="16221"/>
                  </a:cubicBezTo>
                  <a:cubicBezTo>
                    <a:pt x="0" y="18212"/>
                    <a:pt x="0" y="19144"/>
                    <a:pt x="0" y="19821"/>
                  </a:cubicBezTo>
                  <a:cubicBezTo>
                    <a:pt x="0" y="20499"/>
                    <a:pt x="0" y="20922"/>
                    <a:pt x="2160" y="21176"/>
                  </a:cubicBezTo>
                  <a:cubicBezTo>
                    <a:pt x="4320" y="21431"/>
                    <a:pt x="8640" y="21515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6241588" y="791835"/>
              <a:ext cx="66931" cy="30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80" fill="norm" stroke="1" extrusionOk="0">
                  <a:moveTo>
                    <a:pt x="13244" y="0"/>
                  </a:moveTo>
                  <a:cubicBezTo>
                    <a:pt x="9194" y="2367"/>
                    <a:pt x="5144" y="4734"/>
                    <a:pt x="2782" y="7915"/>
                  </a:cubicBezTo>
                  <a:cubicBezTo>
                    <a:pt x="419" y="11096"/>
                    <a:pt x="-256" y="15090"/>
                    <a:pt x="82" y="17458"/>
                  </a:cubicBezTo>
                  <a:cubicBezTo>
                    <a:pt x="419" y="19825"/>
                    <a:pt x="1769" y="20564"/>
                    <a:pt x="4131" y="21008"/>
                  </a:cubicBezTo>
                  <a:cubicBezTo>
                    <a:pt x="6494" y="21452"/>
                    <a:pt x="9869" y="21600"/>
                    <a:pt x="12907" y="21378"/>
                  </a:cubicBezTo>
                  <a:cubicBezTo>
                    <a:pt x="15944" y="21156"/>
                    <a:pt x="18644" y="20564"/>
                    <a:pt x="21344" y="19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6213268" y="956935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6378368" y="95693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632368" y="823585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515"/>
                    <a:pt x="14400" y="11030"/>
                    <a:pt x="18000" y="14630"/>
                  </a:cubicBezTo>
                  <a:cubicBezTo>
                    <a:pt x="21600" y="18230"/>
                    <a:pt x="21600" y="199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5552868" y="1450118"/>
              <a:ext cx="1085851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3" y="19849"/>
                    <a:pt x="2526" y="18097"/>
                    <a:pt x="3916" y="16054"/>
                  </a:cubicBezTo>
                  <a:cubicBezTo>
                    <a:pt x="5305" y="14011"/>
                    <a:pt x="6821" y="11676"/>
                    <a:pt x="8463" y="9341"/>
                  </a:cubicBezTo>
                  <a:cubicBezTo>
                    <a:pt x="10105" y="7005"/>
                    <a:pt x="11874" y="4670"/>
                    <a:pt x="13621" y="2919"/>
                  </a:cubicBezTo>
                  <a:cubicBezTo>
                    <a:pt x="15368" y="1168"/>
                    <a:pt x="17095" y="0"/>
                    <a:pt x="18421" y="0"/>
                  </a:cubicBezTo>
                  <a:cubicBezTo>
                    <a:pt x="19747" y="0"/>
                    <a:pt x="20674" y="1168"/>
                    <a:pt x="21600" y="2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5722144" y="1579235"/>
              <a:ext cx="70067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623" y="21600"/>
                  </a:moveTo>
                  <a:cubicBezTo>
                    <a:pt x="910" y="21600"/>
                    <a:pt x="196" y="21600"/>
                    <a:pt x="34" y="20800"/>
                  </a:cubicBezTo>
                  <a:cubicBezTo>
                    <a:pt x="-128" y="20000"/>
                    <a:pt x="261" y="18400"/>
                    <a:pt x="1753" y="16800"/>
                  </a:cubicBezTo>
                  <a:cubicBezTo>
                    <a:pt x="3245" y="15200"/>
                    <a:pt x="5840" y="13600"/>
                    <a:pt x="8369" y="11200"/>
                  </a:cubicBezTo>
                  <a:cubicBezTo>
                    <a:pt x="10899" y="8800"/>
                    <a:pt x="13364" y="5600"/>
                    <a:pt x="15537" y="3600"/>
                  </a:cubicBezTo>
                  <a:cubicBezTo>
                    <a:pt x="17710" y="1600"/>
                    <a:pt x="19591" y="800"/>
                    <a:pt x="214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479254" y="1839623"/>
              <a:ext cx="238215" cy="53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68" fill="norm" stroke="1" extrusionOk="0">
                  <a:moveTo>
                    <a:pt x="21512" y="1011"/>
                  </a:moveTo>
                  <a:cubicBezTo>
                    <a:pt x="20939" y="589"/>
                    <a:pt x="20365" y="167"/>
                    <a:pt x="18454" y="41"/>
                  </a:cubicBezTo>
                  <a:cubicBezTo>
                    <a:pt x="16542" y="-86"/>
                    <a:pt x="13293" y="83"/>
                    <a:pt x="10808" y="547"/>
                  </a:cubicBezTo>
                  <a:cubicBezTo>
                    <a:pt x="8323" y="1011"/>
                    <a:pt x="6602" y="1770"/>
                    <a:pt x="5455" y="2403"/>
                  </a:cubicBezTo>
                  <a:cubicBezTo>
                    <a:pt x="4308" y="3036"/>
                    <a:pt x="3735" y="3542"/>
                    <a:pt x="3544" y="4006"/>
                  </a:cubicBezTo>
                  <a:cubicBezTo>
                    <a:pt x="3353" y="4470"/>
                    <a:pt x="3544" y="4892"/>
                    <a:pt x="5073" y="5609"/>
                  </a:cubicBezTo>
                  <a:cubicBezTo>
                    <a:pt x="6602" y="6326"/>
                    <a:pt x="9470" y="7339"/>
                    <a:pt x="11285" y="8225"/>
                  </a:cubicBezTo>
                  <a:cubicBezTo>
                    <a:pt x="13101" y="9111"/>
                    <a:pt x="13866" y="9870"/>
                    <a:pt x="14153" y="10461"/>
                  </a:cubicBezTo>
                  <a:cubicBezTo>
                    <a:pt x="14439" y="11051"/>
                    <a:pt x="14248" y="11473"/>
                    <a:pt x="12719" y="12022"/>
                  </a:cubicBezTo>
                  <a:cubicBezTo>
                    <a:pt x="11190" y="12570"/>
                    <a:pt x="8323" y="13245"/>
                    <a:pt x="6316" y="13625"/>
                  </a:cubicBezTo>
                  <a:cubicBezTo>
                    <a:pt x="4308" y="14005"/>
                    <a:pt x="3162" y="14089"/>
                    <a:pt x="2110" y="14089"/>
                  </a:cubicBezTo>
                  <a:cubicBezTo>
                    <a:pt x="1059" y="14089"/>
                    <a:pt x="103" y="14005"/>
                    <a:pt x="8" y="13836"/>
                  </a:cubicBezTo>
                  <a:cubicBezTo>
                    <a:pt x="-88" y="13667"/>
                    <a:pt x="677" y="13414"/>
                    <a:pt x="1824" y="13287"/>
                  </a:cubicBezTo>
                  <a:cubicBezTo>
                    <a:pt x="2970" y="13161"/>
                    <a:pt x="4500" y="13161"/>
                    <a:pt x="5742" y="13203"/>
                  </a:cubicBezTo>
                  <a:cubicBezTo>
                    <a:pt x="6985" y="13245"/>
                    <a:pt x="7940" y="13330"/>
                    <a:pt x="8514" y="13583"/>
                  </a:cubicBezTo>
                  <a:cubicBezTo>
                    <a:pt x="9087" y="13836"/>
                    <a:pt x="9278" y="14258"/>
                    <a:pt x="8992" y="15312"/>
                  </a:cubicBezTo>
                  <a:cubicBezTo>
                    <a:pt x="8705" y="16367"/>
                    <a:pt x="7940" y="18055"/>
                    <a:pt x="7558" y="19194"/>
                  </a:cubicBezTo>
                  <a:cubicBezTo>
                    <a:pt x="7176" y="20333"/>
                    <a:pt x="7176" y="20923"/>
                    <a:pt x="7749" y="21219"/>
                  </a:cubicBezTo>
                  <a:cubicBezTo>
                    <a:pt x="8323" y="21514"/>
                    <a:pt x="9470" y="21514"/>
                    <a:pt x="10808" y="21387"/>
                  </a:cubicBezTo>
                  <a:cubicBezTo>
                    <a:pt x="12146" y="21261"/>
                    <a:pt x="13675" y="21008"/>
                    <a:pt x="15204" y="20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791777" y="2056481"/>
              <a:ext cx="184759" cy="48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63" fill="norm" stroke="1" extrusionOk="0">
                  <a:moveTo>
                    <a:pt x="5313" y="1073"/>
                  </a:moveTo>
                  <a:cubicBezTo>
                    <a:pt x="4342" y="515"/>
                    <a:pt x="3371" y="-44"/>
                    <a:pt x="2522" y="3"/>
                  </a:cubicBezTo>
                  <a:cubicBezTo>
                    <a:pt x="1673" y="49"/>
                    <a:pt x="944" y="701"/>
                    <a:pt x="459" y="1911"/>
                  </a:cubicBezTo>
                  <a:cubicBezTo>
                    <a:pt x="-26" y="3122"/>
                    <a:pt x="-269" y="4890"/>
                    <a:pt x="459" y="6147"/>
                  </a:cubicBezTo>
                  <a:cubicBezTo>
                    <a:pt x="1187" y="7404"/>
                    <a:pt x="2886" y="8149"/>
                    <a:pt x="5434" y="8103"/>
                  </a:cubicBezTo>
                  <a:cubicBezTo>
                    <a:pt x="7983" y="8056"/>
                    <a:pt x="11380" y="7218"/>
                    <a:pt x="13686" y="6380"/>
                  </a:cubicBezTo>
                  <a:cubicBezTo>
                    <a:pt x="15992" y="5542"/>
                    <a:pt x="17205" y="4704"/>
                    <a:pt x="17933" y="4053"/>
                  </a:cubicBezTo>
                  <a:cubicBezTo>
                    <a:pt x="18661" y="3401"/>
                    <a:pt x="18904" y="2935"/>
                    <a:pt x="18783" y="2982"/>
                  </a:cubicBezTo>
                  <a:cubicBezTo>
                    <a:pt x="18661" y="3028"/>
                    <a:pt x="18176" y="3587"/>
                    <a:pt x="18055" y="5170"/>
                  </a:cubicBezTo>
                  <a:cubicBezTo>
                    <a:pt x="17933" y="6753"/>
                    <a:pt x="18176" y="9359"/>
                    <a:pt x="18783" y="11966"/>
                  </a:cubicBezTo>
                  <a:cubicBezTo>
                    <a:pt x="19389" y="14573"/>
                    <a:pt x="20360" y="17180"/>
                    <a:pt x="20846" y="18716"/>
                  </a:cubicBezTo>
                  <a:cubicBezTo>
                    <a:pt x="21331" y="20253"/>
                    <a:pt x="21331" y="20718"/>
                    <a:pt x="20603" y="21044"/>
                  </a:cubicBezTo>
                  <a:cubicBezTo>
                    <a:pt x="19875" y="21370"/>
                    <a:pt x="18419" y="21556"/>
                    <a:pt x="17084" y="21416"/>
                  </a:cubicBezTo>
                  <a:cubicBezTo>
                    <a:pt x="15749" y="21277"/>
                    <a:pt x="14535" y="20811"/>
                    <a:pt x="13686" y="20113"/>
                  </a:cubicBezTo>
                  <a:cubicBezTo>
                    <a:pt x="12837" y="19415"/>
                    <a:pt x="12351" y="18484"/>
                    <a:pt x="13443" y="17692"/>
                  </a:cubicBezTo>
                  <a:cubicBezTo>
                    <a:pt x="14535" y="16901"/>
                    <a:pt x="17205" y="16249"/>
                    <a:pt x="19875" y="15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2123868" y="2303135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2212768" y="1929014"/>
              <a:ext cx="112497" cy="56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99" fill="norm" stroke="1" extrusionOk="0">
                  <a:moveTo>
                    <a:pt x="0" y="1189"/>
                  </a:moveTo>
                  <a:cubicBezTo>
                    <a:pt x="393" y="705"/>
                    <a:pt x="785" y="221"/>
                    <a:pt x="1964" y="60"/>
                  </a:cubicBezTo>
                  <a:cubicBezTo>
                    <a:pt x="3142" y="-101"/>
                    <a:pt x="5105" y="60"/>
                    <a:pt x="7265" y="544"/>
                  </a:cubicBezTo>
                  <a:cubicBezTo>
                    <a:pt x="9425" y="1027"/>
                    <a:pt x="11782" y="1833"/>
                    <a:pt x="12175" y="3083"/>
                  </a:cubicBezTo>
                  <a:cubicBezTo>
                    <a:pt x="12567" y="4332"/>
                    <a:pt x="10996" y="6024"/>
                    <a:pt x="9425" y="7435"/>
                  </a:cubicBezTo>
                  <a:cubicBezTo>
                    <a:pt x="7855" y="8845"/>
                    <a:pt x="6284" y="9974"/>
                    <a:pt x="7658" y="11142"/>
                  </a:cubicBezTo>
                  <a:cubicBezTo>
                    <a:pt x="9033" y="12311"/>
                    <a:pt x="13353" y="13520"/>
                    <a:pt x="16495" y="14809"/>
                  </a:cubicBezTo>
                  <a:cubicBezTo>
                    <a:pt x="19636" y="16099"/>
                    <a:pt x="21600" y="17469"/>
                    <a:pt x="20618" y="18598"/>
                  </a:cubicBezTo>
                  <a:cubicBezTo>
                    <a:pt x="19636" y="19726"/>
                    <a:pt x="15709" y="20612"/>
                    <a:pt x="12764" y="21056"/>
                  </a:cubicBezTo>
                  <a:cubicBezTo>
                    <a:pt x="9818" y="21499"/>
                    <a:pt x="7855" y="21499"/>
                    <a:pt x="5891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3764357" y="2063256"/>
              <a:ext cx="137512" cy="39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10" fill="norm" stroke="1" extrusionOk="0">
                  <a:moveTo>
                    <a:pt x="20944" y="1970"/>
                  </a:moveTo>
                  <a:cubicBezTo>
                    <a:pt x="20299" y="1402"/>
                    <a:pt x="19654" y="833"/>
                    <a:pt x="17237" y="435"/>
                  </a:cubicBezTo>
                  <a:cubicBezTo>
                    <a:pt x="14819" y="37"/>
                    <a:pt x="10628" y="-190"/>
                    <a:pt x="7565" y="208"/>
                  </a:cubicBezTo>
                  <a:cubicBezTo>
                    <a:pt x="4502" y="606"/>
                    <a:pt x="2568" y="1629"/>
                    <a:pt x="1278" y="2879"/>
                  </a:cubicBezTo>
                  <a:cubicBezTo>
                    <a:pt x="-11" y="4130"/>
                    <a:pt x="-656" y="5608"/>
                    <a:pt x="956" y="7029"/>
                  </a:cubicBezTo>
                  <a:cubicBezTo>
                    <a:pt x="2568" y="8450"/>
                    <a:pt x="6437" y="9814"/>
                    <a:pt x="9983" y="11292"/>
                  </a:cubicBezTo>
                  <a:cubicBezTo>
                    <a:pt x="13529" y="12770"/>
                    <a:pt x="16753" y="14362"/>
                    <a:pt x="17881" y="15953"/>
                  </a:cubicBezTo>
                  <a:cubicBezTo>
                    <a:pt x="19010" y="17545"/>
                    <a:pt x="18043" y="19136"/>
                    <a:pt x="15625" y="20103"/>
                  </a:cubicBezTo>
                  <a:cubicBezTo>
                    <a:pt x="13207" y="21069"/>
                    <a:pt x="9338" y="21410"/>
                    <a:pt x="6598" y="21410"/>
                  </a:cubicBezTo>
                  <a:cubicBezTo>
                    <a:pt x="3857" y="21410"/>
                    <a:pt x="2245" y="21069"/>
                    <a:pt x="1923" y="19989"/>
                  </a:cubicBezTo>
                  <a:cubicBezTo>
                    <a:pt x="1601" y="18909"/>
                    <a:pt x="2568" y="17090"/>
                    <a:pt x="3535" y="15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029397" y="1909435"/>
              <a:ext cx="107422" cy="53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84" fill="norm" stroke="1" extrusionOk="0">
                  <a:moveTo>
                    <a:pt x="11329" y="0"/>
                  </a:moveTo>
                  <a:cubicBezTo>
                    <a:pt x="8365" y="680"/>
                    <a:pt x="5400" y="1361"/>
                    <a:pt x="3494" y="3231"/>
                  </a:cubicBezTo>
                  <a:cubicBezTo>
                    <a:pt x="1588" y="5102"/>
                    <a:pt x="741" y="8164"/>
                    <a:pt x="318" y="11055"/>
                  </a:cubicBezTo>
                  <a:cubicBezTo>
                    <a:pt x="-106" y="13946"/>
                    <a:pt x="-106" y="16668"/>
                    <a:pt x="318" y="18283"/>
                  </a:cubicBezTo>
                  <a:cubicBezTo>
                    <a:pt x="741" y="19899"/>
                    <a:pt x="1588" y="20409"/>
                    <a:pt x="2859" y="20835"/>
                  </a:cubicBezTo>
                  <a:cubicBezTo>
                    <a:pt x="4129" y="21260"/>
                    <a:pt x="5823" y="21600"/>
                    <a:pt x="9000" y="21217"/>
                  </a:cubicBezTo>
                  <a:cubicBezTo>
                    <a:pt x="12176" y="20835"/>
                    <a:pt x="16835" y="19729"/>
                    <a:pt x="21494" y="18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041568" y="2214235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9200"/>
                    <a:pt x="411" y="16800"/>
                    <a:pt x="4011" y="13200"/>
                  </a:cubicBezTo>
                  <a:cubicBezTo>
                    <a:pt x="7611" y="9600"/>
                    <a:pt x="14606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173703" y="2193221"/>
              <a:ext cx="185366" cy="18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760" fill="norm" stroke="1" extrusionOk="0">
                  <a:moveTo>
                    <a:pt x="16340" y="923"/>
                  </a:moveTo>
                  <a:cubicBezTo>
                    <a:pt x="13395" y="218"/>
                    <a:pt x="10450" y="-486"/>
                    <a:pt x="7872" y="453"/>
                  </a:cubicBezTo>
                  <a:cubicBezTo>
                    <a:pt x="5295" y="1392"/>
                    <a:pt x="3086" y="3975"/>
                    <a:pt x="1736" y="7379"/>
                  </a:cubicBezTo>
                  <a:cubicBezTo>
                    <a:pt x="386" y="10784"/>
                    <a:pt x="-105" y="15010"/>
                    <a:pt x="18" y="17592"/>
                  </a:cubicBezTo>
                  <a:cubicBezTo>
                    <a:pt x="140" y="20175"/>
                    <a:pt x="877" y="21114"/>
                    <a:pt x="2718" y="20644"/>
                  </a:cubicBezTo>
                  <a:cubicBezTo>
                    <a:pt x="4559" y="20175"/>
                    <a:pt x="7504" y="18297"/>
                    <a:pt x="9345" y="16301"/>
                  </a:cubicBezTo>
                  <a:cubicBezTo>
                    <a:pt x="11186" y="14305"/>
                    <a:pt x="11922" y="12192"/>
                    <a:pt x="12290" y="10549"/>
                  </a:cubicBezTo>
                  <a:cubicBezTo>
                    <a:pt x="12659" y="8905"/>
                    <a:pt x="12659" y="7731"/>
                    <a:pt x="12659" y="8084"/>
                  </a:cubicBezTo>
                  <a:cubicBezTo>
                    <a:pt x="12659" y="8436"/>
                    <a:pt x="12659" y="10314"/>
                    <a:pt x="13272" y="11723"/>
                  </a:cubicBezTo>
                  <a:cubicBezTo>
                    <a:pt x="13886" y="13131"/>
                    <a:pt x="15113" y="14071"/>
                    <a:pt x="16586" y="14423"/>
                  </a:cubicBezTo>
                  <a:cubicBezTo>
                    <a:pt x="18059" y="14775"/>
                    <a:pt x="19777" y="14540"/>
                    <a:pt x="21495" y="14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378118" y="2106285"/>
              <a:ext cx="158751" cy="31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7443"/>
                  </a:moveTo>
                  <a:cubicBezTo>
                    <a:pt x="3744" y="8903"/>
                    <a:pt x="7488" y="10362"/>
                    <a:pt x="10080" y="12259"/>
                  </a:cubicBezTo>
                  <a:cubicBezTo>
                    <a:pt x="12672" y="14157"/>
                    <a:pt x="14112" y="16492"/>
                    <a:pt x="14688" y="18024"/>
                  </a:cubicBezTo>
                  <a:cubicBezTo>
                    <a:pt x="15264" y="19557"/>
                    <a:pt x="14976" y="20286"/>
                    <a:pt x="14112" y="20797"/>
                  </a:cubicBezTo>
                  <a:cubicBezTo>
                    <a:pt x="13248" y="21308"/>
                    <a:pt x="11808" y="21600"/>
                    <a:pt x="10800" y="21381"/>
                  </a:cubicBezTo>
                  <a:cubicBezTo>
                    <a:pt x="9792" y="21162"/>
                    <a:pt x="9216" y="20432"/>
                    <a:pt x="9216" y="18024"/>
                  </a:cubicBezTo>
                  <a:cubicBezTo>
                    <a:pt x="9216" y="15616"/>
                    <a:pt x="9792" y="11530"/>
                    <a:pt x="11952" y="8246"/>
                  </a:cubicBezTo>
                  <a:cubicBezTo>
                    <a:pt x="14112" y="4962"/>
                    <a:pt x="17856" y="248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597106" y="1953885"/>
              <a:ext cx="481101" cy="59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06" fill="norm" stroke="1" extrusionOk="0">
                  <a:moveTo>
                    <a:pt x="3258" y="0"/>
                  </a:moveTo>
                  <a:cubicBezTo>
                    <a:pt x="2975" y="1080"/>
                    <a:pt x="2692" y="2160"/>
                    <a:pt x="2645" y="4011"/>
                  </a:cubicBezTo>
                  <a:cubicBezTo>
                    <a:pt x="2598" y="5863"/>
                    <a:pt x="2787" y="8486"/>
                    <a:pt x="2928" y="10260"/>
                  </a:cubicBezTo>
                  <a:cubicBezTo>
                    <a:pt x="3070" y="12034"/>
                    <a:pt x="3164" y="12960"/>
                    <a:pt x="3353" y="13577"/>
                  </a:cubicBezTo>
                  <a:cubicBezTo>
                    <a:pt x="3541" y="14194"/>
                    <a:pt x="3824" y="14503"/>
                    <a:pt x="3966" y="14426"/>
                  </a:cubicBezTo>
                  <a:cubicBezTo>
                    <a:pt x="4107" y="14349"/>
                    <a:pt x="4107" y="13886"/>
                    <a:pt x="3777" y="13269"/>
                  </a:cubicBezTo>
                  <a:cubicBezTo>
                    <a:pt x="3447" y="12651"/>
                    <a:pt x="2787" y="11880"/>
                    <a:pt x="2268" y="11340"/>
                  </a:cubicBezTo>
                  <a:cubicBezTo>
                    <a:pt x="1749" y="10800"/>
                    <a:pt x="1372" y="10491"/>
                    <a:pt x="947" y="10299"/>
                  </a:cubicBezTo>
                  <a:cubicBezTo>
                    <a:pt x="523" y="10106"/>
                    <a:pt x="51" y="10029"/>
                    <a:pt x="4" y="9874"/>
                  </a:cubicBezTo>
                  <a:cubicBezTo>
                    <a:pt x="-43" y="9720"/>
                    <a:pt x="334" y="9489"/>
                    <a:pt x="1325" y="9141"/>
                  </a:cubicBezTo>
                  <a:cubicBezTo>
                    <a:pt x="2315" y="8794"/>
                    <a:pt x="3919" y="8331"/>
                    <a:pt x="4956" y="8061"/>
                  </a:cubicBezTo>
                  <a:cubicBezTo>
                    <a:pt x="5994" y="7791"/>
                    <a:pt x="6465" y="7714"/>
                    <a:pt x="6890" y="7791"/>
                  </a:cubicBezTo>
                  <a:cubicBezTo>
                    <a:pt x="7314" y="7869"/>
                    <a:pt x="7691" y="8100"/>
                    <a:pt x="7833" y="8409"/>
                  </a:cubicBezTo>
                  <a:cubicBezTo>
                    <a:pt x="7974" y="8717"/>
                    <a:pt x="7880" y="9103"/>
                    <a:pt x="7833" y="9296"/>
                  </a:cubicBezTo>
                  <a:cubicBezTo>
                    <a:pt x="7786" y="9489"/>
                    <a:pt x="7786" y="9489"/>
                    <a:pt x="7833" y="9257"/>
                  </a:cubicBezTo>
                  <a:cubicBezTo>
                    <a:pt x="7880" y="9026"/>
                    <a:pt x="7974" y="8563"/>
                    <a:pt x="8022" y="8100"/>
                  </a:cubicBezTo>
                  <a:cubicBezTo>
                    <a:pt x="8069" y="7637"/>
                    <a:pt x="8069" y="7174"/>
                    <a:pt x="8257" y="6827"/>
                  </a:cubicBezTo>
                  <a:cubicBezTo>
                    <a:pt x="8446" y="6480"/>
                    <a:pt x="8823" y="6249"/>
                    <a:pt x="9201" y="6249"/>
                  </a:cubicBezTo>
                  <a:cubicBezTo>
                    <a:pt x="9578" y="6249"/>
                    <a:pt x="9955" y="6480"/>
                    <a:pt x="10333" y="7290"/>
                  </a:cubicBezTo>
                  <a:cubicBezTo>
                    <a:pt x="10710" y="8100"/>
                    <a:pt x="11087" y="9489"/>
                    <a:pt x="11276" y="10414"/>
                  </a:cubicBezTo>
                  <a:cubicBezTo>
                    <a:pt x="11464" y="11340"/>
                    <a:pt x="11464" y="11803"/>
                    <a:pt x="11323" y="11880"/>
                  </a:cubicBezTo>
                  <a:cubicBezTo>
                    <a:pt x="11181" y="11957"/>
                    <a:pt x="10898" y="11649"/>
                    <a:pt x="10757" y="11070"/>
                  </a:cubicBezTo>
                  <a:cubicBezTo>
                    <a:pt x="10616" y="10491"/>
                    <a:pt x="10616" y="9643"/>
                    <a:pt x="10804" y="8949"/>
                  </a:cubicBezTo>
                  <a:cubicBezTo>
                    <a:pt x="10993" y="8254"/>
                    <a:pt x="11370" y="7714"/>
                    <a:pt x="11795" y="7406"/>
                  </a:cubicBezTo>
                  <a:cubicBezTo>
                    <a:pt x="12219" y="7097"/>
                    <a:pt x="12691" y="7020"/>
                    <a:pt x="13021" y="7174"/>
                  </a:cubicBezTo>
                  <a:cubicBezTo>
                    <a:pt x="13351" y="7329"/>
                    <a:pt x="13540" y="7714"/>
                    <a:pt x="13634" y="8139"/>
                  </a:cubicBezTo>
                  <a:cubicBezTo>
                    <a:pt x="13728" y="8563"/>
                    <a:pt x="13728" y="9026"/>
                    <a:pt x="13775" y="9450"/>
                  </a:cubicBezTo>
                  <a:cubicBezTo>
                    <a:pt x="13823" y="9874"/>
                    <a:pt x="13917" y="10260"/>
                    <a:pt x="14200" y="10530"/>
                  </a:cubicBezTo>
                  <a:cubicBezTo>
                    <a:pt x="14483" y="10800"/>
                    <a:pt x="14954" y="10954"/>
                    <a:pt x="15379" y="10839"/>
                  </a:cubicBezTo>
                  <a:cubicBezTo>
                    <a:pt x="15803" y="10723"/>
                    <a:pt x="16181" y="10337"/>
                    <a:pt x="16605" y="9759"/>
                  </a:cubicBezTo>
                  <a:cubicBezTo>
                    <a:pt x="17029" y="9180"/>
                    <a:pt x="17501" y="8409"/>
                    <a:pt x="17926" y="7599"/>
                  </a:cubicBezTo>
                  <a:cubicBezTo>
                    <a:pt x="18350" y="6789"/>
                    <a:pt x="18727" y="5940"/>
                    <a:pt x="18774" y="5709"/>
                  </a:cubicBezTo>
                  <a:cubicBezTo>
                    <a:pt x="18822" y="5477"/>
                    <a:pt x="18539" y="5863"/>
                    <a:pt x="18350" y="6287"/>
                  </a:cubicBezTo>
                  <a:cubicBezTo>
                    <a:pt x="18161" y="6711"/>
                    <a:pt x="18067" y="7174"/>
                    <a:pt x="18020" y="7599"/>
                  </a:cubicBezTo>
                  <a:cubicBezTo>
                    <a:pt x="17973" y="8023"/>
                    <a:pt x="17973" y="8409"/>
                    <a:pt x="18209" y="8640"/>
                  </a:cubicBezTo>
                  <a:cubicBezTo>
                    <a:pt x="18444" y="8871"/>
                    <a:pt x="18916" y="8949"/>
                    <a:pt x="19152" y="8756"/>
                  </a:cubicBezTo>
                  <a:cubicBezTo>
                    <a:pt x="19388" y="8563"/>
                    <a:pt x="19388" y="8100"/>
                    <a:pt x="19246" y="8023"/>
                  </a:cubicBezTo>
                  <a:cubicBezTo>
                    <a:pt x="19105" y="7946"/>
                    <a:pt x="18822" y="8254"/>
                    <a:pt x="18727" y="9103"/>
                  </a:cubicBezTo>
                  <a:cubicBezTo>
                    <a:pt x="18633" y="9951"/>
                    <a:pt x="18727" y="11340"/>
                    <a:pt x="19057" y="12999"/>
                  </a:cubicBezTo>
                  <a:cubicBezTo>
                    <a:pt x="19388" y="14657"/>
                    <a:pt x="19954" y="16586"/>
                    <a:pt x="20378" y="17859"/>
                  </a:cubicBezTo>
                  <a:cubicBezTo>
                    <a:pt x="20802" y="19131"/>
                    <a:pt x="21085" y="19749"/>
                    <a:pt x="21274" y="20289"/>
                  </a:cubicBezTo>
                  <a:cubicBezTo>
                    <a:pt x="21463" y="20829"/>
                    <a:pt x="21557" y="21291"/>
                    <a:pt x="21180" y="21446"/>
                  </a:cubicBezTo>
                  <a:cubicBezTo>
                    <a:pt x="20802" y="21600"/>
                    <a:pt x="19954" y="21446"/>
                    <a:pt x="19057" y="21137"/>
                  </a:cubicBezTo>
                  <a:cubicBezTo>
                    <a:pt x="18161" y="20829"/>
                    <a:pt x="17218" y="20366"/>
                    <a:pt x="16275" y="19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404385" y="2156607"/>
              <a:ext cx="205634" cy="25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008" fill="norm" stroke="1" extrusionOk="0">
                  <a:moveTo>
                    <a:pt x="14651" y="1607"/>
                  </a:moveTo>
                  <a:cubicBezTo>
                    <a:pt x="13778" y="910"/>
                    <a:pt x="12905" y="213"/>
                    <a:pt x="11923" y="39"/>
                  </a:cubicBezTo>
                  <a:cubicBezTo>
                    <a:pt x="10941" y="-135"/>
                    <a:pt x="9851" y="213"/>
                    <a:pt x="7996" y="2217"/>
                  </a:cubicBezTo>
                  <a:cubicBezTo>
                    <a:pt x="6141" y="4220"/>
                    <a:pt x="3523" y="7878"/>
                    <a:pt x="1887" y="11188"/>
                  </a:cubicBezTo>
                  <a:cubicBezTo>
                    <a:pt x="251" y="14497"/>
                    <a:pt x="-404" y="17459"/>
                    <a:pt x="251" y="19200"/>
                  </a:cubicBezTo>
                  <a:cubicBezTo>
                    <a:pt x="905" y="20942"/>
                    <a:pt x="2869" y="21465"/>
                    <a:pt x="6578" y="20594"/>
                  </a:cubicBezTo>
                  <a:cubicBezTo>
                    <a:pt x="10287" y="19723"/>
                    <a:pt x="15741" y="17459"/>
                    <a:pt x="21196" y="15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5573098" y="2220585"/>
              <a:ext cx="132242" cy="15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266" fill="norm" stroke="1" extrusionOk="0">
                  <a:moveTo>
                    <a:pt x="16508" y="900"/>
                  </a:moveTo>
                  <a:cubicBezTo>
                    <a:pt x="13235" y="1200"/>
                    <a:pt x="9963" y="1500"/>
                    <a:pt x="6854" y="3750"/>
                  </a:cubicBezTo>
                  <a:cubicBezTo>
                    <a:pt x="3745" y="6000"/>
                    <a:pt x="799" y="10200"/>
                    <a:pt x="145" y="13500"/>
                  </a:cubicBezTo>
                  <a:cubicBezTo>
                    <a:pt x="-510" y="16800"/>
                    <a:pt x="1126" y="19200"/>
                    <a:pt x="3581" y="20400"/>
                  </a:cubicBezTo>
                  <a:cubicBezTo>
                    <a:pt x="6035" y="21600"/>
                    <a:pt x="9308" y="21600"/>
                    <a:pt x="12581" y="20100"/>
                  </a:cubicBezTo>
                  <a:cubicBezTo>
                    <a:pt x="15854" y="18600"/>
                    <a:pt x="19126" y="15600"/>
                    <a:pt x="20108" y="12900"/>
                  </a:cubicBezTo>
                  <a:cubicBezTo>
                    <a:pt x="21090" y="10200"/>
                    <a:pt x="19781" y="7800"/>
                    <a:pt x="18145" y="5700"/>
                  </a:cubicBezTo>
                  <a:cubicBezTo>
                    <a:pt x="16508" y="3600"/>
                    <a:pt x="14545" y="1800"/>
                    <a:pt x="125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705268" y="2177937"/>
              <a:ext cx="177801" cy="175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3638"/>
                  </a:moveTo>
                  <a:cubicBezTo>
                    <a:pt x="1286" y="3638"/>
                    <a:pt x="2571" y="3638"/>
                    <a:pt x="3857" y="4924"/>
                  </a:cubicBezTo>
                  <a:cubicBezTo>
                    <a:pt x="5143" y="6210"/>
                    <a:pt x="6429" y="8781"/>
                    <a:pt x="7071" y="10838"/>
                  </a:cubicBezTo>
                  <a:cubicBezTo>
                    <a:pt x="7714" y="12895"/>
                    <a:pt x="7714" y="14438"/>
                    <a:pt x="7457" y="15852"/>
                  </a:cubicBezTo>
                  <a:cubicBezTo>
                    <a:pt x="7200" y="17267"/>
                    <a:pt x="6686" y="18552"/>
                    <a:pt x="6171" y="18552"/>
                  </a:cubicBezTo>
                  <a:cubicBezTo>
                    <a:pt x="5657" y="18552"/>
                    <a:pt x="5143" y="17267"/>
                    <a:pt x="5529" y="14310"/>
                  </a:cubicBezTo>
                  <a:cubicBezTo>
                    <a:pt x="5914" y="11352"/>
                    <a:pt x="7200" y="6724"/>
                    <a:pt x="8357" y="4024"/>
                  </a:cubicBezTo>
                  <a:cubicBezTo>
                    <a:pt x="9514" y="1324"/>
                    <a:pt x="10543" y="552"/>
                    <a:pt x="11700" y="167"/>
                  </a:cubicBezTo>
                  <a:cubicBezTo>
                    <a:pt x="12857" y="-219"/>
                    <a:pt x="14143" y="-219"/>
                    <a:pt x="15814" y="3381"/>
                  </a:cubicBezTo>
                  <a:cubicBezTo>
                    <a:pt x="17486" y="6981"/>
                    <a:pt x="19543" y="14181"/>
                    <a:pt x="2160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5907117" y="1903229"/>
              <a:ext cx="171903" cy="45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76" fill="norm" stroke="1" extrusionOk="0">
                  <a:moveTo>
                    <a:pt x="9535" y="14993"/>
                  </a:moveTo>
                  <a:cubicBezTo>
                    <a:pt x="10056" y="14193"/>
                    <a:pt x="10576" y="13393"/>
                    <a:pt x="10056" y="13193"/>
                  </a:cubicBezTo>
                  <a:cubicBezTo>
                    <a:pt x="9535" y="12993"/>
                    <a:pt x="7974" y="13393"/>
                    <a:pt x="6022" y="14643"/>
                  </a:cubicBezTo>
                  <a:cubicBezTo>
                    <a:pt x="4070" y="15893"/>
                    <a:pt x="1728" y="17993"/>
                    <a:pt x="687" y="19293"/>
                  </a:cubicBezTo>
                  <a:cubicBezTo>
                    <a:pt x="-354" y="20593"/>
                    <a:pt x="-94" y="21093"/>
                    <a:pt x="687" y="21293"/>
                  </a:cubicBezTo>
                  <a:cubicBezTo>
                    <a:pt x="1468" y="21493"/>
                    <a:pt x="2769" y="21393"/>
                    <a:pt x="5371" y="20293"/>
                  </a:cubicBezTo>
                  <a:cubicBezTo>
                    <a:pt x="7974" y="19193"/>
                    <a:pt x="11877" y="17093"/>
                    <a:pt x="14740" y="14243"/>
                  </a:cubicBezTo>
                  <a:cubicBezTo>
                    <a:pt x="17603" y="11393"/>
                    <a:pt x="19424" y="7793"/>
                    <a:pt x="20335" y="5493"/>
                  </a:cubicBezTo>
                  <a:cubicBezTo>
                    <a:pt x="21246" y="3193"/>
                    <a:pt x="21246" y="2193"/>
                    <a:pt x="20986" y="1443"/>
                  </a:cubicBezTo>
                  <a:cubicBezTo>
                    <a:pt x="20726" y="693"/>
                    <a:pt x="20205" y="193"/>
                    <a:pt x="19294" y="43"/>
                  </a:cubicBezTo>
                  <a:cubicBezTo>
                    <a:pt x="18383" y="-107"/>
                    <a:pt x="17082" y="93"/>
                    <a:pt x="15260" y="1293"/>
                  </a:cubicBezTo>
                  <a:cubicBezTo>
                    <a:pt x="13439" y="2493"/>
                    <a:pt x="11097" y="4693"/>
                    <a:pt x="11227" y="7793"/>
                  </a:cubicBezTo>
                  <a:cubicBezTo>
                    <a:pt x="11357" y="10893"/>
                    <a:pt x="13959" y="14893"/>
                    <a:pt x="15651" y="17193"/>
                  </a:cubicBezTo>
                  <a:cubicBezTo>
                    <a:pt x="17342" y="19493"/>
                    <a:pt x="18123" y="20093"/>
                    <a:pt x="18904" y="20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004629" y="2607935"/>
              <a:ext cx="165619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233" y="21600"/>
                  </a:moveTo>
                  <a:cubicBezTo>
                    <a:pt x="95" y="21287"/>
                    <a:pt x="-43" y="20974"/>
                    <a:pt x="12" y="20817"/>
                  </a:cubicBezTo>
                  <a:cubicBezTo>
                    <a:pt x="67" y="20661"/>
                    <a:pt x="315" y="20661"/>
                    <a:pt x="894" y="20348"/>
                  </a:cubicBezTo>
                  <a:cubicBezTo>
                    <a:pt x="1472" y="20035"/>
                    <a:pt x="2381" y="19409"/>
                    <a:pt x="3277" y="18470"/>
                  </a:cubicBezTo>
                  <a:cubicBezTo>
                    <a:pt x="4172" y="17530"/>
                    <a:pt x="5054" y="16278"/>
                    <a:pt x="6046" y="14713"/>
                  </a:cubicBezTo>
                  <a:cubicBezTo>
                    <a:pt x="7038" y="13148"/>
                    <a:pt x="8140" y="11270"/>
                    <a:pt x="9118" y="9704"/>
                  </a:cubicBezTo>
                  <a:cubicBezTo>
                    <a:pt x="10096" y="8139"/>
                    <a:pt x="10950" y="6887"/>
                    <a:pt x="11804" y="5635"/>
                  </a:cubicBezTo>
                  <a:cubicBezTo>
                    <a:pt x="12658" y="4383"/>
                    <a:pt x="13512" y="3130"/>
                    <a:pt x="14669" y="2035"/>
                  </a:cubicBezTo>
                  <a:cubicBezTo>
                    <a:pt x="15826" y="939"/>
                    <a:pt x="17287" y="0"/>
                    <a:pt x="18485" y="0"/>
                  </a:cubicBezTo>
                  <a:cubicBezTo>
                    <a:pt x="19684" y="0"/>
                    <a:pt x="20620" y="939"/>
                    <a:pt x="21557" y="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766466" y="2684135"/>
              <a:ext cx="792753" cy="19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60" fill="norm" stroke="1" extrusionOk="0">
                  <a:moveTo>
                    <a:pt x="2392" y="20206"/>
                  </a:moveTo>
                  <a:cubicBezTo>
                    <a:pt x="1874" y="20671"/>
                    <a:pt x="1355" y="21135"/>
                    <a:pt x="895" y="21368"/>
                  </a:cubicBezTo>
                  <a:cubicBezTo>
                    <a:pt x="434" y="21600"/>
                    <a:pt x="31" y="21600"/>
                    <a:pt x="2" y="21484"/>
                  </a:cubicBezTo>
                  <a:cubicBezTo>
                    <a:pt x="-27" y="21368"/>
                    <a:pt x="319" y="21135"/>
                    <a:pt x="1442" y="20206"/>
                  </a:cubicBezTo>
                  <a:cubicBezTo>
                    <a:pt x="2565" y="19277"/>
                    <a:pt x="4466" y="17652"/>
                    <a:pt x="6568" y="15445"/>
                  </a:cubicBezTo>
                  <a:cubicBezTo>
                    <a:pt x="8671" y="13239"/>
                    <a:pt x="10975" y="10452"/>
                    <a:pt x="13509" y="7781"/>
                  </a:cubicBezTo>
                  <a:cubicBezTo>
                    <a:pt x="16043" y="5110"/>
                    <a:pt x="18808" y="2555"/>
                    <a:pt x="215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6238668" y="227138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6276768" y="241108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953837" y="2116539"/>
              <a:ext cx="305467" cy="71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90" fill="norm" stroke="1" extrusionOk="0">
                  <a:moveTo>
                    <a:pt x="1498" y="456"/>
                  </a:moveTo>
                  <a:cubicBezTo>
                    <a:pt x="1055" y="201"/>
                    <a:pt x="611" y="-54"/>
                    <a:pt x="389" y="10"/>
                  </a:cubicBezTo>
                  <a:cubicBezTo>
                    <a:pt x="167" y="73"/>
                    <a:pt x="167" y="456"/>
                    <a:pt x="93" y="1380"/>
                  </a:cubicBezTo>
                  <a:cubicBezTo>
                    <a:pt x="19" y="2304"/>
                    <a:pt x="-129" y="3769"/>
                    <a:pt x="241" y="4980"/>
                  </a:cubicBezTo>
                  <a:cubicBezTo>
                    <a:pt x="611" y="6190"/>
                    <a:pt x="1498" y="7146"/>
                    <a:pt x="2904" y="7719"/>
                  </a:cubicBezTo>
                  <a:cubicBezTo>
                    <a:pt x="4309" y="8293"/>
                    <a:pt x="6233" y="8484"/>
                    <a:pt x="8748" y="7879"/>
                  </a:cubicBezTo>
                  <a:cubicBezTo>
                    <a:pt x="11263" y="7273"/>
                    <a:pt x="14370" y="5872"/>
                    <a:pt x="16145" y="4757"/>
                  </a:cubicBezTo>
                  <a:cubicBezTo>
                    <a:pt x="17920" y="3642"/>
                    <a:pt x="18364" y="2813"/>
                    <a:pt x="18512" y="2208"/>
                  </a:cubicBezTo>
                  <a:cubicBezTo>
                    <a:pt x="18660" y="1603"/>
                    <a:pt x="18512" y="1220"/>
                    <a:pt x="18068" y="1188"/>
                  </a:cubicBezTo>
                  <a:cubicBezTo>
                    <a:pt x="17624" y="1157"/>
                    <a:pt x="16885" y="1475"/>
                    <a:pt x="16441" y="2335"/>
                  </a:cubicBezTo>
                  <a:cubicBezTo>
                    <a:pt x="15997" y="3196"/>
                    <a:pt x="15849" y="4597"/>
                    <a:pt x="16441" y="6381"/>
                  </a:cubicBezTo>
                  <a:cubicBezTo>
                    <a:pt x="17033" y="8165"/>
                    <a:pt x="18364" y="10332"/>
                    <a:pt x="19400" y="12339"/>
                  </a:cubicBezTo>
                  <a:cubicBezTo>
                    <a:pt x="20435" y="14346"/>
                    <a:pt x="21175" y="16194"/>
                    <a:pt x="21323" y="17596"/>
                  </a:cubicBezTo>
                  <a:cubicBezTo>
                    <a:pt x="21471" y="18997"/>
                    <a:pt x="21027" y="19953"/>
                    <a:pt x="20139" y="20590"/>
                  </a:cubicBezTo>
                  <a:cubicBezTo>
                    <a:pt x="19252" y="21227"/>
                    <a:pt x="17920" y="21546"/>
                    <a:pt x="16589" y="21482"/>
                  </a:cubicBezTo>
                  <a:cubicBezTo>
                    <a:pt x="15257" y="21419"/>
                    <a:pt x="13926" y="20973"/>
                    <a:pt x="13038" y="20272"/>
                  </a:cubicBezTo>
                  <a:cubicBezTo>
                    <a:pt x="12150" y="19571"/>
                    <a:pt x="11707" y="18615"/>
                    <a:pt x="12298" y="17755"/>
                  </a:cubicBezTo>
                  <a:cubicBezTo>
                    <a:pt x="12890" y="16895"/>
                    <a:pt x="14518" y="16130"/>
                    <a:pt x="16145" y="15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7388018" y="2392035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7017602" y="1858229"/>
              <a:ext cx="211667" cy="19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93" fill="norm" stroke="1" extrusionOk="0">
                  <a:moveTo>
                    <a:pt x="1497" y="6118"/>
                  </a:moveTo>
                  <a:cubicBezTo>
                    <a:pt x="1283" y="10393"/>
                    <a:pt x="1069" y="14668"/>
                    <a:pt x="855" y="17368"/>
                  </a:cubicBezTo>
                  <a:cubicBezTo>
                    <a:pt x="641" y="20068"/>
                    <a:pt x="428" y="21193"/>
                    <a:pt x="214" y="21193"/>
                  </a:cubicBezTo>
                  <a:cubicBezTo>
                    <a:pt x="0" y="21193"/>
                    <a:pt x="-214" y="20068"/>
                    <a:pt x="428" y="16580"/>
                  </a:cubicBezTo>
                  <a:cubicBezTo>
                    <a:pt x="1069" y="13093"/>
                    <a:pt x="2566" y="7243"/>
                    <a:pt x="3742" y="3868"/>
                  </a:cubicBezTo>
                  <a:cubicBezTo>
                    <a:pt x="4919" y="493"/>
                    <a:pt x="5774" y="-407"/>
                    <a:pt x="7699" y="156"/>
                  </a:cubicBezTo>
                  <a:cubicBezTo>
                    <a:pt x="9624" y="718"/>
                    <a:pt x="12618" y="2743"/>
                    <a:pt x="15077" y="5555"/>
                  </a:cubicBezTo>
                  <a:cubicBezTo>
                    <a:pt x="17536" y="8368"/>
                    <a:pt x="19461" y="11968"/>
                    <a:pt x="21386" y="15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7781718" y="2229829"/>
              <a:ext cx="196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77" y="11375"/>
                    <a:pt x="9755" y="2735"/>
                    <a:pt x="13355" y="575"/>
                  </a:cubicBezTo>
                  <a:cubicBezTo>
                    <a:pt x="16955" y="-1585"/>
                    <a:pt x="1927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7803853" y="2372985"/>
              <a:ext cx="193766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381" fill="norm" stroke="1" extrusionOk="0">
                  <a:moveTo>
                    <a:pt x="1771" y="0"/>
                  </a:moveTo>
                  <a:cubicBezTo>
                    <a:pt x="832" y="6353"/>
                    <a:pt x="-107" y="12706"/>
                    <a:pt x="10" y="16518"/>
                  </a:cubicBezTo>
                  <a:cubicBezTo>
                    <a:pt x="128" y="20329"/>
                    <a:pt x="1302" y="21600"/>
                    <a:pt x="5058" y="19059"/>
                  </a:cubicBezTo>
                  <a:cubicBezTo>
                    <a:pt x="8815" y="16518"/>
                    <a:pt x="15154" y="10165"/>
                    <a:pt x="21493" y="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8235431" y="2086963"/>
              <a:ext cx="269547" cy="66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46" fill="norm" stroke="1" extrusionOk="0">
                  <a:moveTo>
                    <a:pt x="779" y="1037"/>
                  </a:moveTo>
                  <a:cubicBezTo>
                    <a:pt x="276" y="1791"/>
                    <a:pt x="-226" y="2546"/>
                    <a:pt x="109" y="3471"/>
                  </a:cubicBezTo>
                  <a:cubicBezTo>
                    <a:pt x="444" y="4397"/>
                    <a:pt x="1616" y="5494"/>
                    <a:pt x="3123" y="6180"/>
                  </a:cubicBezTo>
                  <a:cubicBezTo>
                    <a:pt x="4630" y="6866"/>
                    <a:pt x="6472" y="7140"/>
                    <a:pt x="8481" y="6317"/>
                  </a:cubicBezTo>
                  <a:cubicBezTo>
                    <a:pt x="10490" y="5494"/>
                    <a:pt x="12667" y="3574"/>
                    <a:pt x="13755" y="2443"/>
                  </a:cubicBezTo>
                  <a:cubicBezTo>
                    <a:pt x="14844" y="1311"/>
                    <a:pt x="14844" y="969"/>
                    <a:pt x="14844" y="626"/>
                  </a:cubicBezTo>
                  <a:cubicBezTo>
                    <a:pt x="14844" y="283"/>
                    <a:pt x="14844" y="-60"/>
                    <a:pt x="14760" y="9"/>
                  </a:cubicBezTo>
                  <a:cubicBezTo>
                    <a:pt x="14676" y="77"/>
                    <a:pt x="14509" y="557"/>
                    <a:pt x="14844" y="1654"/>
                  </a:cubicBezTo>
                  <a:cubicBezTo>
                    <a:pt x="15179" y="2751"/>
                    <a:pt x="16016" y="4466"/>
                    <a:pt x="17021" y="6660"/>
                  </a:cubicBezTo>
                  <a:cubicBezTo>
                    <a:pt x="18025" y="8854"/>
                    <a:pt x="19197" y="11529"/>
                    <a:pt x="19951" y="13723"/>
                  </a:cubicBezTo>
                  <a:cubicBezTo>
                    <a:pt x="20704" y="15917"/>
                    <a:pt x="21039" y="17631"/>
                    <a:pt x="21207" y="18694"/>
                  </a:cubicBezTo>
                  <a:cubicBezTo>
                    <a:pt x="21374" y="19757"/>
                    <a:pt x="21374" y="20169"/>
                    <a:pt x="21123" y="20511"/>
                  </a:cubicBezTo>
                  <a:cubicBezTo>
                    <a:pt x="20872" y="20854"/>
                    <a:pt x="20369" y="21129"/>
                    <a:pt x="19616" y="21300"/>
                  </a:cubicBezTo>
                  <a:cubicBezTo>
                    <a:pt x="18862" y="21471"/>
                    <a:pt x="17858" y="21540"/>
                    <a:pt x="16686" y="21231"/>
                  </a:cubicBezTo>
                  <a:cubicBezTo>
                    <a:pt x="15514" y="20923"/>
                    <a:pt x="14174" y="20237"/>
                    <a:pt x="13839" y="19449"/>
                  </a:cubicBezTo>
                  <a:cubicBezTo>
                    <a:pt x="13504" y="18660"/>
                    <a:pt x="14174" y="17769"/>
                    <a:pt x="14844" y="16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683418" y="243013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8658018" y="2436485"/>
              <a:ext cx="571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6171"/>
                    <a:pt x="6400" y="12343"/>
                    <a:pt x="8800" y="16200"/>
                  </a:cubicBezTo>
                  <a:cubicBezTo>
                    <a:pt x="11200" y="20057"/>
                    <a:pt x="12800" y="21600"/>
                    <a:pt x="14800" y="21600"/>
                  </a:cubicBezTo>
                  <a:cubicBezTo>
                    <a:pt x="16800" y="21600"/>
                    <a:pt x="19200" y="20057"/>
                    <a:pt x="2160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5263891" y="1509914"/>
              <a:ext cx="1279578" cy="209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45" fill="norm" stroke="1" extrusionOk="0">
                  <a:moveTo>
                    <a:pt x="3910" y="20890"/>
                  </a:moveTo>
                  <a:cubicBezTo>
                    <a:pt x="5160" y="20454"/>
                    <a:pt x="6409" y="20018"/>
                    <a:pt x="7784" y="19800"/>
                  </a:cubicBezTo>
                  <a:cubicBezTo>
                    <a:pt x="9159" y="19581"/>
                    <a:pt x="10658" y="19581"/>
                    <a:pt x="12140" y="19581"/>
                  </a:cubicBezTo>
                  <a:cubicBezTo>
                    <a:pt x="13621" y="19581"/>
                    <a:pt x="15085" y="19581"/>
                    <a:pt x="16460" y="19909"/>
                  </a:cubicBezTo>
                  <a:cubicBezTo>
                    <a:pt x="17834" y="20236"/>
                    <a:pt x="19120" y="20890"/>
                    <a:pt x="19869" y="21218"/>
                  </a:cubicBezTo>
                  <a:cubicBezTo>
                    <a:pt x="20619" y="21545"/>
                    <a:pt x="20833" y="21545"/>
                    <a:pt x="21047" y="21545"/>
                  </a:cubicBezTo>
                  <a:cubicBezTo>
                    <a:pt x="21262" y="21545"/>
                    <a:pt x="21476" y="21545"/>
                    <a:pt x="21476" y="21436"/>
                  </a:cubicBezTo>
                  <a:cubicBezTo>
                    <a:pt x="21476" y="21327"/>
                    <a:pt x="21262" y="21109"/>
                    <a:pt x="20619" y="20781"/>
                  </a:cubicBezTo>
                  <a:cubicBezTo>
                    <a:pt x="19976" y="20454"/>
                    <a:pt x="18905" y="20018"/>
                    <a:pt x="17763" y="19690"/>
                  </a:cubicBezTo>
                  <a:cubicBezTo>
                    <a:pt x="16620" y="19363"/>
                    <a:pt x="15406" y="19145"/>
                    <a:pt x="14032" y="18927"/>
                  </a:cubicBezTo>
                  <a:cubicBezTo>
                    <a:pt x="12657" y="18709"/>
                    <a:pt x="11122" y="18490"/>
                    <a:pt x="9641" y="18381"/>
                  </a:cubicBezTo>
                  <a:cubicBezTo>
                    <a:pt x="8159" y="18272"/>
                    <a:pt x="6731" y="18272"/>
                    <a:pt x="5767" y="18163"/>
                  </a:cubicBezTo>
                  <a:cubicBezTo>
                    <a:pt x="4803" y="18054"/>
                    <a:pt x="4303" y="17836"/>
                    <a:pt x="3964" y="17509"/>
                  </a:cubicBezTo>
                  <a:cubicBezTo>
                    <a:pt x="3625" y="17181"/>
                    <a:pt x="3446" y="16745"/>
                    <a:pt x="3428" y="16200"/>
                  </a:cubicBezTo>
                  <a:cubicBezTo>
                    <a:pt x="3410" y="15654"/>
                    <a:pt x="3553" y="15000"/>
                    <a:pt x="4267" y="14454"/>
                  </a:cubicBezTo>
                  <a:cubicBezTo>
                    <a:pt x="4981" y="13909"/>
                    <a:pt x="6267" y="13472"/>
                    <a:pt x="7623" y="13145"/>
                  </a:cubicBezTo>
                  <a:cubicBezTo>
                    <a:pt x="8980" y="12818"/>
                    <a:pt x="10408" y="12600"/>
                    <a:pt x="11836" y="12272"/>
                  </a:cubicBezTo>
                  <a:cubicBezTo>
                    <a:pt x="13264" y="11945"/>
                    <a:pt x="14692" y="11509"/>
                    <a:pt x="16049" y="11072"/>
                  </a:cubicBezTo>
                  <a:cubicBezTo>
                    <a:pt x="17406" y="10636"/>
                    <a:pt x="18691" y="10200"/>
                    <a:pt x="19441" y="9981"/>
                  </a:cubicBezTo>
                  <a:cubicBezTo>
                    <a:pt x="20191" y="9763"/>
                    <a:pt x="20405" y="9763"/>
                    <a:pt x="20637" y="9654"/>
                  </a:cubicBezTo>
                  <a:cubicBezTo>
                    <a:pt x="20869" y="9545"/>
                    <a:pt x="21119" y="9327"/>
                    <a:pt x="21119" y="9109"/>
                  </a:cubicBezTo>
                  <a:cubicBezTo>
                    <a:pt x="21119" y="8890"/>
                    <a:pt x="20869" y="8672"/>
                    <a:pt x="20137" y="8454"/>
                  </a:cubicBezTo>
                  <a:cubicBezTo>
                    <a:pt x="19405" y="8236"/>
                    <a:pt x="18191" y="8018"/>
                    <a:pt x="16906" y="7690"/>
                  </a:cubicBezTo>
                  <a:cubicBezTo>
                    <a:pt x="15621" y="7363"/>
                    <a:pt x="14264" y="6927"/>
                    <a:pt x="12872" y="6709"/>
                  </a:cubicBezTo>
                  <a:cubicBezTo>
                    <a:pt x="11479" y="6490"/>
                    <a:pt x="10051" y="6490"/>
                    <a:pt x="8641" y="6490"/>
                  </a:cubicBezTo>
                  <a:cubicBezTo>
                    <a:pt x="7231" y="6490"/>
                    <a:pt x="5838" y="6490"/>
                    <a:pt x="5035" y="6490"/>
                  </a:cubicBezTo>
                  <a:cubicBezTo>
                    <a:pt x="4232" y="6490"/>
                    <a:pt x="4017" y="6490"/>
                    <a:pt x="4071" y="6600"/>
                  </a:cubicBezTo>
                  <a:cubicBezTo>
                    <a:pt x="4124" y="6709"/>
                    <a:pt x="4446" y="6927"/>
                    <a:pt x="5303" y="7145"/>
                  </a:cubicBezTo>
                  <a:cubicBezTo>
                    <a:pt x="6160" y="7363"/>
                    <a:pt x="7552" y="7581"/>
                    <a:pt x="8926" y="7581"/>
                  </a:cubicBezTo>
                  <a:cubicBezTo>
                    <a:pt x="10301" y="7581"/>
                    <a:pt x="11658" y="7363"/>
                    <a:pt x="13050" y="7036"/>
                  </a:cubicBezTo>
                  <a:cubicBezTo>
                    <a:pt x="14443" y="6709"/>
                    <a:pt x="15871" y="6272"/>
                    <a:pt x="17102" y="5618"/>
                  </a:cubicBezTo>
                  <a:cubicBezTo>
                    <a:pt x="18334" y="4963"/>
                    <a:pt x="19369" y="4090"/>
                    <a:pt x="20012" y="3327"/>
                  </a:cubicBezTo>
                  <a:cubicBezTo>
                    <a:pt x="20655" y="2563"/>
                    <a:pt x="20905" y="1909"/>
                    <a:pt x="20905" y="1363"/>
                  </a:cubicBezTo>
                  <a:cubicBezTo>
                    <a:pt x="20905" y="818"/>
                    <a:pt x="20655" y="381"/>
                    <a:pt x="19780" y="163"/>
                  </a:cubicBezTo>
                  <a:cubicBezTo>
                    <a:pt x="18905" y="-55"/>
                    <a:pt x="17406" y="-55"/>
                    <a:pt x="16013" y="163"/>
                  </a:cubicBezTo>
                  <a:cubicBezTo>
                    <a:pt x="14621" y="381"/>
                    <a:pt x="13336" y="818"/>
                    <a:pt x="12461" y="1145"/>
                  </a:cubicBezTo>
                  <a:cubicBezTo>
                    <a:pt x="11586" y="1472"/>
                    <a:pt x="11122" y="1690"/>
                    <a:pt x="11658" y="1909"/>
                  </a:cubicBezTo>
                  <a:cubicBezTo>
                    <a:pt x="12193" y="2127"/>
                    <a:pt x="13728" y="2345"/>
                    <a:pt x="15103" y="2563"/>
                  </a:cubicBezTo>
                  <a:cubicBezTo>
                    <a:pt x="16478" y="2781"/>
                    <a:pt x="17691" y="3000"/>
                    <a:pt x="18530" y="3109"/>
                  </a:cubicBezTo>
                  <a:cubicBezTo>
                    <a:pt x="19369" y="3218"/>
                    <a:pt x="19834" y="3218"/>
                    <a:pt x="20155" y="3436"/>
                  </a:cubicBezTo>
                  <a:cubicBezTo>
                    <a:pt x="20476" y="3654"/>
                    <a:pt x="20655" y="4090"/>
                    <a:pt x="20637" y="4636"/>
                  </a:cubicBezTo>
                  <a:cubicBezTo>
                    <a:pt x="20619" y="5181"/>
                    <a:pt x="20405" y="5836"/>
                    <a:pt x="19726" y="6381"/>
                  </a:cubicBezTo>
                  <a:cubicBezTo>
                    <a:pt x="19048" y="6927"/>
                    <a:pt x="17906" y="7363"/>
                    <a:pt x="16745" y="7690"/>
                  </a:cubicBezTo>
                  <a:cubicBezTo>
                    <a:pt x="15585" y="8018"/>
                    <a:pt x="14407" y="8236"/>
                    <a:pt x="13104" y="8563"/>
                  </a:cubicBezTo>
                  <a:cubicBezTo>
                    <a:pt x="11801" y="8890"/>
                    <a:pt x="10372" y="9327"/>
                    <a:pt x="8944" y="9654"/>
                  </a:cubicBezTo>
                  <a:cubicBezTo>
                    <a:pt x="7516" y="9981"/>
                    <a:pt x="6088" y="10200"/>
                    <a:pt x="4696" y="10418"/>
                  </a:cubicBezTo>
                  <a:cubicBezTo>
                    <a:pt x="3303" y="10636"/>
                    <a:pt x="1947" y="10854"/>
                    <a:pt x="1125" y="10854"/>
                  </a:cubicBezTo>
                  <a:cubicBezTo>
                    <a:pt x="304" y="10854"/>
                    <a:pt x="19" y="10636"/>
                    <a:pt x="1" y="10309"/>
                  </a:cubicBezTo>
                  <a:cubicBezTo>
                    <a:pt x="-17" y="9981"/>
                    <a:pt x="233" y="9545"/>
                    <a:pt x="893" y="9000"/>
                  </a:cubicBezTo>
                  <a:cubicBezTo>
                    <a:pt x="1554" y="8454"/>
                    <a:pt x="2625" y="7800"/>
                    <a:pt x="4178" y="7145"/>
                  </a:cubicBezTo>
                  <a:cubicBezTo>
                    <a:pt x="5731" y="6490"/>
                    <a:pt x="7766" y="5836"/>
                    <a:pt x="9462" y="5509"/>
                  </a:cubicBezTo>
                  <a:cubicBezTo>
                    <a:pt x="11158" y="5181"/>
                    <a:pt x="12515" y="5181"/>
                    <a:pt x="13871" y="5400"/>
                  </a:cubicBezTo>
                  <a:cubicBezTo>
                    <a:pt x="15228" y="5618"/>
                    <a:pt x="16585" y="6054"/>
                    <a:pt x="17870" y="7036"/>
                  </a:cubicBezTo>
                  <a:cubicBezTo>
                    <a:pt x="19155" y="8018"/>
                    <a:pt x="20369" y="9545"/>
                    <a:pt x="21583" y="11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295568" y="3521120"/>
              <a:ext cx="355601" cy="6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4580"/>
                  </a:moveTo>
                  <a:cubicBezTo>
                    <a:pt x="2057" y="2490"/>
                    <a:pt x="4114" y="400"/>
                    <a:pt x="7264" y="51"/>
                  </a:cubicBezTo>
                  <a:cubicBezTo>
                    <a:pt x="10414" y="-297"/>
                    <a:pt x="14657" y="1097"/>
                    <a:pt x="17229" y="4929"/>
                  </a:cubicBezTo>
                  <a:cubicBezTo>
                    <a:pt x="19800" y="8761"/>
                    <a:pt x="20700" y="15032"/>
                    <a:pt x="21600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4284705" y="3547735"/>
              <a:ext cx="455364" cy="15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92" fill="norm" stroke="1" extrusionOk="0">
                  <a:moveTo>
                    <a:pt x="5886" y="19008"/>
                  </a:moveTo>
                  <a:cubicBezTo>
                    <a:pt x="4194" y="19872"/>
                    <a:pt x="2502" y="20736"/>
                    <a:pt x="1407" y="21168"/>
                  </a:cubicBezTo>
                  <a:cubicBezTo>
                    <a:pt x="312" y="21600"/>
                    <a:pt x="-186" y="21600"/>
                    <a:pt x="63" y="21168"/>
                  </a:cubicBezTo>
                  <a:cubicBezTo>
                    <a:pt x="312" y="20736"/>
                    <a:pt x="1307" y="19872"/>
                    <a:pt x="3646" y="18000"/>
                  </a:cubicBezTo>
                  <a:cubicBezTo>
                    <a:pt x="5985" y="16128"/>
                    <a:pt x="9668" y="13248"/>
                    <a:pt x="12854" y="10080"/>
                  </a:cubicBezTo>
                  <a:cubicBezTo>
                    <a:pt x="16039" y="6912"/>
                    <a:pt x="18726" y="3456"/>
                    <a:pt x="214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4619418" y="3471535"/>
              <a:ext cx="12605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0800" y="0"/>
                  </a:moveTo>
                  <a:cubicBezTo>
                    <a:pt x="8280" y="0"/>
                    <a:pt x="5760" y="0"/>
                    <a:pt x="5040" y="335"/>
                  </a:cubicBezTo>
                  <a:cubicBezTo>
                    <a:pt x="4320" y="670"/>
                    <a:pt x="5400" y="1340"/>
                    <a:pt x="8100" y="2428"/>
                  </a:cubicBezTo>
                  <a:cubicBezTo>
                    <a:pt x="10800" y="3516"/>
                    <a:pt x="15120" y="5023"/>
                    <a:pt x="17820" y="6112"/>
                  </a:cubicBezTo>
                  <a:cubicBezTo>
                    <a:pt x="20520" y="7200"/>
                    <a:pt x="21600" y="7870"/>
                    <a:pt x="21420" y="9126"/>
                  </a:cubicBezTo>
                  <a:cubicBezTo>
                    <a:pt x="21240" y="10381"/>
                    <a:pt x="19800" y="12223"/>
                    <a:pt x="16020" y="14400"/>
                  </a:cubicBezTo>
                  <a:cubicBezTo>
                    <a:pt x="12240" y="16577"/>
                    <a:pt x="6120" y="190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337911" y="3515985"/>
              <a:ext cx="210615" cy="65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68" fill="norm" stroke="1" extrusionOk="0">
                  <a:moveTo>
                    <a:pt x="1830" y="0"/>
                  </a:moveTo>
                  <a:cubicBezTo>
                    <a:pt x="974" y="1052"/>
                    <a:pt x="119" y="2104"/>
                    <a:pt x="12" y="3401"/>
                  </a:cubicBezTo>
                  <a:cubicBezTo>
                    <a:pt x="-95" y="4699"/>
                    <a:pt x="547" y="6242"/>
                    <a:pt x="1295" y="7118"/>
                  </a:cubicBezTo>
                  <a:cubicBezTo>
                    <a:pt x="2044" y="7995"/>
                    <a:pt x="2899" y="8205"/>
                    <a:pt x="3861" y="8275"/>
                  </a:cubicBezTo>
                  <a:cubicBezTo>
                    <a:pt x="4824" y="8345"/>
                    <a:pt x="5893" y="8275"/>
                    <a:pt x="7497" y="7574"/>
                  </a:cubicBezTo>
                  <a:cubicBezTo>
                    <a:pt x="9101" y="6873"/>
                    <a:pt x="11240" y="5540"/>
                    <a:pt x="12523" y="4664"/>
                  </a:cubicBezTo>
                  <a:cubicBezTo>
                    <a:pt x="13806" y="3787"/>
                    <a:pt x="14234" y="3366"/>
                    <a:pt x="14341" y="2840"/>
                  </a:cubicBezTo>
                  <a:cubicBezTo>
                    <a:pt x="14448" y="2314"/>
                    <a:pt x="14234" y="1683"/>
                    <a:pt x="13699" y="1473"/>
                  </a:cubicBezTo>
                  <a:cubicBezTo>
                    <a:pt x="13164" y="1262"/>
                    <a:pt x="12309" y="1473"/>
                    <a:pt x="11881" y="1999"/>
                  </a:cubicBezTo>
                  <a:cubicBezTo>
                    <a:pt x="11454" y="2525"/>
                    <a:pt x="11454" y="3366"/>
                    <a:pt x="12523" y="4734"/>
                  </a:cubicBezTo>
                  <a:cubicBezTo>
                    <a:pt x="13592" y="6101"/>
                    <a:pt x="15731" y="7995"/>
                    <a:pt x="17442" y="10134"/>
                  </a:cubicBezTo>
                  <a:cubicBezTo>
                    <a:pt x="19153" y="12273"/>
                    <a:pt x="20436" y="14657"/>
                    <a:pt x="20970" y="16481"/>
                  </a:cubicBezTo>
                  <a:cubicBezTo>
                    <a:pt x="21505" y="18304"/>
                    <a:pt x="21291" y="19566"/>
                    <a:pt x="20756" y="20373"/>
                  </a:cubicBezTo>
                  <a:cubicBezTo>
                    <a:pt x="20222" y="21179"/>
                    <a:pt x="19366" y="21530"/>
                    <a:pt x="17655" y="21565"/>
                  </a:cubicBezTo>
                  <a:cubicBezTo>
                    <a:pt x="15945" y="21600"/>
                    <a:pt x="13378" y="21319"/>
                    <a:pt x="11988" y="20373"/>
                  </a:cubicBezTo>
                  <a:cubicBezTo>
                    <a:pt x="10598" y="19426"/>
                    <a:pt x="10384" y="17813"/>
                    <a:pt x="1017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5566274" y="3799483"/>
              <a:ext cx="151695" cy="14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096" fill="norm" stroke="1" extrusionOk="0">
                  <a:moveTo>
                    <a:pt x="789" y="3974"/>
                  </a:moveTo>
                  <a:cubicBezTo>
                    <a:pt x="197" y="2453"/>
                    <a:pt x="-395" y="932"/>
                    <a:pt x="345" y="323"/>
                  </a:cubicBezTo>
                  <a:cubicBezTo>
                    <a:pt x="1084" y="-285"/>
                    <a:pt x="3156" y="19"/>
                    <a:pt x="4635" y="780"/>
                  </a:cubicBezTo>
                  <a:cubicBezTo>
                    <a:pt x="6115" y="1540"/>
                    <a:pt x="7002" y="2757"/>
                    <a:pt x="7002" y="5647"/>
                  </a:cubicBezTo>
                  <a:cubicBezTo>
                    <a:pt x="7002" y="8538"/>
                    <a:pt x="6115" y="13101"/>
                    <a:pt x="5227" y="15991"/>
                  </a:cubicBezTo>
                  <a:cubicBezTo>
                    <a:pt x="4339" y="18881"/>
                    <a:pt x="3452" y="20098"/>
                    <a:pt x="3747" y="20707"/>
                  </a:cubicBezTo>
                  <a:cubicBezTo>
                    <a:pt x="4043" y="21315"/>
                    <a:pt x="5523" y="21315"/>
                    <a:pt x="8630" y="19946"/>
                  </a:cubicBezTo>
                  <a:cubicBezTo>
                    <a:pt x="11737" y="18577"/>
                    <a:pt x="16471" y="15839"/>
                    <a:pt x="21205" y="13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375068" y="3360190"/>
              <a:ext cx="146051" cy="8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2" fill="norm" stroke="1" extrusionOk="0">
                  <a:moveTo>
                    <a:pt x="1878" y="14711"/>
                  </a:moveTo>
                  <a:cubicBezTo>
                    <a:pt x="1878" y="12139"/>
                    <a:pt x="1878" y="9568"/>
                    <a:pt x="1409" y="9311"/>
                  </a:cubicBezTo>
                  <a:cubicBezTo>
                    <a:pt x="939" y="9053"/>
                    <a:pt x="0" y="11111"/>
                    <a:pt x="0" y="11368"/>
                  </a:cubicBezTo>
                  <a:cubicBezTo>
                    <a:pt x="0" y="11625"/>
                    <a:pt x="939" y="10082"/>
                    <a:pt x="2974" y="7511"/>
                  </a:cubicBezTo>
                  <a:cubicBezTo>
                    <a:pt x="5009" y="4939"/>
                    <a:pt x="8139" y="1339"/>
                    <a:pt x="10330" y="311"/>
                  </a:cubicBezTo>
                  <a:cubicBezTo>
                    <a:pt x="12522" y="-718"/>
                    <a:pt x="13774" y="825"/>
                    <a:pt x="15496" y="4682"/>
                  </a:cubicBezTo>
                  <a:cubicBezTo>
                    <a:pt x="17217" y="8539"/>
                    <a:pt x="19409" y="14711"/>
                    <a:pt x="21600" y="20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5838618" y="3687435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5857668" y="3763635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6470764" y="3490313"/>
              <a:ext cx="229339" cy="30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04" fill="norm" stroke="1" extrusionOk="0">
                  <a:moveTo>
                    <a:pt x="21075" y="1341"/>
                  </a:moveTo>
                  <a:cubicBezTo>
                    <a:pt x="21273" y="607"/>
                    <a:pt x="21471" y="-128"/>
                    <a:pt x="21471" y="19"/>
                  </a:cubicBezTo>
                  <a:cubicBezTo>
                    <a:pt x="21471" y="166"/>
                    <a:pt x="21273" y="1194"/>
                    <a:pt x="20084" y="3545"/>
                  </a:cubicBezTo>
                  <a:cubicBezTo>
                    <a:pt x="18895" y="5896"/>
                    <a:pt x="16715" y="9570"/>
                    <a:pt x="14139" y="12729"/>
                  </a:cubicBezTo>
                  <a:cubicBezTo>
                    <a:pt x="11563" y="15888"/>
                    <a:pt x="8590" y="18533"/>
                    <a:pt x="6410" y="19929"/>
                  </a:cubicBezTo>
                  <a:cubicBezTo>
                    <a:pt x="4231" y="21325"/>
                    <a:pt x="2843" y="21472"/>
                    <a:pt x="1853" y="21178"/>
                  </a:cubicBezTo>
                  <a:cubicBezTo>
                    <a:pt x="862" y="20884"/>
                    <a:pt x="267" y="20150"/>
                    <a:pt x="69" y="18901"/>
                  </a:cubicBezTo>
                  <a:cubicBezTo>
                    <a:pt x="-129" y="17652"/>
                    <a:pt x="69" y="15888"/>
                    <a:pt x="1060" y="14419"/>
                  </a:cubicBezTo>
                  <a:cubicBezTo>
                    <a:pt x="2051" y="12950"/>
                    <a:pt x="3834" y="11774"/>
                    <a:pt x="5321" y="11039"/>
                  </a:cubicBezTo>
                  <a:cubicBezTo>
                    <a:pt x="6807" y="10305"/>
                    <a:pt x="7996" y="10011"/>
                    <a:pt x="9086" y="9864"/>
                  </a:cubicBezTo>
                  <a:cubicBezTo>
                    <a:pt x="10176" y="9717"/>
                    <a:pt x="11166" y="9717"/>
                    <a:pt x="12355" y="10672"/>
                  </a:cubicBezTo>
                  <a:cubicBezTo>
                    <a:pt x="13544" y="11627"/>
                    <a:pt x="14932" y="13537"/>
                    <a:pt x="16418" y="15154"/>
                  </a:cubicBezTo>
                  <a:cubicBezTo>
                    <a:pt x="17904" y="16770"/>
                    <a:pt x="19489" y="18092"/>
                    <a:pt x="21075" y="19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6803818" y="3700135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6958335" y="3497932"/>
              <a:ext cx="178234" cy="56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94" fill="norm" stroke="1" extrusionOk="0">
                  <a:moveTo>
                    <a:pt x="2795" y="1166"/>
                  </a:moveTo>
                  <a:cubicBezTo>
                    <a:pt x="2287" y="604"/>
                    <a:pt x="1779" y="42"/>
                    <a:pt x="1398" y="2"/>
                  </a:cubicBezTo>
                  <a:cubicBezTo>
                    <a:pt x="1016" y="-38"/>
                    <a:pt x="762" y="444"/>
                    <a:pt x="508" y="1528"/>
                  </a:cubicBezTo>
                  <a:cubicBezTo>
                    <a:pt x="254" y="2612"/>
                    <a:pt x="0" y="4298"/>
                    <a:pt x="0" y="5342"/>
                  </a:cubicBezTo>
                  <a:cubicBezTo>
                    <a:pt x="0" y="6386"/>
                    <a:pt x="254" y="6787"/>
                    <a:pt x="1016" y="6988"/>
                  </a:cubicBezTo>
                  <a:cubicBezTo>
                    <a:pt x="1779" y="7189"/>
                    <a:pt x="3049" y="7189"/>
                    <a:pt x="5718" y="6466"/>
                  </a:cubicBezTo>
                  <a:cubicBezTo>
                    <a:pt x="8386" y="5743"/>
                    <a:pt x="12452" y="4298"/>
                    <a:pt x="14739" y="3375"/>
                  </a:cubicBezTo>
                  <a:cubicBezTo>
                    <a:pt x="17026" y="2451"/>
                    <a:pt x="17534" y="2050"/>
                    <a:pt x="17915" y="1648"/>
                  </a:cubicBezTo>
                  <a:cubicBezTo>
                    <a:pt x="18296" y="1247"/>
                    <a:pt x="18551" y="845"/>
                    <a:pt x="18296" y="805"/>
                  </a:cubicBezTo>
                  <a:cubicBezTo>
                    <a:pt x="18042" y="765"/>
                    <a:pt x="17280" y="1086"/>
                    <a:pt x="17153" y="2170"/>
                  </a:cubicBezTo>
                  <a:cubicBezTo>
                    <a:pt x="17026" y="3254"/>
                    <a:pt x="17534" y="5101"/>
                    <a:pt x="18296" y="7390"/>
                  </a:cubicBezTo>
                  <a:cubicBezTo>
                    <a:pt x="19059" y="9678"/>
                    <a:pt x="20075" y="12408"/>
                    <a:pt x="20711" y="14536"/>
                  </a:cubicBezTo>
                  <a:cubicBezTo>
                    <a:pt x="21346" y="16664"/>
                    <a:pt x="21600" y="18190"/>
                    <a:pt x="21219" y="19233"/>
                  </a:cubicBezTo>
                  <a:cubicBezTo>
                    <a:pt x="20838" y="20277"/>
                    <a:pt x="19821" y="20839"/>
                    <a:pt x="18678" y="21161"/>
                  </a:cubicBezTo>
                  <a:cubicBezTo>
                    <a:pt x="17534" y="21482"/>
                    <a:pt x="16264" y="21562"/>
                    <a:pt x="14993" y="20799"/>
                  </a:cubicBezTo>
                  <a:cubicBezTo>
                    <a:pt x="13722" y="20036"/>
                    <a:pt x="12452" y="18430"/>
                    <a:pt x="12325" y="17226"/>
                  </a:cubicBezTo>
                  <a:cubicBezTo>
                    <a:pt x="12198" y="16021"/>
                    <a:pt x="13214" y="15219"/>
                    <a:pt x="14231" y="14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7299118" y="367473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7603661" y="3642985"/>
              <a:ext cx="24790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768" y="21600"/>
                  </a:moveTo>
                  <a:cubicBezTo>
                    <a:pt x="1486" y="20000"/>
                    <a:pt x="205" y="18400"/>
                    <a:pt x="22" y="17200"/>
                  </a:cubicBezTo>
                  <a:cubicBezTo>
                    <a:pt x="-161" y="16000"/>
                    <a:pt x="754" y="15200"/>
                    <a:pt x="3866" y="12800"/>
                  </a:cubicBezTo>
                  <a:cubicBezTo>
                    <a:pt x="6978" y="10400"/>
                    <a:pt x="12286" y="6400"/>
                    <a:pt x="15581" y="4000"/>
                  </a:cubicBezTo>
                  <a:cubicBezTo>
                    <a:pt x="18876" y="1600"/>
                    <a:pt x="20158" y="800"/>
                    <a:pt x="214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7749968" y="3585835"/>
              <a:ext cx="44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6429"/>
                    <a:pt x="6171" y="12857"/>
                    <a:pt x="9771" y="16457"/>
                  </a:cubicBezTo>
                  <a:cubicBezTo>
                    <a:pt x="13371" y="20057"/>
                    <a:pt x="17486" y="20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7967625" y="3482808"/>
              <a:ext cx="150644" cy="27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219" fill="norm" stroke="1" extrusionOk="0">
                  <a:moveTo>
                    <a:pt x="16396" y="601"/>
                  </a:moveTo>
                  <a:cubicBezTo>
                    <a:pt x="14644" y="110"/>
                    <a:pt x="12893" y="-381"/>
                    <a:pt x="10120" y="437"/>
                  </a:cubicBezTo>
                  <a:cubicBezTo>
                    <a:pt x="7347" y="1255"/>
                    <a:pt x="3552" y="3383"/>
                    <a:pt x="1509" y="5837"/>
                  </a:cubicBezTo>
                  <a:cubicBezTo>
                    <a:pt x="-534" y="8292"/>
                    <a:pt x="-826" y="11074"/>
                    <a:pt x="2677" y="13692"/>
                  </a:cubicBezTo>
                  <a:cubicBezTo>
                    <a:pt x="6179" y="16310"/>
                    <a:pt x="13477" y="18764"/>
                    <a:pt x="20774" y="2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8196799" y="3547735"/>
              <a:ext cx="2942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00"/>
                    <a:pt x="-1585" y="7200"/>
                    <a:pt x="575" y="10800"/>
                  </a:cubicBezTo>
                  <a:cubicBezTo>
                    <a:pt x="2735" y="14400"/>
                    <a:pt x="11375" y="180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8289718" y="3585835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6457"/>
                    <a:pt x="10368" y="11314"/>
                    <a:pt x="13968" y="7714"/>
                  </a:cubicBezTo>
                  <a:cubicBezTo>
                    <a:pt x="17568" y="4114"/>
                    <a:pt x="1958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8476792" y="3515985"/>
              <a:ext cx="206627" cy="214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27" fill="norm" stroke="1" extrusionOk="0">
                  <a:moveTo>
                    <a:pt x="20194" y="0"/>
                  </a:moveTo>
                  <a:cubicBezTo>
                    <a:pt x="18871" y="3388"/>
                    <a:pt x="17549" y="6776"/>
                    <a:pt x="15785" y="10165"/>
                  </a:cubicBezTo>
                  <a:cubicBezTo>
                    <a:pt x="14022" y="13553"/>
                    <a:pt x="11818" y="16941"/>
                    <a:pt x="10275" y="18953"/>
                  </a:cubicBezTo>
                  <a:cubicBezTo>
                    <a:pt x="8732" y="20965"/>
                    <a:pt x="7851" y="21600"/>
                    <a:pt x="6418" y="21388"/>
                  </a:cubicBezTo>
                  <a:cubicBezTo>
                    <a:pt x="4985" y="21176"/>
                    <a:pt x="3002" y="20118"/>
                    <a:pt x="1789" y="18741"/>
                  </a:cubicBezTo>
                  <a:cubicBezTo>
                    <a:pt x="577" y="17365"/>
                    <a:pt x="136" y="15671"/>
                    <a:pt x="26" y="14082"/>
                  </a:cubicBezTo>
                  <a:cubicBezTo>
                    <a:pt x="-84" y="12494"/>
                    <a:pt x="136" y="11012"/>
                    <a:pt x="1018" y="10271"/>
                  </a:cubicBezTo>
                  <a:cubicBezTo>
                    <a:pt x="1900" y="9529"/>
                    <a:pt x="3443" y="9529"/>
                    <a:pt x="6418" y="10165"/>
                  </a:cubicBezTo>
                  <a:cubicBezTo>
                    <a:pt x="9394" y="10800"/>
                    <a:pt x="13802" y="12071"/>
                    <a:pt x="16557" y="12706"/>
                  </a:cubicBezTo>
                  <a:cubicBezTo>
                    <a:pt x="19312" y="13341"/>
                    <a:pt x="20414" y="13341"/>
                    <a:pt x="21516" y="13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8734218" y="3490585"/>
              <a:ext cx="9543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0" y="1005"/>
                  </a:moveTo>
                  <a:cubicBezTo>
                    <a:pt x="1878" y="502"/>
                    <a:pt x="3757" y="0"/>
                    <a:pt x="5635" y="0"/>
                  </a:cubicBezTo>
                  <a:cubicBezTo>
                    <a:pt x="7513" y="0"/>
                    <a:pt x="9391" y="502"/>
                    <a:pt x="12678" y="2763"/>
                  </a:cubicBezTo>
                  <a:cubicBezTo>
                    <a:pt x="15965" y="5023"/>
                    <a:pt x="20661" y="9042"/>
                    <a:pt x="21130" y="12223"/>
                  </a:cubicBezTo>
                  <a:cubicBezTo>
                    <a:pt x="21600" y="15405"/>
                    <a:pt x="17843" y="17749"/>
                    <a:pt x="14791" y="19172"/>
                  </a:cubicBezTo>
                  <a:cubicBezTo>
                    <a:pt x="11739" y="20595"/>
                    <a:pt x="9391" y="21098"/>
                    <a:pt x="70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9110985" y="3459324"/>
              <a:ext cx="200142" cy="48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6" fill="norm" stroke="1" extrusionOk="0">
                  <a:moveTo>
                    <a:pt x="1819" y="257"/>
                  </a:moveTo>
                  <a:cubicBezTo>
                    <a:pt x="909" y="1555"/>
                    <a:pt x="0" y="2853"/>
                    <a:pt x="0" y="4058"/>
                  </a:cubicBezTo>
                  <a:cubicBezTo>
                    <a:pt x="0" y="5263"/>
                    <a:pt x="909" y="6375"/>
                    <a:pt x="2501" y="6931"/>
                  </a:cubicBezTo>
                  <a:cubicBezTo>
                    <a:pt x="4093" y="7488"/>
                    <a:pt x="6366" y="7488"/>
                    <a:pt x="8754" y="6700"/>
                  </a:cubicBezTo>
                  <a:cubicBezTo>
                    <a:pt x="11141" y="5912"/>
                    <a:pt x="13642" y="4336"/>
                    <a:pt x="15120" y="3223"/>
                  </a:cubicBezTo>
                  <a:cubicBezTo>
                    <a:pt x="16598" y="2111"/>
                    <a:pt x="17053" y="1462"/>
                    <a:pt x="17166" y="906"/>
                  </a:cubicBezTo>
                  <a:cubicBezTo>
                    <a:pt x="17280" y="350"/>
                    <a:pt x="17053" y="-114"/>
                    <a:pt x="16712" y="25"/>
                  </a:cubicBezTo>
                  <a:cubicBezTo>
                    <a:pt x="16371" y="164"/>
                    <a:pt x="15916" y="906"/>
                    <a:pt x="16371" y="2528"/>
                  </a:cubicBezTo>
                  <a:cubicBezTo>
                    <a:pt x="16825" y="4150"/>
                    <a:pt x="18189" y="6653"/>
                    <a:pt x="19326" y="9342"/>
                  </a:cubicBezTo>
                  <a:cubicBezTo>
                    <a:pt x="20463" y="12030"/>
                    <a:pt x="21373" y="14904"/>
                    <a:pt x="21486" y="16851"/>
                  </a:cubicBezTo>
                  <a:cubicBezTo>
                    <a:pt x="21600" y="18798"/>
                    <a:pt x="20918" y="19817"/>
                    <a:pt x="20122" y="20466"/>
                  </a:cubicBezTo>
                  <a:cubicBezTo>
                    <a:pt x="19326" y="21115"/>
                    <a:pt x="18417" y="21393"/>
                    <a:pt x="17280" y="21440"/>
                  </a:cubicBezTo>
                  <a:cubicBezTo>
                    <a:pt x="16143" y="21486"/>
                    <a:pt x="14779" y="21301"/>
                    <a:pt x="13301" y="20466"/>
                  </a:cubicBezTo>
                  <a:cubicBezTo>
                    <a:pt x="11823" y="19632"/>
                    <a:pt x="10232" y="18149"/>
                    <a:pt x="10004" y="16944"/>
                  </a:cubicBezTo>
                  <a:cubicBezTo>
                    <a:pt x="9777" y="15738"/>
                    <a:pt x="10914" y="14811"/>
                    <a:pt x="12051" y="13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9426368" y="3668385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9251418" y="3255635"/>
              <a:ext cx="143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8030" y="0"/>
                  </a:moveTo>
                  <a:cubicBezTo>
                    <a:pt x="6465" y="288"/>
                    <a:pt x="4900" y="576"/>
                    <a:pt x="3804" y="1440"/>
                  </a:cubicBezTo>
                  <a:cubicBezTo>
                    <a:pt x="2708" y="2304"/>
                    <a:pt x="2082" y="3744"/>
                    <a:pt x="1300" y="5472"/>
                  </a:cubicBezTo>
                  <a:cubicBezTo>
                    <a:pt x="517" y="7200"/>
                    <a:pt x="-422" y="9216"/>
                    <a:pt x="204" y="9216"/>
                  </a:cubicBezTo>
                  <a:cubicBezTo>
                    <a:pt x="830" y="9216"/>
                    <a:pt x="3021" y="7200"/>
                    <a:pt x="4743" y="5616"/>
                  </a:cubicBezTo>
                  <a:cubicBezTo>
                    <a:pt x="6465" y="4032"/>
                    <a:pt x="7717" y="2880"/>
                    <a:pt x="9126" y="2160"/>
                  </a:cubicBezTo>
                  <a:cubicBezTo>
                    <a:pt x="10535" y="1440"/>
                    <a:pt x="12100" y="1152"/>
                    <a:pt x="13195" y="1872"/>
                  </a:cubicBezTo>
                  <a:cubicBezTo>
                    <a:pt x="14291" y="2592"/>
                    <a:pt x="14917" y="4320"/>
                    <a:pt x="16169" y="7776"/>
                  </a:cubicBezTo>
                  <a:cubicBezTo>
                    <a:pt x="17421" y="11232"/>
                    <a:pt x="19300" y="16416"/>
                    <a:pt x="211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9280318" y="4050026"/>
              <a:ext cx="247651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4985" y="13673"/>
                    <a:pt x="9969" y="6473"/>
                    <a:pt x="13385" y="2873"/>
                  </a:cubicBezTo>
                  <a:cubicBezTo>
                    <a:pt x="16800" y="-727"/>
                    <a:pt x="18646" y="-727"/>
                    <a:pt x="19754" y="1673"/>
                  </a:cubicBezTo>
                  <a:cubicBezTo>
                    <a:pt x="20862" y="4073"/>
                    <a:pt x="21231" y="8873"/>
                    <a:pt x="21600" y="13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9337468" y="4087485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9061407" y="2572216"/>
              <a:ext cx="919388" cy="140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63" fill="norm" stroke="1" extrusionOk="0">
                  <a:moveTo>
                    <a:pt x="15308" y="21563"/>
                  </a:moveTo>
                  <a:cubicBezTo>
                    <a:pt x="15407" y="21400"/>
                    <a:pt x="15506" y="21237"/>
                    <a:pt x="15851" y="21074"/>
                  </a:cubicBezTo>
                  <a:cubicBezTo>
                    <a:pt x="16196" y="20911"/>
                    <a:pt x="16788" y="20749"/>
                    <a:pt x="17552" y="20244"/>
                  </a:cubicBezTo>
                  <a:cubicBezTo>
                    <a:pt x="18317" y="19739"/>
                    <a:pt x="19254" y="18892"/>
                    <a:pt x="19969" y="17979"/>
                  </a:cubicBezTo>
                  <a:cubicBezTo>
                    <a:pt x="20684" y="17067"/>
                    <a:pt x="21177" y="16090"/>
                    <a:pt x="21349" y="15047"/>
                  </a:cubicBezTo>
                  <a:cubicBezTo>
                    <a:pt x="21522" y="14005"/>
                    <a:pt x="21374" y="12897"/>
                    <a:pt x="20955" y="11854"/>
                  </a:cubicBezTo>
                  <a:cubicBezTo>
                    <a:pt x="20536" y="10812"/>
                    <a:pt x="19845" y="9834"/>
                    <a:pt x="18933" y="8890"/>
                  </a:cubicBezTo>
                  <a:cubicBezTo>
                    <a:pt x="18021" y="7945"/>
                    <a:pt x="16886" y="7033"/>
                    <a:pt x="15580" y="6169"/>
                  </a:cubicBezTo>
                  <a:cubicBezTo>
                    <a:pt x="14273" y="5306"/>
                    <a:pt x="12793" y="4492"/>
                    <a:pt x="11412" y="3791"/>
                  </a:cubicBezTo>
                  <a:cubicBezTo>
                    <a:pt x="10032" y="3091"/>
                    <a:pt x="8749" y="2504"/>
                    <a:pt x="7319" y="2064"/>
                  </a:cubicBezTo>
                  <a:cubicBezTo>
                    <a:pt x="5889" y="1625"/>
                    <a:pt x="4311" y="1331"/>
                    <a:pt x="3325" y="1201"/>
                  </a:cubicBezTo>
                  <a:cubicBezTo>
                    <a:pt x="2338" y="1071"/>
                    <a:pt x="1944" y="1103"/>
                    <a:pt x="1870" y="1136"/>
                  </a:cubicBezTo>
                  <a:cubicBezTo>
                    <a:pt x="1796" y="1168"/>
                    <a:pt x="2043" y="1201"/>
                    <a:pt x="2412" y="1152"/>
                  </a:cubicBezTo>
                  <a:cubicBezTo>
                    <a:pt x="2782" y="1103"/>
                    <a:pt x="3275" y="973"/>
                    <a:pt x="3645" y="875"/>
                  </a:cubicBezTo>
                  <a:cubicBezTo>
                    <a:pt x="4015" y="777"/>
                    <a:pt x="4262" y="712"/>
                    <a:pt x="4434" y="566"/>
                  </a:cubicBezTo>
                  <a:cubicBezTo>
                    <a:pt x="4607" y="419"/>
                    <a:pt x="4706" y="191"/>
                    <a:pt x="4582" y="77"/>
                  </a:cubicBezTo>
                  <a:cubicBezTo>
                    <a:pt x="4459" y="-37"/>
                    <a:pt x="4114" y="-37"/>
                    <a:pt x="3448" y="158"/>
                  </a:cubicBezTo>
                  <a:cubicBezTo>
                    <a:pt x="2782" y="354"/>
                    <a:pt x="1796" y="745"/>
                    <a:pt x="1204" y="989"/>
                  </a:cubicBezTo>
                  <a:cubicBezTo>
                    <a:pt x="612" y="1234"/>
                    <a:pt x="415" y="1331"/>
                    <a:pt x="243" y="1494"/>
                  </a:cubicBezTo>
                  <a:cubicBezTo>
                    <a:pt x="70" y="1657"/>
                    <a:pt x="-78" y="1885"/>
                    <a:pt x="45" y="2064"/>
                  </a:cubicBezTo>
                  <a:cubicBezTo>
                    <a:pt x="169" y="2244"/>
                    <a:pt x="563" y="2374"/>
                    <a:pt x="1327" y="2520"/>
                  </a:cubicBezTo>
                  <a:cubicBezTo>
                    <a:pt x="2092" y="2667"/>
                    <a:pt x="3226" y="2830"/>
                    <a:pt x="4360" y="2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50668" y="4068435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688768" y="4062085"/>
              <a:ext cx="180172" cy="269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0" y="0"/>
                  </a:moveTo>
                  <a:cubicBezTo>
                    <a:pt x="251" y="593"/>
                    <a:pt x="502" y="1186"/>
                    <a:pt x="1130" y="1804"/>
                  </a:cubicBezTo>
                  <a:cubicBezTo>
                    <a:pt x="1758" y="2423"/>
                    <a:pt x="2763" y="3066"/>
                    <a:pt x="3767" y="3744"/>
                  </a:cubicBezTo>
                  <a:cubicBezTo>
                    <a:pt x="4772" y="4422"/>
                    <a:pt x="5777" y="5133"/>
                    <a:pt x="7033" y="5811"/>
                  </a:cubicBezTo>
                  <a:cubicBezTo>
                    <a:pt x="8288" y="6488"/>
                    <a:pt x="9795" y="7132"/>
                    <a:pt x="11177" y="7776"/>
                  </a:cubicBezTo>
                  <a:cubicBezTo>
                    <a:pt x="12558" y="8420"/>
                    <a:pt x="13814" y="9064"/>
                    <a:pt x="14819" y="9699"/>
                  </a:cubicBezTo>
                  <a:cubicBezTo>
                    <a:pt x="15823" y="10334"/>
                    <a:pt x="16577" y="10961"/>
                    <a:pt x="17330" y="11571"/>
                  </a:cubicBezTo>
                  <a:cubicBezTo>
                    <a:pt x="18084" y="12181"/>
                    <a:pt x="18837" y="12774"/>
                    <a:pt x="19465" y="13400"/>
                  </a:cubicBezTo>
                  <a:cubicBezTo>
                    <a:pt x="20093" y="14027"/>
                    <a:pt x="20595" y="14688"/>
                    <a:pt x="20972" y="15383"/>
                  </a:cubicBezTo>
                  <a:cubicBezTo>
                    <a:pt x="21349" y="16077"/>
                    <a:pt x="21600" y="16806"/>
                    <a:pt x="21098" y="17500"/>
                  </a:cubicBezTo>
                  <a:cubicBezTo>
                    <a:pt x="20595" y="18195"/>
                    <a:pt x="19340" y="18856"/>
                    <a:pt x="17833" y="19491"/>
                  </a:cubicBezTo>
                  <a:cubicBezTo>
                    <a:pt x="16326" y="20126"/>
                    <a:pt x="14567" y="20736"/>
                    <a:pt x="13940" y="21083"/>
                  </a:cubicBezTo>
                  <a:cubicBezTo>
                    <a:pt x="13312" y="21431"/>
                    <a:pt x="13814" y="21515"/>
                    <a:pt x="143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74418" y="6614785"/>
              <a:ext cx="7315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57"/>
                  </a:moveTo>
                  <a:cubicBezTo>
                    <a:pt x="231" y="3757"/>
                    <a:pt x="462" y="3757"/>
                    <a:pt x="706" y="3757"/>
                  </a:cubicBezTo>
                  <a:cubicBezTo>
                    <a:pt x="950" y="3757"/>
                    <a:pt x="1206" y="3757"/>
                    <a:pt x="1453" y="3757"/>
                  </a:cubicBezTo>
                  <a:cubicBezTo>
                    <a:pt x="1700" y="3757"/>
                    <a:pt x="1938" y="3757"/>
                    <a:pt x="2178" y="3600"/>
                  </a:cubicBezTo>
                  <a:cubicBezTo>
                    <a:pt x="2419" y="3443"/>
                    <a:pt x="2662" y="3130"/>
                    <a:pt x="2916" y="2974"/>
                  </a:cubicBezTo>
                  <a:cubicBezTo>
                    <a:pt x="3169" y="2817"/>
                    <a:pt x="3431" y="2817"/>
                    <a:pt x="3659" y="2661"/>
                  </a:cubicBezTo>
                  <a:cubicBezTo>
                    <a:pt x="3887" y="2504"/>
                    <a:pt x="4081" y="2191"/>
                    <a:pt x="4297" y="2035"/>
                  </a:cubicBezTo>
                  <a:cubicBezTo>
                    <a:pt x="4513" y="1878"/>
                    <a:pt x="4750" y="1878"/>
                    <a:pt x="4984" y="1722"/>
                  </a:cubicBezTo>
                  <a:cubicBezTo>
                    <a:pt x="5219" y="1565"/>
                    <a:pt x="5450" y="1252"/>
                    <a:pt x="5700" y="1096"/>
                  </a:cubicBezTo>
                  <a:cubicBezTo>
                    <a:pt x="5950" y="939"/>
                    <a:pt x="6219" y="939"/>
                    <a:pt x="6488" y="939"/>
                  </a:cubicBezTo>
                  <a:cubicBezTo>
                    <a:pt x="6756" y="939"/>
                    <a:pt x="7025" y="939"/>
                    <a:pt x="7244" y="939"/>
                  </a:cubicBezTo>
                  <a:cubicBezTo>
                    <a:pt x="7462" y="939"/>
                    <a:pt x="7631" y="939"/>
                    <a:pt x="7781" y="939"/>
                  </a:cubicBezTo>
                  <a:cubicBezTo>
                    <a:pt x="7931" y="939"/>
                    <a:pt x="8062" y="939"/>
                    <a:pt x="8209" y="783"/>
                  </a:cubicBezTo>
                  <a:cubicBezTo>
                    <a:pt x="8356" y="626"/>
                    <a:pt x="8519" y="313"/>
                    <a:pt x="8675" y="157"/>
                  </a:cubicBezTo>
                  <a:cubicBezTo>
                    <a:pt x="8831" y="0"/>
                    <a:pt x="8981" y="0"/>
                    <a:pt x="9150" y="0"/>
                  </a:cubicBezTo>
                  <a:cubicBezTo>
                    <a:pt x="9319" y="0"/>
                    <a:pt x="9506" y="0"/>
                    <a:pt x="9684" y="0"/>
                  </a:cubicBezTo>
                  <a:cubicBezTo>
                    <a:pt x="9862" y="0"/>
                    <a:pt x="10031" y="0"/>
                    <a:pt x="10206" y="0"/>
                  </a:cubicBezTo>
                  <a:cubicBezTo>
                    <a:pt x="10381" y="0"/>
                    <a:pt x="10562" y="0"/>
                    <a:pt x="10734" y="0"/>
                  </a:cubicBezTo>
                  <a:cubicBezTo>
                    <a:pt x="10906" y="0"/>
                    <a:pt x="11069" y="0"/>
                    <a:pt x="11247" y="157"/>
                  </a:cubicBezTo>
                  <a:cubicBezTo>
                    <a:pt x="11425" y="313"/>
                    <a:pt x="11619" y="626"/>
                    <a:pt x="11806" y="783"/>
                  </a:cubicBezTo>
                  <a:cubicBezTo>
                    <a:pt x="11994" y="939"/>
                    <a:pt x="12175" y="939"/>
                    <a:pt x="12362" y="939"/>
                  </a:cubicBezTo>
                  <a:cubicBezTo>
                    <a:pt x="12550" y="939"/>
                    <a:pt x="12744" y="939"/>
                    <a:pt x="12925" y="1096"/>
                  </a:cubicBezTo>
                  <a:cubicBezTo>
                    <a:pt x="13106" y="1252"/>
                    <a:pt x="13275" y="1565"/>
                    <a:pt x="13459" y="1722"/>
                  </a:cubicBezTo>
                  <a:cubicBezTo>
                    <a:pt x="13644" y="1878"/>
                    <a:pt x="13844" y="1878"/>
                    <a:pt x="14038" y="2035"/>
                  </a:cubicBezTo>
                  <a:cubicBezTo>
                    <a:pt x="14231" y="2191"/>
                    <a:pt x="14419" y="2504"/>
                    <a:pt x="14609" y="2817"/>
                  </a:cubicBezTo>
                  <a:cubicBezTo>
                    <a:pt x="14800" y="3130"/>
                    <a:pt x="14994" y="3443"/>
                    <a:pt x="15175" y="3600"/>
                  </a:cubicBezTo>
                  <a:cubicBezTo>
                    <a:pt x="15356" y="3757"/>
                    <a:pt x="15525" y="3757"/>
                    <a:pt x="15706" y="3913"/>
                  </a:cubicBezTo>
                  <a:cubicBezTo>
                    <a:pt x="15887" y="4070"/>
                    <a:pt x="16081" y="4383"/>
                    <a:pt x="16266" y="4696"/>
                  </a:cubicBezTo>
                  <a:cubicBezTo>
                    <a:pt x="16450" y="5009"/>
                    <a:pt x="16625" y="5322"/>
                    <a:pt x="16797" y="5478"/>
                  </a:cubicBezTo>
                  <a:cubicBezTo>
                    <a:pt x="16969" y="5635"/>
                    <a:pt x="17138" y="5635"/>
                    <a:pt x="17291" y="5791"/>
                  </a:cubicBezTo>
                  <a:cubicBezTo>
                    <a:pt x="17444" y="5948"/>
                    <a:pt x="17581" y="6261"/>
                    <a:pt x="17731" y="6574"/>
                  </a:cubicBezTo>
                  <a:cubicBezTo>
                    <a:pt x="17881" y="6887"/>
                    <a:pt x="18044" y="7200"/>
                    <a:pt x="18197" y="7357"/>
                  </a:cubicBezTo>
                  <a:cubicBezTo>
                    <a:pt x="18350" y="7513"/>
                    <a:pt x="18494" y="7513"/>
                    <a:pt x="18694" y="7826"/>
                  </a:cubicBezTo>
                  <a:cubicBezTo>
                    <a:pt x="18894" y="8139"/>
                    <a:pt x="19150" y="8765"/>
                    <a:pt x="19388" y="9235"/>
                  </a:cubicBezTo>
                  <a:cubicBezTo>
                    <a:pt x="19625" y="9704"/>
                    <a:pt x="19844" y="10017"/>
                    <a:pt x="20116" y="10800"/>
                  </a:cubicBezTo>
                  <a:cubicBezTo>
                    <a:pt x="20388" y="11583"/>
                    <a:pt x="20712" y="12835"/>
                    <a:pt x="20969" y="14713"/>
                  </a:cubicBezTo>
                  <a:cubicBezTo>
                    <a:pt x="21225" y="16591"/>
                    <a:pt x="21412" y="190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7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30068" y="5008764"/>
              <a:ext cx="3835401" cy="1360489"/>
            </a:xfrm>
            <a:prstGeom prst="rect">
              <a:avLst/>
            </a:prstGeom>
            <a:effectLst/>
          </p:spPr>
        </p:pic>
        <p:pic>
          <p:nvPicPr>
            <p:cNvPr id="238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843370" y="5427335"/>
              <a:ext cx="61799" cy="82551"/>
            </a:xfrm>
            <a:prstGeom prst="rect">
              <a:avLst/>
            </a:prstGeom>
            <a:effectLst/>
          </p:spPr>
        </p:pic>
        <p:pic>
          <p:nvPicPr>
            <p:cNvPr id="2382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930568" y="5592435"/>
              <a:ext cx="82551" cy="101601"/>
            </a:xfrm>
            <a:prstGeom prst="rect">
              <a:avLst/>
            </a:prstGeom>
            <a:effectLst/>
          </p:spPr>
        </p:pic>
        <p:pic>
          <p:nvPicPr>
            <p:cNvPr id="238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011123" y="5706735"/>
              <a:ext cx="84546" cy="101601"/>
            </a:xfrm>
            <a:prstGeom prst="rect">
              <a:avLst/>
            </a:prstGeom>
            <a:effectLst/>
          </p:spPr>
        </p:pic>
        <p:pic>
          <p:nvPicPr>
            <p:cNvPr id="2386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133768" y="5840085"/>
              <a:ext cx="63501" cy="114301"/>
            </a:xfrm>
            <a:prstGeom prst="rect">
              <a:avLst/>
            </a:prstGeom>
            <a:effectLst/>
          </p:spPr>
        </p:pic>
        <p:pic>
          <p:nvPicPr>
            <p:cNvPr id="238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241718" y="5979785"/>
              <a:ext cx="222251" cy="57151"/>
            </a:xfrm>
            <a:prstGeom prst="rect">
              <a:avLst/>
            </a:prstGeom>
            <a:effectLst/>
          </p:spPr>
        </p:pic>
        <p:pic>
          <p:nvPicPr>
            <p:cNvPr id="2390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489368" y="5986135"/>
              <a:ext cx="76201" cy="50801"/>
            </a:xfrm>
            <a:prstGeom prst="rect">
              <a:avLst/>
            </a:prstGeom>
            <a:effectLst/>
          </p:spPr>
        </p:pic>
        <p:pic>
          <p:nvPicPr>
            <p:cNvPr id="2392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660818" y="5865485"/>
              <a:ext cx="95251" cy="69851"/>
            </a:xfrm>
            <a:prstGeom prst="rect">
              <a:avLst/>
            </a:prstGeom>
            <a:effectLst/>
          </p:spPr>
        </p:pic>
        <p:pic>
          <p:nvPicPr>
            <p:cNvPr id="2394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813218" y="5757535"/>
              <a:ext cx="63501" cy="101601"/>
            </a:xfrm>
            <a:prstGeom prst="rect">
              <a:avLst/>
            </a:prstGeom>
            <a:effectLst/>
          </p:spPr>
        </p:pic>
        <p:pic>
          <p:nvPicPr>
            <p:cNvPr id="2396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908468" y="5605135"/>
              <a:ext cx="101601" cy="114301"/>
            </a:xfrm>
            <a:prstGeom prst="rect">
              <a:avLst/>
            </a:prstGeom>
            <a:effectLst/>
          </p:spPr>
        </p:pic>
        <p:pic>
          <p:nvPicPr>
            <p:cNvPr id="239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130718" y="5348872"/>
              <a:ext cx="101601" cy="72114"/>
            </a:xfrm>
            <a:prstGeom prst="rect">
              <a:avLst/>
            </a:prstGeom>
            <a:effectLst/>
          </p:spPr>
        </p:pic>
        <p:sp>
          <p:nvSpPr>
            <p:cNvPr id="2400" name="Line"/>
            <p:cNvSpPr/>
            <p:nvPr/>
          </p:nvSpPr>
          <p:spPr>
            <a:xfrm>
              <a:off x="4701968" y="5306685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714668" y="5605135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700"/>
                    <a:pt x="16800" y="11400"/>
                    <a:pt x="13200" y="15000"/>
                  </a:cubicBezTo>
                  <a:cubicBezTo>
                    <a:pt x="9600" y="18600"/>
                    <a:pt x="4800" y="20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714668" y="5827385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4727368" y="6106785"/>
              <a:ext cx="952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800"/>
                    <a:pt x="5760" y="3600"/>
                    <a:pt x="7200" y="5732"/>
                  </a:cubicBezTo>
                  <a:cubicBezTo>
                    <a:pt x="8640" y="7863"/>
                    <a:pt x="8640" y="10326"/>
                    <a:pt x="9840" y="12268"/>
                  </a:cubicBezTo>
                  <a:cubicBezTo>
                    <a:pt x="11040" y="14211"/>
                    <a:pt x="13440" y="15632"/>
                    <a:pt x="15360" y="16911"/>
                  </a:cubicBezTo>
                  <a:cubicBezTo>
                    <a:pt x="17280" y="18189"/>
                    <a:pt x="18720" y="19326"/>
                    <a:pt x="19680" y="20084"/>
                  </a:cubicBezTo>
                  <a:cubicBezTo>
                    <a:pt x="20640" y="20842"/>
                    <a:pt x="21120" y="21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4772612" y="6722735"/>
              <a:ext cx="119857" cy="26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31" fill="norm" stroke="1" extrusionOk="0">
                  <a:moveTo>
                    <a:pt x="5542" y="0"/>
                  </a:moveTo>
                  <a:cubicBezTo>
                    <a:pt x="6679" y="680"/>
                    <a:pt x="7816" y="1361"/>
                    <a:pt x="7247" y="3742"/>
                  </a:cubicBezTo>
                  <a:cubicBezTo>
                    <a:pt x="6679" y="6123"/>
                    <a:pt x="4405" y="10205"/>
                    <a:pt x="2890" y="12926"/>
                  </a:cubicBezTo>
                  <a:cubicBezTo>
                    <a:pt x="1374" y="15647"/>
                    <a:pt x="616" y="17008"/>
                    <a:pt x="237" y="18113"/>
                  </a:cubicBezTo>
                  <a:cubicBezTo>
                    <a:pt x="-142" y="19219"/>
                    <a:pt x="-142" y="20069"/>
                    <a:pt x="805" y="20665"/>
                  </a:cubicBezTo>
                  <a:cubicBezTo>
                    <a:pt x="1753" y="21260"/>
                    <a:pt x="3647" y="21600"/>
                    <a:pt x="7247" y="21345"/>
                  </a:cubicBezTo>
                  <a:cubicBezTo>
                    <a:pt x="10847" y="21090"/>
                    <a:pt x="16153" y="20239"/>
                    <a:pt x="21458" y="19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4727368" y="6843385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5089318" y="5816386"/>
              <a:ext cx="25401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4157"/>
                  </a:moveTo>
                  <a:cubicBezTo>
                    <a:pt x="7200" y="1757"/>
                    <a:pt x="14400" y="-643"/>
                    <a:pt x="18000" y="157"/>
                  </a:cubicBezTo>
                  <a:cubicBezTo>
                    <a:pt x="21600" y="957"/>
                    <a:pt x="21600" y="4957"/>
                    <a:pt x="21600" y="8957"/>
                  </a:cubicBezTo>
                  <a:cubicBezTo>
                    <a:pt x="21600" y="12957"/>
                    <a:pt x="21600" y="16957"/>
                    <a:pt x="21600" y="20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133768" y="5998835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165518" y="6227435"/>
              <a:ext cx="1" cy="1206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190918" y="6462385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203618" y="662748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166794" y="6760835"/>
              <a:ext cx="74925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13" fill="norm" stroke="1" extrusionOk="0">
                  <a:moveTo>
                    <a:pt x="15838" y="0"/>
                  </a:moveTo>
                  <a:cubicBezTo>
                    <a:pt x="10438" y="5643"/>
                    <a:pt x="5038" y="11286"/>
                    <a:pt x="2338" y="14595"/>
                  </a:cubicBezTo>
                  <a:cubicBezTo>
                    <a:pt x="-362" y="17903"/>
                    <a:pt x="-362" y="18876"/>
                    <a:pt x="538" y="19751"/>
                  </a:cubicBezTo>
                  <a:cubicBezTo>
                    <a:pt x="1438" y="20627"/>
                    <a:pt x="3238" y="21405"/>
                    <a:pt x="6838" y="21503"/>
                  </a:cubicBezTo>
                  <a:cubicBezTo>
                    <a:pt x="10438" y="21600"/>
                    <a:pt x="15838" y="21016"/>
                    <a:pt x="21238" y="2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121068" y="6894185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286168" y="6906885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330618" y="6856085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425868" y="6875135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5667168" y="5916285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686218" y="6208385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5692568" y="6506835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5692568" y="6608435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744694" y="6690985"/>
              <a:ext cx="6852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5954" y="3520"/>
                    <a:pt x="10717" y="7040"/>
                    <a:pt x="7117" y="10000"/>
                  </a:cubicBezTo>
                  <a:cubicBezTo>
                    <a:pt x="3517" y="12960"/>
                    <a:pt x="1554" y="15360"/>
                    <a:pt x="572" y="17040"/>
                  </a:cubicBezTo>
                  <a:cubicBezTo>
                    <a:pt x="-410" y="18720"/>
                    <a:pt x="-410" y="19680"/>
                    <a:pt x="2863" y="20320"/>
                  </a:cubicBezTo>
                  <a:cubicBezTo>
                    <a:pt x="6135" y="20960"/>
                    <a:pt x="12681" y="21280"/>
                    <a:pt x="192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5686218" y="6866108"/>
              <a:ext cx="120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37" y="12302"/>
                    <a:pt x="2274" y="4448"/>
                    <a:pt x="5874" y="1502"/>
                  </a:cubicBezTo>
                  <a:cubicBezTo>
                    <a:pt x="9474" y="-1443"/>
                    <a:pt x="1553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5870368" y="6906885"/>
              <a:ext cx="762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5917903" y="6856085"/>
              <a:ext cx="2231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4708"/>
                    <a:pt x="1066" y="9415"/>
                    <a:pt x="84" y="13015"/>
                  </a:cubicBezTo>
                  <a:cubicBezTo>
                    <a:pt x="-898" y="16615"/>
                    <a:pt x="6957" y="19108"/>
                    <a:pt x="14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991018" y="6832436"/>
              <a:ext cx="184151" cy="16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2979"/>
                  </a:moveTo>
                  <a:cubicBezTo>
                    <a:pt x="745" y="1912"/>
                    <a:pt x="1490" y="846"/>
                    <a:pt x="2607" y="312"/>
                  </a:cubicBezTo>
                  <a:cubicBezTo>
                    <a:pt x="3724" y="-221"/>
                    <a:pt x="5214" y="-221"/>
                    <a:pt x="6331" y="1512"/>
                  </a:cubicBezTo>
                  <a:cubicBezTo>
                    <a:pt x="7448" y="3246"/>
                    <a:pt x="8193" y="6712"/>
                    <a:pt x="8193" y="9112"/>
                  </a:cubicBezTo>
                  <a:cubicBezTo>
                    <a:pt x="8193" y="11512"/>
                    <a:pt x="7448" y="12846"/>
                    <a:pt x="6828" y="14179"/>
                  </a:cubicBezTo>
                  <a:cubicBezTo>
                    <a:pt x="6207" y="15512"/>
                    <a:pt x="5710" y="16846"/>
                    <a:pt x="5959" y="18046"/>
                  </a:cubicBezTo>
                  <a:cubicBezTo>
                    <a:pt x="6207" y="19246"/>
                    <a:pt x="7200" y="20312"/>
                    <a:pt x="9931" y="20846"/>
                  </a:cubicBezTo>
                  <a:cubicBezTo>
                    <a:pt x="12662" y="21379"/>
                    <a:pt x="17131" y="21379"/>
                    <a:pt x="21600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2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522118" y="5198735"/>
              <a:ext cx="370851" cy="336551"/>
            </a:xfrm>
            <a:prstGeom prst="rect">
              <a:avLst/>
            </a:prstGeom>
            <a:effectLst/>
          </p:spPr>
        </p:pic>
        <p:pic>
          <p:nvPicPr>
            <p:cNvPr id="242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905618" y="5373948"/>
              <a:ext cx="177851" cy="78788"/>
            </a:xfrm>
            <a:prstGeom prst="rect">
              <a:avLst/>
            </a:prstGeom>
            <a:effectLst/>
          </p:spPr>
        </p:pic>
        <p:pic>
          <p:nvPicPr>
            <p:cNvPr id="2429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988218" y="5452735"/>
              <a:ext cx="196851" cy="63501"/>
            </a:xfrm>
            <a:prstGeom prst="rect">
              <a:avLst/>
            </a:prstGeom>
            <a:effectLst/>
          </p:spPr>
        </p:pic>
        <p:pic>
          <p:nvPicPr>
            <p:cNvPr id="243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325562" y="5120642"/>
              <a:ext cx="56357" cy="313044"/>
            </a:xfrm>
            <a:prstGeom prst="rect">
              <a:avLst/>
            </a:prstGeom>
            <a:effectLst/>
          </p:spPr>
        </p:pic>
        <p:pic>
          <p:nvPicPr>
            <p:cNvPr id="243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381918" y="5173335"/>
              <a:ext cx="133351" cy="457201"/>
            </a:xfrm>
            <a:prstGeom prst="rect">
              <a:avLst/>
            </a:prstGeom>
            <a:effectLst/>
          </p:spPr>
        </p:pic>
        <p:pic>
          <p:nvPicPr>
            <p:cNvPr id="243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464468" y="5451944"/>
              <a:ext cx="222251" cy="273842"/>
            </a:xfrm>
            <a:prstGeom prst="rect">
              <a:avLst/>
            </a:prstGeom>
            <a:effectLst/>
          </p:spPr>
        </p:pic>
        <p:pic>
          <p:nvPicPr>
            <p:cNvPr id="243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014769" y="5812568"/>
              <a:ext cx="194765" cy="146195"/>
            </a:xfrm>
            <a:prstGeom prst="rect">
              <a:avLst/>
            </a:prstGeom>
            <a:effectLst/>
          </p:spPr>
        </p:pic>
        <p:pic>
          <p:nvPicPr>
            <p:cNvPr id="243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554457" y="5859228"/>
              <a:ext cx="179567" cy="174268"/>
            </a:xfrm>
            <a:prstGeom prst="rect">
              <a:avLst/>
            </a:prstGeom>
            <a:effectLst/>
          </p:spPr>
        </p:pic>
        <p:pic>
          <p:nvPicPr>
            <p:cNvPr id="244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602485" y="5190648"/>
              <a:ext cx="176204" cy="183711"/>
            </a:xfrm>
            <a:prstGeom prst="rect">
              <a:avLst/>
            </a:prstGeom>
            <a:effectLst/>
          </p:spPr>
        </p:pic>
        <p:pic>
          <p:nvPicPr>
            <p:cNvPr id="244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592092" y="5549635"/>
              <a:ext cx="163588" cy="155451"/>
            </a:xfrm>
            <a:prstGeom prst="rect">
              <a:avLst/>
            </a:prstGeom>
            <a:effectLst/>
          </p:spPr>
        </p:pic>
        <p:pic>
          <p:nvPicPr>
            <p:cNvPr id="244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746418" y="5275641"/>
              <a:ext cx="107039" cy="348545"/>
            </a:xfrm>
            <a:prstGeom prst="rect">
              <a:avLst/>
            </a:prstGeom>
            <a:effectLst/>
          </p:spPr>
        </p:pic>
        <p:pic>
          <p:nvPicPr>
            <p:cNvPr id="244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797218" y="5434326"/>
              <a:ext cx="288268" cy="126360"/>
            </a:xfrm>
            <a:prstGeom prst="rect">
              <a:avLst/>
            </a:prstGeom>
            <a:effectLst/>
          </p:spPr>
        </p:pic>
        <p:pic>
          <p:nvPicPr>
            <p:cNvPr id="244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025273" y="5428343"/>
              <a:ext cx="191046" cy="157318"/>
            </a:xfrm>
            <a:prstGeom prst="rect">
              <a:avLst/>
            </a:prstGeom>
            <a:effectLst/>
          </p:spPr>
        </p:pic>
        <p:pic>
          <p:nvPicPr>
            <p:cNvPr id="245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178218" y="5490835"/>
              <a:ext cx="70391" cy="393701"/>
            </a:xfrm>
            <a:prstGeom prst="rect">
              <a:avLst/>
            </a:prstGeom>
            <a:effectLst/>
          </p:spPr>
        </p:pic>
        <p:pic>
          <p:nvPicPr>
            <p:cNvPr id="245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190918" y="5694511"/>
              <a:ext cx="423335" cy="101125"/>
            </a:xfrm>
            <a:prstGeom prst="rect">
              <a:avLst/>
            </a:prstGeom>
            <a:effectLst/>
          </p:spPr>
        </p:pic>
        <p:pic>
          <p:nvPicPr>
            <p:cNvPr id="2455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555953" y="5656729"/>
              <a:ext cx="136616" cy="118411"/>
            </a:xfrm>
            <a:prstGeom prst="rect">
              <a:avLst/>
            </a:prstGeom>
            <a:effectLst/>
          </p:spPr>
        </p:pic>
        <p:pic>
          <p:nvPicPr>
            <p:cNvPr id="2457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610018" y="5681335"/>
              <a:ext cx="76201" cy="272106"/>
            </a:xfrm>
            <a:prstGeom prst="rect">
              <a:avLst/>
            </a:prstGeom>
            <a:effectLst/>
          </p:spPr>
        </p:pic>
        <p:pic>
          <p:nvPicPr>
            <p:cNvPr id="2459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660818" y="5789285"/>
              <a:ext cx="311151" cy="35208"/>
            </a:xfrm>
            <a:prstGeom prst="rect">
              <a:avLst/>
            </a:prstGeom>
            <a:effectLst/>
          </p:spPr>
        </p:pic>
        <p:pic>
          <p:nvPicPr>
            <p:cNvPr id="2461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874602" y="5757535"/>
              <a:ext cx="109123" cy="133351"/>
            </a:xfrm>
            <a:prstGeom prst="rect">
              <a:avLst/>
            </a:prstGeom>
            <a:effectLst/>
          </p:spPr>
        </p:pic>
        <p:pic>
          <p:nvPicPr>
            <p:cNvPr id="246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946568" y="5754985"/>
              <a:ext cx="148254" cy="142251"/>
            </a:xfrm>
            <a:prstGeom prst="rect">
              <a:avLst/>
            </a:prstGeom>
            <a:effectLst/>
          </p:spPr>
        </p:pic>
        <p:pic>
          <p:nvPicPr>
            <p:cNvPr id="2465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619418" y="5445168"/>
              <a:ext cx="2984501" cy="423763"/>
            </a:xfrm>
            <a:prstGeom prst="rect">
              <a:avLst/>
            </a:prstGeom>
            <a:effectLst/>
          </p:spPr>
        </p:pic>
        <p:pic>
          <p:nvPicPr>
            <p:cNvPr id="246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613318" y="1448285"/>
              <a:ext cx="2364713" cy="1568680"/>
            </a:xfrm>
            <a:prstGeom prst="rect">
              <a:avLst/>
            </a:prstGeom>
            <a:effectLst/>
          </p:spPr>
        </p:pic>
        <p:pic>
          <p:nvPicPr>
            <p:cNvPr id="246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089318" y="7137602"/>
              <a:ext cx="469901" cy="136576"/>
            </a:xfrm>
            <a:prstGeom prst="rect">
              <a:avLst/>
            </a:prstGeom>
            <a:effectLst/>
          </p:spPr>
        </p:pic>
        <p:pic>
          <p:nvPicPr>
            <p:cNvPr id="247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527326" y="1436095"/>
              <a:ext cx="2602398" cy="1679312"/>
            </a:xfrm>
            <a:prstGeom prst="rect">
              <a:avLst/>
            </a:prstGeom>
            <a:effectLst/>
          </p:spPr>
        </p:pic>
        <p:sp>
          <p:nvSpPr>
            <p:cNvPr id="2473" name="Line"/>
            <p:cNvSpPr/>
            <p:nvPr/>
          </p:nvSpPr>
          <p:spPr>
            <a:xfrm>
              <a:off x="7794418" y="5859135"/>
              <a:ext cx="184151" cy="238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53"/>
                    <a:pt x="21600" y="1306"/>
                    <a:pt x="21352" y="1968"/>
                  </a:cubicBezTo>
                  <a:cubicBezTo>
                    <a:pt x="21103" y="2630"/>
                    <a:pt x="20607" y="3302"/>
                    <a:pt x="20234" y="4032"/>
                  </a:cubicBezTo>
                  <a:cubicBezTo>
                    <a:pt x="19862" y="4762"/>
                    <a:pt x="19614" y="5549"/>
                    <a:pt x="19490" y="6326"/>
                  </a:cubicBezTo>
                  <a:cubicBezTo>
                    <a:pt x="19366" y="7104"/>
                    <a:pt x="19366" y="7872"/>
                    <a:pt x="19366" y="8592"/>
                  </a:cubicBezTo>
                  <a:cubicBezTo>
                    <a:pt x="19366" y="9312"/>
                    <a:pt x="19366" y="9984"/>
                    <a:pt x="18869" y="10675"/>
                  </a:cubicBezTo>
                  <a:cubicBezTo>
                    <a:pt x="18372" y="11366"/>
                    <a:pt x="17379" y="12077"/>
                    <a:pt x="16138" y="12758"/>
                  </a:cubicBezTo>
                  <a:cubicBezTo>
                    <a:pt x="14897" y="13440"/>
                    <a:pt x="13407" y="14093"/>
                    <a:pt x="11793" y="14784"/>
                  </a:cubicBezTo>
                  <a:cubicBezTo>
                    <a:pt x="10179" y="15475"/>
                    <a:pt x="8441" y="16205"/>
                    <a:pt x="6952" y="16877"/>
                  </a:cubicBezTo>
                  <a:cubicBezTo>
                    <a:pt x="5462" y="17549"/>
                    <a:pt x="4221" y="18163"/>
                    <a:pt x="3228" y="18826"/>
                  </a:cubicBezTo>
                  <a:cubicBezTo>
                    <a:pt x="2234" y="19488"/>
                    <a:pt x="1490" y="20198"/>
                    <a:pt x="993" y="20669"/>
                  </a:cubicBezTo>
                  <a:cubicBezTo>
                    <a:pt x="497" y="21139"/>
                    <a:pt x="248" y="213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7946818" y="5922998"/>
              <a:ext cx="2692401" cy="5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662" y="17463"/>
                    <a:pt x="1325" y="13463"/>
                    <a:pt x="2004" y="10263"/>
                  </a:cubicBezTo>
                  <a:cubicBezTo>
                    <a:pt x="2683" y="7063"/>
                    <a:pt x="3379" y="4663"/>
                    <a:pt x="4084" y="3063"/>
                  </a:cubicBezTo>
                  <a:cubicBezTo>
                    <a:pt x="4789" y="1463"/>
                    <a:pt x="5502" y="663"/>
                    <a:pt x="6130" y="263"/>
                  </a:cubicBezTo>
                  <a:cubicBezTo>
                    <a:pt x="6758" y="-137"/>
                    <a:pt x="7302" y="-137"/>
                    <a:pt x="7854" y="663"/>
                  </a:cubicBezTo>
                  <a:cubicBezTo>
                    <a:pt x="8406" y="1463"/>
                    <a:pt x="8966" y="3063"/>
                    <a:pt x="9509" y="4663"/>
                  </a:cubicBezTo>
                  <a:cubicBezTo>
                    <a:pt x="10053" y="6263"/>
                    <a:pt x="10579" y="7863"/>
                    <a:pt x="11148" y="9063"/>
                  </a:cubicBezTo>
                  <a:cubicBezTo>
                    <a:pt x="11717" y="10263"/>
                    <a:pt x="12328" y="11063"/>
                    <a:pt x="12931" y="11863"/>
                  </a:cubicBezTo>
                  <a:cubicBezTo>
                    <a:pt x="13534" y="12663"/>
                    <a:pt x="14128" y="13463"/>
                    <a:pt x="14706" y="14263"/>
                  </a:cubicBezTo>
                  <a:cubicBezTo>
                    <a:pt x="15283" y="15063"/>
                    <a:pt x="15843" y="15863"/>
                    <a:pt x="16497" y="16663"/>
                  </a:cubicBezTo>
                  <a:cubicBezTo>
                    <a:pt x="17151" y="17463"/>
                    <a:pt x="17898" y="18263"/>
                    <a:pt x="18713" y="19063"/>
                  </a:cubicBezTo>
                  <a:cubicBezTo>
                    <a:pt x="19528" y="19863"/>
                    <a:pt x="20411" y="20663"/>
                    <a:pt x="20904" y="21063"/>
                  </a:cubicBezTo>
                  <a:cubicBezTo>
                    <a:pt x="21396" y="21463"/>
                    <a:pt x="21498" y="21463"/>
                    <a:pt x="2160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8131695" y="6119485"/>
              <a:ext cx="155119" cy="46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16" fill="norm" stroke="1" extrusionOk="0">
                  <a:moveTo>
                    <a:pt x="3403" y="0"/>
                  </a:moveTo>
                  <a:cubicBezTo>
                    <a:pt x="2235" y="977"/>
                    <a:pt x="1068" y="1955"/>
                    <a:pt x="484" y="2834"/>
                  </a:cubicBezTo>
                  <a:cubicBezTo>
                    <a:pt x="-100" y="3714"/>
                    <a:pt x="-100" y="4496"/>
                    <a:pt x="192" y="5180"/>
                  </a:cubicBezTo>
                  <a:cubicBezTo>
                    <a:pt x="484" y="5864"/>
                    <a:pt x="1068" y="6451"/>
                    <a:pt x="3841" y="6157"/>
                  </a:cubicBezTo>
                  <a:cubicBezTo>
                    <a:pt x="6614" y="5864"/>
                    <a:pt x="11576" y="4691"/>
                    <a:pt x="14786" y="3714"/>
                  </a:cubicBezTo>
                  <a:cubicBezTo>
                    <a:pt x="17997" y="2737"/>
                    <a:pt x="19457" y="1955"/>
                    <a:pt x="19895" y="1857"/>
                  </a:cubicBezTo>
                  <a:cubicBezTo>
                    <a:pt x="20332" y="1759"/>
                    <a:pt x="19749" y="2346"/>
                    <a:pt x="19603" y="4056"/>
                  </a:cubicBezTo>
                  <a:cubicBezTo>
                    <a:pt x="19457" y="5767"/>
                    <a:pt x="19749" y="8601"/>
                    <a:pt x="20186" y="11289"/>
                  </a:cubicBezTo>
                  <a:cubicBezTo>
                    <a:pt x="20624" y="13976"/>
                    <a:pt x="21208" y="16518"/>
                    <a:pt x="21354" y="18033"/>
                  </a:cubicBezTo>
                  <a:cubicBezTo>
                    <a:pt x="21500" y="19548"/>
                    <a:pt x="21208" y="20036"/>
                    <a:pt x="20624" y="20476"/>
                  </a:cubicBezTo>
                  <a:cubicBezTo>
                    <a:pt x="20041" y="20916"/>
                    <a:pt x="19165" y="21307"/>
                    <a:pt x="17268" y="21453"/>
                  </a:cubicBezTo>
                  <a:cubicBezTo>
                    <a:pt x="15370" y="21600"/>
                    <a:pt x="12451" y="21502"/>
                    <a:pt x="10262" y="21014"/>
                  </a:cubicBezTo>
                  <a:cubicBezTo>
                    <a:pt x="8073" y="20525"/>
                    <a:pt x="6614" y="19645"/>
                    <a:pt x="5884" y="18961"/>
                  </a:cubicBezTo>
                  <a:cubicBezTo>
                    <a:pt x="5154" y="18277"/>
                    <a:pt x="5154" y="17788"/>
                    <a:pt x="5884" y="17300"/>
                  </a:cubicBezTo>
                  <a:cubicBezTo>
                    <a:pt x="6614" y="16811"/>
                    <a:pt x="8073" y="16322"/>
                    <a:pt x="9532" y="15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8334673" y="6265535"/>
              <a:ext cx="50296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8685" y="0"/>
                  </a:moveTo>
                  <a:cubicBezTo>
                    <a:pt x="13285" y="2970"/>
                    <a:pt x="7885" y="5940"/>
                    <a:pt x="4735" y="8775"/>
                  </a:cubicBezTo>
                  <a:cubicBezTo>
                    <a:pt x="1585" y="11610"/>
                    <a:pt x="685" y="14310"/>
                    <a:pt x="235" y="16335"/>
                  </a:cubicBezTo>
                  <a:cubicBezTo>
                    <a:pt x="-215" y="18360"/>
                    <a:pt x="-215" y="19710"/>
                    <a:pt x="2035" y="20520"/>
                  </a:cubicBezTo>
                  <a:cubicBezTo>
                    <a:pt x="4285" y="21330"/>
                    <a:pt x="8785" y="21600"/>
                    <a:pt x="12385" y="21600"/>
                  </a:cubicBezTo>
                  <a:cubicBezTo>
                    <a:pt x="15985" y="21600"/>
                    <a:pt x="18685" y="21330"/>
                    <a:pt x="21385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8283368" y="6386185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8442118" y="6367135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8450170" y="6322685"/>
              <a:ext cx="2369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600"/>
                    <a:pt x="-1447" y="7200"/>
                    <a:pt x="353" y="10800"/>
                  </a:cubicBezTo>
                  <a:cubicBezTo>
                    <a:pt x="2153" y="14400"/>
                    <a:pt x="11153" y="18000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8499268" y="6322685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8258357" y="6030061"/>
              <a:ext cx="145662" cy="6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76" fill="norm" stroke="1" extrusionOk="0">
                  <a:moveTo>
                    <a:pt x="3646" y="2263"/>
                  </a:moveTo>
                  <a:cubicBezTo>
                    <a:pt x="2721" y="5050"/>
                    <a:pt x="1795" y="7837"/>
                    <a:pt x="1024" y="10973"/>
                  </a:cubicBezTo>
                  <a:cubicBezTo>
                    <a:pt x="252" y="14108"/>
                    <a:pt x="-365" y="17592"/>
                    <a:pt x="252" y="16199"/>
                  </a:cubicBezTo>
                  <a:cubicBezTo>
                    <a:pt x="869" y="14805"/>
                    <a:pt x="2721" y="8534"/>
                    <a:pt x="4418" y="4702"/>
                  </a:cubicBezTo>
                  <a:cubicBezTo>
                    <a:pt x="6115" y="870"/>
                    <a:pt x="7658" y="-524"/>
                    <a:pt x="8892" y="173"/>
                  </a:cubicBezTo>
                  <a:cubicBezTo>
                    <a:pt x="10126" y="870"/>
                    <a:pt x="11052" y="3657"/>
                    <a:pt x="13058" y="7489"/>
                  </a:cubicBezTo>
                  <a:cubicBezTo>
                    <a:pt x="15064" y="11321"/>
                    <a:pt x="18149" y="16199"/>
                    <a:pt x="21235" y="21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8607218" y="6221085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86"/>
                    <a:pt x="7200" y="8571"/>
                    <a:pt x="3600" y="12171"/>
                  </a:cubicBezTo>
                  <a:cubicBezTo>
                    <a:pt x="0" y="15771"/>
                    <a:pt x="0" y="186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8672455" y="6227435"/>
              <a:ext cx="55414" cy="22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515" fill="norm" stroke="1" extrusionOk="0">
                  <a:moveTo>
                    <a:pt x="20943" y="0"/>
                  </a:moveTo>
                  <a:cubicBezTo>
                    <a:pt x="13743" y="5800"/>
                    <a:pt x="6543" y="11600"/>
                    <a:pt x="2943" y="15200"/>
                  </a:cubicBezTo>
                  <a:cubicBezTo>
                    <a:pt x="-657" y="18800"/>
                    <a:pt x="-657" y="20200"/>
                    <a:pt x="1343" y="20900"/>
                  </a:cubicBezTo>
                  <a:cubicBezTo>
                    <a:pt x="3343" y="21600"/>
                    <a:pt x="7343" y="21600"/>
                    <a:pt x="10143" y="21400"/>
                  </a:cubicBezTo>
                  <a:cubicBezTo>
                    <a:pt x="12943" y="21200"/>
                    <a:pt x="14543" y="20800"/>
                    <a:pt x="16143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8664368" y="6341735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8829468" y="6316335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8829468" y="6379835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9146968" y="6189335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40"/>
                    <a:pt x="0" y="12480"/>
                    <a:pt x="3600" y="16080"/>
                  </a:cubicBezTo>
                  <a:cubicBezTo>
                    <a:pt x="7200" y="19680"/>
                    <a:pt x="14400" y="20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9083468" y="6422168"/>
              <a:ext cx="1714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0800"/>
                    <a:pt x="11200" y="0"/>
                    <a:pt x="14800" y="0"/>
                  </a:cubicBezTo>
                  <a:cubicBezTo>
                    <a:pt x="18400" y="0"/>
                    <a:pt x="20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9121568" y="6506785"/>
              <a:ext cx="165101" cy="7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9" fill="norm" stroke="1" extrusionOk="0">
                  <a:moveTo>
                    <a:pt x="0" y="1814"/>
                  </a:moveTo>
                  <a:cubicBezTo>
                    <a:pt x="1385" y="614"/>
                    <a:pt x="2769" y="-586"/>
                    <a:pt x="3738" y="314"/>
                  </a:cubicBezTo>
                  <a:cubicBezTo>
                    <a:pt x="4708" y="1214"/>
                    <a:pt x="5262" y="4214"/>
                    <a:pt x="5262" y="7214"/>
                  </a:cubicBezTo>
                  <a:cubicBezTo>
                    <a:pt x="5262" y="10214"/>
                    <a:pt x="4708" y="13214"/>
                    <a:pt x="3600" y="15614"/>
                  </a:cubicBezTo>
                  <a:cubicBezTo>
                    <a:pt x="2492" y="18014"/>
                    <a:pt x="831" y="19814"/>
                    <a:pt x="969" y="20414"/>
                  </a:cubicBezTo>
                  <a:cubicBezTo>
                    <a:pt x="1108" y="21014"/>
                    <a:pt x="3046" y="20414"/>
                    <a:pt x="6785" y="18614"/>
                  </a:cubicBezTo>
                  <a:cubicBezTo>
                    <a:pt x="10523" y="16814"/>
                    <a:pt x="16062" y="13814"/>
                    <a:pt x="21600" y="10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9317790" y="6189335"/>
              <a:ext cx="11492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20943" y="982"/>
                  </a:moveTo>
                  <a:cubicBezTo>
                    <a:pt x="19014" y="491"/>
                    <a:pt x="17086" y="0"/>
                    <a:pt x="15350" y="0"/>
                  </a:cubicBezTo>
                  <a:cubicBezTo>
                    <a:pt x="13614" y="0"/>
                    <a:pt x="12072" y="491"/>
                    <a:pt x="9372" y="2291"/>
                  </a:cubicBezTo>
                  <a:cubicBezTo>
                    <a:pt x="6672" y="4091"/>
                    <a:pt x="2814" y="7200"/>
                    <a:pt x="1079" y="9900"/>
                  </a:cubicBezTo>
                  <a:cubicBezTo>
                    <a:pt x="-657" y="12600"/>
                    <a:pt x="-271" y="14891"/>
                    <a:pt x="2043" y="16773"/>
                  </a:cubicBezTo>
                  <a:cubicBezTo>
                    <a:pt x="4357" y="18655"/>
                    <a:pt x="8600" y="20127"/>
                    <a:pt x="128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9433726" y="6309985"/>
              <a:ext cx="122160" cy="36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25" fill="norm" stroke="1" extrusionOk="0">
                  <a:moveTo>
                    <a:pt x="5318" y="0"/>
                  </a:moveTo>
                  <a:cubicBezTo>
                    <a:pt x="3487" y="0"/>
                    <a:pt x="1657" y="0"/>
                    <a:pt x="741" y="372"/>
                  </a:cubicBezTo>
                  <a:cubicBezTo>
                    <a:pt x="-174" y="745"/>
                    <a:pt x="-174" y="1490"/>
                    <a:pt x="375" y="2110"/>
                  </a:cubicBezTo>
                  <a:cubicBezTo>
                    <a:pt x="924" y="2731"/>
                    <a:pt x="2023" y="3228"/>
                    <a:pt x="4585" y="3476"/>
                  </a:cubicBezTo>
                  <a:cubicBezTo>
                    <a:pt x="7148" y="3724"/>
                    <a:pt x="11175" y="3724"/>
                    <a:pt x="14104" y="3414"/>
                  </a:cubicBezTo>
                  <a:cubicBezTo>
                    <a:pt x="17033" y="3103"/>
                    <a:pt x="18863" y="2483"/>
                    <a:pt x="19962" y="1862"/>
                  </a:cubicBezTo>
                  <a:cubicBezTo>
                    <a:pt x="21060" y="1241"/>
                    <a:pt x="21426" y="621"/>
                    <a:pt x="20877" y="559"/>
                  </a:cubicBezTo>
                  <a:cubicBezTo>
                    <a:pt x="20328" y="497"/>
                    <a:pt x="18863" y="993"/>
                    <a:pt x="17948" y="2297"/>
                  </a:cubicBezTo>
                  <a:cubicBezTo>
                    <a:pt x="17033" y="3600"/>
                    <a:pt x="16667" y="5710"/>
                    <a:pt x="17033" y="8441"/>
                  </a:cubicBezTo>
                  <a:cubicBezTo>
                    <a:pt x="17399" y="11172"/>
                    <a:pt x="18497" y="14524"/>
                    <a:pt x="19046" y="16572"/>
                  </a:cubicBezTo>
                  <a:cubicBezTo>
                    <a:pt x="19595" y="18621"/>
                    <a:pt x="19595" y="19366"/>
                    <a:pt x="19046" y="19986"/>
                  </a:cubicBezTo>
                  <a:cubicBezTo>
                    <a:pt x="18497" y="20607"/>
                    <a:pt x="17399" y="21103"/>
                    <a:pt x="15934" y="21352"/>
                  </a:cubicBezTo>
                  <a:cubicBezTo>
                    <a:pt x="14470" y="21600"/>
                    <a:pt x="12640" y="21600"/>
                    <a:pt x="11358" y="21228"/>
                  </a:cubicBezTo>
                  <a:cubicBezTo>
                    <a:pt x="10077" y="20855"/>
                    <a:pt x="9345" y="20110"/>
                    <a:pt x="9711" y="18745"/>
                  </a:cubicBezTo>
                  <a:cubicBezTo>
                    <a:pt x="10077" y="17379"/>
                    <a:pt x="11541" y="15393"/>
                    <a:pt x="13006" y="13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9623222" y="6411585"/>
              <a:ext cx="4444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11780" y="0"/>
                  </a:moveTo>
                  <a:cubicBezTo>
                    <a:pt x="6871" y="5236"/>
                    <a:pt x="1961" y="10473"/>
                    <a:pt x="489" y="13909"/>
                  </a:cubicBezTo>
                  <a:cubicBezTo>
                    <a:pt x="-984" y="17345"/>
                    <a:pt x="980" y="18982"/>
                    <a:pt x="4907" y="19964"/>
                  </a:cubicBezTo>
                  <a:cubicBezTo>
                    <a:pt x="8834" y="20945"/>
                    <a:pt x="14725" y="21273"/>
                    <a:pt x="206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9590337" y="6481435"/>
              <a:ext cx="9003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6296" y="21600"/>
                  </a:moveTo>
                  <a:cubicBezTo>
                    <a:pt x="3282" y="16800"/>
                    <a:pt x="268" y="12000"/>
                    <a:pt x="17" y="8400"/>
                  </a:cubicBezTo>
                  <a:cubicBezTo>
                    <a:pt x="-234" y="4800"/>
                    <a:pt x="2278" y="2400"/>
                    <a:pt x="6296" y="1200"/>
                  </a:cubicBezTo>
                  <a:cubicBezTo>
                    <a:pt x="10315" y="0"/>
                    <a:pt x="15840" y="0"/>
                    <a:pt x="213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9750218" y="6424285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9814081" y="6392535"/>
              <a:ext cx="3138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000"/>
                    <a:pt x="-1582" y="8000"/>
                    <a:pt x="1118" y="11600"/>
                  </a:cubicBezTo>
                  <a:cubicBezTo>
                    <a:pt x="3818" y="15200"/>
                    <a:pt x="11918" y="184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0026941" y="6348085"/>
              <a:ext cx="123885" cy="29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86" fill="norm" stroke="1" extrusionOk="0">
                  <a:moveTo>
                    <a:pt x="455" y="0"/>
                  </a:moveTo>
                  <a:cubicBezTo>
                    <a:pt x="95" y="1521"/>
                    <a:pt x="-265" y="3042"/>
                    <a:pt x="275" y="4183"/>
                  </a:cubicBezTo>
                  <a:cubicBezTo>
                    <a:pt x="815" y="5324"/>
                    <a:pt x="2255" y="6085"/>
                    <a:pt x="5135" y="6085"/>
                  </a:cubicBezTo>
                  <a:cubicBezTo>
                    <a:pt x="8015" y="6085"/>
                    <a:pt x="12335" y="5324"/>
                    <a:pt x="15035" y="4639"/>
                  </a:cubicBezTo>
                  <a:cubicBezTo>
                    <a:pt x="17735" y="3955"/>
                    <a:pt x="18815" y="3346"/>
                    <a:pt x="19715" y="2662"/>
                  </a:cubicBezTo>
                  <a:cubicBezTo>
                    <a:pt x="20615" y="1977"/>
                    <a:pt x="21335" y="1217"/>
                    <a:pt x="20975" y="1217"/>
                  </a:cubicBezTo>
                  <a:cubicBezTo>
                    <a:pt x="20615" y="1217"/>
                    <a:pt x="19175" y="1977"/>
                    <a:pt x="18275" y="3955"/>
                  </a:cubicBezTo>
                  <a:cubicBezTo>
                    <a:pt x="17375" y="5932"/>
                    <a:pt x="17015" y="9127"/>
                    <a:pt x="17015" y="11561"/>
                  </a:cubicBezTo>
                  <a:cubicBezTo>
                    <a:pt x="17015" y="13994"/>
                    <a:pt x="17375" y="15668"/>
                    <a:pt x="17555" y="17113"/>
                  </a:cubicBezTo>
                  <a:cubicBezTo>
                    <a:pt x="17735" y="18558"/>
                    <a:pt x="17735" y="19775"/>
                    <a:pt x="16655" y="20535"/>
                  </a:cubicBezTo>
                  <a:cubicBezTo>
                    <a:pt x="15575" y="21296"/>
                    <a:pt x="13415" y="21600"/>
                    <a:pt x="11615" y="21448"/>
                  </a:cubicBezTo>
                  <a:cubicBezTo>
                    <a:pt x="9815" y="21296"/>
                    <a:pt x="8375" y="20687"/>
                    <a:pt x="7655" y="19623"/>
                  </a:cubicBezTo>
                  <a:cubicBezTo>
                    <a:pt x="6935" y="18558"/>
                    <a:pt x="6935" y="17037"/>
                    <a:pt x="6935" y="15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0202015" y="6436985"/>
              <a:ext cx="6890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11152" y="0"/>
                  </a:moveTo>
                  <a:cubicBezTo>
                    <a:pt x="6705" y="2743"/>
                    <a:pt x="2257" y="5486"/>
                    <a:pt x="669" y="8914"/>
                  </a:cubicBezTo>
                  <a:cubicBezTo>
                    <a:pt x="-919" y="12343"/>
                    <a:pt x="352" y="16457"/>
                    <a:pt x="4163" y="18686"/>
                  </a:cubicBezTo>
                  <a:cubicBezTo>
                    <a:pt x="7975" y="20914"/>
                    <a:pt x="14328" y="21257"/>
                    <a:pt x="206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0179586" y="6481435"/>
              <a:ext cx="11673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5072" y="21600"/>
                  </a:moveTo>
                  <a:cubicBezTo>
                    <a:pt x="2758" y="18000"/>
                    <a:pt x="443" y="14400"/>
                    <a:pt x="58" y="11250"/>
                  </a:cubicBezTo>
                  <a:cubicBezTo>
                    <a:pt x="-328" y="8100"/>
                    <a:pt x="1215" y="5400"/>
                    <a:pt x="5072" y="3600"/>
                  </a:cubicBezTo>
                  <a:cubicBezTo>
                    <a:pt x="8929" y="1800"/>
                    <a:pt x="15101" y="900"/>
                    <a:pt x="212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0096203" y="6242466"/>
              <a:ext cx="123916" cy="6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879" fill="norm" stroke="1" extrusionOk="0">
                  <a:moveTo>
                    <a:pt x="2761" y="5170"/>
                  </a:moveTo>
                  <a:cubicBezTo>
                    <a:pt x="1296" y="7134"/>
                    <a:pt x="-168" y="9097"/>
                    <a:pt x="15" y="9752"/>
                  </a:cubicBezTo>
                  <a:cubicBezTo>
                    <a:pt x="198" y="10406"/>
                    <a:pt x="2029" y="9752"/>
                    <a:pt x="3676" y="8443"/>
                  </a:cubicBezTo>
                  <a:cubicBezTo>
                    <a:pt x="5324" y="7134"/>
                    <a:pt x="6788" y="5170"/>
                    <a:pt x="8618" y="3206"/>
                  </a:cubicBezTo>
                  <a:cubicBezTo>
                    <a:pt x="10449" y="1243"/>
                    <a:pt x="12646" y="-721"/>
                    <a:pt x="14110" y="261"/>
                  </a:cubicBezTo>
                  <a:cubicBezTo>
                    <a:pt x="15574" y="1243"/>
                    <a:pt x="16307" y="5170"/>
                    <a:pt x="17405" y="9097"/>
                  </a:cubicBezTo>
                  <a:cubicBezTo>
                    <a:pt x="18503" y="13024"/>
                    <a:pt x="19968" y="16952"/>
                    <a:pt x="21432" y="20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0270918" y="6246485"/>
              <a:ext cx="1282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14632" y="0"/>
                  </a:moveTo>
                  <a:cubicBezTo>
                    <a:pt x="16723" y="2434"/>
                    <a:pt x="18813" y="4868"/>
                    <a:pt x="20032" y="7555"/>
                  </a:cubicBezTo>
                  <a:cubicBezTo>
                    <a:pt x="21252" y="10242"/>
                    <a:pt x="21600" y="13183"/>
                    <a:pt x="20206" y="15363"/>
                  </a:cubicBezTo>
                  <a:cubicBezTo>
                    <a:pt x="18813" y="17544"/>
                    <a:pt x="15677" y="18963"/>
                    <a:pt x="12019" y="19876"/>
                  </a:cubicBezTo>
                  <a:cubicBezTo>
                    <a:pt x="8361" y="20789"/>
                    <a:pt x="4181" y="211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9983699" y="6716385"/>
              <a:ext cx="33802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508" y="3323"/>
                  </a:moveTo>
                  <a:cubicBezTo>
                    <a:pt x="1703" y="2215"/>
                    <a:pt x="898" y="1108"/>
                    <a:pt x="898" y="554"/>
                  </a:cubicBezTo>
                  <a:cubicBezTo>
                    <a:pt x="898" y="0"/>
                    <a:pt x="1703" y="0"/>
                    <a:pt x="3649" y="0"/>
                  </a:cubicBezTo>
                  <a:cubicBezTo>
                    <a:pt x="5594" y="0"/>
                    <a:pt x="8680" y="0"/>
                    <a:pt x="10826" y="0"/>
                  </a:cubicBezTo>
                  <a:cubicBezTo>
                    <a:pt x="12973" y="0"/>
                    <a:pt x="14180" y="0"/>
                    <a:pt x="14382" y="277"/>
                  </a:cubicBezTo>
                  <a:cubicBezTo>
                    <a:pt x="14583" y="554"/>
                    <a:pt x="13778" y="1108"/>
                    <a:pt x="11698" y="2492"/>
                  </a:cubicBezTo>
                  <a:cubicBezTo>
                    <a:pt x="9619" y="3877"/>
                    <a:pt x="6265" y="6092"/>
                    <a:pt x="3917" y="7754"/>
                  </a:cubicBezTo>
                  <a:cubicBezTo>
                    <a:pt x="1569" y="9415"/>
                    <a:pt x="227" y="10523"/>
                    <a:pt x="26" y="11354"/>
                  </a:cubicBezTo>
                  <a:cubicBezTo>
                    <a:pt x="-175" y="12185"/>
                    <a:pt x="764" y="12738"/>
                    <a:pt x="3716" y="12738"/>
                  </a:cubicBezTo>
                  <a:cubicBezTo>
                    <a:pt x="6667" y="12738"/>
                    <a:pt x="11631" y="12185"/>
                    <a:pt x="14918" y="13569"/>
                  </a:cubicBezTo>
                  <a:cubicBezTo>
                    <a:pt x="18205" y="14954"/>
                    <a:pt x="19815" y="18277"/>
                    <a:pt x="214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8144197" y="6875135"/>
              <a:ext cx="176802" cy="31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45" fill="norm" stroke="1" extrusionOk="0">
                  <a:moveTo>
                    <a:pt x="1479" y="0"/>
                  </a:moveTo>
                  <a:cubicBezTo>
                    <a:pt x="965" y="1885"/>
                    <a:pt x="450" y="3769"/>
                    <a:pt x="193" y="5219"/>
                  </a:cubicBezTo>
                  <a:cubicBezTo>
                    <a:pt x="-64" y="6668"/>
                    <a:pt x="-64" y="7683"/>
                    <a:pt x="193" y="8553"/>
                  </a:cubicBezTo>
                  <a:cubicBezTo>
                    <a:pt x="450" y="9423"/>
                    <a:pt x="965" y="10148"/>
                    <a:pt x="3407" y="9568"/>
                  </a:cubicBezTo>
                  <a:cubicBezTo>
                    <a:pt x="5850" y="8988"/>
                    <a:pt x="10222" y="7103"/>
                    <a:pt x="12665" y="5799"/>
                  </a:cubicBezTo>
                  <a:cubicBezTo>
                    <a:pt x="15107" y="4494"/>
                    <a:pt x="15622" y="3769"/>
                    <a:pt x="16393" y="2972"/>
                  </a:cubicBezTo>
                  <a:cubicBezTo>
                    <a:pt x="17165" y="2174"/>
                    <a:pt x="18193" y="1305"/>
                    <a:pt x="18579" y="1377"/>
                  </a:cubicBezTo>
                  <a:cubicBezTo>
                    <a:pt x="18965" y="1450"/>
                    <a:pt x="18707" y="2464"/>
                    <a:pt x="19093" y="4639"/>
                  </a:cubicBezTo>
                  <a:cubicBezTo>
                    <a:pt x="19479" y="6813"/>
                    <a:pt x="20507" y="10148"/>
                    <a:pt x="21022" y="12757"/>
                  </a:cubicBezTo>
                  <a:cubicBezTo>
                    <a:pt x="21536" y="15366"/>
                    <a:pt x="21536" y="17251"/>
                    <a:pt x="21407" y="18556"/>
                  </a:cubicBezTo>
                  <a:cubicBezTo>
                    <a:pt x="21279" y="19860"/>
                    <a:pt x="21022" y="20585"/>
                    <a:pt x="20250" y="21020"/>
                  </a:cubicBezTo>
                  <a:cubicBezTo>
                    <a:pt x="19479" y="21455"/>
                    <a:pt x="18193" y="21600"/>
                    <a:pt x="16907" y="21528"/>
                  </a:cubicBezTo>
                  <a:cubicBezTo>
                    <a:pt x="15622" y="21455"/>
                    <a:pt x="14336" y="21165"/>
                    <a:pt x="13693" y="20513"/>
                  </a:cubicBezTo>
                  <a:cubicBezTo>
                    <a:pt x="13050" y="19860"/>
                    <a:pt x="13050" y="18846"/>
                    <a:pt x="13050" y="17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8397668" y="7014835"/>
              <a:ext cx="1392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143"/>
                    <a:pt x="21600" y="10286"/>
                    <a:pt x="20057" y="13886"/>
                  </a:cubicBezTo>
                  <a:cubicBezTo>
                    <a:pt x="18514" y="17486"/>
                    <a:pt x="9257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8217789" y="6722735"/>
              <a:ext cx="14178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7936" y="0"/>
                  </a:moveTo>
                  <a:cubicBezTo>
                    <a:pt x="5395" y="3032"/>
                    <a:pt x="2853" y="6063"/>
                    <a:pt x="1424" y="8905"/>
                  </a:cubicBezTo>
                  <a:cubicBezTo>
                    <a:pt x="-5" y="11747"/>
                    <a:pt x="-323" y="14400"/>
                    <a:pt x="312" y="14968"/>
                  </a:cubicBezTo>
                  <a:cubicBezTo>
                    <a:pt x="948" y="15537"/>
                    <a:pt x="2536" y="14021"/>
                    <a:pt x="4442" y="11937"/>
                  </a:cubicBezTo>
                  <a:cubicBezTo>
                    <a:pt x="6348" y="9853"/>
                    <a:pt x="8571" y="7200"/>
                    <a:pt x="10477" y="5684"/>
                  </a:cubicBezTo>
                  <a:cubicBezTo>
                    <a:pt x="12383" y="4168"/>
                    <a:pt x="13971" y="3789"/>
                    <a:pt x="14924" y="4737"/>
                  </a:cubicBezTo>
                  <a:cubicBezTo>
                    <a:pt x="15877" y="5684"/>
                    <a:pt x="16195" y="7958"/>
                    <a:pt x="17148" y="10989"/>
                  </a:cubicBezTo>
                  <a:cubicBezTo>
                    <a:pt x="18101" y="14021"/>
                    <a:pt x="19689" y="17811"/>
                    <a:pt x="212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8569118" y="6938635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8581818" y="6995785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8764751" y="6881485"/>
              <a:ext cx="149576" cy="292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84" fill="norm" stroke="1" extrusionOk="0">
                  <a:moveTo>
                    <a:pt x="1973" y="0"/>
                  </a:moveTo>
                  <a:cubicBezTo>
                    <a:pt x="1073" y="1865"/>
                    <a:pt x="173" y="3729"/>
                    <a:pt x="23" y="5050"/>
                  </a:cubicBezTo>
                  <a:cubicBezTo>
                    <a:pt x="-127" y="6371"/>
                    <a:pt x="473" y="7148"/>
                    <a:pt x="1823" y="7537"/>
                  </a:cubicBezTo>
                  <a:cubicBezTo>
                    <a:pt x="3173" y="7925"/>
                    <a:pt x="5273" y="7925"/>
                    <a:pt x="7673" y="7459"/>
                  </a:cubicBezTo>
                  <a:cubicBezTo>
                    <a:pt x="10073" y="6993"/>
                    <a:pt x="12773" y="6060"/>
                    <a:pt x="14573" y="5128"/>
                  </a:cubicBezTo>
                  <a:cubicBezTo>
                    <a:pt x="16373" y="4196"/>
                    <a:pt x="17273" y="3263"/>
                    <a:pt x="17423" y="3263"/>
                  </a:cubicBezTo>
                  <a:cubicBezTo>
                    <a:pt x="17573" y="3263"/>
                    <a:pt x="16973" y="4196"/>
                    <a:pt x="16973" y="6060"/>
                  </a:cubicBezTo>
                  <a:cubicBezTo>
                    <a:pt x="16973" y="7925"/>
                    <a:pt x="17573" y="10722"/>
                    <a:pt x="18323" y="12898"/>
                  </a:cubicBezTo>
                  <a:cubicBezTo>
                    <a:pt x="19073" y="15073"/>
                    <a:pt x="19973" y="16627"/>
                    <a:pt x="20573" y="17871"/>
                  </a:cubicBezTo>
                  <a:cubicBezTo>
                    <a:pt x="21173" y="19114"/>
                    <a:pt x="21473" y="20046"/>
                    <a:pt x="20873" y="20668"/>
                  </a:cubicBezTo>
                  <a:cubicBezTo>
                    <a:pt x="20273" y="21289"/>
                    <a:pt x="18773" y="21600"/>
                    <a:pt x="17273" y="21445"/>
                  </a:cubicBezTo>
                  <a:cubicBezTo>
                    <a:pt x="15773" y="21289"/>
                    <a:pt x="14273" y="20668"/>
                    <a:pt x="13523" y="19968"/>
                  </a:cubicBezTo>
                  <a:cubicBezTo>
                    <a:pt x="12773" y="19269"/>
                    <a:pt x="12773" y="18492"/>
                    <a:pt x="12773" y="17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9000918" y="7033885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9064418" y="6850979"/>
              <a:ext cx="142172" cy="53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09" fill="norm" stroke="1" extrusionOk="0">
                  <a:moveTo>
                    <a:pt x="0" y="206"/>
                  </a:moveTo>
                  <a:cubicBezTo>
                    <a:pt x="1565" y="35"/>
                    <a:pt x="3130" y="-136"/>
                    <a:pt x="5791" y="163"/>
                  </a:cubicBezTo>
                  <a:cubicBezTo>
                    <a:pt x="8452" y="462"/>
                    <a:pt x="12209" y="1230"/>
                    <a:pt x="14087" y="2084"/>
                  </a:cubicBezTo>
                  <a:cubicBezTo>
                    <a:pt x="15965" y="2938"/>
                    <a:pt x="15965" y="3877"/>
                    <a:pt x="14400" y="5029"/>
                  </a:cubicBezTo>
                  <a:cubicBezTo>
                    <a:pt x="12835" y="6182"/>
                    <a:pt x="9704" y="7548"/>
                    <a:pt x="8765" y="8786"/>
                  </a:cubicBezTo>
                  <a:cubicBezTo>
                    <a:pt x="7826" y="10024"/>
                    <a:pt x="9078" y="11134"/>
                    <a:pt x="11270" y="12329"/>
                  </a:cubicBezTo>
                  <a:cubicBezTo>
                    <a:pt x="13461" y="13524"/>
                    <a:pt x="16591" y="14805"/>
                    <a:pt x="18626" y="16043"/>
                  </a:cubicBezTo>
                  <a:cubicBezTo>
                    <a:pt x="20661" y="17281"/>
                    <a:pt x="21600" y="18476"/>
                    <a:pt x="20661" y="19372"/>
                  </a:cubicBezTo>
                  <a:cubicBezTo>
                    <a:pt x="19722" y="20269"/>
                    <a:pt x="16904" y="20866"/>
                    <a:pt x="14713" y="21165"/>
                  </a:cubicBezTo>
                  <a:cubicBezTo>
                    <a:pt x="12522" y="21464"/>
                    <a:pt x="10957" y="21464"/>
                    <a:pt x="9704" y="21293"/>
                  </a:cubicBezTo>
                  <a:cubicBezTo>
                    <a:pt x="8452" y="21122"/>
                    <a:pt x="7513" y="20781"/>
                    <a:pt x="7357" y="20482"/>
                  </a:cubicBezTo>
                  <a:cubicBezTo>
                    <a:pt x="7200" y="20183"/>
                    <a:pt x="7826" y="19927"/>
                    <a:pt x="8452" y="19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9425805" y="7065635"/>
              <a:ext cx="126838" cy="27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29" fill="norm" stroke="1" extrusionOk="0">
                  <a:moveTo>
                    <a:pt x="1156" y="0"/>
                  </a:moveTo>
                  <a:cubicBezTo>
                    <a:pt x="448" y="1814"/>
                    <a:pt x="-260" y="3627"/>
                    <a:pt x="94" y="4864"/>
                  </a:cubicBezTo>
                  <a:cubicBezTo>
                    <a:pt x="448" y="6101"/>
                    <a:pt x="1865" y="6760"/>
                    <a:pt x="4343" y="6678"/>
                  </a:cubicBezTo>
                  <a:cubicBezTo>
                    <a:pt x="6822" y="6595"/>
                    <a:pt x="10363" y="5771"/>
                    <a:pt x="12665" y="5029"/>
                  </a:cubicBezTo>
                  <a:cubicBezTo>
                    <a:pt x="14966" y="4287"/>
                    <a:pt x="16029" y="3627"/>
                    <a:pt x="16560" y="3710"/>
                  </a:cubicBezTo>
                  <a:cubicBezTo>
                    <a:pt x="17091" y="3792"/>
                    <a:pt x="17091" y="4617"/>
                    <a:pt x="17799" y="6925"/>
                  </a:cubicBezTo>
                  <a:cubicBezTo>
                    <a:pt x="18507" y="9234"/>
                    <a:pt x="19924" y="13026"/>
                    <a:pt x="20632" y="15334"/>
                  </a:cubicBezTo>
                  <a:cubicBezTo>
                    <a:pt x="21340" y="17643"/>
                    <a:pt x="21340" y="18467"/>
                    <a:pt x="20986" y="19292"/>
                  </a:cubicBezTo>
                  <a:cubicBezTo>
                    <a:pt x="20632" y="20116"/>
                    <a:pt x="19924" y="20940"/>
                    <a:pt x="18684" y="21270"/>
                  </a:cubicBezTo>
                  <a:cubicBezTo>
                    <a:pt x="17445" y="21600"/>
                    <a:pt x="15674" y="21435"/>
                    <a:pt x="14966" y="20611"/>
                  </a:cubicBezTo>
                  <a:cubicBezTo>
                    <a:pt x="14258" y="19786"/>
                    <a:pt x="14612" y="18302"/>
                    <a:pt x="14966" y="16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9597818" y="7198985"/>
              <a:ext cx="127001" cy="8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0"/>
                  </a:moveTo>
                  <a:cubicBezTo>
                    <a:pt x="1800" y="1029"/>
                    <a:pt x="3600" y="2057"/>
                    <a:pt x="4500" y="3857"/>
                  </a:cubicBezTo>
                  <a:cubicBezTo>
                    <a:pt x="5400" y="5657"/>
                    <a:pt x="5400" y="8229"/>
                    <a:pt x="4860" y="11314"/>
                  </a:cubicBezTo>
                  <a:cubicBezTo>
                    <a:pt x="4320" y="14400"/>
                    <a:pt x="3240" y="18000"/>
                    <a:pt x="4320" y="19800"/>
                  </a:cubicBezTo>
                  <a:cubicBezTo>
                    <a:pt x="5400" y="21600"/>
                    <a:pt x="8640" y="21600"/>
                    <a:pt x="11880" y="20829"/>
                  </a:cubicBezTo>
                  <a:cubicBezTo>
                    <a:pt x="15120" y="20057"/>
                    <a:pt x="18360" y="18514"/>
                    <a:pt x="21600" y="16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9428485" y="6913235"/>
              <a:ext cx="13758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5" y="0"/>
                  </a:moveTo>
                  <a:cubicBezTo>
                    <a:pt x="665" y="3323"/>
                    <a:pt x="665" y="6646"/>
                    <a:pt x="498" y="9692"/>
                  </a:cubicBezTo>
                  <a:cubicBezTo>
                    <a:pt x="332" y="12738"/>
                    <a:pt x="0" y="15508"/>
                    <a:pt x="0" y="15231"/>
                  </a:cubicBezTo>
                  <a:cubicBezTo>
                    <a:pt x="0" y="14954"/>
                    <a:pt x="332" y="11631"/>
                    <a:pt x="997" y="8862"/>
                  </a:cubicBezTo>
                  <a:cubicBezTo>
                    <a:pt x="1662" y="6092"/>
                    <a:pt x="2658" y="3877"/>
                    <a:pt x="3988" y="3323"/>
                  </a:cubicBezTo>
                  <a:cubicBezTo>
                    <a:pt x="5317" y="2769"/>
                    <a:pt x="6978" y="3877"/>
                    <a:pt x="9969" y="7200"/>
                  </a:cubicBezTo>
                  <a:cubicBezTo>
                    <a:pt x="12960" y="10523"/>
                    <a:pt x="17280" y="160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9871719" y="7103735"/>
              <a:ext cx="500800" cy="15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224" fill="norm" stroke="1" extrusionOk="0">
                  <a:moveTo>
                    <a:pt x="510" y="3503"/>
                  </a:moveTo>
                  <a:cubicBezTo>
                    <a:pt x="328" y="7881"/>
                    <a:pt x="145" y="12259"/>
                    <a:pt x="54" y="15324"/>
                  </a:cubicBezTo>
                  <a:cubicBezTo>
                    <a:pt x="-37" y="18389"/>
                    <a:pt x="-37" y="20141"/>
                    <a:pt x="236" y="20870"/>
                  </a:cubicBezTo>
                  <a:cubicBezTo>
                    <a:pt x="510" y="21600"/>
                    <a:pt x="1057" y="21308"/>
                    <a:pt x="2652" y="18973"/>
                  </a:cubicBezTo>
                  <a:cubicBezTo>
                    <a:pt x="4247" y="16638"/>
                    <a:pt x="6890" y="12259"/>
                    <a:pt x="9806" y="8757"/>
                  </a:cubicBezTo>
                  <a:cubicBezTo>
                    <a:pt x="12722" y="5254"/>
                    <a:pt x="15912" y="2627"/>
                    <a:pt x="17917" y="1314"/>
                  </a:cubicBezTo>
                  <a:cubicBezTo>
                    <a:pt x="19922" y="0"/>
                    <a:pt x="20743" y="0"/>
                    <a:pt x="215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9542370" y="7402185"/>
              <a:ext cx="62344" cy="37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554" fill="norm" stroke="1" extrusionOk="0">
                  <a:moveTo>
                    <a:pt x="5711" y="0"/>
                  </a:moveTo>
                  <a:cubicBezTo>
                    <a:pt x="7105" y="2807"/>
                    <a:pt x="8498" y="5614"/>
                    <a:pt x="8846" y="7688"/>
                  </a:cubicBezTo>
                  <a:cubicBezTo>
                    <a:pt x="9195" y="9763"/>
                    <a:pt x="8498" y="11105"/>
                    <a:pt x="9195" y="12386"/>
                  </a:cubicBezTo>
                  <a:cubicBezTo>
                    <a:pt x="9892" y="13668"/>
                    <a:pt x="11982" y="14888"/>
                    <a:pt x="14421" y="16108"/>
                  </a:cubicBezTo>
                  <a:cubicBezTo>
                    <a:pt x="16859" y="17329"/>
                    <a:pt x="19646" y="18549"/>
                    <a:pt x="20343" y="19464"/>
                  </a:cubicBezTo>
                  <a:cubicBezTo>
                    <a:pt x="21040" y="20380"/>
                    <a:pt x="19646" y="20990"/>
                    <a:pt x="17208" y="21295"/>
                  </a:cubicBezTo>
                  <a:cubicBezTo>
                    <a:pt x="14769" y="21600"/>
                    <a:pt x="11285" y="21600"/>
                    <a:pt x="7801" y="21478"/>
                  </a:cubicBezTo>
                  <a:cubicBezTo>
                    <a:pt x="4317" y="21356"/>
                    <a:pt x="834" y="21112"/>
                    <a:pt x="137" y="20929"/>
                  </a:cubicBezTo>
                  <a:cubicBezTo>
                    <a:pt x="-560" y="20746"/>
                    <a:pt x="1530" y="20624"/>
                    <a:pt x="3621" y="20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9727729" y="7605385"/>
              <a:ext cx="116794" cy="36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19" fill="norm" stroke="1" extrusionOk="0">
                  <a:moveTo>
                    <a:pt x="1784" y="0"/>
                  </a:moveTo>
                  <a:cubicBezTo>
                    <a:pt x="1012" y="1986"/>
                    <a:pt x="241" y="3972"/>
                    <a:pt x="48" y="5276"/>
                  </a:cubicBezTo>
                  <a:cubicBezTo>
                    <a:pt x="-145" y="6579"/>
                    <a:pt x="241" y="7200"/>
                    <a:pt x="1205" y="7697"/>
                  </a:cubicBezTo>
                  <a:cubicBezTo>
                    <a:pt x="2169" y="8193"/>
                    <a:pt x="3712" y="8566"/>
                    <a:pt x="6798" y="8131"/>
                  </a:cubicBezTo>
                  <a:cubicBezTo>
                    <a:pt x="9884" y="7697"/>
                    <a:pt x="14512" y="6455"/>
                    <a:pt x="17405" y="5276"/>
                  </a:cubicBezTo>
                  <a:cubicBezTo>
                    <a:pt x="20298" y="4097"/>
                    <a:pt x="21455" y="2979"/>
                    <a:pt x="21262" y="2855"/>
                  </a:cubicBezTo>
                  <a:cubicBezTo>
                    <a:pt x="21069" y="2731"/>
                    <a:pt x="19526" y="3600"/>
                    <a:pt x="18755" y="5090"/>
                  </a:cubicBezTo>
                  <a:cubicBezTo>
                    <a:pt x="17984" y="6579"/>
                    <a:pt x="17984" y="8690"/>
                    <a:pt x="18369" y="10800"/>
                  </a:cubicBezTo>
                  <a:cubicBezTo>
                    <a:pt x="18755" y="12910"/>
                    <a:pt x="19526" y="15021"/>
                    <a:pt x="19912" y="16386"/>
                  </a:cubicBezTo>
                  <a:cubicBezTo>
                    <a:pt x="20298" y="17752"/>
                    <a:pt x="20298" y="18372"/>
                    <a:pt x="19526" y="19117"/>
                  </a:cubicBezTo>
                  <a:cubicBezTo>
                    <a:pt x="18755" y="19862"/>
                    <a:pt x="17212" y="20731"/>
                    <a:pt x="15284" y="21166"/>
                  </a:cubicBezTo>
                  <a:cubicBezTo>
                    <a:pt x="13355" y="21600"/>
                    <a:pt x="11041" y="21600"/>
                    <a:pt x="9112" y="21352"/>
                  </a:cubicBezTo>
                  <a:cubicBezTo>
                    <a:pt x="7184" y="21103"/>
                    <a:pt x="5641" y="20607"/>
                    <a:pt x="4484" y="19614"/>
                  </a:cubicBezTo>
                  <a:cubicBezTo>
                    <a:pt x="3326" y="18621"/>
                    <a:pt x="2555" y="17131"/>
                    <a:pt x="3134" y="16200"/>
                  </a:cubicBezTo>
                  <a:cubicBezTo>
                    <a:pt x="3712" y="15269"/>
                    <a:pt x="5641" y="14897"/>
                    <a:pt x="7569" y="14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9845468" y="7771665"/>
              <a:ext cx="91361" cy="12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53" fill="norm" stroke="1" extrusionOk="0">
                  <a:moveTo>
                    <a:pt x="4418" y="4119"/>
                  </a:moveTo>
                  <a:cubicBezTo>
                    <a:pt x="5891" y="2679"/>
                    <a:pt x="7364" y="1239"/>
                    <a:pt x="9327" y="519"/>
                  </a:cubicBezTo>
                  <a:cubicBezTo>
                    <a:pt x="11291" y="-201"/>
                    <a:pt x="13745" y="-201"/>
                    <a:pt x="15464" y="699"/>
                  </a:cubicBezTo>
                  <a:cubicBezTo>
                    <a:pt x="17182" y="1599"/>
                    <a:pt x="18164" y="3399"/>
                    <a:pt x="17182" y="5019"/>
                  </a:cubicBezTo>
                  <a:cubicBezTo>
                    <a:pt x="16200" y="6639"/>
                    <a:pt x="13255" y="8079"/>
                    <a:pt x="12764" y="9339"/>
                  </a:cubicBezTo>
                  <a:cubicBezTo>
                    <a:pt x="12273" y="10599"/>
                    <a:pt x="14236" y="11679"/>
                    <a:pt x="16200" y="12759"/>
                  </a:cubicBezTo>
                  <a:cubicBezTo>
                    <a:pt x="18164" y="13839"/>
                    <a:pt x="20127" y="14919"/>
                    <a:pt x="20864" y="16359"/>
                  </a:cubicBezTo>
                  <a:cubicBezTo>
                    <a:pt x="21600" y="17799"/>
                    <a:pt x="21109" y="19599"/>
                    <a:pt x="19145" y="20499"/>
                  </a:cubicBezTo>
                  <a:cubicBezTo>
                    <a:pt x="17182" y="21399"/>
                    <a:pt x="13745" y="21399"/>
                    <a:pt x="10309" y="20319"/>
                  </a:cubicBezTo>
                  <a:cubicBezTo>
                    <a:pt x="6873" y="19239"/>
                    <a:pt x="3436" y="17079"/>
                    <a:pt x="0" y="14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9784883" y="7478385"/>
              <a:ext cx="14948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5057" y="0"/>
                  </a:moveTo>
                  <a:cubicBezTo>
                    <a:pt x="3536" y="3789"/>
                    <a:pt x="2015" y="7579"/>
                    <a:pt x="1102" y="10800"/>
                  </a:cubicBezTo>
                  <a:cubicBezTo>
                    <a:pt x="189" y="14021"/>
                    <a:pt x="-115" y="16674"/>
                    <a:pt x="37" y="16863"/>
                  </a:cubicBezTo>
                  <a:cubicBezTo>
                    <a:pt x="189" y="17053"/>
                    <a:pt x="798" y="14779"/>
                    <a:pt x="1558" y="12884"/>
                  </a:cubicBezTo>
                  <a:cubicBezTo>
                    <a:pt x="2319" y="10989"/>
                    <a:pt x="3231" y="9474"/>
                    <a:pt x="4296" y="8147"/>
                  </a:cubicBezTo>
                  <a:cubicBezTo>
                    <a:pt x="5361" y="6821"/>
                    <a:pt x="6578" y="5684"/>
                    <a:pt x="8251" y="6632"/>
                  </a:cubicBezTo>
                  <a:cubicBezTo>
                    <a:pt x="9924" y="7579"/>
                    <a:pt x="12054" y="10611"/>
                    <a:pt x="14336" y="13453"/>
                  </a:cubicBezTo>
                  <a:cubicBezTo>
                    <a:pt x="16617" y="16295"/>
                    <a:pt x="19051" y="18947"/>
                    <a:pt x="214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0074068" y="7694285"/>
              <a:ext cx="419101" cy="14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3757"/>
                  </a:moveTo>
                  <a:cubicBezTo>
                    <a:pt x="109" y="7826"/>
                    <a:pt x="218" y="11896"/>
                    <a:pt x="436" y="14870"/>
                  </a:cubicBezTo>
                  <a:cubicBezTo>
                    <a:pt x="655" y="17843"/>
                    <a:pt x="982" y="19722"/>
                    <a:pt x="1527" y="20661"/>
                  </a:cubicBezTo>
                  <a:cubicBezTo>
                    <a:pt x="2073" y="21600"/>
                    <a:pt x="2836" y="21600"/>
                    <a:pt x="4527" y="19409"/>
                  </a:cubicBezTo>
                  <a:cubicBezTo>
                    <a:pt x="6218" y="17217"/>
                    <a:pt x="8836" y="12835"/>
                    <a:pt x="11836" y="9235"/>
                  </a:cubicBezTo>
                  <a:cubicBezTo>
                    <a:pt x="14836" y="5635"/>
                    <a:pt x="18218" y="281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9743868" y="8132435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9788318" y="8189585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9788318" y="827213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9686718" y="8253085"/>
              <a:ext cx="101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6545"/>
                    <a:pt x="5400" y="13091"/>
                    <a:pt x="9000" y="16691"/>
                  </a:cubicBezTo>
                  <a:cubicBezTo>
                    <a:pt x="12600" y="20291"/>
                    <a:pt x="17100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9750218" y="8272135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9930135" y="8265785"/>
              <a:ext cx="129118" cy="28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708" y="0"/>
                  </a:moveTo>
                  <a:cubicBezTo>
                    <a:pt x="354" y="1577"/>
                    <a:pt x="0" y="3153"/>
                    <a:pt x="0" y="4336"/>
                  </a:cubicBezTo>
                  <a:cubicBezTo>
                    <a:pt x="0" y="5518"/>
                    <a:pt x="354" y="6307"/>
                    <a:pt x="2656" y="6622"/>
                  </a:cubicBezTo>
                  <a:cubicBezTo>
                    <a:pt x="4957" y="6937"/>
                    <a:pt x="9207" y="6780"/>
                    <a:pt x="12216" y="5912"/>
                  </a:cubicBezTo>
                  <a:cubicBezTo>
                    <a:pt x="15226" y="5045"/>
                    <a:pt x="16997" y="3469"/>
                    <a:pt x="18236" y="2286"/>
                  </a:cubicBezTo>
                  <a:cubicBezTo>
                    <a:pt x="19475" y="1104"/>
                    <a:pt x="20184" y="315"/>
                    <a:pt x="20538" y="394"/>
                  </a:cubicBezTo>
                  <a:cubicBezTo>
                    <a:pt x="20892" y="473"/>
                    <a:pt x="20892" y="1419"/>
                    <a:pt x="21069" y="3863"/>
                  </a:cubicBezTo>
                  <a:cubicBezTo>
                    <a:pt x="21246" y="6307"/>
                    <a:pt x="21600" y="10248"/>
                    <a:pt x="21600" y="13007"/>
                  </a:cubicBezTo>
                  <a:cubicBezTo>
                    <a:pt x="21600" y="15766"/>
                    <a:pt x="21246" y="17343"/>
                    <a:pt x="20538" y="18526"/>
                  </a:cubicBezTo>
                  <a:cubicBezTo>
                    <a:pt x="19830" y="19708"/>
                    <a:pt x="18767" y="20496"/>
                    <a:pt x="17351" y="20969"/>
                  </a:cubicBezTo>
                  <a:cubicBezTo>
                    <a:pt x="15934" y="21442"/>
                    <a:pt x="14164" y="21600"/>
                    <a:pt x="12039" y="20575"/>
                  </a:cubicBezTo>
                  <a:cubicBezTo>
                    <a:pt x="9915" y="19550"/>
                    <a:pt x="7436" y="17343"/>
                    <a:pt x="4957" y="15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9750218" y="8100685"/>
              <a:ext cx="84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737"/>
                    <a:pt x="21600" y="9474"/>
                    <a:pt x="21600" y="13074"/>
                  </a:cubicBezTo>
                  <a:cubicBezTo>
                    <a:pt x="21600" y="16674"/>
                    <a:pt x="10800" y="191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0081598" y="8322935"/>
              <a:ext cx="81371" cy="14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34" fill="norm" stroke="1" extrusionOk="0">
                  <a:moveTo>
                    <a:pt x="3014" y="0"/>
                  </a:moveTo>
                  <a:cubicBezTo>
                    <a:pt x="4122" y="1588"/>
                    <a:pt x="5229" y="3176"/>
                    <a:pt x="4676" y="5559"/>
                  </a:cubicBezTo>
                  <a:cubicBezTo>
                    <a:pt x="4122" y="7941"/>
                    <a:pt x="1906" y="11118"/>
                    <a:pt x="799" y="13818"/>
                  </a:cubicBezTo>
                  <a:cubicBezTo>
                    <a:pt x="-309" y="16518"/>
                    <a:pt x="-309" y="18741"/>
                    <a:pt x="1076" y="20012"/>
                  </a:cubicBezTo>
                  <a:cubicBezTo>
                    <a:pt x="2460" y="21282"/>
                    <a:pt x="5229" y="21600"/>
                    <a:pt x="8829" y="21124"/>
                  </a:cubicBezTo>
                  <a:cubicBezTo>
                    <a:pt x="12429" y="20647"/>
                    <a:pt x="16860" y="19376"/>
                    <a:pt x="21291" y="18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0067718" y="8380085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9976702" y="8151083"/>
              <a:ext cx="135467" cy="7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0" fill="norm" stroke="1" extrusionOk="0">
                  <a:moveTo>
                    <a:pt x="1350" y="6751"/>
                  </a:moveTo>
                  <a:cubicBezTo>
                    <a:pt x="1350" y="9520"/>
                    <a:pt x="1350" y="12289"/>
                    <a:pt x="1012" y="15059"/>
                  </a:cubicBezTo>
                  <a:cubicBezTo>
                    <a:pt x="675" y="17828"/>
                    <a:pt x="0" y="20597"/>
                    <a:pt x="0" y="20320"/>
                  </a:cubicBezTo>
                  <a:cubicBezTo>
                    <a:pt x="0" y="20043"/>
                    <a:pt x="675" y="16720"/>
                    <a:pt x="2362" y="12843"/>
                  </a:cubicBezTo>
                  <a:cubicBezTo>
                    <a:pt x="4050" y="8966"/>
                    <a:pt x="6750" y="4535"/>
                    <a:pt x="8944" y="2043"/>
                  </a:cubicBezTo>
                  <a:cubicBezTo>
                    <a:pt x="11137" y="-449"/>
                    <a:pt x="12825" y="-1003"/>
                    <a:pt x="14850" y="2320"/>
                  </a:cubicBezTo>
                  <a:cubicBezTo>
                    <a:pt x="16875" y="5643"/>
                    <a:pt x="19237" y="12843"/>
                    <a:pt x="21600" y="20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9709314" y="8055105"/>
              <a:ext cx="640238" cy="54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95" fill="norm" stroke="1" extrusionOk="0">
                  <a:moveTo>
                    <a:pt x="18365" y="5278"/>
                  </a:moveTo>
                  <a:cubicBezTo>
                    <a:pt x="17444" y="3783"/>
                    <a:pt x="16524" y="2287"/>
                    <a:pt x="15143" y="1332"/>
                  </a:cubicBezTo>
                  <a:cubicBezTo>
                    <a:pt x="13762" y="376"/>
                    <a:pt x="11920" y="-39"/>
                    <a:pt x="10044" y="3"/>
                  </a:cubicBezTo>
                  <a:cubicBezTo>
                    <a:pt x="8167" y="44"/>
                    <a:pt x="6255" y="543"/>
                    <a:pt x="4626" y="1706"/>
                  </a:cubicBezTo>
                  <a:cubicBezTo>
                    <a:pt x="2997" y="2869"/>
                    <a:pt x="1651" y="4696"/>
                    <a:pt x="872" y="6732"/>
                  </a:cubicBezTo>
                  <a:cubicBezTo>
                    <a:pt x="93" y="8767"/>
                    <a:pt x="-119" y="11010"/>
                    <a:pt x="58" y="13129"/>
                  </a:cubicBezTo>
                  <a:cubicBezTo>
                    <a:pt x="235" y="15247"/>
                    <a:pt x="802" y="17241"/>
                    <a:pt x="1899" y="18653"/>
                  </a:cubicBezTo>
                  <a:cubicBezTo>
                    <a:pt x="2997" y="20066"/>
                    <a:pt x="4626" y="20896"/>
                    <a:pt x="6432" y="21229"/>
                  </a:cubicBezTo>
                  <a:cubicBezTo>
                    <a:pt x="8238" y="21561"/>
                    <a:pt x="10221" y="21395"/>
                    <a:pt x="12133" y="20730"/>
                  </a:cubicBezTo>
                  <a:cubicBezTo>
                    <a:pt x="14045" y="20066"/>
                    <a:pt x="15886" y="18903"/>
                    <a:pt x="17338" y="17449"/>
                  </a:cubicBezTo>
                  <a:cubicBezTo>
                    <a:pt x="18790" y="15995"/>
                    <a:pt x="19852" y="14250"/>
                    <a:pt x="20525" y="12339"/>
                  </a:cubicBezTo>
                  <a:cubicBezTo>
                    <a:pt x="21198" y="10429"/>
                    <a:pt x="21481" y="8352"/>
                    <a:pt x="21410" y="6607"/>
                  </a:cubicBezTo>
                  <a:cubicBezTo>
                    <a:pt x="21339" y="4863"/>
                    <a:pt x="20914" y="3450"/>
                    <a:pt x="20206" y="2536"/>
                  </a:cubicBezTo>
                  <a:cubicBezTo>
                    <a:pt x="19498" y="1623"/>
                    <a:pt x="18507" y="1207"/>
                    <a:pt x="17515" y="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0061368" y="6838318"/>
              <a:ext cx="533921" cy="124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78" fill="norm" stroke="1" extrusionOk="0">
                  <a:moveTo>
                    <a:pt x="0" y="21578"/>
                  </a:moveTo>
                  <a:cubicBezTo>
                    <a:pt x="1793" y="21211"/>
                    <a:pt x="3586" y="20843"/>
                    <a:pt x="5592" y="20366"/>
                  </a:cubicBezTo>
                  <a:cubicBezTo>
                    <a:pt x="7598" y="19888"/>
                    <a:pt x="9818" y="19300"/>
                    <a:pt x="11696" y="18639"/>
                  </a:cubicBezTo>
                  <a:cubicBezTo>
                    <a:pt x="13575" y="17978"/>
                    <a:pt x="15111" y="17243"/>
                    <a:pt x="16221" y="16380"/>
                  </a:cubicBezTo>
                  <a:cubicBezTo>
                    <a:pt x="17331" y="15517"/>
                    <a:pt x="18014" y="14525"/>
                    <a:pt x="18783" y="13386"/>
                  </a:cubicBezTo>
                  <a:cubicBezTo>
                    <a:pt x="19551" y="12247"/>
                    <a:pt x="20405" y="10962"/>
                    <a:pt x="20917" y="9786"/>
                  </a:cubicBezTo>
                  <a:cubicBezTo>
                    <a:pt x="21429" y="8611"/>
                    <a:pt x="21600" y="7545"/>
                    <a:pt x="21515" y="6590"/>
                  </a:cubicBezTo>
                  <a:cubicBezTo>
                    <a:pt x="21429" y="5635"/>
                    <a:pt x="21088" y="4790"/>
                    <a:pt x="20575" y="4147"/>
                  </a:cubicBezTo>
                  <a:cubicBezTo>
                    <a:pt x="20063" y="3505"/>
                    <a:pt x="19380" y="3064"/>
                    <a:pt x="18655" y="2770"/>
                  </a:cubicBezTo>
                  <a:cubicBezTo>
                    <a:pt x="17929" y="2476"/>
                    <a:pt x="17160" y="2329"/>
                    <a:pt x="15923" y="2256"/>
                  </a:cubicBezTo>
                  <a:cubicBezTo>
                    <a:pt x="14685" y="2182"/>
                    <a:pt x="12977" y="2182"/>
                    <a:pt x="11910" y="2182"/>
                  </a:cubicBezTo>
                  <a:cubicBezTo>
                    <a:pt x="10843" y="2182"/>
                    <a:pt x="10416" y="2182"/>
                    <a:pt x="10032" y="2127"/>
                  </a:cubicBezTo>
                  <a:cubicBezTo>
                    <a:pt x="9647" y="2072"/>
                    <a:pt x="9306" y="1962"/>
                    <a:pt x="9135" y="1760"/>
                  </a:cubicBezTo>
                  <a:cubicBezTo>
                    <a:pt x="8964" y="1558"/>
                    <a:pt x="8964" y="1264"/>
                    <a:pt x="8879" y="1025"/>
                  </a:cubicBezTo>
                  <a:cubicBezTo>
                    <a:pt x="8794" y="786"/>
                    <a:pt x="8623" y="602"/>
                    <a:pt x="8367" y="456"/>
                  </a:cubicBezTo>
                  <a:cubicBezTo>
                    <a:pt x="8111" y="309"/>
                    <a:pt x="7769" y="198"/>
                    <a:pt x="7428" y="198"/>
                  </a:cubicBezTo>
                  <a:cubicBezTo>
                    <a:pt x="7086" y="198"/>
                    <a:pt x="6745" y="309"/>
                    <a:pt x="6403" y="437"/>
                  </a:cubicBezTo>
                  <a:cubicBezTo>
                    <a:pt x="6062" y="566"/>
                    <a:pt x="5720" y="713"/>
                    <a:pt x="5293" y="915"/>
                  </a:cubicBezTo>
                  <a:cubicBezTo>
                    <a:pt x="4866" y="1117"/>
                    <a:pt x="4354" y="1374"/>
                    <a:pt x="4183" y="1374"/>
                  </a:cubicBezTo>
                  <a:cubicBezTo>
                    <a:pt x="4013" y="1374"/>
                    <a:pt x="4183" y="1117"/>
                    <a:pt x="4440" y="915"/>
                  </a:cubicBezTo>
                  <a:cubicBezTo>
                    <a:pt x="4696" y="713"/>
                    <a:pt x="5037" y="566"/>
                    <a:pt x="5379" y="419"/>
                  </a:cubicBezTo>
                  <a:cubicBezTo>
                    <a:pt x="5720" y="272"/>
                    <a:pt x="6062" y="125"/>
                    <a:pt x="6446" y="51"/>
                  </a:cubicBezTo>
                  <a:cubicBezTo>
                    <a:pt x="6830" y="-22"/>
                    <a:pt x="7257" y="-22"/>
                    <a:pt x="8324" y="88"/>
                  </a:cubicBezTo>
                  <a:cubicBezTo>
                    <a:pt x="9391" y="198"/>
                    <a:pt x="11099" y="419"/>
                    <a:pt x="12806" y="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7979576" y="7643485"/>
              <a:ext cx="165811" cy="35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28" fill="norm" stroke="1" extrusionOk="0">
                  <a:moveTo>
                    <a:pt x="2301" y="0"/>
                  </a:moveTo>
                  <a:cubicBezTo>
                    <a:pt x="1491" y="2147"/>
                    <a:pt x="681" y="4295"/>
                    <a:pt x="276" y="5747"/>
                  </a:cubicBezTo>
                  <a:cubicBezTo>
                    <a:pt x="-129" y="7200"/>
                    <a:pt x="-129" y="7958"/>
                    <a:pt x="546" y="8526"/>
                  </a:cubicBezTo>
                  <a:cubicBezTo>
                    <a:pt x="1221" y="9095"/>
                    <a:pt x="2571" y="9474"/>
                    <a:pt x="3921" y="9537"/>
                  </a:cubicBezTo>
                  <a:cubicBezTo>
                    <a:pt x="5271" y="9600"/>
                    <a:pt x="6621" y="9347"/>
                    <a:pt x="7836" y="8905"/>
                  </a:cubicBezTo>
                  <a:cubicBezTo>
                    <a:pt x="9051" y="8463"/>
                    <a:pt x="10131" y="7832"/>
                    <a:pt x="11076" y="7074"/>
                  </a:cubicBezTo>
                  <a:cubicBezTo>
                    <a:pt x="12021" y="6316"/>
                    <a:pt x="12831" y="5432"/>
                    <a:pt x="13641" y="5432"/>
                  </a:cubicBezTo>
                  <a:cubicBezTo>
                    <a:pt x="14451" y="5432"/>
                    <a:pt x="15261" y="6316"/>
                    <a:pt x="16611" y="8084"/>
                  </a:cubicBezTo>
                  <a:cubicBezTo>
                    <a:pt x="17961" y="9853"/>
                    <a:pt x="19851" y="12505"/>
                    <a:pt x="20661" y="14526"/>
                  </a:cubicBezTo>
                  <a:cubicBezTo>
                    <a:pt x="21471" y="16547"/>
                    <a:pt x="21201" y="17937"/>
                    <a:pt x="20391" y="19074"/>
                  </a:cubicBezTo>
                  <a:cubicBezTo>
                    <a:pt x="19581" y="20211"/>
                    <a:pt x="18231" y="21095"/>
                    <a:pt x="16341" y="21347"/>
                  </a:cubicBezTo>
                  <a:cubicBezTo>
                    <a:pt x="14451" y="21600"/>
                    <a:pt x="12021" y="21221"/>
                    <a:pt x="10671" y="20716"/>
                  </a:cubicBezTo>
                  <a:cubicBezTo>
                    <a:pt x="9321" y="20211"/>
                    <a:pt x="9051" y="19579"/>
                    <a:pt x="10131" y="19011"/>
                  </a:cubicBezTo>
                  <a:cubicBezTo>
                    <a:pt x="11211" y="18442"/>
                    <a:pt x="13641" y="17937"/>
                    <a:pt x="16071" y="17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8181768" y="7834993"/>
              <a:ext cx="82551" cy="17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21600" y="2140"/>
                  </a:moveTo>
                  <a:cubicBezTo>
                    <a:pt x="18831" y="1387"/>
                    <a:pt x="16062" y="633"/>
                    <a:pt x="12462" y="257"/>
                  </a:cubicBezTo>
                  <a:cubicBezTo>
                    <a:pt x="8862" y="-120"/>
                    <a:pt x="4431" y="-120"/>
                    <a:pt x="2769" y="508"/>
                  </a:cubicBezTo>
                  <a:cubicBezTo>
                    <a:pt x="1108" y="1136"/>
                    <a:pt x="2215" y="2392"/>
                    <a:pt x="5262" y="4652"/>
                  </a:cubicBezTo>
                  <a:cubicBezTo>
                    <a:pt x="8308" y="6913"/>
                    <a:pt x="13292" y="10178"/>
                    <a:pt x="15785" y="12438"/>
                  </a:cubicBezTo>
                  <a:cubicBezTo>
                    <a:pt x="18277" y="14699"/>
                    <a:pt x="18277" y="15954"/>
                    <a:pt x="17446" y="17210"/>
                  </a:cubicBezTo>
                  <a:cubicBezTo>
                    <a:pt x="16615" y="18466"/>
                    <a:pt x="14954" y="19722"/>
                    <a:pt x="12738" y="20475"/>
                  </a:cubicBezTo>
                  <a:cubicBezTo>
                    <a:pt x="10523" y="21229"/>
                    <a:pt x="7754" y="21480"/>
                    <a:pt x="5538" y="20727"/>
                  </a:cubicBezTo>
                  <a:cubicBezTo>
                    <a:pt x="3323" y="19973"/>
                    <a:pt x="1662" y="18215"/>
                    <a:pt x="0" y="16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8200818" y="7795885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997618" y="7565458"/>
              <a:ext cx="120651" cy="10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8911"/>
                  </a:moveTo>
                  <a:cubicBezTo>
                    <a:pt x="0" y="10948"/>
                    <a:pt x="0" y="12986"/>
                    <a:pt x="189" y="12986"/>
                  </a:cubicBezTo>
                  <a:cubicBezTo>
                    <a:pt x="379" y="12986"/>
                    <a:pt x="758" y="10948"/>
                    <a:pt x="2274" y="8503"/>
                  </a:cubicBezTo>
                  <a:cubicBezTo>
                    <a:pt x="3789" y="6058"/>
                    <a:pt x="6442" y="3205"/>
                    <a:pt x="8716" y="1575"/>
                  </a:cubicBezTo>
                  <a:cubicBezTo>
                    <a:pt x="10989" y="-55"/>
                    <a:pt x="12884" y="-463"/>
                    <a:pt x="14021" y="556"/>
                  </a:cubicBezTo>
                  <a:cubicBezTo>
                    <a:pt x="15158" y="1575"/>
                    <a:pt x="15537" y="4020"/>
                    <a:pt x="16674" y="7688"/>
                  </a:cubicBezTo>
                  <a:cubicBezTo>
                    <a:pt x="17811" y="11356"/>
                    <a:pt x="19705" y="16246"/>
                    <a:pt x="21600" y="2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8363802" y="7789527"/>
              <a:ext cx="89280" cy="23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408" fill="norm" stroke="1" extrusionOk="0">
                  <a:moveTo>
                    <a:pt x="491" y="3472"/>
                  </a:moveTo>
                  <a:cubicBezTo>
                    <a:pt x="0" y="2508"/>
                    <a:pt x="-491" y="1544"/>
                    <a:pt x="982" y="869"/>
                  </a:cubicBezTo>
                  <a:cubicBezTo>
                    <a:pt x="2454" y="194"/>
                    <a:pt x="5891" y="-192"/>
                    <a:pt x="8591" y="97"/>
                  </a:cubicBezTo>
                  <a:cubicBezTo>
                    <a:pt x="11291" y="387"/>
                    <a:pt x="13254" y="1351"/>
                    <a:pt x="13745" y="2990"/>
                  </a:cubicBezTo>
                  <a:cubicBezTo>
                    <a:pt x="14236" y="4629"/>
                    <a:pt x="13254" y="6944"/>
                    <a:pt x="11782" y="8390"/>
                  </a:cubicBezTo>
                  <a:cubicBezTo>
                    <a:pt x="10309" y="9837"/>
                    <a:pt x="8345" y="10415"/>
                    <a:pt x="8591" y="10897"/>
                  </a:cubicBezTo>
                  <a:cubicBezTo>
                    <a:pt x="8836" y="11379"/>
                    <a:pt x="11291" y="11765"/>
                    <a:pt x="13745" y="12247"/>
                  </a:cubicBezTo>
                  <a:cubicBezTo>
                    <a:pt x="16200" y="12729"/>
                    <a:pt x="18654" y="13308"/>
                    <a:pt x="19882" y="14272"/>
                  </a:cubicBezTo>
                  <a:cubicBezTo>
                    <a:pt x="21109" y="15237"/>
                    <a:pt x="21109" y="16587"/>
                    <a:pt x="18900" y="17840"/>
                  </a:cubicBezTo>
                  <a:cubicBezTo>
                    <a:pt x="16691" y="19094"/>
                    <a:pt x="12273" y="20251"/>
                    <a:pt x="7854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8499268" y="7973685"/>
              <a:ext cx="92341" cy="24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61" fill="norm" stroke="1" extrusionOk="0">
                  <a:moveTo>
                    <a:pt x="0" y="0"/>
                  </a:moveTo>
                  <a:cubicBezTo>
                    <a:pt x="0" y="939"/>
                    <a:pt x="0" y="1878"/>
                    <a:pt x="982" y="2630"/>
                  </a:cubicBezTo>
                  <a:cubicBezTo>
                    <a:pt x="1964" y="3381"/>
                    <a:pt x="3927" y="3944"/>
                    <a:pt x="6136" y="4038"/>
                  </a:cubicBezTo>
                  <a:cubicBezTo>
                    <a:pt x="8345" y="4132"/>
                    <a:pt x="10800" y="3757"/>
                    <a:pt x="12518" y="3005"/>
                  </a:cubicBezTo>
                  <a:cubicBezTo>
                    <a:pt x="14236" y="2254"/>
                    <a:pt x="15218" y="1127"/>
                    <a:pt x="15464" y="1033"/>
                  </a:cubicBezTo>
                  <a:cubicBezTo>
                    <a:pt x="15709" y="939"/>
                    <a:pt x="15218" y="1878"/>
                    <a:pt x="15955" y="4320"/>
                  </a:cubicBezTo>
                  <a:cubicBezTo>
                    <a:pt x="16691" y="6762"/>
                    <a:pt x="18655" y="10706"/>
                    <a:pt x="19882" y="13242"/>
                  </a:cubicBezTo>
                  <a:cubicBezTo>
                    <a:pt x="21109" y="15777"/>
                    <a:pt x="21600" y="16904"/>
                    <a:pt x="21355" y="17937"/>
                  </a:cubicBezTo>
                  <a:cubicBezTo>
                    <a:pt x="21109" y="18970"/>
                    <a:pt x="20127" y="19910"/>
                    <a:pt x="18409" y="20567"/>
                  </a:cubicBezTo>
                  <a:cubicBezTo>
                    <a:pt x="16691" y="21224"/>
                    <a:pt x="14236" y="21600"/>
                    <a:pt x="12273" y="21412"/>
                  </a:cubicBezTo>
                  <a:cubicBezTo>
                    <a:pt x="10309" y="21224"/>
                    <a:pt x="8836" y="20473"/>
                    <a:pt x="8100" y="19252"/>
                  </a:cubicBezTo>
                  <a:cubicBezTo>
                    <a:pt x="7364" y="18031"/>
                    <a:pt x="7364" y="16341"/>
                    <a:pt x="7364" y="14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8626268" y="8053791"/>
              <a:ext cx="88901" cy="12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21600" y="409"/>
                  </a:moveTo>
                  <a:cubicBezTo>
                    <a:pt x="19029" y="55"/>
                    <a:pt x="16457" y="-299"/>
                    <a:pt x="14143" y="409"/>
                  </a:cubicBezTo>
                  <a:cubicBezTo>
                    <a:pt x="11829" y="1117"/>
                    <a:pt x="9771" y="2888"/>
                    <a:pt x="7971" y="5544"/>
                  </a:cubicBezTo>
                  <a:cubicBezTo>
                    <a:pt x="6171" y="8199"/>
                    <a:pt x="4629" y="11740"/>
                    <a:pt x="4114" y="14396"/>
                  </a:cubicBezTo>
                  <a:cubicBezTo>
                    <a:pt x="3600" y="17052"/>
                    <a:pt x="4114" y="18822"/>
                    <a:pt x="5657" y="19885"/>
                  </a:cubicBezTo>
                  <a:cubicBezTo>
                    <a:pt x="7200" y="20947"/>
                    <a:pt x="9771" y="21301"/>
                    <a:pt x="12086" y="20947"/>
                  </a:cubicBezTo>
                  <a:cubicBezTo>
                    <a:pt x="14400" y="20593"/>
                    <a:pt x="16457" y="19531"/>
                    <a:pt x="17229" y="18114"/>
                  </a:cubicBezTo>
                  <a:cubicBezTo>
                    <a:pt x="18000" y="16698"/>
                    <a:pt x="17486" y="14927"/>
                    <a:pt x="14400" y="13334"/>
                  </a:cubicBezTo>
                  <a:cubicBezTo>
                    <a:pt x="11314" y="11740"/>
                    <a:pt x="5657" y="10324"/>
                    <a:pt x="0" y="8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8515053" y="7869883"/>
              <a:ext cx="117566" cy="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29" fill="norm" stroke="1" extrusionOk="0">
                  <a:moveTo>
                    <a:pt x="2910" y="7874"/>
                  </a:moveTo>
                  <a:cubicBezTo>
                    <a:pt x="1367" y="9347"/>
                    <a:pt x="-176" y="10820"/>
                    <a:pt x="17" y="10820"/>
                  </a:cubicBezTo>
                  <a:cubicBezTo>
                    <a:pt x="210" y="10820"/>
                    <a:pt x="2138" y="9347"/>
                    <a:pt x="4260" y="7384"/>
                  </a:cubicBezTo>
                  <a:cubicBezTo>
                    <a:pt x="6381" y="5420"/>
                    <a:pt x="8695" y="2965"/>
                    <a:pt x="10817" y="1493"/>
                  </a:cubicBezTo>
                  <a:cubicBezTo>
                    <a:pt x="12938" y="20"/>
                    <a:pt x="14867" y="-471"/>
                    <a:pt x="16024" y="511"/>
                  </a:cubicBezTo>
                  <a:cubicBezTo>
                    <a:pt x="17181" y="1493"/>
                    <a:pt x="17567" y="3947"/>
                    <a:pt x="18338" y="7629"/>
                  </a:cubicBezTo>
                  <a:cubicBezTo>
                    <a:pt x="19110" y="11311"/>
                    <a:pt x="20267" y="16220"/>
                    <a:pt x="21424" y="21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8734218" y="8183235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3744"/>
                    <a:pt x="8800" y="7488"/>
                    <a:pt x="12400" y="11088"/>
                  </a:cubicBezTo>
                  <a:cubicBezTo>
                    <a:pt x="16000" y="14688"/>
                    <a:pt x="18800" y="181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8759618" y="8316585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5891"/>
                    <a:pt x="18982" y="11782"/>
                    <a:pt x="15382" y="15382"/>
                  </a:cubicBezTo>
                  <a:cubicBezTo>
                    <a:pt x="11782" y="18982"/>
                    <a:pt x="5891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8" name="Drawing"/>
          <p:cNvGrpSpPr/>
          <p:nvPr/>
        </p:nvGrpSpPr>
        <p:grpSpPr>
          <a:xfrm>
            <a:off x="1085849" y="968288"/>
            <a:ext cx="11452628" cy="8135962"/>
            <a:chOff x="0" y="-12700"/>
            <a:chExt cx="11452626" cy="8135960"/>
          </a:xfrm>
        </p:grpSpPr>
        <p:sp>
          <p:nvSpPr>
            <p:cNvPr id="2543" name="Line"/>
            <p:cNvSpPr/>
            <p:nvPr/>
          </p:nvSpPr>
          <p:spPr>
            <a:xfrm>
              <a:off x="2134305" y="485861"/>
              <a:ext cx="294840" cy="313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409" y="0"/>
                  </a:moveTo>
                  <a:cubicBezTo>
                    <a:pt x="102" y="73"/>
                    <a:pt x="-204" y="146"/>
                    <a:pt x="179" y="285"/>
                  </a:cubicBezTo>
                  <a:cubicBezTo>
                    <a:pt x="562" y="424"/>
                    <a:pt x="1634" y="628"/>
                    <a:pt x="3090" y="920"/>
                  </a:cubicBezTo>
                  <a:cubicBezTo>
                    <a:pt x="4545" y="1212"/>
                    <a:pt x="6383" y="1592"/>
                    <a:pt x="7992" y="2015"/>
                  </a:cubicBezTo>
                  <a:cubicBezTo>
                    <a:pt x="9600" y="2439"/>
                    <a:pt x="10979" y="2906"/>
                    <a:pt x="12358" y="3432"/>
                  </a:cubicBezTo>
                  <a:cubicBezTo>
                    <a:pt x="13736" y="3958"/>
                    <a:pt x="15115" y="4542"/>
                    <a:pt x="16034" y="5075"/>
                  </a:cubicBezTo>
                  <a:cubicBezTo>
                    <a:pt x="16953" y="5608"/>
                    <a:pt x="17413" y="6090"/>
                    <a:pt x="17719" y="6609"/>
                  </a:cubicBezTo>
                  <a:cubicBezTo>
                    <a:pt x="18026" y="7127"/>
                    <a:pt x="18179" y="7682"/>
                    <a:pt x="18256" y="8259"/>
                  </a:cubicBezTo>
                  <a:cubicBezTo>
                    <a:pt x="18332" y="8836"/>
                    <a:pt x="18332" y="9434"/>
                    <a:pt x="18332" y="10033"/>
                  </a:cubicBezTo>
                  <a:cubicBezTo>
                    <a:pt x="18332" y="10632"/>
                    <a:pt x="18332" y="11231"/>
                    <a:pt x="18409" y="11822"/>
                  </a:cubicBezTo>
                  <a:cubicBezTo>
                    <a:pt x="18485" y="12414"/>
                    <a:pt x="18639" y="12998"/>
                    <a:pt x="18868" y="13568"/>
                  </a:cubicBezTo>
                  <a:cubicBezTo>
                    <a:pt x="19098" y="14137"/>
                    <a:pt x="19405" y="14692"/>
                    <a:pt x="19711" y="15240"/>
                  </a:cubicBezTo>
                  <a:cubicBezTo>
                    <a:pt x="20017" y="15787"/>
                    <a:pt x="20324" y="16328"/>
                    <a:pt x="20630" y="16868"/>
                  </a:cubicBezTo>
                  <a:cubicBezTo>
                    <a:pt x="20936" y="17409"/>
                    <a:pt x="21243" y="17949"/>
                    <a:pt x="21319" y="18518"/>
                  </a:cubicBezTo>
                  <a:cubicBezTo>
                    <a:pt x="21396" y="19088"/>
                    <a:pt x="21243" y="19687"/>
                    <a:pt x="20936" y="20205"/>
                  </a:cubicBezTo>
                  <a:cubicBezTo>
                    <a:pt x="20630" y="20724"/>
                    <a:pt x="20170" y="21162"/>
                    <a:pt x="197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822450" y="3337011"/>
              <a:ext cx="7004050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546"/>
                  </a:moveTo>
                  <a:cubicBezTo>
                    <a:pt x="222" y="17912"/>
                    <a:pt x="444" y="15278"/>
                    <a:pt x="672" y="13698"/>
                  </a:cubicBezTo>
                  <a:cubicBezTo>
                    <a:pt x="901" y="12117"/>
                    <a:pt x="1136" y="11590"/>
                    <a:pt x="1384" y="11327"/>
                  </a:cubicBezTo>
                  <a:cubicBezTo>
                    <a:pt x="1632" y="11063"/>
                    <a:pt x="1893" y="11063"/>
                    <a:pt x="2167" y="11063"/>
                  </a:cubicBezTo>
                  <a:cubicBezTo>
                    <a:pt x="2441" y="11063"/>
                    <a:pt x="2729" y="11063"/>
                    <a:pt x="3006" y="10800"/>
                  </a:cubicBezTo>
                  <a:cubicBezTo>
                    <a:pt x="3283" y="10537"/>
                    <a:pt x="3551" y="10010"/>
                    <a:pt x="3802" y="9746"/>
                  </a:cubicBezTo>
                  <a:cubicBezTo>
                    <a:pt x="4054" y="9483"/>
                    <a:pt x="4289" y="9483"/>
                    <a:pt x="4520" y="9220"/>
                  </a:cubicBezTo>
                  <a:cubicBezTo>
                    <a:pt x="4752" y="8956"/>
                    <a:pt x="4981" y="8429"/>
                    <a:pt x="5235" y="8166"/>
                  </a:cubicBezTo>
                  <a:cubicBezTo>
                    <a:pt x="5490" y="7902"/>
                    <a:pt x="5770" y="7902"/>
                    <a:pt x="6048" y="7639"/>
                  </a:cubicBezTo>
                  <a:cubicBezTo>
                    <a:pt x="6325" y="7376"/>
                    <a:pt x="6599" y="6849"/>
                    <a:pt x="6880" y="6585"/>
                  </a:cubicBezTo>
                  <a:cubicBezTo>
                    <a:pt x="7161" y="6322"/>
                    <a:pt x="7448" y="6322"/>
                    <a:pt x="7725" y="6059"/>
                  </a:cubicBezTo>
                  <a:cubicBezTo>
                    <a:pt x="8003" y="5795"/>
                    <a:pt x="8271" y="5268"/>
                    <a:pt x="8502" y="5005"/>
                  </a:cubicBezTo>
                  <a:cubicBezTo>
                    <a:pt x="8734" y="4741"/>
                    <a:pt x="8930" y="4741"/>
                    <a:pt x="9122" y="4478"/>
                  </a:cubicBezTo>
                  <a:cubicBezTo>
                    <a:pt x="9315" y="4215"/>
                    <a:pt x="9504" y="3688"/>
                    <a:pt x="9697" y="3424"/>
                  </a:cubicBezTo>
                  <a:cubicBezTo>
                    <a:pt x="9889" y="3161"/>
                    <a:pt x="10085" y="3161"/>
                    <a:pt x="10288" y="2898"/>
                  </a:cubicBezTo>
                  <a:cubicBezTo>
                    <a:pt x="10490" y="2634"/>
                    <a:pt x="10699" y="2107"/>
                    <a:pt x="10914" y="1844"/>
                  </a:cubicBezTo>
                  <a:cubicBezTo>
                    <a:pt x="11130" y="1580"/>
                    <a:pt x="11352" y="1580"/>
                    <a:pt x="11570" y="1317"/>
                  </a:cubicBezTo>
                  <a:cubicBezTo>
                    <a:pt x="11789" y="1054"/>
                    <a:pt x="12004" y="527"/>
                    <a:pt x="12236" y="263"/>
                  </a:cubicBezTo>
                  <a:cubicBezTo>
                    <a:pt x="12468" y="0"/>
                    <a:pt x="12716" y="0"/>
                    <a:pt x="12957" y="0"/>
                  </a:cubicBezTo>
                  <a:cubicBezTo>
                    <a:pt x="13199" y="0"/>
                    <a:pt x="13434" y="0"/>
                    <a:pt x="13679" y="0"/>
                  </a:cubicBezTo>
                  <a:cubicBezTo>
                    <a:pt x="13923" y="0"/>
                    <a:pt x="14178" y="0"/>
                    <a:pt x="14423" y="0"/>
                  </a:cubicBezTo>
                  <a:cubicBezTo>
                    <a:pt x="14668" y="0"/>
                    <a:pt x="14903" y="0"/>
                    <a:pt x="15141" y="263"/>
                  </a:cubicBezTo>
                  <a:cubicBezTo>
                    <a:pt x="15379" y="527"/>
                    <a:pt x="15621" y="1054"/>
                    <a:pt x="15846" y="1580"/>
                  </a:cubicBezTo>
                  <a:cubicBezTo>
                    <a:pt x="16071" y="2107"/>
                    <a:pt x="16280" y="2634"/>
                    <a:pt x="16505" y="3424"/>
                  </a:cubicBezTo>
                  <a:cubicBezTo>
                    <a:pt x="16730" y="4215"/>
                    <a:pt x="16972" y="5268"/>
                    <a:pt x="17187" y="6322"/>
                  </a:cubicBezTo>
                  <a:cubicBezTo>
                    <a:pt x="17403" y="7376"/>
                    <a:pt x="17592" y="8429"/>
                    <a:pt x="17788" y="9220"/>
                  </a:cubicBezTo>
                  <a:cubicBezTo>
                    <a:pt x="17984" y="10010"/>
                    <a:pt x="18186" y="10537"/>
                    <a:pt x="18421" y="11590"/>
                  </a:cubicBezTo>
                  <a:cubicBezTo>
                    <a:pt x="18656" y="12644"/>
                    <a:pt x="18924" y="14224"/>
                    <a:pt x="19168" y="15541"/>
                  </a:cubicBezTo>
                  <a:cubicBezTo>
                    <a:pt x="19413" y="16859"/>
                    <a:pt x="19635" y="17912"/>
                    <a:pt x="19877" y="18702"/>
                  </a:cubicBezTo>
                  <a:cubicBezTo>
                    <a:pt x="20118" y="19493"/>
                    <a:pt x="20379" y="20020"/>
                    <a:pt x="20650" y="20546"/>
                  </a:cubicBezTo>
                  <a:cubicBezTo>
                    <a:pt x="20921" y="21073"/>
                    <a:pt x="21202" y="21600"/>
                    <a:pt x="21362" y="21600"/>
                  </a:cubicBezTo>
                  <a:cubicBezTo>
                    <a:pt x="21522" y="21600"/>
                    <a:pt x="21561" y="21073"/>
                    <a:pt x="21600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4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357029" y="396961"/>
              <a:ext cx="5059772" cy="2413009"/>
            </a:xfrm>
            <a:prstGeom prst="rect">
              <a:avLst/>
            </a:prstGeom>
            <a:effectLst/>
          </p:spPr>
        </p:pic>
        <p:pic>
          <p:nvPicPr>
            <p:cNvPr id="2547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035300" y="2657561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254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061494" y="2589157"/>
              <a:ext cx="132557" cy="143050"/>
            </a:xfrm>
            <a:prstGeom prst="rect">
              <a:avLst/>
            </a:prstGeom>
            <a:effectLst/>
          </p:spPr>
        </p:pic>
        <p:pic>
          <p:nvPicPr>
            <p:cNvPr id="255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918744" y="2470824"/>
              <a:ext cx="121074" cy="137461"/>
            </a:xfrm>
            <a:prstGeom prst="rect">
              <a:avLst/>
            </a:prstGeom>
            <a:effectLst/>
          </p:spPr>
        </p:pic>
        <p:pic>
          <p:nvPicPr>
            <p:cNvPr id="255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724391" y="2220419"/>
              <a:ext cx="135804" cy="131548"/>
            </a:xfrm>
            <a:prstGeom prst="rect">
              <a:avLst/>
            </a:prstGeom>
            <a:effectLst/>
          </p:spPr>
        </p:pic>
        <p:pic>
          <p:nvPicPr>
            <p:cNvPr id="2555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07050" y="1971761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255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571869" y="1900690"/>
              <a:ext cx="168531" cy="115543"/>
            </a:xfrm>
            <a:prstGeom prst="rect">
              <a:avLst/>
            </a:prstGeom>
            <a:effectLst/>
          </p:spPr>
        </p:pic>
        <p:pic>
          <p:nvPicPr>
            <p:cNvPr id="255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341342" y="1448809"/>
              <a:ext cx="156825" cy="118996"/>
            </a:xfrm>
            <a:prstGeom prst="rect">
              <a:avLst/>
            </a:prstGeom>
            <a:effectLst/>
          </p:spPr>
        </p:pic>
        <p:pic>
          <p:nvPicPr>
            <p:cNvPr id="256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929438" y="911816"/>
              <a:ext cx="166777" cy="137372"/>
            </a:xfrm>
            <a:prstGeom prst="rect">
              <a:avLst/>
            </a:prstGeom>
            <a:effectLst/>
          </p:spPr>
        </p:pic>
        <p:sp>
          <p:nvSpPr>
            <p:cNvPr id="2563" name="Line"/>
            <p:cNvSpPr/>
            <p:nvPr/>
          </p:nvSpPr>
          <p:spPr>
            <a:xfrm>
              <a:off x="5695950" y="2105111"/>
              <a:ext cx="19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5689600" y="2448011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5707427" y="2829011"/>
              <a:ext cx="1392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10"/>
                    <a:pt x="1783" y="11421"/>
                    <a:pt x="240" y="15021"/>
                  </a:cubicBezTo>
                  <a:cubicBezTo>
                    <a:pt x="-1303" y="18621"/>
                    <a:pt x="4868" y="2011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721350" y="3133811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5693833" y="3334894"/>
              <a:ext cx="52917" cy="3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1" fill="norm" stroke="1" extrusionOk="0">
                  <a:moveTo>
                    <a:pt x="11232" y="14400"/>
                  </a:moveTo>
                  <a:cubicBezTo>
                    <a:pt x="10368" y="7200"/>
                    <a:pt x="9504" y="0"/>
                    <a:pt x="9072" y="0"/>
                  </a:cubicBezTo>
                  <a:cubicBezTo>
                    <a:pt x="8640" y="0"/>
                    <a:pt x="8640" y="7200"/>
                    <a:pt x="6480" y="11520"/>
                  </a:cubicBezTo>
                  <a:cubicBezTo>
                    <a:pt x="4320" y="15840"/>
                    <a:pt x="0" y="17280"/>
                    <a:pt x="1296" y="18720"/>
                  </a:cubicBezTo>
                  <a:cubicBezTo>
                    <a:pt x="2592" y="20160"/>
                    <a:pt x="9504" y="21600"/>
                    <a:pt x="14256" y="19440"/>
                  </a:cubicBezTo>
                  <a:cubicBezTo>
                    <a:pt x="19008" y="17280"/>
                    <a:pt x="21600" y="11520"/>
                    <a:pt x="20304" y="8640"/>
                  </a:cubicBezTo>
                  <a:cubicBezTo>
                    <a:pt x="19008" y="5760"/>
                    <a:pt x="13824" y="5760"/>
                    <a:pt x="9072" y="8640"/>
                  </a:cubicBezTo>
                  <a:cubicBezTo>
                    <a:pt x="4320" y="11520"/>
                    <a:pt x="0" y="17280"/>
                    <a:pt x="0" y="19440"/>
                  </a:cubicBezTo>
                  <a:cubicBezTo>
                    <a:pt x="0" y="21600"/>
                    <a:pt x="4320" y="20160"/>
                    <a:pt x="8640" y="19440"/>
                  </a:cubicBezTo>
                  <a:cubicBezTo>
                    <a:pt x="12960" y="18720"/>
                    <a:pt x="17280" y="18720"/>
                    <a:pt x="21600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5697597" y="3461894"/>
              <a:ext cx="93603" cy="29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67" fill="norm" stroke="1" extrusionOk="0">
                  <a:moveTo>
                    <a:pt x="3946" y="1565"/>
                  </a:moveTo>
                  <a:cubicBezTo>
                    <a:pt x="4426" y="783"/>
                    <a:pt x="4906" y="0"/>
                    <a:pt x="5146" y="0"/>
                  </a:cubicBezTo>
                  <a:cubicBezTo>
                    <a:pt x="5386" y="0"/>
                    <a:pt x="5386" y="783"/>
                    <a:pt x="4426" y="3522"/>
                  </a:cubicBezTo>
                  <a:cubicBezTo>
                    <a:pt x="3466" y="6261"/>
                    <a:pt x="1546" y="10957"/>
                    <a:pt x="586" y="14087"/>
                  </a:cubicBezTo>
                  <a:cubicBezTo>
                    <a:pt x="-374" y="17217"/>
                    <a:pt x="-374" y="18783"/>
                    <a:pt x="2266" y="19878"/>
                  </a:cubicBezTo>
                  <a:cubicBezTo>
                    <a:pt x="4906" y="20974"/>
                    <a:pt x="10186" y="21600"/>
                    <a:pt x="13786" y="21443"/>
                  </a:cubicBezTo>
                  <a:cubicBezTo>
                    <a:pt x="17386" y="21287"/>
                    <a:pt x="19306" y="20348"/>
                    <a:pt x="21226" y="19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5657850" y="3610061"/>
              <a:ext cx="184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6444710" y="3413211"/>
              <a:ext cx="95791" cy="33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85" fill="norm" stroke="1" extrusionOk="0">
                  <a:moveTo>
                    <a:pt x="4346" y="0"/>
                  </a:moveTo>
                  <a:cubicBezTo>
                    <a:pt x="2467" y="4619"/>
                    <a:pt x="589" y="9238"/>
                    <a:pt x="120" y="12362"/>
                  </a:cubicBezTo>
                  <a:cubicBezTo>
                    <a:pt x="-350" y="15487"/>
                    <a:pt x="589" y="17117"/>
                    <a:pt x="2467" y="18475"/>
                  </a:cubicBezTo>
                  <a:cubicBezTo>
                    <a:pt x="4346" y="19834"/>
                    <a:pt x="7163" y="20921"/>
                    <a:pt x="9746" y="21260"/>
                  </a:cubicBezTo>
                  <a:cubicBezTo>
                    <a:pt x="12328" y="21600"/>
                    <a:pt x="14676" y="21192"/>
                    <a:pt x="16554" y="20649"/>
                  </a:cubicBezTo>
                  <a:cubicBezTo>
                    <a:pt x="18433" y="20106"/>
                    <a:pt x="19841" y="19426"/>
                    <a:pt x="21250" y="18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6400800" y="3610061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6584950" y="3622761"/>
              <a:ext cx="698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600512" y="3552911"/>
              <a:ext cx="3523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2571"/>
                    <a:pt x="-1623" y="5143"/>
                    <a:pt x="777" y="8743"/>
                  </a:cubicBezTo>
                  <a:cubicBezTo>
                    <a:pt x="3177" y="12343"/>
                    <a:pt x="11577" y="16971"/>
                    <a:pt x="199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6731000" y="3546561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207250" y="3356061"/>
              <a:ext cx="190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226300" y="3476711"/>
              <a:ext cx="698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45" y="0"/>
                  </a:moveTo>
                  <a:cubicBezTo>
                    <a:pt x="9164" y="4347"/>
                    <a:pt x="4582" y="8694"/>
                    <a:pt x="2291" y="11751"/>
                  </a:cubicBezTo>
                  <a:cubicBezTo>
                    <a:pt x="0" y="14808"/>
                    <a:pt x="0" y="16574"/>
                    <a:pt x="0" y="17864"/>
                  </a:cubicBezTo>
                  <a:cubicBezTo>
                    <a:pt x="0" y="19155"/>
                    <a:pt x="0" y="19970"/>
                    <a:pt x="1309" y="20581"/>
                  </a:cubicBezTo>
                  <a:cubicBezTo>
                    <a:pt x="2618" y="21192"/>
                    <a:pt x="5236" y="21600"/>
                    <a:pt x="7855" y="21600"/>
                  </a:cubicBezTo>
                  <a:cubicBezTo>
                    <a:pt x="10473" y="21600"/>
                    <a:pt x="13091" y="21192"/>
                    <a:pt x="15382" y="20649"/>
                  </a:cubicBezTo>
                  <a:cubicBezTo>
                    <a:pt x="17673" y="20106"/>
                    <a:pt x="19636" y="19426"/>
                    <a:pt x="21600" y="18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7169150" y="3654511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7353300" y="3648161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7417163" y="3603711"/>
              <a:ext cx="3138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469"/>
                    <a:pt x="-1582" y="8938"/>
                    <a:pt x="1118" y="12538"/>
                  </a:cubicBezTo>
                  <a:cubicBezTo>
                    <a:pt x="3818" y="16138"/>
                    <a:pt x="11918" y="18869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7505700" y="3601817"/>
              <a:ext cx="254000" cy="20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192"/>
                  </a:moveTo>
                  <a:cubicBezTo>
                    <a:pt x="1980" y="-22"/>
                    <a:pt x="3960" y="-236"/>
                    <a:pt x="5490" y="619"/>
                  </a:cubicBezTo>
                  <a:cubicBezTo>
                    <a:pt x="7020" y="1475"/>
                    <a:pt x="8100" y="3400"/>
                    <a:pt x="8460" y="5538"/>
                  </a:cubicBezTo>
                  <a:cubicBezTo>
                    <a:pt x="8820" y="7677"/>
                    <a:pt x="8460" y="10029"/>
                    <a:pt x="7560" y="12061"/>
                  </a:cubicBezTo>
                  <a:cubicBezTo>
                    <a:pt x="6660" y="14093"/>
                    <a:pt x="5220" y="15804"/>
                    <a:pt x="4230" y="17301"/>
                  </a:cubicBezTo>
                  <a:cubicBezTo>
                    <a:pt x="3240" y="18798"/>
                    <a:pt x="2700" y="20081"/>
                    <a:pt x="3060" y="20722"/>
                  </a:cubicBezTo>
                  <a:cubicBezTo>
                    <a:pt x="3420" y="21364"/>
                    <a:pt x="4680" y="21364"/>
                    <a:pt x="7920" y="20615"/>
                  </a:cubicBezTo>
                  <a:cubicBezTo>
                    <a:pt x="11160" y="19867"/>
                    <a:pt x="16380" y="18370"/>
                    <a:pt x="21600" y="16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7956550" y="3406861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8039893" y="3552911"/>
              <a:ext cx="69057" cy="27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81" fill="norm" stroke="1" extrusionOk="0">
                  <a:moveTo>
                    <a:pt x="21355" y="0"/>
                  </a:moveTo>
                  <a:cubicBezTo>
                    <a:pt x="16119" y="3573"/>
                    <a:pt x="10882" y="7146"/>
                    <a:pt x="7282" y="9988"/>
                  </a:cubicBezTo>
                  <a:cubicBezTo>
                    <a:pt x="3682" y="12830"/>
                    <a:pt x="1719" y="14941"/>
                    <a:pt x="737" y="16484"/>
                  </a:cubicBezTo>
                  <a:cubicBezTo>
                    <a:pt x="-245" y="18027"/>
                    <a:pt x="-245" y="19002"/>
                    <a:pt x="737" y="19814"/>
                  </a:cubicBezTo>
                  <a:cubicBezTo>
                    <a:pt x="1719" y="20626"/>
                    <a:pt x="3682" y="21275"/>
                    <a:pt x="7282" y="21438"/>
                  </a:cubicBezTo>
                  <a:cubicBezTo>
                    <a:pt x="10882" y="21600"/>
                    <a:pt x="16119" y="21275"/>
                    <a:pt x="21355" y="20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8032750" y="3718011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8204200" y="3730711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8258356" y="3673561"/>
              <a:ext cx="156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00"/>
                    <a:pt x="3818" y="11400"/>
                    <a:pt x="1118" y="15000"/>
                  </a:cubicBezTo>
                  <a:cubicBezTo>
                    <a:pt x="-1582" y="18600"/>
                    <a:pt x="1118" y="201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8356600" y="3651961"/>
              <a:ext cx="162916" cy="31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85" fill="norm" stroke="1" extrusionOk="0">
                  <a:moveTo>
                    <a:pt x="831" y="1915"/>
                  </a:moveTo>
                  <a:cubicBezTo>
                    <a:pt x="1662" y="1335"/>
                    <a:pt x="2492" y="755"/>
                    <a:pt x="3600" y="392"/>
                  </a:cubicBezTo>
                  <a:cubicBezTo>
                    <a:pt x="4708" y="30"/>
                    <a:pt x="6092" y="-115"/>
                    <a:pt x="7200" y="102"/>
                  </a:cubicBezTo>
                  <a:cubicBezTo>
                    <a:pt x="8308" y="320"/>
                    <a:pt x="9138" y="900"/>
                    <a:pt x="9000" y="2059"/>
                  </a:cubicBezTo>
                  <a:cubicBezTo>
                    <a:pt x="8862" y="3219"/>
                    <a:pt x="7754" y="4959"/>
                    <a:pt x="6646" y="6046"/>
                  </a:cubicBezTo>
                  <a:cubicBezTo>
                    <a:pt x="5538" y="7133"/>
                    <a:pt x="4431" y="7568"/>
                    <a:pt x="4569" y="8003"/>
                  </a:cubicBezTo>
                  <a:cubicBezTo>
                    <a:pt x="4708" y="8438"/>
                    <a:pt x="6092" y="8873"/>
                    <a:pt x="8585" y="9743"/>
                  </a:cubicBezTo>
                  <a:cubicBezTo>
                    <a:pt x="11077" y="10613"/>
                    <a:pt x="14677" y="11917"/>
                    <a:pt x="17031" y="13004"/>
                  </a:cubicBezTo>
                  <a:cubicBezTo>
                    <a:pt x="19385" y="14092"/>
                    <a:pt x="20492" y="14962"/>
                    <a:pt x="21046" y="15831"/>
                  </a:cubicBezTo>
                  <a:cubicBezTo>
                    <a:pt x="21600" y="16701"/>
                    <a:pt x="21600" y="17571"/>
                    <a:pt x="18000" y="18513"/>
                  </a:cubicBezTo>
                  <a:cubicBezTo>
                    <a:pt x="14400" y="19455"/>
                    <a:pt x="7200" y="20470"/>
                    <a:pt x="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8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277100" y="36008"/>
              <a:ext cx="413275" cy="475254"/>
            </a:xfrm>
            <a:prstGeom prst="rect">
              <a:avLst/>
            </a:prstGeom>
            <a:effectLst/>
          </p:spPr>
        </p:pic>
        <p:pic>
          <p:nvPicPr>
            <p:cNvPr id="258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440083" y="157113"/>
              <a:ext cx="204372" cy="202018"/>
            </a:xfrm>
            <a:prstGeom prst="rect">
              <a:avLst/>
            </a:prstGeom>
            <a:effectLst/>
          </p:spPr>
        </p:pic>
        <p:pic>
          <p:nvPicPr>
            <p:cNvPr id="259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740932" y="2347570"/>
              <a:ext cx="102939" cy="108012"/>
            </a:xfrm>
            <a:prstGeom prst="rect">
              <a:avLst/>
            </a:prstGeom>
            <a:effectLst/>
          </p:spPr>
        </p:pic>
        <p:pic>
          <p:nvPicPr>
            <p:cNvPr id="259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583371" y="2097511"/>
              <a:ext cx="173160" cy="159131"/>
            </a:xfrm>
            <a:prstGeom prst="rect">
              <a:avLst/>
            </a:prstGeom>
            <a:effectLst/>
          </p:spPr>
        </p:pic>
        <p:pic>
          <p:nvPicPr>
            <p:cNvPr id="259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179961" y="1019261"/>
              <a:ext cx="265790" cy="298451"/>
            </a:xfrm>
            <a:prstGeom prst="rect">
              <a:avLst/>
            </a:prstGeom>
            <a:effectLst/>
          </p:spPr>
        </p:pic>
        <p:pic>
          <p:nvPicPr>
            <p:cNvPr id="259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477500" y="1165311"/>
              <a:ext cx="152400" cy="31751"/>
            </a:xfrm>
            <a:prstGeom prst="rect">
              <a:avLst/>
            </a:prstGeom>
            <a:effectLst/>
          </p:spPr>
        </p:pic>
        <p:pic>
          <p:nvPicPr>
            <p:cNvPr id="2599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528299" y="1235161"/>
              <a:ext cx="152401" cy="44451"/>
            </a:xfrm>
            <a:prstGeom prst="rect">
              <a:avLst/>
            </a:prstGeom>
            <a:effectLst/>
          </p:spPr>
        </p:pic>
        <p:pic>
          <p:nvPicPr>
            <p:cNvPr id="260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826749" y="1012911"/>
              <a:ext cx="47129" cy="234951"/>
            </a:xfrm>
            <a:prstGeom prst="rect">
              <a:avLst/>
            </a:prstGeom>
            <a:effectLst/>
          </p:spPr>
        </p:pic>
        <p:pic>
          <p:nvPicPr>
            <p:cNvPr id="260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852149" y="1051011"/>
              <a:ext cx="146051" cy="374651"/>
            </a:xfrm>
            <a:prstGeom prst="rect">
              <a:avLst/>
            </a:prstGeom>
            <a:effectLst/>
          </p:spPr>
        </p:pic>
        <p:pic>
          <p:nvPicPr>
            <p:cNvPr id="260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922000" y="1230532"/>
              <a:ext cx="260350" cy="212897"/>
            </a:xfrm>
            <a:prstGeom prst="rect">
              <a:avLst/>
            </a:prstGeom>
            <a:effectLst/>
          </p:spPr>
        </p:pic>
        <p:pic>
          <p:nvPicPr>
            <p:cNvPr id="260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400800" y="3840777"/>
              <a:ext cx="368300" cy="61385"/>
            </a:xfrm>
            <a:prstGeom prst="rect">
              <a:avLst/>
            </a:prstGeom>
            <a:effectLst/>
          </p:spPr>
        </p:pic>
        <p:pic>
          <p:nvPicPr>
            <p:cNvPr id="260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477000" y="3933911"/>
              <a:ext cx="323850" cy="38101"/>
            </a:xfrm>
            <a:prstGeom prst="rect">
              <a:avLst/>
            </a:prstGeom>
            <a:effectLst/>
          </p:spPr>
        </p:pic>
        <p:pic>
          <p:nvPicPr>
            <p:cNvPr id="2611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715000" y="1920961"/>
              <a:ext cx="108490" cy="247651"/>
            </a:xfrm>
            <a:prstGeom prst="rect">
              <a:avLst/>
            </a:prstGeom>
            <a:effectLst/>
          </p:spPr>
        </p:pic>
        <p:pic>
          <p:nvPicPr>
            <p:cNvPr id="261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822950" y="2016211"/>
              <a:ext cx="539750" cy="63501"/>
            </a:xfrm>
            <a:prstGeom prst="rect">
              <a:avLst/>
            </a:prstGeom>
            <a:effectLst/>
          </p:spPr>
        </p:pic>
        <p:pic>
          <p:nvPicPr>
            <p:cNvPr id="2615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303433" y="2003511"/>
              <a:ext cx="84233" cy="131234"/>
            </a:xfrm>
            <a:prstGeom prst="rect">
              <a:avLst/>
            </a:prstGeom>
            <a:effectLst/>
          </p:spPr>
        </p:pic>
        <p:pic>
          <p:nvPicPr>
            <p:cNvPr id="2617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360773" y="1986015"/>
              <a:ext cx="147973" cy="139079"/>
            </a:xfrm>
            <a:prstGeom prst="rect">
              <a:avLst/>
            </a:prstGeom>
            <a:effectLst/>
          </p:spPr>
        </p:pic>
        <p:pic>
          <p:nvPicPr>
            <p:cNvPr id="2619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207250" y="3337011"/>
              <a:ext cx="63500" cy="63501"/>
            </a:xfrm>
            <a:prstGeom prst="rect">
              <a:avLst/>
            </a:prstGeom>
            <a:effectLst/>
          </p:spPr>
        </p:pic>
        <p:pic>
          <p:nvPicPr>
            <p:cNvPr id="2621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251700" y="3229061"/>
              <a:ext cx="57150" cy="101601"/>
            </a:xfrm>
            <a:prstGeom prst="rect">
              <a:avLst/>
            </a:prstGeom>
            <a:effectLst/>
          </p:spPr>
        </p:pic>
        <p:pic>
          <p:nvPicPr>
            <p:cNvPr id="2623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232650" y="3102061"/>
              <a:ext cx="44450" cy="82551"/>
            </a:xfrm>
            <a:prstGeom prst="rect">
              <a:avLst/>
            </a:prstGeom>
            <a:effectLst/>
          </p:spPr>
        </p:pic>
        <p:pic>
          <p:nvPicPr>
            <p:cNvPr id="2625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7219950" y="2936961"/>
              <a:ext cx="25401" cy="82551"/>
            </a:xfrm>
            <a:prstGeom prst="rect">
              <a:avLst/>
            </a:prstGeom>
            <a:effectLst/>
          </p:spPr>
        </p:pic>
        <p:pic>
          <p:nvPicPr>
            <p:cNvPr id="2627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489700" y="1495460"/>
              <a:ext cx="126467" cy="582135"/>
            </a:xfrm>
            <a:prstGeom prst="rect">
              <a:avLst/>
            </a:prstGeom>
            <a:effectLst/>
          </p:spPr>
        </p:pic>
        <p:pic>
          <p:nvPicPr>
            <p:cNvPr id="2629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565900" y="1771900"/>
              <a:ext cx="443411" cy="137580"/>
            </a:xfrm>
            <a:prstGeom prst="rect">
              <a:avLst/>
            </a:prstGeom>
            <a:effectLst/>
          </p:spPr>
        </p:pic>
        <p:pic>
          <p:nvPicPr>
            <p:cNvPr id="2631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993051" y="1765883"/>
              <a:ext cx="115277" cy="125335"/>
            </a:xfrm>
            <a:prstGeom prst="rect">
              <a:avLst/>
            </a:prstGeom>
            <a:effectLst/>
          </p:spPr>
        </p:pic>
        <p:pic>
          <p:nvPicPr>
            <p:cNvPr id="2633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7054850" y="974248"/>
              <a:ext cx="176858" cy="898794"/>
            </a:xfrm>
            <a:prstGeom prst="rect">
              <a:avLst/>
            </a:prstGeom>
            <a:effectLst/>
          </p:spPr>
        </p:pic>
        <p:pic>
          <p:nvPicPr>
            <p:cNvPr id="2635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188200" y="1382219"/>
              <a:ext cx="405221" cy="119643"/>
            </a:xfrm>
            <a:prstGeom prst="rect">
              <a:avLst/>
            </a:prstGeom>
            <a:effectLst/>
          </p:spPr>
        </p:pic>
        <p:pic>
          <p:nvPicPr>
            <p:cNvPr id="2637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598747" y="1350406"/>
              <a:ext cx="158604" cy="140399"/>
            </a:xfrm>
            <a:prstGeom prst="rect">
              <a:avLst/>
            </a:prstGeom>
            <a:effectLst/>
          </p:spPr>
        </p:pic>
        <p:pic>
          <p:nvPicPr>
            <p:cNvPr id="2639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718050" y="771611"/>
              <a:ext cx="4025900" cy="1657351"/>
            </a:xfrm>
            <a:prstGeom prst="rect">
              <a:avLst/>
            </a:prstGeom>
            <a:effectLst/>
          </p:spPr>
        </p:pic>
        <p:pic>
          <p:nvPicPr>
            <p:cNvPr id="2641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323391" y="430908"/>
              <a:ext cx="198274" cy="274081"/>
            </a:xfrm>
            <a:prstGeom prst="rect">
              <a:avLst/>
            </a:prstGeom>
            <a:effectLst/>
          </p:spPr>
        </p:pic>
        <p:pic>
          <p:nvPicPr>
            <p:cNvPr id="2643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343008" y="511261"/>
              <a:ext cx="204057" cy="1032188"/>
            </a:xfrm>
            <a:prstGeom prst="rect">
              <a:avLst/>
            </a:prstGeom>
            <a:effectLst/>
          </p:spPr>
        </p:pic>
        <p:pic>
          <p:nvPicPr>
            <p:cNvPr id="2645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845143" y="-12701"/>
              <a:ext cx="174907" cy="225513"/>
            </a:xfrm>
            <a:prstGeom prst="rect">
              <a:avLst/>
            </a:prstGeom>
            <a:effectLst/>
          </p:spPr>
        </p:pic>
        <p:pic>
          <p:nvPicPr>
            <p:cNvPr id="2647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934043" y="-3089"/>
              <a:ext cx="111407" cy="1191114"/>
            </a:xfrm>
            <a:prstGeom prst="rect">
              <a:avLst/>
            </a:prstGeom>
            <a:effectLst/>
          </p:spPr>
        </p:pic>
        <p:pic>
          <p:nvPicPr>
            <p:cNvPr id="2649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7826699" y="993861"/>
              <a:ext cx="263201" cy="122340"/>
            </a:xfrm>
            <a:prstGeom prst="rect">
              <a:avLst/>
            </a:prstGeom>
            <a:effectLst/>
          </p:spPr>
        </p:pic>
        <p:pic>
          <p:nvPicPr>
            <p:cNvPr id="2651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7829550" y="1051011"/>
              <a:ext cx="279400" cy="311151"/>
            </a:xfrm>
            <a:prstGeom prst="rect">
              <a:avLst/>
            </a:prstGeom>
            <a:effectLst/>
          </p:spPr>
        </p:pic>
        <p:sp>
          <p:nvSpPr>
            <p:cNvPr id="2653" name="Line"/>
            <p:cNvSpPr/>
            <p:nvPr/>
          </p:nvSpPr>
          <p:spPr>
            <a:xfrm>
              <a:off x="361950" y="4231854"/>
              <a:ext cx="161666" cy="62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58" fill="norm" stroke="1" extrusionOk="0">
                  <a:moveTo>
                    <a:pt x="0" y="5254"/>
                  </a:moveTo>
                  <a:cubicBezTo>
                    <a:pt x="554" y="8236"/>
                    <a:pt x="1108" y="11218"/>
                    <a:pt x="1523" y="13436"/>
                  </a:cubicBezTo>
                  <a:cubicBezTo>
                    <a:pt x="1938" y="15654"/>
                    <a:pt x="2215" y="17109"/>
                    <a:pt x="2492" y="18018"/>
                  </a:cubicBezTo>
                  <a:cubicBezTo>
                    <a:pt x="2769" y="18927"/>
                    <a:pt x="3046" y="19290"/>
                    <a:pt x="3185" y="19254"/>
                  </a:cubicBezTo>
                  <a:cubicBezTo>
                    <a:pt x="3323" y="19218"/>
                    <a:pt x="3323" y="18781"/>
                    <a:pt x="2908" y="17254"/>
                  </a:cubicBezTo>
                  <a:cubicBezTo>
                    <a:pt x="2492" y="15727"/>
                    <a:pt x="1662" y="13109"/>
                    <a:pt x="1385" y="10563"/>
                  </a:cubicBezTo>
                  <a:cubicBezTo>
                    <a:pt x="1108" y="8018"/>
                    <a:pt x="1385" y="5545"/>
                    <a:pt x="2077" y="3836"/>
                  </a:cubicBezTo>
                  <a:cubicBezTo>
                    <a:pt x="2769" y="2127"/>
                    <a:pt x="3877" y="1181"/>
                    <a:pt x="5123" y="636"/>
                  </a:cubicBezTo>
                  <a:cubicBezTo>
                    <a:pt x="6369" y="90"/>
                    <a:pt x="7754" y="-55"/>
                    <a:pt x="8862" y="18"/>
                  </a:cubicBezTo>
                  <a:cubicBezTo>
                    <a:pt x="9969" y="90"/>
                    <a:pt x="10800" y="381"/>
                    <a:pt x="12600" y="1618"/>
                  </a:cubicBezTo>
                  <a:cubicBezTo>
                    <a:pt x="14400" y="2854"/>
                    <a:pt x="17169" y="5036"/>
                    <a:pt x="18969" y="7290"/>
                  </a:cubicBezTo>
                  <a:cubicBezTo>
                    <a:pt x="20769" y="9545"/>
                    <a:pt x="21600" y="11872"/>
                    <a:pt x="20908" y="14054"/>
                  </a:cubicBezTo>
                  <a:cubicBezTo>
                    <a:pt x="20215" y="16236"/>
                    <a:pt x="18000" y="18272"/>
                    <a:pt x="15646" y="19545"/>
                  </a:cubicBezTo>
                  <a:cubicBezTo>
                    <a:pt x="13292" y="20818"/>
                    <a:pt x="10800" y="21327"/>
                    <a:pt x="8169" y="21436"/>
                  </a:cubicBezTo>
                  <a:cubicBezTo>
                    <a:pt x="5538" y="21545"/>
                    <a:pt x="2769" y="21254"/>
                    <a:pt x="2215" y="20527"/>
                  </a:cubicBezTo>
                  <a:cubicBezTo>
                    <a:pt x="1662" y="19800"/>
                    <a:pt x="3323" y="18636"/>
                    <a:pt x="4985" y="17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576719" y="4609478"/>
              <a:ext cx="123898" cy="19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723" fill="norm" stroke="1" extrusionOk="0">
                  <a:moveTo>
                    <a:pt x="14474" y="4417"/>
                  </a:moveTo>
                  <a:cubicBezTo>
                    <a:pt x="13376" y="3526"/>
                    <a:pt x="12277" y="2636"/>
                    <a:pt x="10630" y="2302"/>
                  </a:cubicBezTo>
                  <a:cubicBezTo>
                    <a:pt x="8983" y="1967"/>
                    <a:pt x="6786" y="2190"/>
                    <a:pt x="4589" y="4194"/>
                  </a:cubicBezTo>
                  <a:cubicBezTo>
                    <a:pt x="2393" y="6198"/>
                    <a:pt x="196" y="9984"/>
                    <a:pt x="13" y="13102"/>
                  </a:cubicBezTo>
                  <a:cubicBezTo>
                    <a:pt x="-170" y="16219"/>
                    <a:pt x="1661" y="18669"/>
                    <a:pt x="4589" y="19893"/>
                  </a:cubicBezTo>
                  <a:cubicBezTo>
                    <a:pt x="7518" y="21118"/>
                    <a:pt x="11545" y="21118"/>
                    <a:pt x="15023" y="19003"/>
                  </a:cubicBezTo>
                  <a:cubicBezTo>
                    <a:pt x="18501" y="16887"/>
                    <a:pt x="21430" y="12656"/>
                    <a:pt x="21430" y="8982"/>
                  </a:cubicBezTo>
                  <a:cubicBezTo>
                    <a:pt x="21430" y="5308"/>
                    <a:pt x="18501" y="2190"/>
                    <a:pt x="15206" y="854"/>
                  </a:cubicBezTo>
                  <a:cubicBezTo>
                    <a:pt x="11911" y="-482"/>
                    <a:pt x="8250" y="-37"/>
                    <a:pt x="6237" y="743"/>
                  </a:cubicBezTo>
                  <a:cubicBezTo>
                    <a:pt x="4223" y="1522"/>
                    <a:pt x="3857" y="2636"/>
                    <a:pt x="4772" y="3526"/>
                  </a:cubicBezTo>
                  <a:cubicBezTo>
                    <a:pt x="5688" y="4417"/>
                    <a:pt x="7884" y="5085"/>
                    <a:pt x="10081" y="5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742399" y="4638761"/>
              <a:ext cx="222801" cy="17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79" fill="norm" stroke="1" extrusionOk="0">
                  <a:moveTo>
                    <a:pt x="1887" y="0"/>
                  </a:moveTo>
                  <a:cubicBezTo>
                    <a:pt x="1072" y="1041"/>
                    <a:pt x="257" y="2082"/>
                    <a:pt x="53" y="5075"/>
                  </a:cubicBezTo>
                  <a:cubicBezTo>
                    <a:pt x="-151" y="8067"/>
                    <a:pt x="257" y="13012"/>
                    <a:pt x="868" y="16265"/>
                  </a:cubicBezTo>
                  <a:cubicBezTo>
                    <a:pt x="1479" y="19518"/>
                    <a:pt x="2294" y="21080"/>
                    <a:pt x="3619" y="21340"/>
                  </a:cubicBezTo>
                  <a:cubicBezTo>
                    <a:pt x="4943" y="21600"/>
                    <a:pt x="6777" y="20559"/>
                    <a:pt x="8000" y="18477"/>
                  </a:cubicBezTo>
                  <a:cubicBezTo>
                    <a:pt x="9223" y="16395"/>
                    <a:pt x="9834" y="13272"/>
                    <a:pt x="10140" y="10410"/>
                  </a:cubicBezTo>
                  <a:cubicBezTo>
                    <a:pt x="10445" y="7547"/>
                    <a:pt x="10445" y="4945"/>
                    <a:pt x="10140" y="4294"/>
                  </a:cubicBezTo>
                  <a:cubicBezTo>
                    <a:pt x="9834" y="3643"/>
                    <a:pt x="9223" y="4945"/>
                    <a:pt x="9121" y="6896"/>
                  </a:cubicBezTo>
                  <a:cubicBezTo>
                    <a:pt x="9019" y="8848"/>
                    <a:pt x="9426" y="11451"/>
                    <a:pt x="10343" y="13663"/>
                  </a:cubicBezTo>
                  <a:cubicBezTo>
                    <a:pt x="11260" y="15875"/>
                    <a:pt x="12687" y="17696"/>
                    <a:pt x="14623" y="17696"/>
                  </a:cubicBezTo>
                  <a:cubicBezTo>
                    <a:pt x="16558" y="17696"/>
                    <a:pt x="19004" y="15875"/>
                    <a:pt x="21449" y="14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016264" y="4180455"/>
              <a:ext cx="112584" cy="61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19" fill="norm" stroke="1" extrusionOk="0">
                  <a:moveTo>
                    <a:pt x="1150" y="1153"/>
                  </a:moveTo>
                  <a:cubicBezTo>
                    <a:pt x="750" y="559"/>
                    <a:pt x="350" y="-35"/>
                    <a:pt x="150" y="2"/>
                  </a:cubicBezTo>
                  <a:cubicBezTo>
                    <a:pt x="-50" y="39"/>
                    <a:pt x="-50" y="707"/>
                    <a:pt x="150" y="2192"/>
                  </a:cubicBezTo>
                  <a:cubicBezTo>
                    <a:pt x="350" y="3676"/>
                    <a:pt x="750" y="5977"/>
                    <a:pt x="1150" y="8612"/>
                  </a:cubicBezTo>
                  <a:cubicBezTo>
                    <a:pt x="1550" y="11247"/>
                    <a:pt x="1950" y="14217"/>
                    <a:pt x="2150" y="16146"/>
                  </a:cubicBezTo>
                  <a:cubicBezTo>
                    <a:pt x="2350" y="18076"/>
                    <a:pt x="2350" y="18967"/>
                    <a:pt x="2350" y="19635"/>
                  </a:cubicBezTo>
                  <a:cubicBezTo>
                    <a:pt x="2350" y="20303"/>
                    <a:pt x="2350" y="20749"/>
                    <a:pt x="2350" y="20749"/>
                  </a:cubicBezTo>
                  <a:cubicBezTo>
                    <a:pt x="2350" y="20749"/>
                    <a:pt x="2350" y="20303"/>
                    <a:pt x="2550" y="19301"/>
                  </a:cubicBezTo>
                  <a:cubicBezTo>
                    <a:pt x="2750" y="18299"/>
                    <a:pt x="3150" y="16740"/>
                    <a:pt x="3750" y="15775"/>
                  </a:cubicBezTo>
                  <a:cubicBezTo>
                    <a:pt x="4350" y="14810"/>
                    <a:pt x="5150" y="14439"/>
                    <a:pt x="6550" y="14365"/>
                  </a:cubicBezTo>
                  <a:cubicBezTo>
                    <a:pt x="7950" y="14291"/>
                    <a:pt x="9950" y="14513"/>
                    <a:pt x="12550" y="15181"/>
                  </a:cubicBezTo>
                  <a:cubicBezTo>
                    <a:pt x="15150" y="15850"/>
                    <a:pt x="18350" y="16963"/>
                    <a:pt x="19950" y="17928"/>
                  </a:cubicBezTo>
                  <a:cubicBezTo>
                    <a:pt x="21550" y="18893"/>
                    <a:pt x="21550" y="19709"/>
                    <a:pt x="20750" y="20266"/>
                  </a:cubicBezTo>
                  <a:cubicBezTo>
                    <a:pt x="19950" y="20823"/>
                    <a:pt x="18350" y="21120"/>
                    <a:pt x="16350" y="21305"/>
                  </a:cubicBezTo>
                  <a:cubicBezTo>
                    <a:pt x="14350" y="21491"/>
                    <a:pt x="11950" y="21565"/>
                    <a:pt x="9950" y="21491"/>
                  </a:cubicBezTo>
                  <a:cubicBezTo>
                    <a:pt x="7950" y="21417"/>
                    <a:pt x="6350" y="21194"/>
                    <a:pt x="5950" y="19709"/>
                  </a:cubicBezTo>
                  <a:cubicBezTo>
                    <a:pt x="5550" y="18225"/>
                    <a:pt x="6350" y="15478"/>
                    <a:pt x="7550" y="13771"/>
                  </a:cubicBezTo>
                  <a:cubicBezTo>
                    <a:pt x="8750" y="12064"/>
                    <a:pt x="10350" y="11396"/>
                    <a:pt x="11950" y="10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206500" y="4204997"/>
              <a:ext cx="38100" cy="51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345"/>
                  </a:moveTo>
                  <a:cubicBezTo>
                    <a:pt x="4800" y="81"/>
                    <a:pt x="9600" y="-182"/>
                    <a:pt x="12000" y="169"/>
                  </a:cubicBezTo>
                  <a:cubicBezTo>
                    <a:pt x="14400" y="520"/>
                    <a:pt x="14400" y="1486"/>
                    <a:pt x="13800" y="3506"/>
                  </a:cubicBezTo>
                  <a:cubicBezTo>
                    <a:pt x="13200" y="5525"/>
                    <a:pt x="12000" y="8598"/>
                    <a:pt x="11400" y="11364"/>
                  </a:cubicBezTo>
                  <a:cubicBezTo>
                    <a:pt x="10800" y="14130"/>
                    <a:pt x="10800" y="16589"/>
                    <a:pt x="12600" y="18213"/>
                  </a:cubicBezTo>
                  <a:cubicBezTo>
                    <a:pt x="14400" y="19838"/>
                    <a:pt x="18000" y="20628"/>
                    <a:pt x="2160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265766" y="4516374"/>
              <a:ext cx="226485" cy="20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2826" y="3417"/>
                  </a:moveTo>
                  <a:cubicBezTo>
                    <a:pt x="2624" y="4497"/>
                    <a:pt x="2422" y="5577"/>
                    <a:pt x="2624" y="6765"/>
                  </a:cubicBezTo>
                  <a:cubicBezTo>
                    <a:pt x="2826" y="7953"/>
                    <a:pt x="3432" y="9249"/>
                    <a:pt x="4239" y="9789"/>
                  </a:cubicBezTo>
                  <a:cubicBezTo>
                    <a:pt x="5047" y="10329"/>
                    <a:pt x="6056" y="10113"/>
                    <a:pt x="7368" y="8817"/>
                  </a:cubicBezTo>
                  <a:cubicBezTo>
                    <a:pt x="8680" y="7521"/>
                    <a:pt x="10295" y="5145"/>
                    <a:pt x="11103" y="3417"/>
                  </a:cubicBezTo>
                  <a:cubicBezTo>
                    <a:pt x="11910" y="1689"/>
                    <a:pt x="11910" y="609"/>
                    <a:pt x="11406" y="177"/>
                  </a:cubicBezTo>
                  <a:cubicBezTo>
                    <a:pt x="10901" y="-255"/>
                    <a:pt x="9892" y="-39"/>
                    <a:pt x="7974" y="2445"/>
                  </a:cubicBezTo>
                  <a:cubicBezTo>
                    <a:pt x="6056" y="4929"/>
                    <a:pt x="3230" y="9681"/>
                    <a:pt x="1716" y="12597"/>
                  </a:cubicBezTo>
                  <a:cubicBezTo>
                    <a:pt x="202" y="15513"/>
                    <a:pt x="0" y="16593"/>
                    <a:pt x="0" y="17673"/>
                  </a:cubicBezTo>
                  <a:cubicBezTo>
                    <a:pt x="0" y="18753"/>
                    <a:pt x="202" y="19833"/>
                    <a:pt x="807" y="20481"/>
                  </a:cubicBezTo>
                  <a:cubicBezTo>
                    <a:pt x="1413" y="21129"/>
                    <a:pt x="2422" y="21345"/>
                    <a:pt x="5955" y="20589"/>
                  </a:cubicBezTo>
                  <a:cubicBezTo>
                    <a:pt x="9488" y="19833"/>
                    <a:pt x="15544" y="18105"/>
                    <a:pt x="21600" y="16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218715" y="4270461"/>
              <a:ext cx="245085" cy="49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21" fill="norm" stroke="1" extrusionOk="0">
                  <a:moveTo>
                    <a:pt x="21376" y="556"/>
                  </a:moveTo>
                  <a:cubicBezTo>
                    <a:pt x="20453" y="278"/>
                    <a:pt x="19530" y="0"/>
                    <a:pt x="18699" y="0"/>
                  </a:cubicBezTo>
                  <a:cubicBezTo>
                    <a:pt x="17868" y="0"/>
                    <a:pt x="17130" y="278"/>
                    <a:pt x="15099" y="1530"/>
                  </a:cubicBezTo>
                  <a:cubicBezTo>
                    <a:pt x="13068" y="2781"/>
                    <a:pt x="9745" y="5006"/>
                    <a:pt x="6976" y="7694"/>
                  </a:cubicBezTo>
                  <a:cubicBezTo>
                    <a:pt x="4207" y="10383"/>
                    <a:pt x="1991" y="13535"/>
                    <a:pt x="884" y="15713"/>
                  </a:cubicBezTo>
                  <a:cubicBezTo>
                    <a:pt x="-224" y="17892"/>
                    <a:pt x="-224" y="19097"/>
                    <a:pt x="514" y="19978"/>
                  </a:cubicBezTo>
                  <a:cubicBezTo>
                    <a:pt x="1253" y="20858"/>
                    <a:pt x="2730" y="21415"/>
                    <a:pt x="5222" y="21507"/>
                  </a:cubicBezTo>
                  <a:cubicBezTo>
                    <a:pt x="7714" y="21600"/>
                    <a:pt x="11222" y="21229"/>
                    <a:pt x="13622" y="20673"/>
                  </a:cubicBezTo>
                  <a:cubicBezTo>
                    <a:pt x="16022" y="20117"/>
                    <a:pt x="17314" y="19375"/>
                    <a:pt x="18607" y="18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2247900" y="4581611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2635250" y="4372061"/>
              <a:ext cx="241300" cy="35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386"/>
                  </a:moveTo>
                  <a:cubicBezTo>
                    <a:pt x="0" y="3857"/>
                    <a:pt x="0" y="7329"/>
                    <a:pt x="0" y="10414"/>
                  </a:cubicBezTo>
                  <a:cubicBezTo>
                    <a:pt x="0" y="13500"/>
                    <a:pt x="0" y="16200"/>
                    <a:pt x="474" y="18129"/>
                  </a:cubicBezTo>
                  <a:cubicBezTo>
                    <a:pt x="947" y="20057"/>
                    <a:pt x="1895" y="21214"/>
                    <a:pt x="2558" y="21407"/>
                  </a:cubicBezTo>
                  <a:cubicBezTo>
                    <a:pt x="3221" y="21600"/>
                    <a:pt x="3600" y="20829"/>
                    <a:pt x="3979" y="18836"/>
                  </a:cubicBezTo>
                  <a:cubicBezTo>
                    <a:pt x="4358" y="16843"/>
                    <a:pt x="4737" y="13629"/>
                    <a:pt x="5211" y="11764"/>
                  </a:cubicBezTo>
                  <a:cubicBezTo>
                    <a:pt x="5684" y="9900"/>
                    <a:pt x="6253" y="9386"/>
                    <a:pt x="6537" y="9450"/>
                  </a:cubicBezTo>
                  <a:cubicBezTo>
                    <a:pt x="6821" y="9514"/>
                    <a:pt x="6821" y="10157"/>
                    <a:pt x="7200" y="11443"/>
                  </a:cubicBezTo>
                  <a:cubicBezTo>
                    <a:pt x="7579" y="12729"/>
                    <a:pt x="8337" y="14657"/>
                    <a:pt x="9000" y="15879"/>
                  </a:cubicBezTo>
                  <a:cubicBezTo>
                    <a:pt x="9663" y="17100"/>
                    <a:pt x="10232" y="17614"/>
                    <a:pt x="10989" y="17936"/>
                  </a:cubicBezTo>
                  <a:cubicBezTo>
                    <a:pt x="11747" y="18257"/>
                    <a:pt x="12695" y="18386"/>
                    <a:pt x="13453" y="18000"/>
                  </a:cubicBezTo>
                  <a:cubicBezTo>
                    <a:pt x="14211" y="17614"/>
                    <a:pt x="14779" y="16714"/>
                    <a:pt x="15726" y="14271"/>
                  </a:cubicBezTo>
                  <a:cubicBezTo>
                    <a:pt x="16674" y="11829"/>
                    <a:pt x="18000" y="7843"/>
                    <a:pt x="19042" y="5207"/>
                  </a:cubicBezTo>
                  <a:cubicBezTo>
                    <a:pt x="20084" y="2571"/>
                    <a:pt x="20842" y="12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956983" y="4344544"/>
              <a:ext cx="256117" cy="34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4998" y="3273"/>
                  </a:moveTo>
                  <a:cubicBezTo>
                    <a:pt x="3749" y="7331"/>
                    <a:pt x="2499" y="11389"/>
                    <a:pt x="1785" y="13876"/>
                  </a:cubicBezTo>
                  <a:cubicBezTo>
                    <a:pt x="1071" y="16364"/>
                    <a:pt x="893" y="17280"/>
                    <a:pt x="625" y="18393"/>
                  </a:cubicBezTo>
                  <a:cubicBezTo>
                    <a:pt x="357" y="19505"/>
                    <a:pt x="0" y="20815"/>
                    <a:pt x="0" y="20880"/>
                  </a:cubicBezTo>
                  <a:cubicBezTo>
                    <a:pt x="0" y="20945"/>
                    <a:pt x="357" y="19767"/>
                    <a:pt x="1071" y="17018"/>
                  </a:cubicBezTo>
                  <a:cubicBezTo>
                    <a:pt x="1785" y="14269"/>
                    <a:pt x="2856" y="9949"/>
                    <a:pt x="3570" y="7396"/>
                  </a:cubicBezTo>
                  <a:cubicBezTo>
                    <a:pt x="4284" y="4844"/>
                    <a:pt x="4641" y="4058"/>
                    <a:pt x="5088" y="3273"/>
                  </a:cubicBezTo>
                  <a:cubicBezTo>
                    <a:pt x="5534" y="2487"/>
                    <a:pt x="6069" y="1702"/>
                    <a:pt x="6605" y="1571"/>
                  </a:cubicBezTo>
                  <a:cubicBezTo>
                    <a:pt x="7140" y="1440"/>
                    <a:pt x="7676" y="1964"/>
                    <a:pt x="8122" y="2553"/>
                  </a:cubicBezTo>
                  <a:cubicBezTo>
                    <a:pt x="8569" y="3142"/>
                    <a:pt x="8926" y="3796"/>
                    <a:pt x="9729" y="4189"/>
                  </a:cubicBezTo>
                  <a:cubicBezTo>
                    <a:pt x="10532" y="4582"/>
                    <a:pt x="11782" y="4713"/>
                    <a:pt x="13210" y="4189"/>
                  </a:cubicBezTo>
                  <a:cubicBezTo>
                    <a:pt x="14638" y="3665"/>
                    <a:pt x="16245" y="2487"/>
                    <a:pt x="17673" y="1571"/>
                  </a:cubicBezTo>
                  <a:cubicBezTo>
                    <a:pt x="19101" y="655"/>
                    <a:pt x="20350" y="0"/>
                    <a:pt x="20975" y="0"/>
                  </a:cubicBezTo>
                  <a:cubicBezTo>
                    <a:pt x="21600" y="0"/>
                    <a:pt x="21600" y="655"/>
                    <a:pt x="21421" y="3011"/>
                  </a:cubicBezTo>
                  <a:cubicBezTo>
                    <a:pt x="21243" y="5367"/>
                    <a:pt x="20886" y="9425"/>
                    <a:pt x="20529" y="12567"/>
                  </a:cubicBezTo>
                  <a:cubicBezTo>
                    <a:pt x="20172" y="15709"/>
                    <a:pt x="19815" y="17935"/>
                    <a:pt x="19636" y="19375"/>
                  </a:cubicBezTo>
                  <a:cubicBezTo>
                    <a:pt x="19458" y="20815"/>
                    <a:pt x="19458" y="21469"/>
                    <a:pt x="19815" y="21535"/>
                  </a:cubicBezTo>
                  <a:cubicBezTo>
                    <a:pt x="20172" y="21600"/>
                    <a:pt x="20886" y="21076"/>
                    <a:pt x="21600" y="20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3368423" y="4284907"/>
              <a:ext cx="184684" cy="41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10" fill="norm" stroke="1" extrusionOk="0">
                  <a:moveTo>
                    <a:pt x="12179" y="5801"/>
                  </a:moveTo>
                  <a:cubicBezTo>
                    <a:pt x="9970" y="7655"/>
                    <a:pt x="7761" y="9510"/>
                    <a:pt x="5797" y="11910"/>
                  </a:cubicBezTo>
                  <a:cubicBezTo>
                    <a:pt x="3833" y="14310"/>
                    <a:pt x="2115" y="17255"/>
                    <a:pt x="1133" y="19055"/>
                  </a:cubicBezTo>
                  <a:cubicBezTo>
                    <a:pt x="151" y="20855"/>
                    <a:pt x="-94" y="21510"/>
                    <a:pt x="29" y="21510"/>
                  </a:cubicBezTo>
                  <a:cubicBezTo>
                    <a:pt x="151" y="21510"/>
                    <a:pt x="642" y="20855"/>
                    <a:pt x="2361" y="18674"/>
                  </a:cubicBezTo>
                  <a:cubicBezTo>
                    <a:pt x="4079" y="16492"/>
                    <a:pt x="7024" y="12783"/>
                    <a:pt x="9724" y="9510"/>
                  </a:cubicBezTo>
                  <a:cubicBezTo>
                    <a:pt x="12424" y="6237"/>
                    <a:pt x="14879" y="3401"/>
                    <a:pt x="16597" y="1819"/>
                  </a:cubicBezTo>
                  <a:cubicBezTo>
                    <a:pt x="18315" y="237"/>
                    <a:pt x="19297" y="-90"/>
                    <a:pt x="19911" y="19"/>
                  </a:cubicBezTo>
                  <a:cubicBezTo>
                    <a:pt x="20524" y="128"/>
                    <a:pt x="20770" y="674"/>
                    <a:pt x="21015" y="3019"/>
                  </a:cubicBezTo>
                  <a:cubicBezTo>
                    <a:pt x="21261" y="5365"/>
                    <a:pt x="21506" y="9510"/>
                    <a:pt x="21383" y="12292"/>
                  </a:cubicBezTo>
                  <a:cubicBezTo>
                    <a:pt x="21261" y="15074"/>
                    <a:pt x="20770" y="16492"/>
                    <a:pt x="20279" y="17365"/>
                  </a:cubicBezTo>
                  <a:cubicBezTo>
                    <a:pt x="19788" y="18237"/>
                    <a:pt x="19297" y="18565"/>
                    <a:pt x="18806" y="18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3435350" y="4540054"/>
              <a:ext cx="1905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80" y="11375"/>
                    <a:pt x="10560" y="2735"/>
                    <a:pt x="14160" y="575"/>
                  </a:cubicBezTo>
                  <a:cubicBezTo>
                    <a:pt x="17760" y="-1585"/>
                    <a:pt x="1968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0" y="4956261"/>
              <a:ext cx="419326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0" y="21600"/>
                  </a:moveTo>
                  <a:cubicBezTo>
                    <a:pt x="33" y="20400"/>
                    <a:pt x="65" y="19200"/>
                    <a:pt x="229" y="18343"/>
                  </a:cubicBezTo>
                  <a:cubicBezTo>
                    <a:pt x="392" y="17486"/>
                    <a:pt x="686" y="16971"/>
                    <a:pt x="1051" y="16543"/>
                  </a:cubicBezTo>
                  <a:cubicBezTo>
                    <a:pt x="1416" y="16114"/>
                    <a:pt x="1852" y="15771"/>
                    <a:pt x="2298" y="15429"/>
                  </a:cubicBezTo>
                  <a:cubicBezTo>
                    <a:pt x="2745" y="15086"/>
                    <a:pt x="3202" y="14743"/>
                    <a:pt x="3649" y="14314"/>
                  </a:cubicBezTo>
                  <a:cubicBezTo>
                    <a:pt x="4096" y="13886"/>
                    <a:pt x="4531" y="13371"/>
                    <a:pt x="4907" y="12943"/>
                  </a:cubicBezTo>
                  <a:cubicBezTo>
                    <a:pt x="5283" y="12514"/>
                    <a:pt x="5599" y="12171"/>
                    <a:pt x="5926" y="11829"/>
                  </a:cubicBezTo>
                  <a:cubicBezTo>
                    <a:pt x="6252" y="11486"/>
                    <a:pt x="6590" y="11143"/>
                    <a:pt x="6960" y="10629"/>
                  </a:cubicBezTo>
                  <a:cubicBezTo>
                    <a:pt x="7331" y="10114"/>
                    <a:pt x="7734" y="9429"/>
                    <a:pt x="8131" y="8829"/>
                  </a:cubicBezTo>
                  <a:cubicBezTo>
                    <a:pt x="8529" y="8229"/>
                    <a:pt x="8921" y="7714"/>
                    <a:pt x="9319" y="7114"/>
                  </a:cubicBezTo>
                  <a:cubicBezTo>
                    <a:pt x="9716" y="6514"/>
                    <a:pt x="10119" y="5829"/>
                    <a:pt x="10549" y="5229"/>
                  </a:cubicBezTo>
                  <a:cubicBezTo>
                    <a:pt x="10980" y="4629"/>
                    <a:pt x="11437" y="4114"/>
                    <a:pt x="11895" y="3686"/>
                  </a:cubicBezTo>
                  <a:cubicBezTo>
                    <a:pt x="12352" y="3257"/>
                    <a:pt x="12810" y="2914"/>
                    <a:pt x="13256" y="2571"/>
                  </a:cubicBezTo>
                  <a:cubicBezTo>
                    <a:pt x="13703" y="2229"/>
                    <a:pt x="14139" y="1886"/>
                    <a:pt x="14574" y="1543"/>
                  </a:cubicBezTo>
                  <a:cubicBezTo>
                    <a:pt x="15010" y="1200"/>
                    <a:pt x="15446" y="857"/>
                    <a:pt x="15854" y="686"/>
                  </a:cubicBezTo>
                  <a:cubicBezTo>
                    <a:pt x="16263" y="514"/>
                    <a:pt x="16644" y="514"/>
                    <a:pt x="17020" y="429"/>
                  </a:cubicBezTo>
                  <a:cubicBezTo>
                    <a:pt x="17395" y="343"/>
                    <a:pt x="17766" y="171"/>
                    <a:pt x="18185" y="86"/>
                  </a:cubicBezTo>
                  <a:cubicBezTo>
                    <a:pt x="18605" y="0"/>
                    <a:pt x="19073" y="0"/>
                    <a:pt x="19530" y="0"/>
                  </a:cubicBezTo>
                  <a:cubicBezTo>
                    <a:pt x="19988" y="0"/>
                    <a:pt x="20434" y="0"/>
                    <a:pt x="20729" y="0"/>
                  </a:cubicBezTo>
                  <a:cubicBezTo>
                    <a:pt x="21023" y="0"/>
                    <a:pt x="21164" y="0"/>
                    <a:pt x="21295" y="0"/>
                  </a:cubicBezTo>
                  <a:cubicBezTo>
                    <a:pt x="21426" y="0"/>
                    <a:pt x="21546" y="0"/>
                    <a:pt x="21573" y="171"/>
                  </a:cubicBezTo>
                  <a:cubicBezTo>
                    <a:pt x="21600" y="343"/>
                    <a:pt x="21535" y="686"/>
                    <a:pt x="21437" y="1029"/>
                  </a:cubicBezTo>
                  <a:cubicBezTo>
                    <a:pt x="21339" y="1371"/>
                    <a:pt x="21208" y="1714"/>
                    <a:pt x="21077" y="2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819150" y="5254711"/>
              <a:ext cx="2844800" cy="15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1639" y="18000"/>
                  </a:moveTo>
                  <a:cubicBezTo>
                    <a:pt x="1157" y="18900"/>
                    <a:pt x="675" y="19800"/>
                    <a:pt x="386" y="20400"/>
                  </a:cubicBezTo>
                  <a:cubicBezTo>
                    <a:pt x="96" y="21000"/>
                    <a:pt x="0" y="21300"/>
                    <a:pt x="0" y="21450"/>
                  </a:cubicBezTo>
                  <a:cubicBezTo>
                    <a:pt x="0" y="21600"/>
                    <a:pt x="96" y="21600"/>
                    <a:pt x="426" y="21300"/>
                  </a:cubicBezTo>
                  <a:cubicBezTo>
                    <a:pt x="755" y="21000"/>
                    <a:pt x="1318" y="20400"/>
                    <a:pt x="1856" y="19950"/>
                  </a:cubicBezTo>
                  <a:cubicBezTo>
                    <a:pt x="2395" y="19500"/>
                    <a:pt x="2909" y="19200"/>
                    <a:pt x="3487" y="18750"/>
                  </a:cubicBezTo>
                  <a:cubicBezTo>
                    <a:pt x="4066" y="18300"/>
                    <a:pt x="4709" y="17700"/>
                    <a:pt x="5384" y="16950"/>
                  </a:cubicBezTo>
                  <a:cubicBezTo>
                    <a:pt x="6059" y="16200"/>
                    <a:pt x="6766" y="15300"/>
                    <a:pt x="7361" y="14550"/>
                  </a:cubicBezTo>
                  <a:cubicBezTo>
                    <a:pt x="7955" y="13800"/>
                    <a:pt x="8437" y="13200"/>
                    <a:pt x="8928" y="12600"/>
                  </a:cubicBezTo>
                  <a:cubicBezTo>
                    <a:pt x="9418" y="12000"/>
                    <a:pt x="9916" y="11400"/>
                    <a:pt x="10430" y="10800"/>
                  </a:cubicBezTo>
                  <a:cubicBezTo>
                    <a:pt x="10945" y="10200"/>
                    <a:pt x="11475" y="9600"/>
                    <a:pt x="11981" y="8850"/>
                  </a:cubicBezTo>
                  <a:cubicBezTo>
                    <a:pt x="12488" y="8100"/>
                    <a:pt x="12970" y="7200"/>
                    <a:pt x="13460" y="6450"/>
                  </a:cubicBezTo>
                  <a:cubicBezTo>
                    <a:pt x="13950" y="5700"/>
                    <a:pt x="14448" y="5100"/>
                    <a:pt x="15051" y="4500"/>
                  </a:cubicBezTo>
                  <a:cubicBezTo>
                    <a:pt x="15654" y="3900"/>
                    <a:pt x="16361" y="3300"/>
                    <a:pt x="17020" y="2850"/>
                  </a:cubicBezTo>
                  <a:cubicBezTo>
                    <a:pt x="17679" y="2400"/>
                    <a:pt x="18289" y="2100"/>
                    <a:pt x="18956" y="1800"/>
                  </a:cubicBezTo>
                  <a:cubicBezTo>
                    <a:pt x="19623" y="1500"/>
                    <a:pt x="20346" y="1200"/>
                    <a:pt x="20796" y="900"/>
                  </a:cubicBezTo>
                  <a:cubicBezTo>
                    <a:pt x="21246" y="600"/>
                    <a:pt x="21423" y="3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4451350" y="4581611"/>
              <a:ext cx="825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0"/>
                    <a:pt x="8862" y="0"/>
                    <a:pt x="12462" y="3600"/>
                  </a:cubicBezTo>
                  <a:cubicBezTo>
                    <a:pt x="16062" y="7200"/>
                    <a:pt x="18831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4527549" y="4759411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740400" y="4708611"/>
              <a:ext cx="287867" cy="79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0"/>
                  </a:moveTo>
                  <a:cubicBezTo>
                    <a:pt x="159" y="2074"/>
                    <a:pt x="318" y="4147"/>
                    <a:pt x="635" y="5472"/>
                  </a:cubicBezTo>
                  <a:cubicBezTo>
                    <a:pt x="953" y="6797"/>
                    <a:pt x="1429" y="7373"/>
                    <a:pt x="2144" y="7718"/>
                  </a:cubicBezTo>
                  <a:cubicBezTo>
                    <a:pt x="2859" y="8064"/>
                    <a:pt x="3812" y="8179"/>
                    <a:pt x="5003" y="8064"/>
                  </a:cubicBezTo>
                  <a:cubicBezTo>
                    <a:pt x="6194" y="7949"/>
                    <a:pt x="7624" y="7603"/>
                    <a:pt x="9132" y="6739"/>
                  </a:cubicBezTo>
                  <a:cubicBezTo>
                    <a:pt x="10641" y="5875"/>
                    <a:pt x="12229" y="4493"/>
                    <a:pt x="13182" y="3658"/>
                  </a:cubicBezTo>
                  <a:cubicBezTo>
                    <a:pt x="14135" y="2822"/>
                    <a:pt x="14453" y="2534"/>
                    <a:pt x="14612" y="2189"/>
                  </a:cubicBezTo>
                  <a:cubicBezTo>
                    <a:pt x="14771" y="1843"/>
                    <a:pt x="14771" y="1440"/>
                    <a:pt x="14929" y="1469"/>
                  </a:cubicBezTo>
                  <a:cubicBezTo>
                    <a:pt x="15088" y="1498"/>
                    <a:pt x="15406" y="1958"/>
                    <a:pt x="16121" y="3168"/>
                  </a:cubicBezTo>
                  <a:cubicBezTo>
                    <a:pt x="16835" y="4378"/>
                    <a:pt x="17947" y="6336"/>
                    <a:pt x="18821" y="8064"/>
                  </a:cubicBezTo>
                  <a:cubicBezTo>
                    <a:pt x="19694" y="9792"/>
                    <a:pt x="20329" y="11290"/>
                    <a:pt x="20806" y="13133"/>
                  </a:cubicBezTo>
                  <a:cubicBezTo>
                    <a:pt x="21282" y="14976"/>
                    <a:pt x="21600" y="17165"/>
                    <a:pt x="21600" y="18547"/>
                  </a:cubicBezTo>
                  <a:cubicBezTo>
                    <a:pt x="21600" y="19930"/>
                    <a:pt x="21282" y="20506"/>
                    <a:pt x="20726" y="20909"/>
                  </a:cubicBezTo>
                  <a:cubicBezTo>
                    <a:pt x="20171" y="21312"/>
                    <a:pt x="19376" y="21542"/>
                    <a:pt x="18185" y="21571"/>
                  </a:cubicBezTo>
                  <a:cubicBezTo>
                    <a:pt x="16994" y="21600"/>
                    <a:pt x="15406" y="21427"/>
                    <a:pt x="13579" y="20621"/>
                  </a:cubicBezTo>
                  <a:cubicBezTo>
                    <a:pt x="11753" y="19814"/>
                    <a:pt x="9688" y="18374"/>
                    <a:pt x="9688" y="17136"/>
                  </a:cubicBezTo>
                  <a:cubicBezTo>
                    <a:pt x="9688" y="15898"/>
                    <a:pt x="11753" y="14861"/>
                    <a:pt x="13818" y="13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134633" y="4960167"/>
              <a:ext cx="94718" cy="27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94" fill="norm" stroke="1" extrusionOk="0">
                  <a:moveTo>
                    <a:pt x="21479" y="186"/>
                  </a:moveTo>
                  <a:cubicBezTo>
                    <a:pt x="19079" y="25"/>
                    <a:pt x="16679" y="-136"/>
                    <a:pt x="14519" y="186"/>
                  </a:cubicBezTo>
                  <a:cubicBezTo>
                    <a:pt x="12359" y="509"/>
                    <a:pt x="10439" y="1315"/>
                    <a:pt x="8039" y="3813"/>
                  </a:cubicBezTo>
                  <a:cubicBezTo>
                    <a:pt x="5639" y="6312"/>
                    <a:pt x="2759" y="10503"/>
                    <a:pt x="1319" y="13324"/>
                  </a:cubicBezTo>
                  <a:cubicBezTo>
                    <a:pt x="-121" y="16145"/>
                    <a:pt x="-121" y="17595"/>
                    <a:pt x="119" y="18724"/>
                  </a:cubicBezTo>
                  <a:cubicBezTo>
                    <a:pt x="359" y="19852"/>
                    <a:pt x="839" y="20658"/>
                    <a:pt x="2279" y="21061"/>
                  </a:cubicBezTo>
                  <a:cubicBezTo>
                    <a:pt x="3719" y="21464"/>
                    <a:pt x="6119" y="21464"/>
                    <a:pt x="9239" y="20094"/>
                  </a:cubicBezTo>
                  <a:cubicBezTo>
                    <a:pt x="12359" y="18724"/>
                    <a:pt x="16199" y="15983"/>
                    <a:pt x="20039" y="13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6090166" y="5045161"/>
              <a:ext cx="209035" cy="3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59" fill="norm" stroke="1" extrusionOk="0">
                  <a:moveTo>
                    <a:pt x="3835" y="18000"/>
                  </a:moveTo>
                  <a:cubicBezTo>
                    <a:pt x="2107" y="19200"/>
                    <a:pt x="379" y="20400"/>
                    <a:pt x="55" y="21000"/>
                  </a:cubicBezTo>
                  <a:cubicBezTo>
                    <a:pt x="-269" y="21600"/>
                    <a:pt x="811" y="21600"/>
                    <a:pt x="3835" y="19800"/>
                  </a:cubicBezTo>
                  <a:cubicBezTo>
                    <a:pt x="6859" y="18000"/>
                    <a:pt x="11827" y="14400"/>
                    <a:pt x="15067" y="10800"/>
                  </a:cubicBezTo>
                  <a:cubicBezTo>
                    <a:pt x="18307" y="7200"/>
                    <a:pt x="19819" y="3600"/>
                    <a:pt x="213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273800" y="5089611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1350" y="10080"/>
                    <a:pt x="2700" y="15840"/>
                    <a:pt x="4725" y="18720"/>
                  </a:cubicBezTo>
                  <a:cubicBezTo>
                    <a:pt x="6750" y="21600"/>
                    <a:pt x="9450" y="21600"/>
                    <a:pt x="11925" y="21600"/>
                  </a:cubicBezTo>
                  <a:cubicBezTo>
                    <a:pt x="14400" y="21600"/>
                    <a:pt x="16650" y="21600"/>
                    <a:pt x="18225" y="18000"/>
                  </a:cubicBezTo>
                  <a:cubicBezTo>
                    <a:pt x="19800" y="14400"/>
                    <a:pt x="207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6324600" y="5032461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29"/>
                    <a:pt x="0" y="11657"/>
                    <a:pt x="3600" y="15257"/>
                  </a:cubicBezTo>
                  <a:cubicBezTo>
                    <a:pt x="7200" y="18857"/>
                    <a:pt x="14400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407150" y="5013411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5798276" y="4424091"/>
              <a:ext cx="221524" cy="21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62" fill="norm" stroke="1" extrusionOk="0">
                  <a:moveTo>
                    <a:pt x="2398" y="10141"/>
                  </a:moveTo>
                  <a:cubicBezTo>
                    <a:pt x="1986" y="13135"/>
                    <a:pt x="1575" y="16129"/>
                    <a:pt x="1163" y="18161"/>
                  </a:cubicBezTo>
                  <a:cubicBezTo>
                    <a:pt x="752" y="20193"/>
                    <a:pt x="340" y="21262"/>
                    <a:pt x="135" y="21262"/>
                  </a:cubicBezTo>
                  <a:cubicBezTo>
                    <a:pt x="-71" y="21262"/>
                    <a:pt x="-71" y="20193"/>
                    <a:pt x="340" y="17199"/>
                  </a:cubicBezTo>
                  <a:cubicBezTo>
                    <a:pt x="752" y="14205"/>
                    <a:pt x="1575" y="9286"/>
                    <a:pt x="2706" y="5864"/>
                  </a:cubicBezTo>
                  <a:cubicBezTo>
                    <a:pt x="3838" y="2442"/>
                    <a:pt x="5278" y="517"/>
                    <a:pt x="6923" y="90"/>
                  </a:cubicBezTo>
                  <a:cubicBezTo>
                    <a:pt x="8569" y="-338"/>
                    <a:pt x="10420" y="731"/>
                    <a:pt x="12889" y="4046"/>
                  </a:cubicBezTo>
                  <a:cubicBezTo>
                    <a:pt x="15358" y="7361"/>
                    <a:pt x="18443" y="12921"/>
                    <a:pt x="21529" y="18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6600555" y="4861011"/>
              <a:ext cx="2249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3895"/>
                    <a:pt x="9086" y="7790"/>
                    <a:pt x="5159" y="11095"/>
                  </a:cubicBezTo>
                  <a:cubicBezTo>
                    <a:pt x="1232" y="14400"/>
                    <a:pt x="-732" y="17115"/>
                    <a:pt x="250" y="18767"/>
                  </a:cubicBezTo>
                  <a:cubicBezTo>
                    <a:pt x="1232" y="20420"/>
                    <a:pt x="5159" y="21010"/>
                    <a:pt x="9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6729781" y="4861011"/>
              <a:ext cx="64720" cy="36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95" fill="norm" stroke="1" extrusionOk="0">
                  <a:moveTo>
                    <a:pt x="15033" y="0"/>
                  </a:moveTo>
                  <a:cubicBezTo>
                    <a:pt x="10852" y="3621"/>
                    <a:pt x="6672" y="7242"/>
                    <a:pt x="3885" y="10613"/>
                  </a:cubicBezTo>
                  <a:cubicBezTo>
                    <a:pt x="1098" y="13984"/>
                    <a:pt x="-296" y="17105"/>
                    <a:pt x="52" y="18916"/>
                  </a:cubicBezTo>
                  <a:cubicBezTo>
                    <a:pt x="401" y="20726"/>
                    <a:pt x="2491" y="21225"/>
                    <a:pt x="5278" y="21413"/>
                  </a:cubicBezTo>
                  <a:cubicBezTo>
                    <a:pt x="8065" y="21600"/>
                    <a:pt x="11549" y="21475"/>
                    <a:pt x="14336" y="20976"/>
                  </a:cubicBezTo>
                  <a:cubicBezTo>
                    <a:pt x="17123" y="20476"/>
                    <a:pt x="19214" y="19602"/>
                    <a:pt x="21304" y="18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6711950" y="5000711"/>
              <a:ext cx="190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6364"/>
                    <a:pt x="8160" y="11127"/>
                    <a:pt x="11760" y="7527"/>
                  </a:cubicBezTo>
                  <a:cubicBezTo>
                    <a:pt x="15360" y="3927"/>
                    <a:pt x="1848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7124700" y="4858894"/>
              <a:ext cx="1460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0800"/>
                    <a:pt x="10017" y="0"/>
                    <a:pt x="13617" y="0"/>
                  </a:cubicBezTo>
                  <a:cubicBezTo>
                    <a:pt x="17217" y="0"/>
                    <a:pt x="1940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7112000" y="5013411"/>
              <a:ext cx="228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200"/>
                    <a:pt x="9600" y="8800"/>
                    <a:pt x="13200" y="5200"/>
                  </a:cubicBezTo>
                  <a:cubicBezTo>
                    <a:pt x="16800" y="1600"/>
                    <a:pt x="192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7740717" y="4776267"/>
              <a:ext cx="145984" cy="32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66" fill="norm" stroke="1" extrusionOk="0">
                  <a:moveTo>
                    <a:pt x="19157" y="1399"/>
                  </a:moveTo>
                  <a:cubicBezTo>
                    <a:pt x="17027" y="841"/>
                    <a:pt x="14897" y="284"/>
                    <a:pt x="13072" y="75"/>
                  </a:cubicBezTo>
                  <a:cubicBezTo>
                    <a:pt x="11247" y="-134"/>
                    <a:pt x="9726" y="5"/>
                    <a:pt x="7444" y="1678"/>
                  </a:cubicBezTo>
                  <a:cubicBezTo>
                    <a:pt x="5162" y="3350"/>
                    <a:pt x="2120" y="6555"/>
                    <a:pt x="751" y="9481"/>
                  </a:cubicBezTo>
                  <a:cubicBezTo>
                    <a:pt x="-618" y="12408"/>
                    <a:pt x="-314" y="15056"/>
                    <a:pt x="3337" y="17007"/>
                  </a:cubicBezTo>
                  <a:cubicBezTo>
                    <a:pt x="6988" y="18958"/>
                    <a:pt x="13985" y="20212"/>
                    <a:pt x="20982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8070850" y="4794754"/>
              <a:ext cx="158486" cy="36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15" fill="norm" stroke="1" extrusionOk="0">
                  <a:moveTo>
                    <a:pt x="5049" y="896"/>
                  </a:moveTo>
                  <a:cubicBezTo>
                    <a:pt x="6171" y="528"/>
                    <a:pt x="7294" y="159"/>
                    <a:pt x="8556" y="37"/>
                  </a:cubicBezTo>
                  <a:cubicBezTo>
                    <a:pt x="9818" y="-86"/>
                    <a:pt x="11221" y="37"/>
                    <a:pt x="13325" y="1325"/>
                  </a:cubicBezTo>
                  <a:cubicBezTo>
                    <a:pt x="15429" y="2614"/>
                    <a:pt x="18234" y="5069"/>
                    <a:pt x="19777" y="7830"/>
                  </a:cubicBezTo>
                  <a:cubicBezTo>
                    <a:pt x="21319" y="10591"/>
                    <a:pt x="21600" y="13659"/>
                    <a:pt x="19496" y="16053"/>
                  </a:cubicBezTo>
                  <a:cubicBezTo>
                    <a:pt x="17392" y="18446"/>
                    <a:pt x="12904" y="20164"/>
                    <a:pt x="9257" y="20839"/>
                  </a:cubicBezTo>
                  <a:cubicBezTo>
                    <a:pt x="5610" y="21514"/>
                    <a:pt x="2805" y="21146"/>
                    <a:pt x="0" y="20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8487833" y="4822911"/>
              <a:ext cx="190927" cy="62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55" fill="norm" stroke="1" extrusionOk="0">
                  <a:moveTo>
                    <a:pt x="235" y="0"/>
                  </a:moveTo>
                  <a:cubicBezTo>
                    <a:pt x="0" y="1763"/>
                    <a:pt x="-235" y="3527"/>
                    <a:pt x="469" y="4739"/>
                  </a:cubicBezTo>
                  <a:cubicBezTo>
                    <a:pt x="1174" y="5951"/>
                    <a:pt x="2817" y="6612"/>
                    <a:pt x="5517" y="6722"/>
                  </a:cubicBezTo>
                  <a:cubicBezTo>
                    <a:pt x="8217" y="6833"/>
                    <a:pt x="11974" y="6392"/>
                    <a:pt x="14439" y="5657"/>
                  </a:cubicBezTo>
                  <a:cubicBezTo>
                    <a:pt x="16904" y="4922"/>
                    <a:pt x="18078" y="3894"/>
                    <a:pt x="19017" y="3122"/>
                  </a:cubicBezTo>
                  <a:cubicBezTo>
                    <a:pt x="19956" y="2351"/>
                    <a:pt x="20661" y="1837"/>
                    <a:pt x="20895" y="1763"/>
                  </a:cubicBezTo>
                  <a:cubicBezTo>
                    <a:pt x="21130" y="1690"/>
                    <a:pt x="20895" y="2057"/>
                    <a:pt x="20661" y="3343"/>
                  </a:cubicBezTo>
                  <a:cubicBezTo>
                    <a:pt x="20426" y="4629"/>
                    <a:pt x="20191" y="6833"/>
                    <a:pt x="20426" y="9294"/>
                  </a:cubicBezTo>
                  <a:cubicBezTo>
                    <a:pt x="20661" y="11755"/>
                    <a:pt x="21365" y="14473"/>
                    <a:pt x="21130" y="16420"/>
                  </a:cubicBezTo>
                  <a:cubicBezTo>
                    <a:pt x="20895" y="18367"/>
                    <a:pt x="19722" y="19543"/>
                    <a:pt x="18548" y="20278"/>
                  </a:cubicBezTo>
                  <a:cubicBezTo>
                    <a:pt x="17374" y="21012"/>
                    <a:pt x="16200" y="21306"/>
                    <a:pt x="15026" y="21453"/>
                  </a:cubicBezTo>
                  <a:cubicBezTo>
                    <a:pt x="13852" y="21600"/>
                    <a:pt x="12678" y="21600"/>
                    <a:pt x="11739" y="21380"/>
                  </a:cubicBezTo>
                  <a:cubicBezTo>
                    <a:pt x="10800" y="21159"/>
                    <a:pt x="10095" y="20718"/>
                    <a:pt x="9978" y="19873"/>
                  </a:cubicBezTo>
                  <a:cubicBezTo>
                    <a:pt x="9861" y="19029"/>
                    <a:pt x="10330" y="17780"/>
                    <a:pt x="10800" y="16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823668" y="4988011"/>
              <a:ext cx="72682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21191" y="0"/>
                  </a:moveTo>
                  <a:cubicBezTo>
                    <a:pt x="14402" y="5158"/>
                    <a:pt x="7614" y="10316"/>
                    <a:pt x="3911" y="13701"/>
                  </a:cubicBezTo>
                  <a:cubicBezTo>
                    <a:pt x="208" y="17087"/>
                    <a:pt x="-409" y="18699"/>
                    <a:pt x="208" y="19827"/>
                  </a:cubicBezTo>
                  <a:cubicBezTo>
                    <a:pt x="825" y="20955"/>
                    <a:pt x="2677" y="21600"/>
                    <a:pt x="5762" y="21600"/>
                  </a:cubicBezTo>
                  <a:cubicBezTo>
                    <a:pt x="8848" y="21600"/>
                    <a:pt x="13168" y="20955"/>
                    <a:pt x="17488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8782050" y="5146761"/>
              <a:ext cx="158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8400"/>
                    <a:pt x="1728" y="15200"/>
                    <a:pt x="5328" y="11600"/>
                  </a:cubicBezTo>
                  <a:cubicBezTo>
                    <a:pt x="8928" y="8000"/>
                    <a:pt x="15264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9067800" y="4981661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4400"/>
                    <a:pt x="10897" y="7200"/>
                    <a:pt x="14497" y="3600"/>
                  </a:cubicBezTo>
                  <a:cubicBezTo>
                    <a:pt x="18097" y="0"/>
                    <a:pt x="1984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9213849" y="4892761"/>
              <a:ext cx="50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200"/>
                    <a:pt x="5400" y="10400"/>
                    <a:pt x="9000" y="14000"/>
                  </a:cubicBezTo>
                  <a:cubicBezTo>
                    <a:pt x="12600" y="17600"/>
                    <a:pt x="17100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9529035" y="4797511"/>
              <a:ext cx="19916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15255" y="0"/>
                  </a:moveTo>
                  <a:cubicBezTo>
                    <a:pt x="11617" y="294"/>
                    <a:pt x="7979" y="588"/>
                    <a:pt x="5137" y="2204"/>
                  </a:cubicBezTo>
                  <a:cubicBezTo>
                    <a:pt x="2295" y="3820"/>
                    <a:pt x="249" y="6759"/>
                    <a:pt x="21" y="9845"/>
                  </a:cubicBezTo>
                  <a:cubicBezTo>
                    <a:pt x="-206" y="12931"/>
                    <a:pt x="1386" y="16163"/>
                    <a:pt x="5251" y="18147"/>
                  </a:cubicBezTo>
                  <a:cubicBezTo>
                    <a:pt x="9116" y="20131"/>
                    <a:pt x="15255" y="20865"/>
                    <a:pt x="213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9969499" y="4833950"/>
              <a:ext cx="98491" cy="3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37" fill="norm" stroke="1" extrusionOk="0">
                  <a:moveTo>
                    <a:pt x="0" y="105"/>
                  </a:moveTo>
                  <a:cubicBezTo>
                    <a:pt x="3150" y="-29"/>
                    <a:pt x="6300" y="-163"/>
                    <a:pt x="9900" y="575"/>
                  </a:cubicBezTo>
                  <a:cubicBezTo>
                    <a:pt x="13500" y="1313"/>
                    <a:pt x="17550" y="2923"/>
                    <a:pt x="19575" y="5405"/>
                  </a:cubicBezTo>
                  <a:cubicBezTo>
                    <a:pt x="21600" y="7887"/>
                    <a:pt x="21600" y="11241"/>
                    <a:pt x="18000" y="14058"/>
                  </a:cubicBezTo>
                  <a:cubicBezTo>
                    <a:pt x="14400" y="16876"/>
                    <a:pt x="7200" y="19156"/>
                    <a:pt x="0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0259659" y="4848311"/>
              <a:ext cx="201379" cy="63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68" fill="norm" stroke="1" extrusionOk="0">
                  <a:moveTo>
                    <a:pt x="3545" y="0"/>
                  </a:moveTo>
                  <a:cubicBezTo>
                    <a:pt x="2208" y="644"/>
                    <a:pt x="872" y="1287"/>
                    <a:pt x="316" y="2432"/>
                  </a:cubicBezTo>
                  <a:cubicBezTo>
                    <a:pt x="-241" y="3576"/>
                    <a:pt x="-18" y="5221"/>
                    <a:pt x="650" y="6187"/>
                  </a:cubicBezTo>
                  <a:cubicBezTo>
                    <a:pt x="1318" y="7152"/>
                    <a:pt x="2431" y="7438"/>
                    <a:pt x="4658" y="7188"/>
                  </a:cubicBezTo>
                  <a:cubicBezTo>
                    <a:pt x="6885" y="6938"/>
                    <a:pt x="10225" y="6151"/>
                    <a:pt x="12229" y="5400"/>
                  </a:cubicBezTo>
                  <a:cubicBezTo>
                    <a:pt x="14233" y="4649"/>
                    <a:pt x="14901" y="3934"/>
                    <a:pt x="15458" y="3362"/>
                  </a:cubicBezTo>
                  <a:cubicBezTo>
                    <a:pt x="16015" y="2789"/>
                    <a:pt x="16460" y="2360"/>
                    <a:pt x="16571" y="2325"/>
                  </a:cubicBezTo>
                  <a:cubicBezTo>
                    <a:pt x="16683" y="2289"/>
                    <a:pt x="16460" y="2646"/>
                    <a:pt x="16794" y="3970"/>
                  </a:cubicBezTo>
                  <a:cubicBezTo>
                    <a:pt x="17128" y="5293"/>
                    <a:pt x="18019" y="7581"/>
                    <a:pt x="18910" y="9977"/>
                  </a:cubicBezTo>
                  <a:cubicBezTo>
                    <a:pt x="19800" y="12374"/>
                    <a:pt x="20691" y="14877"/>
                    <a:pt x="21025" y="16665"/>
                  </a:cubicBezTo>
                  <a:cubicBezTo>
                    <a:pt x="21359" y="18453"/>
                    <a:pt x="21136" y="19526"/>
                    <a:pt x="20691" y="20205"/>
                  </a:cubicBezTo>
                  <a:cubicBezTo>
                    <a:pt x="20246" y="20885"/>
                    <a:pt x="19578" y="21171"/>
                    <a:pt x="18241" y="21350"/>
                  </a:cubicBezTo>
                  <a:cubicBezTo>
                    <a:pt x="16905" y="21528"/>
                    <a:pt x="14901" y="21600"/>
                    <a:pt x="13120" y="20849"/>
                  </a:cubicBezTo>
                  <a:cubicBezTo>
                    <a:pt x="11338" y="20098"/>
                    <a:pt x="9780" y="18525"/>
                    <a:pt x="9557" y="17452"/>
                  </a:cubicBezTo>
                  <a:cubicBezTo>
                    <a:pt x="9334" y="16379"/>
                    <a:pt x="10448" y="15807"/>
                    <a:pt x="11561" y="15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0557122" y="5083261"/>
              <a:ext cx="72779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02" fill="norm" stroke="1" extrusionOk="0">
                  <a:moveTo>
                    <a:pt x="8259" y="0"/>
                  </a:moveTo>
                  <a:cubicBezTo>
                    <a:pt x="5790" y="3757"/>
                    <a:pt x="3322" y="7513"/>
                    <a:pt x="1779" y="10565"/>
                  </a:cubicBezTo>
                  <a:cubicBezTo>
                    <a:pt x="236" y="13617"/>
                    <a:pt x="-381" y="15965"/>
                    <a:pt x="236" y="17726"/>
                  </a:cubicBezTo>
                  <a:cubicBezTo>
                    <a:pt x="853" y="19487"/>
                    <a:pt x="2705" y="20661"/>
                    <a:pt x="6408" y="21130"/>
                  </a:cubicBezTo>
                  <a:cubicBezTo>
                    <a:pt x="10110" y="21600"/>
                    <a:pt x="15665" y="21365"/>
                    <a:pt x="21219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0534650" y="5172161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0359760" y="4706494"/>
              <a:ext cx="21299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272" y="3724"/>
                  </a:moveTo>
                  <a:cubicBezTo>
                    <a:pt x="2059" y="1862"/>
                    <a:pt x="1845" y="0"/>
                    <a:pt x="1631" y="0"/>
                  </a:cubicBezTo>
                  <a:cubicBezTo>
                    <a:pt x="1417" y="0"/>
                    <a:pt x="1203" y="1862"/>
                    <a:pt x="882" y="4283"/>
                  </a:cubicBezTo>
                  <a:cubicBezTo>
                    <a:pt x="562" y="6703"/>
                    <a:pt x="134" y="9683"/>
                    <a:pt x="27" y="12290"/>
                  </a:cubicBezTo>
                  <a:cubicBezTo>
                    <a:pt x="-80" y="14897"/>
                    <a:pt x="134" y="17131"/>
                    <a:pt x="669" y="16386"/>
                  </a:cubicBezTo>
                  <a:cubicBezTo>
                    <a:pt x="1203" y="15641"/>
                    <a:pt x="2059" y="11917"/>
                    <a:pt x="3449" y="8379"/>
                  </a:cubicBezTo>
                  <a:cubicBezTo>
                    <a:pt x="4839" y="4841"/>
                    <a:pt x="6764" y="1490"/>
                    <a:pt x="9223" y="745"/>
                  </a:cubicBezTo>
                  <a:cubicBezTo>
                    <a:pt x="11682" y="0"/>
                    <a:pt x="14676" y="1862"/>
                    <a:pt x="16815" y="5772"/>
                  </a:cubicBezTo>
                  <a:cubicBezTo>
                    <a:pt x="18954" y="9683"/>
                    <a:pt x="20237" y="15641"/>
                    <a:pt x="21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8845550" y="5807110"/>
              <a:ext cx="2794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745" y="11670"/>
                    <a:pt x="9491" y="3363"/>
                    <a:pt x="13091" y="870"/>
                  </a:cubicBezTo>
                  <a:cubicBezTo>
                    <a:pt x="16691" y="-1622"/>
                    <a:pt x="19145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9010650" y="5699211"/>
              <a:ext cx="12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16"/>
                    <a:pt x="7200" y="10232"/>
                    <a:pt x="10800" y="13832"/>
                  </a:cubicBezTo>
                  <a:cubicBezTo>
                    <a:pt x="14400" y="17432"/>
                    <a:pt x="18000" y="195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9295568" y="5610311"/>
              <a:ext cx="172282" cy="30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28" fill="norm" stroke="1" extrusionOk="0">
                  <a:moveTo>
                    <a:pt x="9471" y="0"/>
                  </a:moveTo>
                  <a:cubicBezTo>
                    <a:pt x="8170" y="0"/>
                    <a:pt x="6869" y="0"/>
                    <a:pt x="5177" y="1022"/>
                  </a:cubicBezTo>
                  <a:cubicBezTo>
                    <a:pt x="3486" y="2043"/>
                    <a:pt x="1404" y="4086"/>
                    <a:pt x="493" y="6859"/>
                  </a:cubicBezTo>
                  <a:cubicBezTo>
                    <a:pt x="-418" y="9632"/>
                    <a:pt x="-158" y="13135"/>
                    <a:pt x="2054" y="15762"/>
                  </a:cubicBezTo>
                  <a:cubicBezTo>
                    <a:pt x="4266" y="18389"/>
                    <a:pt x="8430" y="20141"/>
                    <a:pt x="11943" y="20870"/>
                  </a:cubicBezTo>
                  <a:cubicBezTo>
                    <a:pt x="15457" y="21600"/>
                    <a:pt x="18319" y="21308"/>
                    <a:pt x="21182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9518649" y="5642061"/>
              <a:ext cx="11782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0" y="0"/>
                  </a:moveTo>
                  <a:cubicBezTo>
                    <a:pt x="3352" y="480"/>
                    <a:pt x="6703" y="960"/>
                    <a:pt x="10614" y="2960"/>
                  </a:cubicBezTo>
                  <a:cubicBezTo>
                    <a:pt x="14524" y="4960"/>
                    <a:pt x="18993" y="8480"/>
                    <a:pt x="20297" y="11520"/>
                  </a:cubicBezTo>
                  <a:cubicBezTo>
                    <a:pt x="21600" y="14560"/>
                    <a:pt x="19738" y="17120"/>
                    <a:pt x="17690" y="18720"/>
                  </a:cubicBezTo>
                  <a:cubicBezTo>
                    <a:pt x="15641" y="20320"/>
                    <a:pt x="13407" y="20960"/>
                    <a:pt x="111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9782422" y="5644456"/>
              <a:ext cx="104528" cy="34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44" fill="norm" stroke="1" extrusionOk="0">
                  <a:moveTo>
                    <a:pt x="17446" y="1816"/>
                  </a:moveTo>
                  <a:cubicBezTo>
                    <a:pt x="17878" y="1030"/>
                    <a:pt x="18310" y="245"/>
                    <a:pt x="17446" y="48"/>
                  </a:cubicBezTo>
                  <a:cubicBezTo>
                    <a:pt x="16582" y="-148"/>
                    <a:pt x="14422" y="245"/>
                    <a:pt x="11830" y="1423"/>
                  </a:cubicBezTo>
                  <a:cubicBezTo>
                    <a:pt x="9238" y="2601"/>
                    <a:pt x="6214" y="4565"/>
                    <a:pt x="4054" y="7379"/>
                  </a:cubicBezTo>
                  <a:cubicBezTo>
                    <a:pt x="1894" y="10194"/>
                    <a:pt x="598" y="13859"/>
                    <a:pt x="166" y="16019"/>
                  </a:cubicBezTo>
                  <a:cubicBezTo>
                    <a:pt x="-266" y="18179"/>
                    <a:pt x="166" y="18834"/>
                    <a:pt x="1246" y="19488"/>
                  </a:cubicBezTo>
                  <a:cubicBezTo>
                    <a:pt x="2326" y="20143"/>
                    <a:pt x="4054" y="20797"/>
                    <a:pt x="6214" y="21125"/>
                  </a:cubicBezTo>
                  <a:cubicBezTo>
                    <a:pt x="8374" y="21452"/>
                    <a:pt x="10966" y="21452"/>
                    <a:pt x="13558" y="20863"/>
                  </a:cubicBezTo>
                  <a:cubicBezTo>
                    <a:pt x="16150" y="20274"/>
                    <a:pt x="18742" y="19096"/>
                    <a:pt x="21334" y="17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9942877" y="5761581"/>
              <a:ext cx="147837" cy="49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01" fill="norm" stroke="1" extrusionOk="0">
                  <a:moveTo>
                    <a:pt x="1089" y="600"/>
                  </a:moveTo>
                  <a:cubicBezTo>
                    <a:pt x="480" y="2163"/>
                    <a:pt x="-128" y="3726"/>
                    <a:pt x="24" y="4691"/>
                  </a:cubicBezTo>
                  <a:cubicBezTo>
                    <a:pt x="176" y="5656"/>
                    <a:pt x="1089" y="6023"/>
                    <a:pt x="2306" y="6299"/>
                  </a:cubicBezTo>
                  <a:cubicBezTo>
                    <a:pt x="3523" y="6575"/>
                    <a:pt x="5044" y="6759"/>
                    <a:pt x="7630" y="5886"/>
                  </a:cubicBezTo>
                  <a:cubicBezTo>
                    <a:pt x="10216" y="5012"/>
                    <a:pt x="13866" y="3082"/>
                    <a:pt x="15844" y="1841"/>
                  </a:cubicBezTo>
                  <a:cubicBezTo>
                    <a:pt x="17821" y="600"/>
                    <a:pt x="18126" y="49"/>
                    <a:pt x="18278" y="3"/>
                  </a:cubicBezTo>
                  <a:cubicBezTo>
                    <a:pt x="18430" y="-43"/>
                    <a:pt x="18430" y="417"/>
                    <a:pt x="18734" y="2025"/>
                  </a:cubicBezTo>
                  <a:cubicBezTo>
                    <a:pt x="19038" y="3634"/>
                    <a:pt x="19647" y="6391"/>
                    <a:pt x="20255" y="9194"/>
                  </a:cubicBezTo>
                  <a:cubicBezTo>
                    <a:pt x="20864" y="11998"/>
                    <a:pt x="21472" y="14847"/>
                    <a:pt x="21168" y="16731"/>
                  </a:cubicBezTo>
                  <a:cubicBezTo>
                    <a:pt x="20864" y="18616"/>
                    <a:pt x="19647" y="19535"/>
                    <a:pt x="18582" y="20178"/>
                  </a:cubicBezTo>
                  <a:cubicBezTo>
                    <a:pt x="17517" y="20822"/>
                    <a:pt x="16604" y="21189"/>
                    <a:pt x="15387" y="21373"/>
                  </a:cubicBezTo>
                  <a:cubicBezTo>
                    <a:pt x="14171" y="21557"/>
                    <a:pt x="12649" y="21557"/>
                    <a:pt x="11433" y="21281"/>
                  </a:cubicBezTo>
                  <a:cubicBezTo>
                    <a:pt x="10216" y="21006"/>
                    <a:pt x="9303" y="20454"/>
                    <a:pt x="8999" y="19397"/>
                  </a:cubicBezTo>
                  <a:cubicBezTo>
                    <a:pt x="8695" y="18340"/>
                    <a:pt x="8999" y="16777"/>
                    <a:pt x="9303" y="15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0170542" y="5877011"/>
              <a:ext cx="72009" cy="21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69" fill="norm" stroke="1" extrusionOk="0">
                  <a:moveTo>
                    <a:pt x="11738" y="0"/>
                  </a:moveTo>
                  <a:cubicBezTo>
                    <a:pt x="8035" y="5349"/>
                    <a:pt x="4332" y="10697"/>
                    <a:pt x="2172" y="14297"/>
                  </a:cubicBezTo>
                  <a:cubicBezTo>
                    <a:pt x="12" y="17897"/>
                    <a:pt x="-605" y="19749"/>
                    <a:pt x="629" y="20674"/>
                  </a:cubicBezTo>
                  <a:cubicBezTo>
                    <a:pt x="1864" y="21600"/>
                    <a:pt x="4949" y="21600"/>
                    <a:pt x="8652" y="20674"/>
                  </a:cubicBezTo>
                  <a:cubicBezTo>
                    <a:pt x="12355" y="19749"/>
                    <a:pt x="16675" y="17897"/>
                    <a:pt x="20995" y="16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0159999" y="5978611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0414000" y="5896061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0741378" y="5750011"/>
              <a:ext cx="175498" cy="52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33" fill="norm" stroke="1" extrusionOk="0">
                  <a:moveTo>
                    <a:pt x="1885" y="0"/>
                  </a:moveTo>
                  <a:cubicBezTo>
                    <a:pt x="1114" y="1210"/>
                    <a:pt x="342" y="2419"/>
                    <a:pt x="85" y="3456"/>
                  </a:cubicBezTo>
                  <a:cubicBezTo>
                    <a:pt x="-172" y="4493"/>
                    <a:pt x="85" y="5357"/>
                    <a:pt x="1757" y="5918"/>
                  </a:cubicBezTo>
                  <a:cubicBezTo>
                    <a:pt x="3428" y="6480"/>
                    <a:pt x="6514" y="6739"/>
                    <a:pt x="9471" y="6350"/>
                  </a:cubicBezTo>
                  <a:cubicBezTo>
                    <a:pt x="12428" y="5962"/>
                    <a:pt x="15257" y="4925"/>
                    <a:pt x="17057" y="4018"/>
                  </a:cubicBezTo>
                  <a:cubicBezTo>
                    <a:pt x="18857" y="3110"/>
                    <a:pt x="19628" y="2333"/>
                    <a:pt x="20142" y="1728"/>
                  </a:cubicBezTo>
                  <a:cubicBezTo>
                    <a:pt x="20657" y="1123"/>
                    <a:pt x="20914" y="691"/>
                    <a:pt x="20914" y="691"/>
                  </a:cubicBezTo>
                  <a:cubicBezTo>
                    <a:pt x="20914" y="691"/>
                    <a:pt x="20657" y="1123"/>
                    <a:pt x="20528" y="2808"/>
                  </a:cubicBezTo>
                  <a:cubicBezTo>
                    <a:pt x="20399" y="4493"/>
                    <a:pt x="20399" y="7430"/>
                    <a:pt x="20657" y="10066"/>
                  </a:cubicBezTo>
                  <a:cubicBezTo>
                    <a:pt x="20914" y="12701"/>
                    <a:pt x="21428" y="15034"/>
                    <a:pt x="21299" y="16762"/>
                  </a:cubicBezTo>
                  <a:cubicBezTo>
                    <a:pt x="21171" y="18490"/>
                    <a:pt x="20399" y="19613"/>
                    <a:pt x="19371" y="20347"/>
                  </a:cubicBezTo>
                  <a:cubicBezTo>
                    <a:pt x="18342" y="21082"/>
                    <a:pt x="17057" y="21427"/>
                    <a:pt x="15771" y="21514"/>
                  </a:cubicBezTo>
                  <a:cubicBezTo>
                    <a:pt x="14485" y="21600"/>
                    <a:pt x="13199" y="21427"/>
                    <a:pt x="12042" y="20477"/>
                  </a:cubicBezTo>
                  <a:cubicBezTo>
                    <a:pt x="10885" y="19526"/>
                    <a:pt x="9857" y="17798"/>
                    <a:pt x="9471" y="16718"/>
                  </a:cubicBezTo>
                  <a:cubicBezTo>
                    <a:pt x="9085" y="15638"/>
                    <a:pt x="9342" y="15206"/>
                    <a:pt x="9599" y="14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1049000" y="5908761"/>
              <a:ext cx="76200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000" y="0"/>
                  </a:moveTo>
                  <a:cubicBezTo>
                    <a:pt x="6000" y="4521"/>
                    <a:pt x="3000" y="9042"/>
                    <a:pt x="1500" y="11930"/>
                  </a:cubicBezTo>
                  <a:cubicBezTo>
                    <a:pt x="0" y="14819"/>
                    <a:pt x="0" y="16074"/>
                    <a:pt x="0" y="17330"/>
                  </a:cubicBezTo>
                  <a:cubicBezTo>
                    <a:pt x="0" y="18586"/>
                    <a:pt x="0" y="19842"/>
                    <a:pt x="1500" y="20595"/>
                  </a:cubicBezTo>
                  <a:cubicBezTo>
                    <a:pt x="3000" y="21349"/>
                    <a:pt x="6000" y="21600"/>
                    <a:pt x="9600" y="21600"/>
                  </a:cubicBezTo>
                  <a:cubicBezTo>
                    <a:pt x="13200" y="21600"/>
                    <a:pt x="17400" y="21349"/>
                    <a:pt x="2160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1004549" y="6009138"/>
              <a:ext cx="146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57" y="11040"/>
                    <a:pt x="7513" y="1783"/>
                    <a:pt x="11113" y="240"/>
                  </a:cubicBezTo>
                  <a:cubicBezTo>
                    <a:pt x="14713" y="-1303"/>
                    <a:pt x="18157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1195049" y="6023061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1322050" y="5991311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1360149" y="5800811"/>
              <a:ext cx="9247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fill="norm" stroke="1" extrusionOk="0">
                  <a:moveTo>
                    <a:pt x="12678" y="0"/>
                  </a:moveTo>
                  <a:cubicBezTo>
                    <a:pt x="15026" y="2587"/>
                    <a:pt x="17374" y="5175"/>
                    <a:pt x="19017" y="7987"/>
                  </a:cubicBezTo>
                  <a:cubicBezTo>
                    <a:pt x="20661" y="10800"/>
                    <a:pt x="21600" y="13838"/>
                    <a:pt x="18313" y="16144"/>
                  </a:cubicBezTo>
                  <a:cubicBezTo>
                    <a:pt x="15026" y="18450"/>
                    <a:pt x="7513" y="200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9778999" y="6368871"/>
              <a:ext cx="1301751" cy="10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11070"/>
                  </a:moveTo>
                  <a:cubicBezTo>
                    <a:pt x="1264" y="8046"/>
                    <a:pt x="2529" y="5022"/>
                    <a:pt x="3828" y="3078"/>
                  </a:cubicBezTo>
                  <a:cubicBezTo>
                    <a:pt x="5128" y="1134"/>
                    <a:pt x="6462" y="270"/>
                    <a:pt x="7902" y="54"/>
                  </a:cubicBezTo>
                  <a:cubicBezTo>
                    <a:pt x="9342" y="-162"/>
                    <a:pt x="10888" y="270"/>
                    <a:pt x="12275" y="1350"/>
                  </a:cubicBezTo>
                  <a:cubicBezTo>
                    <a:pt x="13662" y="2430"/>
                    <a:pt x="14892" y="4158"/>
                    <a:pt x="16191" y="6534"/>
                  </a:cubicBezTo>
                  <a:cubicBezTo>
                    <a:pt x="17491" y="8910"/>
                    <a:pt x="18860" y="11934"/>
                    <a:pt x="19774" y="14526"/>
                  </a:cubicBezTo>
                  <a:cubicBezTo>
                    <a:pt x="20687" y="17118"/>
                    <a:pt x="21143" y="19278"/>
                    <a:pt x="21600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0159999" y="6524711"/>
              <a:ext cx="1079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0"/>
                    <a:pt x="2118" y="0"/>
                    <a:pt x="3558" y="0"/>
                  </a:cubicBezTo>
                  <a:cubicBezTo>
                    <a:pt x="4998" y="0"/>
                    <a:pt x="6819" y="0"/>
                    <a:pt x="8534" y="360"/>
                  </a:cubicBezTo>
                  <a:cubicBezTo>
                    <a:pt x="10249" y="720"/>
                    <a:pt x="11859" y="1440"/>
                    <a:pt x="13659" y="3600"/>
                  </a:cubicBezTo>
                  <a:cubicBezTo>
                    <a:pt x="15459" y="5760"/>
                    <a:pt x="17449" y="9360"/>
                    <a:pt x="18805" y="12600"/>
                  </a:cubicBezTo>
                  <a:cubicBezTo>
                    <a:pt x="20160" y="15840"/>
                    <a:pt x="2088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74649" y="6838947"/>
              <a:ext cx="38101" cy="46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3360"/>
                  </a:moveTo>
                  <a:cubicBezTo>
                    <a:pt x="0" y="2485"/>
                    <a:pt x="0" y="1609"/>
                    <a:pt x="1800" y="977"/>
                  </a:cubicBezTo>
                  <a:cubicBezTo>
                    <a:pt x="3600" y="344"/>
                    <a:pt x="7200" y="-45"/>
                    <a:pt x="10200" y="4"/>
                  </a:cubicBezTo>
                  <a:cubicBezTo>
                    <a:pt x="13200" y="52"/>
                    <a:pt x="15600" y="539"/>
                    <a:pt x="16200" y="2290"/>
                  </a:cubicBezTo>
                  <a:cubicBezTo>
                    <a:pt x="16800" y="4041"/>
                    <a:pt x="15600" y="7058"/>
                    <a:pt x="14400" y="10220"/>
                  </a:cubicBezTo>
                  <a:cubicBezTo>
                    <a:pt x="13200" y="13382"/>
                    <a:pt x="12000" y="16690"/>
                    <a:pt x="11400" y="18636"/>
                  </a:cubicBezTo>
                  <a:cubicBezTo>
                    <a:pt x="10800" y="20582"/>
                    <a:pt x="10800" y="21166"/>
                    <a:pt x="12600" y="21360"/>
                  </a:cubicBezTo>
                  <a:cubicBezTo>
                    <a:pt x="14400" y="21555"/>
                    <a:pt x="18000" y="21360"/>
                    <a:pt x="21600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71551" y="6797761"/>
              <a:ext cx="53804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440" y="21600"/>
                  </a:moveTo>
                  <a:cubicBezTo>
                    <a:pt x="186" y="19200"/>
                    <a:pt x="-68" y="16800"/>
                    <a:pt x="17" y="15257"/>
                  </a:cubicBezTo>
                  <a:cubicBezTo>
                    <a:pt x="101" y="13714"/>
                    <a:pt x="525" y="13029"/>
                    <a:pt x="2304" y="11486"/>
                  </a:cubicBezTo>
                  <a:cubicBezTo>
                    <a:pt x="4083" y="9943"/>
                    <a:pt x="7217" y="7543"/>
                    <a:pt x="10393" y="5657"/>
                  </a:cubicBezTo>
                  <a:cubicBezTo>
                    <a:pt x="13570" y="3771"/>
                    <a:pt x="16788" y="2400"/>
                    <a:pt x="18652" y="1543"/>
                  </a:cubicBezTo>
                  <a:cubicBezTo>
                    <a:pt x="20516" y="686"/>
                    <a:pt x="21024" y="343"/>
                    <a:pt x="21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584200" y="7020011"/>
              <a:ext cx="146050" cy="22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0"/>
                  </a:moveTo>
                  <a:cubicBezTo>
                    <a:pt x="2817" y="1440"/>
                    <a:pt x="5635" y="2880"/>
                    <a:pt x="7983" y="5451"/>
                  </a:cubicBezTo>
                  <a:cubicBezTo>
                    <a:pt x="10330" y="8023"/>
                    <a:pt x="12209" y="11726"/>
                    <a:pt x="12991" y="14194"/>
                  </a:cubicBezTo>
                  <a:cubicBezTo>
                    <a:pt x="13774" y="16663"/>
                    <a:pt x="13461" y="17897"/>
                    <a:pt x="12835" y="19029"/>
                  </a:cubicBezTo>
                  <a:cubicBezTo>
                    <a:pt x="12209" y="20160"/>
                    <a:pt x="11270" y="21189"/>
                    <a:pt x="10017" y="21394"/>
                  </a:cubicBezTo>
                  <a:cubicBezTo>
                    <a:pt x="8765" y="21600"/>
                    <a:pt x="7200" y="20983"/>
                    <a:pt x="6574" y="19234"/>
                  </a:cubicBezTo>
                  <a:cubicBezTo>
                    <a:pt x="5948" y="17486"/>
                    <a:pt x="6261" y="14606"/>
                    <a:pt x="7983" y="11829"/>
                  </a:cubicBezTo>
                  <a:cubicBezTo>
                    <a:pt x="9704" y="9051"/>
                    <a:pt x="12835" y="6377"/>
                    <a:pt x="15339" y="4937"/>
                  </a:cubicBezTo>
                  <a:cubicBezTo>
                    <a:pt x="17843" y="3497"/>
                    <a:pt x="19722" y="3291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793750" y="7089861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800100" y="7045411"/>
              <a:ext cx="1" cy="50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857250" y="7014609"/>
              <a:ext cx="132258" cy="41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01" fill="norm" stroke="1" extrusionOk="0">
                  <a:moveTo>
                    <a:pt x="8100" y="2556"/>
                  </a:moveTo>
                  <a:cubicBezTo>
                    <a:pt x="8437" y="6681"/>
                    <a:pt x="8775" y="10805"/>
                    <a:pt x="8437" y="13790"/>
                  </a:cubicBezTo>
                  <a:cubicBezTo>
                    <a:pt x="8100" y="16775"/>
                    <a:pt x="7087" y="18620"/>
                    <a:pt x="6244" y="19814"/>
                  </a:cubicBezTo>
                  <a:cubicBezTo>
                    <a:pt x="5400" y="21008"/>
                    <a:pt x="4725" y="21551"/>
                    <a:pt x="4219" y="21497"/>
                  </a:cubicBezTo>
                  <a:cubicBezTo>
                    <a:pt x="3712" y="21442"/>
                    <a:pt x="3375" y="20791"/>
                    <a:pt x="3206" y="18566"/>
                  </a:cubicBezTo>
                  <a:cubicBezTo>
                    <a:pt x="3037" y="16341"/>
                    <a:pt x="3037" y="12542"/>
                    <a:pt x="4556" y="9340"/>
                  </a:cubicBezTo>
                  <a:cubicBezTo>
                    <a:pt x="6075" y="6138"/>
                    <a:pt x="9112" y="3533"/>
                    <a:pt x="11306" y="2013"/>
                  </a:cubicBezTo>
                  <a:cubicBezTo>
                    <a:pt x="13500" y="494"/>
                    <a:pt x="14850" y="60"/>
                    <a:pt x="16200" y="5"/>
                  </a:cubicBezTo>
                  <a:cubicBezTo>
                    <a:pt x="17550" y="-49"/>
                    <a:pt x="18900" y="277"/>
                    <a:pt x="19912" y="1471"/>
                  </a:cubicBezTo>
                  <a:cubicBezTo>
                    <a:pt x="20925" y="2665"/>
                    <a:pt x="21600" y="4727"/>
                    <a:pt x="20588" y="6192"/>
                  </a:cubicBezTo>
                  <a:cubicBezTo>
                    <a:pt x="19575" y="7658"/>
                    <a:pt x="16875" y="8526"/>
                    <a:pt x="13669" y="8797"/>
                  </a:cubicBezTo>
                  <a:cubicBezTo>
                    <a:pt x="10462" y="9069"/>
                    <a:pt x="6750" y="8743"/>
                    <a:pt x="4387" y="8146"/>
                  </a:cubicBezTo>
                  <a:cubicBezTo>
                    <a:pt x="2025" y="7549"/>
                    <a:pt x="1012" y="6681"/>
                    <a:pt x="0" y="5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077879" y="6778711"/>
              <a:ext cx="268322" cy="36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16" fill="norm" stroke="1" extrusionOk="0">
                  <a:moveTo>
                    <a:pt x="3673" y="0"/>
                  </a:moveTo>
                  <a:cubicBezTo>
                    <a:pt x="2323" y="4620"/>
                    <a:pt x="973" y="9239"/>
                    <a:pt x="383" y="12673"/>
                  </a:cubicBezTo>
                  <a:cubicBezTo>
                    <a:pt x="-208" y="16106"/>
                    <a:pt x="-39" y="18354"/>
                    <a:pt x="383" y="19665"/>
                  </a:cubicBezTo>
                  <a:cubicBezTo>
                    <a:pt x="804" y="20976"/>
                    <a:pt x="1479" y="21350"/>
                    <a:pt x="2239" y="21475"/>
                  </a:cubicBezTo>
                  <a:cubicBezTo>
                    <a:pt x="2998" y="21600"/>
                    <a:pt x="3842" y="21475"/>
                    <a:pt x="5192" y="20539"/>
                  </a:cubicBezTo>
                  <a:cubicBezTo>
                    <a:pt x="6542" y="19602"/>
                    <a:pt x="8398" y="17854"/>
                    <a:pt x="9411" y="16668"/>
                  </a:cubicBezTo>
                  <a:cubicBezTo>
                    <a:pt x="10423" y="15482"/>
                    <a:pt x="10592" y="14858"/>
                    <a:pt x="10339" y="14296"/>
                  </a:cubicBezTo>
                  <a:cubicBezTo>
                    <a:pt x="10086" y="13734"/>
                    <a:pt x="9411" y="13235"/>
                    <a:pt x="8651" y="13235"/>
                  </a:cubicBezTo>
                  <a:cubicBezTo>
                    <a:pt x="7892" y="13235"/>
                    <a:pt x="7048" y="13734"/>
                    <a:pt x="6289" y="14358"/>
                  </a:cubicBezTo>
                  <a:cubicBezTo>
                    <a:pt x="5529" y="14983"/>
                    <a:pt x="4854" y="15732"/>
                    <a:pt x="4517" y="16543"/>
                  </a:cubicBezTo>
                  <a:cubicBezTo>
                    <a:pt x="4180" y="17355"/>
                    <a:pt x="4180" y="18229"/>
                    <a:pt x="5192" y="18916"/>
                  </a:cubicBezTo>
                  <a:cubicBezTo>
                    <a:pt x="6205" y="19602"/>
                    <a:pt x="8230" y="20102"/>
                    <a:pt x="11098" y="20164"/>
                  </a:cubicBezTo>
                  <a:cubicBezTo>
                    <a:pt x="13967" y="20227"/>
                    <a:pt x="17680" y="19852"/>
                    <a:pt x="21392" y="19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947536" y="6794997"/>
              <a:ext cx="217815" cy="34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141" fill="norm" stroke="1" extrusionOk="0">
                  <a:moveTo>
                    <a:pt x="13763" y="4464"/>
                  </a:moveTo>
                  <a:cubicBezTo>
                    <a:pt x="13969" y="3814"/>
                    <a:pt x="14175" y="3163"/>
                    <a:pt x="14483" y="2317"/>
                  </a:cubicBezTo>
                  <a:cubicBezTo>
                    <a:pt x="14792" y="1472"/>
                    <a:pt x="15203" y="431"/>
                    <a:pt x="14689" y="105"/>
                  </a:cubicBezTo>
                  <a:cubicBezTo>
                    <a:pt x="14175" y="-220"/>
                    <a:pt x="12735" y="170"/>
                    <a:pt x="10266" y="1862"/>
                  </a:cubicBezTo>
                  <a:cubicBezTo>
                    <a:pt x="7798" y="3553"/>
                    <a:pt x="4300" y="6546"/>
                    <a:pt x="2243" y="9474"/>
                  </a:cubicBezTo>
                  <a:cubicBezTo>
                    <a:pt x="186" y="12402"/>
                    <a:pt x="-431" y="15264"/>
                    <a:pt x="289" y="17346"/>
                  </a:cubicBezTo>
                  <a:cubicBezTo>
                    <a:pt x="1009" y="19428"/>
                    <a:pt x="3066" y="20729"/>
                    <a:pt x="6769" y="21055"/>
                  </a:cubicBezTo>
                  <a:cubicBezTo>
                    <a:pt x="10472" y="21380"/>
                    <a:pt x="15820" y="20729"/>
                    <a:pt x="21169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962150" y="6994611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800"/>
                    <a:pt x="12400" y="12000"/>
                    <a:pt x="16000" y="8400"/>
                  </a:cubicBezTo>
                  <a:cubicBezTo>
                    <a:pt x="19600" y="4800"/>
                    <a:pt x="206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2266950" y="6861261"/>
              <a:ext cx="254000" cy="29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0"/>
                  </a:moveTo>
                  <a:cubicBezTo>
                    <a:pt x="180" y="4629"/>
                    <a:pt x="360" y="9257"/>
                    <a:pt x="720" y="12343"/>
                  </a:cubicBezTo>
                  <a:cubicBezTo>
                    <a:pt x="1080" y="15429"/>
                    <a:pt x="1620" y="16971"/>
                    <a:pt x="2070" y="18206"/>
                  </a:cubicBezTo>
                  <a:cubicBezTo>
                    <a:pt x="2520" y="19440"/>
                    <a:pt x="2880" y="20366"/>
                    <a:pt x="3510" y="20906"/>
                  </a:cubicBezTo>
                  <a:cubicBezTo>
                    <a:pt x="4140" y="21446"/>
                    <a:pt x="5040" y="21600"/>
                    <a:pt x="5760" y="20983"/>
                  </a:cubicBezTo>
                  <a:cubicBezTo>
                    <a:pt x="6480" y="20366"/>
                    <a:pt x="7020" y="18977"/>
                    <a:pt x="7560" y="17897"/>
                  </a:cubicBezTo>
                  <a:cubicBezTo>
                    <a:pt x="8100" y="16817"/>
                    <a:pt x="8640" y="16046"/>
                    <a:pt x="9000" y="16123"/>
                  </a:cubicBezTo>
                  <a:cubicBezTo>
                    <a:pt x="9360" y="16200"/>
                    <a:pt x="9540" y="17126"/>
                    <a:pt x="9900" y="17897"/>
                  </a:cubicBezTo>
                  <a:cubicBezTo>
                    <a:pt x="10260" y="18669"/>
                    <a:pt x="10800" y="19286"/>
                    <a:pt x="11430" y="19826"/>
                  </a:cubicBezTo>
                  <a:cubicBezTo>
                    <a:pt x="12060" y="20366"/>
                    <a:pt x="12780" y="20829"/>
                    <a:pt x="13590" y="20674"/>
                  </a:cubicBezTo>
                  <a:cubicBezTo>
                    <a:pt x="14400" y="20520"/>
                    <a:pt x="15300" y="19749"/>
                    <a:pt x="16380" y="17743"/>
                  </a:cubicBezTo>
                  <a:cubicBezTo>
                    <a:pt x="17460" y="15737"/>
                    <a:pt x="18720" y="12497"/>
                    <a:pt x="19620" y="9643"/>
                  </a:cubicBezTo>
                  <a:cubicBezTo>
                    <a:pt x="20520" y="6789"/>
                    <a:pt x="21060" y="4320"/>
                    <a:pt x="21600" y="1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2636161" y="6844327"/>
              <a:ext cx="240390" cy="32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78" fill="norm" stroke="1" extrusionOk="0">
                  <a:moveTo>
                    <a:pt x="3329" y="8169"/>
                  </a:moveTo>
                  <a:cubicBezTo>
                    <a:pt x="2760" y="11908"/>
                    <a:pt x="2192" y="15646"/>
                    <a:pt x="1623" y="18000"/>
                  </a:cubicBezTo>
                  <a:cubicBezTo>
                    <a:pt x="1055" y="20354"/>
                    <a:pt x="486" y="21323"/>
                    <a:pt x="202" y="21462"/>
                  </a:cubicBezTo>
                  <a:cubicBezTo>
                    <a:pt x="-82" y="21600"/>
                    <a:pt x="-82" y="20908"/>
                    <a:pt x="297" y="18485"/>
                  </a:cubicBezTo>
                  <a:cubicBezTo>
                    <a:pt x="676" y="16062"/>
                    <a:pt x="1434" y="11908"/>
                    <a:pt x="2476" y="8723"/>
                  </a:cubicBezTo>
                  <a:cubicBezTo>
                    <a:pt x="3518" y="5538"/>
                    <a:pt x="4844" y="3323"/>
                    <a:pt x="5792" y="1938"/>
                  </a:cubicBezTo>
                  <a:cubicBezTo>
                    <a:pt x="6739" y="554"/>
                    <a:pt x="7307" y="0"/>
                    <a:pt x="8065" y="0"/>
                  </a:cubicBezTo>
                  <a:cubicBezTo>
                    <a:pt x="8823" y="0"/>
                    <a:pt x="9771" y="554"/>
                    <a:pt x="10339" y="1731"/>
                  </a:cubicBezTo>
                  <a:cubicBezTo>
                    <a:pt x="10907" y="2908"/>
                    <a:pt x="11097" y="4708"/>
                    <a:pt x="11286" y="5954"/>
                  </a:cubicBezTo>
                  <a:cubicBezTo>
                    <a:pt x="11476" y="7200"/>
                    <a:pt x="11665" y="7892"/>
                    <a:pt x="12044" y="8515"/>
                  </a:cubicBezTo>
                  <a:cubicBezTo>
                    <a:pt x="12423" y="9138"/>
                    <a:pt x="12992" y="9692"/>
                    <a:pt x="13750" y="9623"/>
                  </a:cubicBezTo>
                  <a:cubicBezTo>
                    <a:pt x="14507" y="9554"/>
                    <a:pt x="15455" y="8862"/>
                    <a:pt x="16118" y="8169"/>
                  </a:cubicBezTo>
                  <a:cubicBezTo>
                    <a:pt x="16781" y="7477"/>
                    <a:pt x="17160" y="6785"/>
                    <a:pt x="17823" y="6023"/>
                  </a:cubicBezTo>
                  <a:cubicBezTo>
                    <a:pt x="18486" y="5262"/>
                    <a:pt x="19434" y="4431"/>
                    <a:pt x="20002" y="4362"/>
                  </a:cubicBezTo>
                  <a:cubicBezTo>
                    <a:pt x="20571" y="4292"/>
                    <a:pt x="20760" y="4985"/>
                    <a:pt x="20950" y="6992"/>
                  </a:cubicBezTo>
                  <a:cubicBezTo>
                    <a:pt x="21139" y="9000"/>
                    <a:pt x="21329" y="12323"/>
                    <a:pt x="21423" y="14746"/>
                  </a:cubicBezTo>
                  <a:cubicBezTo>
                    <a:pt x="21518" y="17169"/>
                    <a:pt x="21518" y="18692"/>
                    <a:pt x="21518" y="20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3034075" y="6795324"/>
              <a:ext cx="156213" cy="37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96" fill="norm" stroke="1" extrusionOk="0">
                  <a:moveTo>
                    <a:pt x="7079" y="7873"/>
                  </a:moveTo>
                  <a:cubicBezTo>
                    <a:pt x="5351" y="10941"/>
                    <a:pt x="3623" y="14010"/>
                    <a:pt x="2615" y="15912"/>
                  </a:cubicBezTo>
                  <a:cubicBezTo>
                    <a:pt x="1607" y="17814"/>
                    <a:pt x="1319" y="18551"/>
                    <a:pt x="887" y="19287"/>
                  </a:cubicBezTo>
                  <a:cubicBezTo>
                    <a:pt x="455" y="20023"/>
                    <a:pt x="-121" y="20760"/>
                    <a:pt x="23" y="20698"/>
                  </a:cubicBezTo>
                  <a:cubicBezTo>
                    <a:pt x="167" y="20637"/>
                    <a:pt x="1031" y="19778"/>
                    <a:pt x="3479" y="17078"/>
                  </a:cubicBezTo>
                  <a:cubicBezTo>
                    <a:pt x="5927" y="14378"/>
                    <a:pt x="9959" y="9837"/>
                    <a:pt x="12695" y="6830"/>
                  </a:cubicBezTo>
                  <a:cubicBezTo>
                    <a:pt x="15431" y="3823"/>
                    <a:pt x="16871" y="2351"/>
                    <a:pt x="18023" y="1369"/>
                  </a:cubicBezTo>
                  <a:cubicBezTo>
                    <a:pt x="19175" y="387"/>
                    <a:pt x="20039" y="-104"/>
                    <a:pt x="20615" y="19"/>
                  </a:cubicBezTo>
                  <a:cubicBezTo>
                    <a:pt x="21191" y="141"/>
                    <a:pt x="21479" y="878"/>
                    <a:pt x="21047" y="3271"/>
                  </a:cubicBezTo>
                  <a:cubicBezTo>
                    <a:pt x="20615" y="5664"/>
                    <a:pt x="19463" y="9714"/>
                    <a:pt x="19031" y="13028"/>
                  </a:cubicBezTo>
                  <a:cubicBezTo>
                    <a:pt x="18599" y="16341"/>
                    <a:pt x="18887" y="18919"/>
                    <a:pt x="19175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3048000" y="7026361"/>
              <a:ext cx="1651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361950" y="7407361"/>
              <a:ext cx="2241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6" y="20160"/>
                    <a:pt x="1673" y="18720"/>
                    <a:pt x="2468" y="17040"/>
                  </a:cubicBezTo>
                  <a:cubicBezTo>
                    <a:pt x="3263" y="15360"/>
                    <a:pt x="4018" y="13440"/>
                    <a:pt x="4681" y="11760"/>
                  </a:cubicBezTo>
                  <a:cubicBezTo>
                    <a:pt x="5344" y="10080"/>
                    <a:pt x="5915" y="8640"/>
                    <a:pt x="6547" y="7200"/>
                  </a:cubicBezTo>
                  <a:cubicBezTo>
                    <a:pt x="7180" y="5760"/>
                    <a:pt x="7873" y="4320"/>
                    <a:pt x="8556" y="3360"/>
                  </a:cubicBezTo>
                  <a:cubicBezTo>
                    <a:pt x="9240" y="2400"/>
                    <a:pt x="9913" y="1920"/>
                    <a:pt x="10576" y="1440"/>
                  </a:cubicBezTo>
                  <a:cubicBezTo>
                    <a:pt x="11239" y="960"/>
                    <a:pt x="11891" y="480"/>
                    <a:pt x="12544" y="240"/>
                  </a:cubicBezTo>
                  <a:cubicBezTo>
                    <a:pt x="13197" y="0"/>
                    <a:pt x="13849" y="0"/>
                    <a:pt x="14604" y="0"/>
                  </a:cubicBezTo>
                  <a:cubicBezTo>
                    <a:pt x="15359" y="0"/>
                    <a:pt x="16215" y="0"/>
                    <a:pt x="17072" y="240"/>
                  </a:cubicBezTo>
                  <a:cubicBezTo>
                    <a:pt x="17929" y="480"/>
                    <a:pt x="18785" y="960"/>
                    <a:pt x="19540" y="1680"/>
                  </a:cubicBezTo>
                  <a:cubicBezTo>
                    <a:pt x="20295" y="2400"/>
                    <a:pt x="20947" y="3360"/>
                    <a:pt x="21600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308100" y="7458161"/>
              <a:ext cx="13970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5" y="20000"/>
                    <a:pt x="2291" y="18400"/>
                    <a:pt x="3469" y="17000"/>
                  </a:cubicBezTo>
                  <a:cubicBezTo>
                    <a:pt x="4647" y="15600"/>
                    <a:pt x="5858" y="14400"/>
                    <a:pt x="7135" y="12800"/>
                  </a:cubicBezTo>
                  <a:cubicBezTo>
                    <a:pt x="8411" y="11200"/>
                    <a:pt x="9753" y="9200"/>
                    <a:pt x="10980" y="7600"/>
                  </a:cubicBezTo>
                  <a:cubicBezTo>
                    <a:pt x="12207" y="6000"/>
                    <a:pt x="13320" y="4800"/>
                    <a:pt x="14711" y="3800"/>
                  </a:cubicBezTo>
                  <a:cubicBezTo>
                    <a:pt x="16102" y="2800"/>
                    <a:pt x="17771" y="2000"/>
                    <a:pt x="18965" y="1400"/>
                  </a:cubicBezTo>
                  <a:cubicBezTo>
                    <a:pt x="20160" y="800"/>
                    <a:pt x="20880" y="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473450" y="6988261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3505200" y="7121611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591542" y="7750261"/>
              <a:ext cx="230909" cy="37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008" fill="norm" stroke="1" extrusionOk="0">
                  <a:moveTo>
                    <a:pt x="1392" y="360"/>
                  </a:moveTo>
                  <a:cubicBezTo>
                    <a:pt x="1785" y="4200"/>
                    <a:pt x="2177" y="8040"/>
                    <a:pt x="2472" y="11700"/>
                  </a:cubicBezTo>
                  <a:cubicBezTo>
                    <a:pt x="2766" y="15360"/>
                    <a:pt x="2963" y="18840"/>
                    <a:pt x="2865" y="20220"/>
                  </a:cubicBezTo>
                  <a:cubicBezTo>
                    <a:pt x="2766" y="21600"/>
                    <a:pt x="2374" y="20880"/>
                    <a:pt x="1883" y="20220"/>
                  </a:cubicBezTo>
                  <a:cubicBezTo>
                    <a:pt x="1392" y="19560"/>
                    <a:pt x="803" y="18960"/>
                    <a:pt x="410" y="18240"/>
                  </a:cubicBezTo>
                  <a:cubicBezTo>
                    <a:pt x="17" y="17520"/>
                    <a:pt x="-179" y="16680"/>
                    <a:pt x="214" y="16080"/>
                  </a:cubicBezTo>
                  <a:cubicBezTo>
                    <a:pt x="606" y="15480"/>
                    <a:pt x="1588" y="15120"/>
                    <a:pt x="3650" y="13860"/>
                  </a:cubicBezTo>
                  <a:cubicBezTo>
                    <a:pt x="5712" y="12600"/>
                    <a:pt x="8854" y="10440"/>
                    <a:pt x="11210" y="8220"/>
                  </a:cubicBezTo>
                  <a:cubicBezTo>
                    <a:pt x="13566" y="6000"/>
                    <a:pt x="15137" y="3720"/>
                    <a:pt x="16316" y="2220"/>
                  </a:cubicBezTo>
                  <a:cubicBezTo>
                    <a:pt x="17494" y="720"/>
                    <a:pt x="18279" y="0"/>
                    <a:pt x="18672" y="0"/>
                  </a:cubicBezTo>
                  <a:cubicBezTo>
                    <a:pt x="19065" y="0"/>
                    <a:pt x="19065" y="720"/>
                    <a:pt x="18770" y="3000"/>
                  </a:cubicBezTo>
                  <a:cubicBezTo>
                    <a:pt x="18476" y="5280"/>
                    <a:pt x="17886" y="9120"/>
                    <a:pt x="17592" y="11940"/>
                  </a:cubicBezTo>
                  <a:cubicBezTo>
                    <a:pt x="17297" y="14760"/>
                    <a:pt x="17297" y="16560"/>
                    <a:pt x="17494" y="17760"/>
                  </a:cubicBezTo>
                  <a:cubicBezTo>
                    <a:pt x="17690" y="18960"/>
                    <a:pt x="18083" y="19560"/>
                    <a:pt x="18770" y="19800"/>
                  </a:cubicBezTo>
                  <a:cubicBezTo>
                    <a:pt x="19457" y="20040"/>
                    <a:pt x="20439" y="19920"/>
                    <a:pt x="21421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836432" y="7978861"/>
              <a:ext cx="100335" cy="14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356" fill="norm" stroke="1" extrusionOk="0">
                  <a:moveTo>
                    <a:pt x="11402" y="0"/>
                  </a:moveTo>
                  <a:cubicBezTo>
                    <a:pt x="9242" y="313"/>
                    <a:pt x="7082" y="626"/>
                    <a:pt x="5138" y="3443"/>
                  </a:cubicBezTo>
                  <a:cubicBezTo>
                    <a:pt x="3194" y="6261"/>
                    <a:pt x="1466" y="11583"/>
                    <a:pt x="602" y="15026"/>
                  </a:cubicBezTo>
                  <a:cubicBezTo>
                    <a:pt x="-262" y="18470"/>
                    <a:pt x="-262" y="20035"/>
                    <a:pt x="1034" y="20817"/>
                  </a:cubicBezTo>
                  <a:cubicBezTo>
                    <a:pt x="2330" y="21600"/>
                    <a:pt x="4922" y="21600"/>
                    <a:pt x="8378" y="20348"/>
                  </a:cubicBezTo>
                  <a:cubicBezTo>
                    <a:pt x="11834" y="19096"/>
                    <a:pt x="16154" y="16591"/>
                    <a:pt x="18530" y="14400"/>
                  </a:cubicBezTo>
                  <a:cubicBezTo>
                    <a:pt x="20906" y="12209"/>
                    <a:pt x="21338" y="10330"/>
                    <a:pt x="18530" y="7983"/>
                  </a:cubicBezTo>
                  <a:cubicBezTo>
                    <a:pt x="15722" y="5635"/>
                    <a:pt x="9674" y="2817"/>
                    <a:pt x="36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983316" y="7724861"/>
              <a:ext cx="3598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2197"/>
                    <a:pt x="8894" y="4393"/>
                    <a:pt x="5082" y="7139"/>
                  </a:cubicBezTo>
                  <a:cubicBezTo>
                    <a:pt x="1271" y="9885"/>
                    <a:pt x="0" y="13180"/>
                    <a:pt x="0" y="15681"/>
                  </a:cubicBezTo>
                  <a:cubicBezTo>
                    <a:pt x="0" y="18183"/>
                    <a:pt x="1271" y="19892"/>
                    <a:pt x="25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2091266" y="7699461"/>
              <a:ext cx="86785" cy="39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4215" y="0"/>
                  </a:moveTo>
                  <a:cubicBezTo>
                    <a:pt x="3161" y="3736"/>
                    <a:pt x="2107" y="7472"/>
                    <a:pt x="1317" y="10858"/>
                  </a:cubicBezTo>
                  <a:cubicBezTo>
                    <a:pt x="527" y="14244"/>
                    <a:pt x="0" y="17280"/>
                    <a:pt x="0" y="19090"/>
                  </a:cubicBezTo>
                  <a:cubicBezTo>
                    <a:pt x="0" y="20899"/>
                    <a:pt x="527" y="21483"/>
                    <a:pt x="4215" y="21542"/>
                  </a:cubicBezTo>
                  <a:cubicBezTo>
                    <a:pt x="7902" y="21600"/>
                    <a:pt x="14751" y="21133"/>
                    <a:pt x="21600" y="20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2032705" y="7845511"/>
              <a:ext cx="18979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633" y="21600"/>
                  </a:moveTo>
                  <a:cubicBezTo>
                    <a:pt x="159" y="19059"/>
                    <a:pt x="-316" y="16518"/>
                    <a:pt x="277" y="14612"/>
                  </a:cubicBezTo>
                  <a:cubicBezTo>
                    <a:pt x="871" y="12706"/>
                    <a:pt x="2532" y="11435"/>
                    <a:pt x="6211" y="9106"/>
                  </a:cubicBezTo>
                  <a:cubicBezTo>
                    <a:pt x="9891" y="6776"/>
                    <a:pt x="15587" y="3388"/>
                    <a:pt x="212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2305050" y="7928061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2533650" y="7737561"/>
              <a:ext cx="222250" cy="30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0"/>
                  </a:moveTo>
                  <a:cubicBezTo>
                    <a:pt x="1029" y="4229"/>
                    <a:pt x="2057" y="8459"/>
                    <a:pt x="2777" y="11555"/>
                  </a:cubicBezTo>
                  <a:cubicBezTo>
                    <a:pt x="3497" y="14652"/>
                    <a:pt x="3909" y="16615"/>
                    <a:pt x="4217" y="18050"/>
                  </a:cubicBezTo>
                  <a:cubicBezTo>
                    <a:pt x="4526" y="19485"/>
                    <a:pt x="4731" y="20392"/>
                    <a:pt x="5246" y="20618"/>
                  </a:cubicBezTo>
                  <a:cubicBezTo>
                    <a:pt x="5760" y="20845"/>
                    <a:pt x="6583" y="20392"/>
                    <a:pt x="7200" y="19108"/>
                  </a:cubicBezTo>
                  <a:cubicBezTo>
                    <a:pt x="7817" y="17824"/>
                    <a:pt x="8229" y="15709"/>
                    <a:pt x="8743" y="14274"/>
                  </a:cubicBezTo>
                  <a:cubicBezTo>
                    <a:pt x="9257" y="12839"/>
                    <a:pt x="9874" y="12084"/>
                    <a:pt x="10183" y="12084"/>
                  </a:cubicBezTo>
                  <a:cubicBezTo>
                    <a:pt x="10491" y="12084"/>
                    <a:pt x="10491" y="12839"/>
                    <a:pt x="10903" y="14350"/>
                  </a:cubicBezTo>
                  <a:cubicBezTo>
                    <a:pt x="11314" y="15860"/>
                    <a:pt x="12137" y="18126"/>
                    <a:pt x="12960" y="19561"/>
                  </a:cubicBezTo>
                  <a:cubicBezTo>
                    <a:pt x="13783" y="20996"/>
                    <a:pt x="14606" y="21600"/>
                    <a:pt x="15429" y="21373"/>
                  </a:cubicBezTo>
                  <a:cubicBezTo>
                    <a:pt x="16251" y="21147"/>
                    <a:pt x="17074" y="20090"/>
                    <a:pt x="18103" y="16917"/>
                  </a:cubicBezTo>
                  <a:cubicBezTo>
                    <a:pt x="19131" y="13745"/>
                    <a:pt x="20366" y="8459"/>
                    <a:pt x="20983" y="5287"/>
                  </a:cubicBezTo>
                  <a:cubicBezTo>
                    <a:pt x="21600" y="2115"/>
                    <a:pt x="21600" y="1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813050" y="7915361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86"/>
                    <a:pt x="16800" y="10971"/>
                    <a:pt x="13200" y="14571"/>
                  </a:cubicBezTo>
                  <a:cubicBezTo>
                    <a:pt x="9600" y="18171"/>
                    <a:pt x="480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819400" y="7813761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2908805" y="7857395"/>
              <a:ext cx="101095" cy="19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25" fill="norm" stroke="1" extrusionOk="0">
                  <a:moveTo>
                    <a:pt x="1243" y="1483"/>
                  </a:moveTo>
                  <a:cubicBezTo>
                    <a:pt x="1243" y="7290"/>
                    <a:pt x="1243" y="13096"/>
                    <a:pt x="1018" y="16580"/>
                  </a:cubicBezTo>
                  <a:cubicBezTo>
                    <a:pt x="793" y="20064"/>
                    <a:pt x="343" y="21225"/>
                    <a:pt x="118" y="21225"/>
                  </a:cubicBezTo>
                  <a:cubicBezTo>
                    <a:pt x="-107" y="21225"/>
                    <a:pt x="-107" y="20064"/>
                    <a:pt x="1018" y="16928"/>
                  </a:cubicBezTo>
                  <a:cubicBezTo>
                    <a:pt x="2143" y="13793"/>
                    <a:pt x="4393" y="8683"/>
                    <a:pt x="6418" y="5548"/>
                  </a:cubicBezTo>
                  <a:cubicBezTo>
                    <a:pt x="8443" y="2412"/>
                    <a:pt x="10243" y="1251"/>
                    <a:pt x="12268" y="554"/>
                  </a:cubicBezTo>
                  <a:cubicBezTo>
                    <a:pt x="14293" y="-143"/>
                    <a:pt x="16543" y="-375"/>
                    <a:pt x="18343" y="1019"/>
                  </a:cubicBezTo>
                  <a:cubicBezTo>
                    <a:pt x="20143" y="2412"/>
                    <a:pt x="21493" y="5431"/>
                    <a:pt x="21493" y="8567"/>
                  </a:cubicBezTo>
                  <a:cubicBezTo>
                    <a:pt x="21493" y="11702"/>
                    <a:pt x="20143" y="14954"/>
                    <a:pt x="18793" y="18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3099979" y="7610561"/>
              <a:ext cx="62321" cy="42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30" fill="norm" stroke="1" extrusionOk="0">
                  <a:moveTo>
                    <a:pt x="21199" y="0"/>
                  </a:moveTo>
                  <a:cubicBezTo>
                    <a:pt x="16879" y="3439"/>
                    <a:pt x="12559" y="6878"/>
                    <a:pt x="8959" y="10101"/>
                  </a:cubicBezTo>
                  <a:cubicBezTo>
                    <a:pt x="5359" y="13325"/>
                    <a:pt x="2479" y="16334"/>
                    <a:pt x="1039" y="18215"/>
                  </a:cubicBezTo>
                  <a:cubicBezTo>
                    <a:pt x="-401" y="20096"/>
                    <a:pt x="-401" y="20848"/>
                    <a:pt x="1399" y="21224"/>
                  </a:cubicBezTo>
                  <a:cubicBezTo>
                    <a:pt x="3199" y="21600"/>
                    <a:pt x="6799" y="21600"/>
                    <a:pt x="9679" y="21385"/>
                  </a:cubicBezTo>
                  <a:cubicBezTo>
                    <a:pt x="12559" y="21170"/>
                    <a:pt x="14719" y="20740"/>
                    <a:pt x="16879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3067050" y="7864561"/>
              <a:ext cx="1143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3216208" y="7831934"/>
              <a:ext cx="85793" cy="17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202" fill="norm" stroke="1" extrusionOk="0">
                  <a:moveTo>
                    <a:pt x="8502" y="8393"/>
                  </a:moveTo>
                  <a:cubicBezTo>
                    <a:pt x="10045" y="7388"/>
                    <a:pt x="11588" y="6383"/>
                    <a:pt x="13902" y="4876"/>
                  </a:cubicBezTo>
                  <a:cubicBezTo>
                    <a:pt x="16216" y="3369"/>
                    <a:pt x="19302" y="1360"/>
                    <a:pt x="19559" y="481"/>
                  </a:cubicBezTo>
                  <a:cubicBezTo>
                    <a:pt x="19816" y="-398"/>
                    <a:pt x="17245" y="-147"/>
                    <a:pt x="13388" y="1862"/>
                  </a:cubicBezTo>
                  <a:cubicBezTo>
                    <a:pt x="9531" y="3872"/>
                    <a:pt x="4388" y="7639"/>
                    <a:pt x="1816" y="10528"/>
                  </a:cubicBezTo>
                  <a:cubicBezTo>
                    <a:pt x="-755" y="13416"/>
                    <a:pt x="-755" y="15425"/>
                    <a:pt x="2845" y="17058"/>
                  </a:cubicBezTo>
                  <a:cubicBezTo>
                    <a:pt x="6445" y="18690"/>
                    <a:pt x="13645" y="19946"/>
                    <a:pt x="20845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3333750" y="7813761"/>
              <a:ext cx="165100" cy="19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1394"/>
                  </a:moveTo>
                  <a:cubicBezTo>
                    <a:pt x="2215" y="3019"/>
                    <a:pt x="4431" y="4645"/>
                    <a:pt x="6369" y="7548"/>
                  </a:cubicBezTo>
                  <a:cubicBezTo>
                    <a:pt x="8308" y="10452"/>
                    <a:pt x="9969" y="14632"/>
                    <a:pt x="10800" y="17303"/>
                  </a:cubicBezTo>
                  <a:cubicBezTo>
                    <a:pt x="11631" y="19974"/>
                    <a:pt x="11631" y="21135"/>
                    <a:pt x="11077" y="21368"/>
                  </a:cubicBezTo>
                  <a:cubicBezTo>
                    <a:pt x="10523" y="21600"/>
                    <a:pt x="9415" y="20903"/>
                    <a:pt x="8862" y="18697"/>
                  </a:cubicBezTo>
                  <a:cubicBezTo>
                    <a:pt x="8308" y="16490"/>
                    <a:pt x="8308" y="12774"/>
                    <a:pt x="10523" y="9406"/>
                  </a:cubicBezTo>
                  <a:cubicBezTo>
                    <a:pt x="12738" y="6039"/>
                    <a:pt x="17169" y="301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3467100" y="7836779"/>
              <a:ext cx="127000" cy="24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209"/>
                  </a:moveTo>
                  <a:cubicBezTo>
                    <a:pt x="19800" y="209"/>
                    <a:pt x="18000" y="209"/>
                    <a:pt x="15480" y="116"/>
                  </a:cubicBezTo>
                  <a:cubicBezTo>
                    <a:pt x="12960" y="23"/>
                    <a:pt x="9720" y="-163"/>
                    <a:pt x="7920" y="303"/>
                  </a:cubicBezTo>
                  <a:cubicBezTo>
                    <a:pt x="6120" y="768"/>
                    <a:pt x="5760" y="1885"/>
                    <a:pt x="7380" y="3282"/>
                  </a:cubicBezTo>
                  <a:cubicBezTo>
                    <a:pt x="9000" y="4678"/>
                    <a:pt x="12600" y="6354"/>
                    <a:pt x="15300" y="7751"/>
                  </a:cubicBezTo>
                  <a:cubicBezTo>
                    <a:pt x="18000" y="9147"/>
                    <a:pt x="19800" y="10265"/>
                    <a:pt x="20700" y="11382"/>
                  </a:cubicBezTo>
                  <a:cubicBezTo>
                    <a:pt x="21600" y="12499"/>
                    <a:pt x="21600" y="13616"/>
                    <a:pt x="18000" y="15292"/>
                  </a:cubicBezTo>
                  <a:cubicBezTo>
                    <a:pt x="14400" y="16968"/>
                    <a:pt x="7200" y="19203"/>
                    <a:pt x="0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552950" y="6765555"/>
              <a:ext cx="228600" cy="57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17400" y="11885"/>
                  </a:moveTo>
                  <a:cubicBezTo>
                    <a:pt x="15800" y="11411"/>
                    <a:pt x="14200" y="10936"/>
                    <a:pt x="12800" y="10698"/>
                  </a:cubicBezTo>
                  <a:cubicBezTo>
                    <a:pt x="11400" y="10461"/>
                    <a:pt x="10200" y="10461"/>
                    <a:pt x="8500" y="10975"/>
                  </a:cubicBezTo>
                  <a:cubicBezTo>
                    <a:pt x="6800" y="11490"/>
                    <a:pt x="4600" y="12518"/>
                    <a:pt x="2900" y="14022"/>
                  </a:cubicBezTo>
                  <a:cubicBezTo>
                    <a:pt x="1200" y="15525"/>
                    <a:pt x="0" y="17503"/>
                    <a:pt x="0" y="18848"/>
                  </a:cubicBezTo>
                  <a:cubicBezTo>
                    <a:pt x="0" y="20193"/>
                    <a:pt x="1200" y="20905"/>
                    <a:pt x="2900" y="21222"/>
                  </a:cubicBezTo>
                  <a:cubicBezTo>
                    <a:pt x="4600" y="21538"/>
                    <a:pt x="6800" y="21459"/>
                    <a:pt x="9100" y="20470"/>
                  </a:cubicBezTo>
                  <a:cubicBezTo>
                    <a:pt x="11400" y="19481"/>
                    <a:pt x="13800" y="17582"/>
                    <a:pt x="15500" y="15208"/>
                  </a:cubicBezTo>
                  <a:cubicBezTo>
                    <a:pt x="17200" y="12835"/>
                    <a:pt x="18200" y="9986"/>
                    <a:pt x="18700" y="7494"/>
                  </a:cubicBezTo>
                  <a:cubicBezTo>
                    <a:pt x="19200" y="5002"/>
                    <a:pt x="19200" y="2865"/>
                    <a:pt x="18900" y="1639"/>
                  </a:cubicBezTo>
                  <a:cubicBezTo>
                    <a:pt x="18600" y="413"/>
                    <a:pt x="18000" y="96"/>
                    <a:pt x="17200" y="17"/>
                  </a:cubicBezTo>
                  <a:cubicBezTo>
                    <a:pt x="16400" y="-62"/>
                    <a:pt x="15400" y="96"/>
                    <a:pt x="14800" y="1323"/>
                  </a:cubicBezTo>
                  <a:cubicBezTo>
                    <a:pt x="14200" y="2549"/>
                    <a:pt x="14000" y="4843"/>
                    <a:pt x="14300" y="7534"/>
                  </a:cubicBezTo>
                  <a:cubicBezTo>
                    <a:pt x="14600" y="10224"/>
                    <a:pt x="15400" y="13309"/>
                    <a:pt x="15900" y="15050"/>
                  </a:cubicBezTo>
                  <a:cubicBezTo>
                    <a:pt x="16400" y="16791"/>
                    <a:pt x="16600" y="17186"/>
                    <a:pt x="17000" y="17582"/>
                  </a:cubicBezTo>
                  <a:cubicBezTo>
                    <a:pt x="17400" y="17978"/>
                    <a:pt x="18000" y="18373"/>
                    <a:pt x="18800" y="18531"/>
                  </a:cubicBezTo>
                  <a:cubicBezTo>
                    <a:pt x="19600" y="18690"/>
                    <a:pt x="20600" y="18611"/>
                    <a:pt x="21600" y="18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4830192" y="7076229"/>
              <a:ext cx="91059" cy="23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065" fill="norm" stroke="1" extrusionOk="0">
                  <a:moveTo>
                    <a:pt x="21119" y="2900"/>
                  </a:moveTo>
                  <a:cubicBezTo>
                    <a:pt x="20137" y="1961"/>
                    <a:pt x="19155" y="1022"/>
                    <a:pt x="17192" y="458"/>
                  </a:cubicBezTo>
                  <a:cubicBezTo>
                    <a:pt x="15228" y="-105"/>
                    <a:pt x="12283" y="-293"/>
                    <a:pt x="9337" y="740"/>
                  </a:cubicBezTo>
                  <a:cubicBezTo>
                    <a:pt x="6392" y="1773"/>
                    <a:pt x="3446" y="4027"/>
                    <a:pt x="1728" y="7126"/>
                  </a:cubicBezTo>
                  <a:cubicBezTo>
                    <a:pt x="10" y="10225"/>
                    <a:pt x="-481" y="14170"/>
                    <a:pt x="501" y="16705"/>
                  </a:cubicBezTo>
                  <a:cubicBezTo>
                    <a:pt x="1483" y="19241"/>
                    <a:pt x="3937" y="20368"/>
                    <a:pt x="6392" y="20837"/>
                  </a:cubicBezTo>
                  <a:cubicBezTo>
                    <a:pt x="8846" y="21307"/>
                    <a:pt x="11301" y="21119"/>
                    <a:pt x="14001" y="19617"/>
                  </a:cubicBezTo>
                  <a:cubicBezTo>
                    <a:pt x="16701" y="18114"/>
                    <a:pt x="19646" y="15297"/>
                    <a:pt x="19646" y="12291"/>
                  </a:cubicBezTo>
                  <a:cubicBezTo>
                    <a:pt x="19646" y="9286"/>
                    <a:pt x="16701" y="6093"/>
                    <a:pt x="13755" y="2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4985661" y="7089861"/>
              <a:ext cx="176890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975" y="0"/>
                  </a:moveTo>
                  <a:cubicBezTo>
                    <a:pt x="1946" y="5510"/>
                    <a:pt x="918" y="11020"/>
                    <a:pt x="403" y="14327"/>
                  </a:cubicBezTo>
                  <a:cubicBezTo>
                    <a:pt x="-111" y="17633"/>
                    <a:pt x="-111" y="18735"/>
                    <a:pt x="275" y="19727"/>
                  </a:cubicBezTo>
                  <a:cubicBezTo>
                    <a:pt x="660" y="20718"/>
                    <a:pt x="1432" y="21600"/>
                    <a:pt x="2460" y="21600"/>
                  </a:cubicBezTo>
                  <a:cubicBezTo>
                    <a:pt x="3489" y="21600"/>
                    <a:pt x="4775" y="20718"/>
                    <a:pt x="6446" y="18735"/>
                  </a:cubicBezTo>
                  <a:cubicBezTo>
                    <a:pt x="8118" y="16751"/>
                    <a:pt x="10175" y="13665"/>
                    <a:pt x="11332" y="11571"/>
                  </a:cubicBezTo>
                  <a:cubicBezTo>
                    <a:pt x="12489" y="9478"/>
                    <a:pt x="12746" y="8376"/>
                    <a:pt x="12489" y="8376"/>
                  </a:cubicBezTo>
                  <a:cubicBezTo>
                    <a:pt x="12232" y="8376"/>
                    <a:pt x="11460" y="9478"/>
                    <a:pt x="11075" y="11241"/>
                  </a:cubicBezTo>
                  <a:cubicBezTo>
                    <a:pt x="10689" y="13004"/>
                    <a:pt x="10689" y="15429"/>
                    <a:pt x="11203" y="17082"/>
                  </a:cubicBezTo>
                  <a:cubicBezTo>
                    <a:pt x="11718" y="18735"/>
                    <a:pt x="12746" y="19616"/>
                    <a:pt x="14546" y="19837"/>
                  </a:cubicBezTo>
                  <a:cubicBezTo>
                    <a:pt x="16346" y="20057"/>
                    <a:pt x="18918" y="19616"/>
                    <a:pt x="21489" y="19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185833" y="6835861"/>
              <a:ext cx="115506" cy="48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94" fill="norm" stroke="1" extrusionOk="0">
                  <a:moveTo>
                    <a:pt x="6284" y="0"/>
                  </a:moveTo>
                  <a:cubicBezTo>
                    <a:pt x="5498" y="3740"/>
                    <a:pt x="4713" y="7481"/>
                    <a:pt x="3927" y="10566"/>
                  </a:cubicBezTo>
                  <a:cubicBezTo>
                    <a:pt x="3142" y="13652"/>
                    <a:pt x="2356" y="16083"/>
                    <a:pt x="1571" y="17532"/>
                  </a:cubicBezTo>
                  <a:cubicBezTo>
                    <a:pt x="785" y="18982"/>
                    <a:pt x="0" y="19449"/>
                    <a:pt x="0" y="19309"/>
                  </a:cubicBezTo>
                  <a:cubicBezTo>
                    <a:pt x="0" y="19169"/>
                    <a:pt x="785" y="18421"/>
                    <a:pt x="1964" y="17532"/>
                  </a:cubicBezTo>
                  <a:cubicBezTo>
                    <a:pt x="3142" y="16644"/>
                    <a:pt x="4713" y="15616"/>
                    <a:pt x="6676" y="14961"/>
                  </a:cubicBezTo>
                  <a:cubicBezTo>
                    <a:pt x="8640" y="14306"/>
                    <a:pt x="10996" y="14026"/>
                    <a:pt x="12764" y="14073"/>
                  </a:cubicBezTo>
                  <a:cubicBezTo>
                    <a:pt x="14531" y="14119"/>
                    <a:pt x="15709" y="14494"/>
                    <a:pt x="17084" y="15335"/>
                  </a:cubicBezTo>
                  <a:cubicBezTo>
                    <a:pt x="18458" y="16177"/>
                    <a:pt x="20029" y="17486"/>
                    <a:pt x="20815" y="18374"/>
                  </a:cubicBezTo>
                  <a:cubicBezTo>
                    <a:pt x="21600" y="19262"/>
                    <a:pt x="21600" y="19730"/>
                    <a:pt x="21011" y="20197"/>
                  </a:cubicBezTo>
                  <a:cubicBezTo>
                    <a:pt x="20422" y="20665"/>
                    <a:pt x="19244" y="21132"/>
                    <a:pt x="17673" y="21366"/>
                  </a:cubicBezTo>
                  <a:cubicBezTo>
                    <a:pt x="16102" y="21600"/>
                    <a:pt x="14138" y="21600"/>
                    <a:pt x="11389" y="20618"/>
                  </a:cubicBezTo>
                  <a:cubicBezTo>
                    <a:pt x="8640" y="19636"/>
                    <a:pt x="5105" y="17673"/>
                    <a:pt x="1571" y="15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5375569" y="6854911"/>
              <a:ext cx="269581" cy="38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25" fill="norm" stroke="1" extrusionOk="0">
                  <a:moveTo>
                    <a:pt x="6304" y="0"/>
                  </a:moveTo>
                  <a:cubicBezTo>
                    <a:pt x="4617" y="3736"/>
                    <a:pt x="2930" y="7472"/>
                    <a:pt x="1833" y="10742"/>
                  </a:cubicBezTo>
                  <a:cubicBezTo>
                    <a:pt x="736" y="14011"/>
                    <a:pt x="230" y="16813"/>
                    <a:pt x="61" y="18506"/>
                  </a:cubicBezTo>
                  <a:cubicBezTo>
                    <a:pt x="-108" y="20199"/>
                    <a:pt x="61" y="20783"/>
                    <a:pt x="736" y="21133"/>
                  </a:cubicBezTo>
                  <a:cubicBezTo>
                    <a:pt x="1411" y="21483"/>
                    <a:pt x="2592" y="21600"/>
                    <a:pt x="4701" y="21016"/>
                  </a:cubicBezTo>
                  <a:cubicBezTo>
                    <a:pt x="6811" y="20432"/>
                    <a:pt x="9848" y="19148"/>
                    <a:pt x="11873" y="17922"/>
                  </a:cubicBezTo>
                  <a:cubicBezTo>
                    <a:pt x="13898" y="16696"/>
                    <a:pt x="14911" y="15529"/>
                    <a:pt x="15417" y="14595"/>
                  </a:cubicBezTo>
                  <a:cubicBezTo>
                    <a:pt x="15923" y="13661"/>
                    <a:pt x="15923" y="12960"/>
                    <a:pt x="15501" y="12551"/>
                  </a:cubicBezTo>
                  <a:cubicBezTo>
                    <a:pt x="15080" y="12143"/>
                    <a:pt x="14236" y="12026"/>
                    <a:pt x="13055" y="12376"/>
                  </a:cubicBezTo>
                  <a:cubicBezTo>
                    <a:pt x="11873" y="12726"/>
                    <a:pt x="10354" y="13544"/>
                    <a:pt x="9426" y="14244"/>
                  </a:cubicBezTo>
                  <a:cubicBezTo>
                    <a:pt x="8498" y="14945"/>
                    <a:pt x="8161" y="15529"/>
                    <a:pt x="8498" y="16463"/>
                  </a:cubicBezTo>
                  <a:cubicBezTo>
                    <a:pt x="8836" y="17397"/>
                    <a:pt x="9848" y="18681"/>
                    <a:pt x="12126" y="19265"/>
                  </a:cubicBezTo>
                  <a:cubicBezTo>
                    <a:pt x="14404" y="19849"/>
                    <a:pt x="17948" y="19732"/>
                    <a:pt x="21492" y="19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6150295" y="6886401"/>
              <a:ext cx="206055" cy="36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34" fill="norm" stroke="1" extrusionOk="0">
                  <a:moveTo>
                    <a:pt x="10876" y="3739"/>
                  </a:moveTo>
                  <a:cubicBezTo>
                    <a:pt x="10876" y="3119"/>
                    <a:pt x="10876" y="2498"/>
                    <a:pt x="10766" y="1753"/>
                  </a:cubicBezTo>
                  <a:cubicBezTo>
                    <a:pt x="10656" y="1008"/>
                    <a:pt x="10436" y="139"/>
                    <a:pt x="9885" y="15"/>
                  </a:cubicBezTo>
                  <a:cubicBezTo>
                    <a:pt x="9334" y="-109"/>
                    <a:pt x="8452" y="512"/>
                    <a:pt x="7019" y="2374"/>
                  </a:cubicBezTo>
                  <a:cubicBezTo>
                    <a:pt x="5587" y="4236"/>
                    <a:pt x="3603" y="7339"/>
                    <a:pt x="2280" y="10132"/>
                  </a:cubicBezTo>
                  <a:cubicBezTo>
                    <a:pt x="958" y="12925"/>
                    <a:pt x="297" y="15408"/>
                    <a:pt x="76" y="17084"/>
                  </a:cubicBezTo>
                  <a:cubicBezTo>
                    <a:pt x="-144" y="18760"/>
                    <a:pt x="76" y="19629"/>
                    <a:pt x="1178" y="20312"/>
                  </a:cubicBezTo>
                  <a:cubicBezTo>
                    <a:pt x="2280" y="20994"/>
                    <a:pt x="4264" y="21491"/>
                    <a:pt x="7791" y="21429"/>
                  </a:cubicBezTo>
                  <a:cubicBezTo>
                    <a:pt x="11317" y="21367"/>
                    <a:pt x="16387" y="20746"/>
                    <a:pt x="21456" y="20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127750" y="7102561"/>
              <a:ext cx="222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8000"/>
                    <a:pt x="1234" y="14400"/>
                    <a:pt x="4834" y="10800"/>
                  </a:cubicBezTo>
                  <a:cubicBezTo>
                    <a:pt x="8434" y="7200"/>
                    <a:pt x="1501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426200" y="6903291"/>
              <a:ext cx="317500" cy="34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753"/>
                  </a:moveTo>
                  <a:cubicBezTo>
                    <a:pt x="144" y="953"/>
                    <a:pt x="288" y="153"/>
                    <a:pt x="576" y="19"/>
                  </a:cubicBezTo>
                  <a:cubicBezTo>
                    <a:pt x="864" y="-114"/>
                    <a:pt x="1296" y="419"/>
                    <a:pt x="1872" y="2619"/>
                  </a:cubicBezTo>
                  <a:cubicBezTo>
                    <a:pt x="2448" y="4819"/>
                    <a:pt x="3168" y="8686"/>
                    <a:pt x="3672" y="11886"/>
                  </a:cubicBezTo>
                  <a:cubicBezTo>
                    <a:pt x="4176" y="15086"/>
                    <a:pt x="4464" y="17619"/>
                    <a:pt x="4824" y="19219"/>
                  </a:cubicBezTo>
                  <a:cubicBezTo>
                    <a:pt x="5184" y="20819"/>
                    <a:pt x="5616" y="21486"/>
                    <a:pt x="6048" y="21486"/>
                  </a:cubicBezTo>
                  <a:cubicBezTo>
                    <a:pt x="6480" y="21486"/>
                    <a:pt x="6912" y="20819"/>
                    <a:pt x="7560" y="19353"/>
                  </a:cubicBezTo>
                  <a:cubicBezTo>
                    <a:pt x="8208" y="17886"/>
                    <a:pt x="9072" y="15619"/>
                    <a:pt x="9648" y="14153"/>
                  </a:cubicBezTo>
                  <a:cubicBezTo>
                    <a:pt x="10224" y="12686"/>
                    <a:pt x="10512" y="12019"/>
                    <a:pt x="10872" y="12219"/>
                  </a:cubicBezTo>
                  <a:cubicBezTo>
                    <a:pt x="11232" y="12419"/>
                    <a:pt x="11664" y="13486"/>
                    <a:pt x="12168" y="15019"/>
                  </a:cubicBezTo>
                  <a:cubicBezTo>
                    <a:pt x="12672" y="16553"/>
                    <a:pt x="13248" y="18553"/>
                    <a:pt x="13824" y="19753"/>
                  </a:cubicBezTo>
                  <a:cubicBezTo>
                    <a:pt x="14400" y="20953"/>
                    <a:pt x="14976" y="21353"/>
                    <a:pt x="15552" y="21286"/>
                  </a:cubicBezTo>
                  <a:cubicBezTo>
                    <a:pt x="16128" y="21219"/>
                    <a:pt x="16704" y="20686"/>
                    <a:pt x="17496" y="18353"/>
                  </a:cubicBezTo>
                  <a:cubicBezTo>
                    <a:pt x="18288" y="16019"/>
                    <a:pt x="19296" y="11886"/>
                    <a:pt x="20016" y="9286"/>
                  </a:cubicBezTo>
                  <a:cubicBezTo>
                    <a:pt x="20736" y="6686"/>
                    <a:pt x="21168" y="5619"/>
                    <a:pt x="21600" y="4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786928" y="6890699"/>
              <a:ext cx="325617" cy="39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96" fill="norm" stroke="1" extrusionOk="0">
                  <a:moveTo>
                    <a:pt x="5515" y="5641"/>
                  </a:moveTo>
                  <a:cubicBezTo>
                    <a:pt x="4261" y="9087"/>
                    <a:pt x="3007" y="12534"/>
                    <a:pt x="2171" y="14832"/>
                  </a:cubicBezTo>
                  <a:cubicBezTo>
                    <a:pt x="1335" y="17130"/>
                    <a:pt x="916" y="18279"/>
                    <a:pt x="568" y="19198"/>
                  </a:cubicBezTo>
                  <a:cubicBezTo>
                    <a:pt x="220" y="20117"/>
                    <a:pt x="-59" y="20807"/>
                    <a:pt x="11" y="20692"/>
                  </a:cubicBezTo>
                  <a:cubicBezTo>
                    <a:pt x="80" y="20577"/>
                    <a:pt x="498" y="19658"/>
                    <a:pt x="1404" y="17475"/>
                  </a:cubicBezTo>
                  <a:cubicBezTo>
                    <a:pt x="2310" y="15292"/>
                    <a:pt x="3704" y="11845"/>
                    <a:pt x="4888" y="9087"/>
                  </a:cubicBezTo>
                  <a:cubicBezTo>
                    <a:pt x="6073" y="6330"/>
                    <a:pt x="7048" y="4262"/>
                    <a:pt x="7884" y="2711"/>
                  </a:cubicBezTo>
                  <a:cubicBezTo>
                    <a:pt x="8720" y="1160"/>
                    <a:pt x="9417" y="126"/>
                    <a:pt x="9766" y="11"/>
                  </a:cubicBezTo>
                  <a:cubicBezTo>
                    <a:pt x="10114" y="-104"/>
                    <a:pt x="10114" y="700"/>
                    <a:pt x="9905" y="3113"/>
                  </a:cubicBezTo>
                  <a:cubicBezTo>
                    <a:pt x="9696" y="5526"/>
                    <a:pt x="9278" y="9547"/>
                    <a:pt x="8999" y="12190"/>
                  </a:cubicBezTo>
                  <a:cubicBezTo>
                    <a:pt x="8720" y="14832"/>
                    <a:pt x="8581" y="16096"/>
                    <a:pt x="8511" y="17015"/>
                  </a:cubicBezTo>
                  <a:cubicBezTo>
                    <a:pt x="8442" y="17934"/>
                    <a:pt x="8442" y="18509"/>
                    <a:pt x="8790" y="17705"/>
                  </a:cubicBezTo>
                  <a:cubicBezTo>
                    <a:pt x="9138" y="16900"/>
                    <a:pt x="9835" y="14717"/>
                    <a:pt x="10880" y="12190"/>
                  </a:cubicBezTo>
                  <a:cubicBezTo>
                    <a:pt x="11926" y="9662"/>
                    <a:pt x="13319" y="6790"/>
                    <a:pt x="14643" y="4836"/>
                  </a:cubicBezTo>
                  <a:cubicBezTo>
                    <a:pt x="15967" y="2883"/>
                    <a:pt x="17221" y="1849"/>
                    <a:pt x="18127" y="1160"/>
                  </a:cubicBezTo>
                  <a:cubicBezTo>
                    <a:pt x="19033" y="470"/>
                    <a:pt x="19590" y="126"/>
                    <a:pt x="20147" y="126"/>
                  </a:cubicBezTo>
                  <a:cubicBezTo>
                    <a:pt x="20705" y="126"/>
                    <a:pt x="21262" y="470"/>
                    <a:pt x="21402" y="1677"/>
                  </a:cubicBezTo>
                  <a:cubicBezTo>
                    <a:pt x="21541" y="2883"/>
                    <a:pt x="21262" y="4951"/>
                    <a:pt x="20775" y="7422"/>
                  </a:cubicBezTo>
                  <a:cubicBezTo>
                    <a:pt x="20287" y="9892"/>
                    <a:pt x="19590" y="12764"/>
                    <a:pt x="19172" y="15177"/>
                  </a:cubicBezTo>
                  <a:cubicBezTo>
                    <a:pt x="18754" y="17590"/>
                    <a:pt x="18615" y="19543"/>
                    <a:pt x="18475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7178983" y="6815697"/>
              <a:ext cx="228028" cy="48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46" fill="norm" stroke="1" extrusionOk="0">
                  <a:moveTo>
                    <a:pt x="10375" y="6220"/>
                  </a:moveTo>
                  <a:cubicBezTo>
                    <a:pt x="8591" y="8839"/>
                    <a:pt x="6808" y="11457"/>
                    <a:pt x="5123" y="13841"/>
                  </a:cubicBezTo>
                  <a:cubicBezTo>
                    <a:pt x="3439" y="16226"/>
                    <a:pt x="1854" y="18376"/>
                    <a:pt x="962" y="19685"/>
                  </a:cubicBezTo>
                  <a:cubicBezTo>
                    <a:pt x="70" y="20994"/>
                    <a:pt x="-128" y="21462"/>
                    <a:pt x="70" y="21322"/>
                  </a:cubicBezTo>
                  <a:cubicBezTo>
                    <a:pt x="268" y="21181"/>
                    <a:pt x="863" y="20433"/>
                    <a:pt x="2448" y="18470"/>
                  </a:cubicBezTo>
                  <a:cubicBezTo>
                    <a:pt x="4033" y="16506"/>
                    <a:pt x="6610" y="13327"/>
                    <a:pt x="9087" y="10428"/>
                  </a:cubicBezTo>
                  <a:cubicBezTo>
                    <a:pt x="11564" y="7530"/>
                    <a:pt x="13942" y="4911"/>
                    <a:pt x="15428" y="3322"/>
                  </a:cubicBezTo>
                  <a:cubicBezTo>
                    <a:pt x="16914" y="1732"/>
                    <a:pt x="17509" y="1171"/>
                    <a:pt x="18301" y="704"/>
                  </a:cubicBezTo>
                  <a:cubicBezTo>
                    <a:pt x="19094" y="236"/>
                    <a:pt x="20085" y="-138"/>
                    <a:pt x="20679" y="49"/>
                  </a:cubicBezTo>
                  <a:cubicBezTo>
                    <a:pt x="21274" y="236"/>
                    <a:pt x="21472" y="984"/>
                    <a:pt x="21274" y="2854"/>
                  </a:cubicBezTo>
                  <a:cubicBezTo>
                    <a:pt x="21076" y="4724"/>
                    <a:pt x="20481" y="7717"/>
                    <a:pt x="19490" y="10756"/>
                  </a:cubicBezTo>
                  <a:cubicBezTo>
                    <a:pt x="18500" y="13794"/>
                    <a:pt x="17112" y="16880"/>
                    <a:pt x="15725" y="19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7243087" y="7121611"/>
              <a:ext cx="19911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43" y="21600"/>
                  </a:moveTo>
                  <a:cubicBezTo>
                    <a:pt x="15" y="15600"/>
                    <a:pt x="-212" y="9600"/>
                    <a:pt x="356" y="6000"/>
                  </a:cubicBezTo>
                  <a:cubicBezTo>
                    <a:pt x="925" y="2400"/>
                    <a:pt x="2289" y="1200"/>
                    <a:pt x="5927" y="600"/>
                  </a:cubicBezTo>
                  <a:cubicBezTo>
                    <a:pt x="9565" y="0"/>
                    <a:pt x="15476" y="0"/>
                    <a:pt x="213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7734300" y="7149127"/>
              <a:ext cx="3365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4" y="10800"/>
                    <a:pt x="7608" y="0"/>
                    <a:pt x="11208" y="0"/>
                  </a:cubicBezTo>
                  <a:cubicBezTo>
                    <a:pt x="14808" y="0"/>
                    <a:pt x="1820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7912100" y="7013661"/>
              <a:ext cx="571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4629"/>
                    <a:pt x="3200" y="9257"/>
                    <a:pt x="6800" y="12857"/>
                  </a:cubicBezTo>
                  <a:cubicBezTo>
                    <a:pt x="10400" y="16457"/>
                    <a:pt x="160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8194568" y="7029795"/>
              <a:ext cx="168383" cy="29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51" fill="norm" stroke="1" extrusionOk="0">
                  <a:moveTo>
                    <a:pt x="20955" y="2968"/>
                  </a:moveTo>
                  <a:cubicBezTo>
                    <a:pt x="18321" y="1742"/>
                    <a:pt x="15687" y="517"/>
                    <a:pt x="12262" y="134"/>
                  </a:cubicBezTo>
                  <a:cubicBezTo>
                    <a:pt x="8838" y="-249"/>
                    <a:pt x="4623" y="211"/>
                    <a:pt x="2253" y="1206"/>
                  </a:cubicBezTo>
                  <a:cubicBezTo>
                    <a:pt x="-118" y="2202"/>
                    <a:pt x="-645" y="3734"/>
                    <a:pt x="804" y="5496"/>
                  </a:cubicBezTo>
                  <a:cubicBezTo>
                    <a:pt x="2253" y="7257"/>
                    <a:pt x="5677" y="9249"/>
                    <a:pt x="8443" y="11087"/>
                  </a:cubicBezTo>
                  <a:cubicBezTo>
                    <a:pt x="11209" y="12925"/>
                    <a:pt x="13316" y="14611"/>
                    <a:pt x="13975" y="16142"/>
                  </a:cubicBezTo>
                  <a:cubicBezTo>
                    <a:pt x="14633" y="17674"/>
                    <a:pt x="13843" y="19053"/>
                    <a:pt x="12921" y="19972"/>
                  </a:cubicBezTo>
                  <a:cubicBezTo>
                    <a:pt x="11999" y="20891"/>
                    <a:pt x="10945" y="21351"/>
                    <a:pt x="8970" y="21351"/>
                  </a:cubicBezTo>
                  <a:cubicBezTo>
                    <a:pt x="6994" y="21351"/>
                    <a:pt x="4096" y="20891"/>
                    <a:pt x="2911" y="19896"/>
                  </a:cubicBezTo>
                  <a:cubicBezTo>
                    <a:pt x="1726" y="18900"/>
                    <a:pt x="2253" y="17368"/>
                    <a:pt x="2779" y="15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8390937" y="7069635"/>
              <a:ext cx="130764" cy="20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090" fill="norm" stroke="1" extrusionOk="0">
                  <a:moveTo>
                    <a:pt x="1612" y="11480"/>
                  </a:moveTo>
                  <a:cubicBezTo>
                    <a:pt x="6675" y="9031"/>
                    <a:pt x="11738" y="6581"/>
                    <a:pt x="14437" y="4577"/>
                  </a:cubicBezTo>
                  <a:cubicBezTo>
                    <a:pt x="17137" y="2573"/>
                    <a:pt x="17475" y="1014"/>
                    <a:pt x="16800" y="346"/>
                  </a:cubicBezTo>
                  <a:cubicBezTo>
                    <a:pt x="16125" y="-322"/>
                    <a:pt x="14437" y="-99"/>
                    <a:pt x="11569" y="1682"/>
                  </a:cubicBezTo>
                  <a:cubicBezTo>
                    <a:pt x="8700" y="3464"/>
                    <a:pt x="4650" y="6804"/>
                    <a:pt x="2287" y="9810"/>
                  </a:cubicBezTo>
                  <a:cubicBezTo>
                    <a:pt x="-75" y="12816"/>
                    <a:pt x="-750" y="15488"/>
                    <a:pt x="937" y="17381"/>
                  </a:cubicBezTo>
                  <a:cubicBezTo>
                    <a:pt x="2625" y="19274"/>
                    <a:pt x="6675" y="20387"/>
                    <a:pt x="10387" y="20833"/>
                  </a:cubicBezTo>
                  <a:cubicBezTo>
                    <a:pt x="14100" y="21278"/>
                    <a:pt x="17475" y="21055"/>
                    <a:pt x="20850" y="20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8530166" y="7092360"/>
              <a:ext cx="239185" cy="17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15865" y="4325"/>
                  </a:moveTo>
                  <a:cubicBezTo>
                    <a:pt x="15674" y="2782"/>
                    <a:pt x="15483" y="1239"/>
                    <a:pt x="14719" y="467"/>
                  </a:cubicBezTo>
                  <a:cubicBezTo>
                    <a:pt x="13954" y="-304"/>
                    <a:pt x="12616" y="-304"/>
                    <a:pt x="10131" y="1882"/>
                  </a:cubicBezTo>
                  <a:cubicBezTo>
                    <a:pt x="7646" y="4067"/>
                    <a:pt x="4014" y="8439"/>
                    <a:pt x="2103" y="11267"/>
                  </a:cubicBezTo>
                  <a:cubicBezTo>
                    <a:pt x="191" y="14096"/>
                    <a:pt x="0" y="15382"/>
                    <a:pt x="0" y="16667"/>
                  </a:cubicBezTo>
                  <a:cubicBezTo>
                    <a:pt x="0" y="17953"/>
                    <a:pt x="191" y="19239"/>
                    <a:pt x="860" y="19882"/>
                  </a:cubicBezTo>
                  <a:cubicBezTo>
                    <a:pt x="1529" y="20525"/>
                    <a:pt x="2676" y="20525"/>
                    <a:pt x="4970" y="18339"/>
                  </a:cubicBezTo>
                  <a:cubicBezTo>
                    <a:pt x="7264" y="16153"/>
                    <a:pt x="10704" y="11782"/>
                    <a:pt x="12807" y="8953"/>
                  </a:cubicBezTo>
                  <a:cubicBezTo>
                    <a:pt x="14910" y="6125"/>
                    <a:pt x="15674" y="4839"/>
                    <a:pt x="16057" y="4839"/>
                  </a:cubicBezTo>
                  <a:cubicBezTo>
                    <a:pt x="16439" y="4839"/>
                    <a:pt x="16439" y="6125"/>
                    <a:pt x="17299" y="9082"/>
                  </a:cubicBezTo>
                  <a:cubicBezTo>
                    <a:pt x="18159" y="12039"/>
                    <a:pt x="19880" y="16667"/>
                    <a:pt x="21600" y="2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8842662" y="7075585"/>
              <a:ext cx="91788" cy="24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2" h="21296" fill="norm" stroke="1" extrusionOk="0">
                  <a:moveTo>
                    <a:pt x="20362" y="3490"/>
                  </a:moveTo>
                  <a:cubicBezTo>
                    <a:pt x="18954" y="2187"/>
                    <a:pt x="17545" y="883"/>
                    <a:pt x="15667" y="325"/>
                  </a:cubicBezTo>
                  <a:cubicBezTo>
                    <a:pt x="13789" y="-234"/>
                    <a:pt x="11441" y="-48"/>
                    <a:pt x="8389" y="697"/>
                  </a:cubicBezTo>
                  <a:cubicBezTo>
                    <a:pt x="5336" y="1442"/>
                    <a:pt x="1580" y="2745"/>
                    <a:pt x="406" y="4421"/>
                  </a:cubicBezTo>
                  <a:cubicBezTo>
                    <a:pt x="-768" y="6097"/>
                    <a:pt x="641" y="8145"/>
                    <a:pt x="4162" y="10287"/>
                  </a:cubicBezTo>
                  <a:cubicBezTo>
                    <a:pt x="7684" y="12428"/>
                    <a:pt x="13319" y="14663"/>
                    <a:pt x="16606" y="16338"/>
                  </a:cubicBezTo>
                  <a:cubicBezTo>
                    <a:pt x="19893" y="18014"/>
                    <a:pt x="20832" y="19132"/>
                    <a:pt x="19893" y="19876"/>
                  </a:cubicBezTo>
                  <a:cubicBezTo>
                    <a:pt x="18954" y="20621"/>
                    <a:pt x="16136" y="20994"/>
                    <a:pt x="13319" y="21180"/>
                  </a:cubicBezTo>
                  <a:cubicBezTo>
                    <a:pt x="10502" y="21366"/>
                    <a:pt x="7684" y="21366"/>
                    <a:pt x="5571" y="20900"/>
                  </a:cubicBezTo>
                  <a:cubicBezTo>
                    <a:pt x="3458" y="20435"/>
                    <a:pt x="2049" y="19504"/>
                    <a:pt x="641" y="18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8968742" y="7147011"/>
              <a:ext cx="110443" cy="15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352" fill="norm" stroke="1" extrusionOk="0">
                  <a:moveTo>
                    <a:pt x="16023" y="0"/>
                  </a:moveTo>
                  <a:cubicBezTo>
                    <a:pt x="10524" y="4378"/>
                    <a:pt x="5026" y="8757"/>
                    <a:pt x="2277" y="11676"/>
                  </a:cubicBezTo>
                  <a:cubicBezTo>
                    <a:pt x="-472" y="14595"/>
                    <a:pt x="-472" y="16054"/>
                    <a:pt x="903" y="17659"/>
                  </a:cubicBezTo>
                  <a:cubicBezTo>
                    <a:pt x="2277" y="19265"/>
                    <a:pt x="5026" y="21016"/>
                    <a:pt x="8364" y="21308"/>
                  </a:cubicBezTo>
                  <a:cubicBezTo>
                    <a:pt x="11703" y="21600"/>
                    <a:pt x="15630" y="20432"/>
                    <a:pt x="17986" y="17805"/>
                  </a:cubicBezTo>
                  <a:cubicBezTo>
                    <a:pt x="20343" y="15178"/>
                    <a:pt x="21128" y="11092"/>
                    <a:pt x="19950" y="8173"/>
                  </a:cubicBezTo>
                  <a:cubicBezTo>
                    <a:pt x="18772" y="5254"/>
                    <a:pt x="15630" y="3503"/>
                    <a:pt x="12488" y="1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9134205" y="7113144"/>
              <a:ext cx="151213" cy="18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248" fill="norm" stroke="1" extrusionOk="0">
                  <a:moveTo>
                    <a:pt x="3145" y="6000"/>
                  </a:moveTo>
                  <a:cubicBezTo>
                    <a:pt x="3441" y="4800"/>
                    <a:pt x="3737" y="3600"/>
                    <a:pt x="3737" y="3600"/>
                  </a:cubicBezTo>
                  <a:cubicBezTo>
                    <a:pt x="3737" y="3600"/>
                    <a:pt x="3441" y="4800"/>
                    <a:pt x="2849" y="7560"/>
                  </a:cubicBezTo>
                  <a:cubicBezTo>
                    <a:pt x="2257" y="10320"/>
                    <a:pt x="1369" y="14640"/>
                    <a:pt x="778" y="17400"/>
                  </a:cubicBezTo>
                  <a:cubicBezTo>
                    <a:pt x="186" y="20160"/>
                    <a:pt x="-110" y="21360"/>
                    <a:pt x="38" y="21240"/>
                  </a:cubicBezTo>
                  <a:cubicBezTo>
                    <a:pt x="186" y="21120"/>
                    <a:pt x="778" y="19680"/>
                    <a:pt x="2553" y="16800"/>
                  </a:cubicBezTo>
                  <a:cubicBezTo>
                    <a:pt x="4328" y="13920"/>
                    <a:pt x="7287" y="9600"/>
                    <a:pt x="9802" y="6600"/>
                  </a:cubicBezTo>
                  <a:cubicBezTo>
                    <a:pt x="12317" y="3600"/>
                    <a:pt x="14389" y="1920"/>
                    <a:pt x="16164" y="960"/>
                  </a:cubicBezTo>
                  <a:cubicBezTo>
                    <a:pt x="17939" y="0"/>
                    <a:pt x="19419" y="-240"/>
                    <a:pt x="20306" y="240"/>
                  </a:cubicBezTo>
                  <a:cubicBezTo>
                    <a:pt x="21194" y="720"/>
                    <a:pt x="21490" y="1920"/>
                    <a:pt x="20602" y="5280"/>
                  </a:cubicBezTo>
                  <a:cubicBezTo>
                    <a:pt x="19715" y="8640"/>
                    <a:pt x="17643" y="14160"/>
                    <a:pt x="15572" y="19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9297676" y="7136775"/>
              <a:ext cx="246374" cy="16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52" fill="norm" stroke="1" extrusionOk="0">
                  <a:moveTo>
                    <a:pt x="15951" y="5424"/>
                  </a:moveTo>
                  <a:cubicBezTo>
                    <a:pt x="15951" y="3510"/>
                    <a:pt x="15951" y="1596"/>
                    <a:pt x="15489" y="639"/>
                  </a:cubicBezTo>
                  <a:cubicBezTo>
                    <a:pt x="15027" y="-318"/>
                    <a:pt x="14104" y="-318"/>
                    <a:pt x="11704" y="1459"/>
                  </a:cubicBezTo>
                  <a:cubicBezTo>
                    <a:pt x="9304" y="3236"/>
                    <a:pt x="5427" y="6791"/>
                    <a:pt x="3212" y="9252"/>
                  </a:cubicBezTo>
                  <a:cubicBezTo>
                    <a:pt x="997" y="11712"/>
                    <a:pt x="443" y="13079"/>
                    <a:pt x="166" y="14447"/>
                  </a:cubicBezTo>
                  <a:cubicBezTo>
                    <a:pt x="-111" y="15814"/>
                    <a:pt x="-111" y="17181"/>
                    <a:pt x="720" y="17864"/>
                  </a:cubicBezTo>
                  <a:cubicBezTo>
                    <a:pt x="1551" y="18548"/>
                    <a:pt x="3212" y="18548"/>
                    <a:pt x="5704" y="16907"/>
                  </a:cubicBezTo>
                  <a:cubicBezTo>
                    <a:pt x="8197" y="15267"/>
                    <a:pt x="11520" y="11986"/>
                    <a:pt x="13551" y="9935"/>
                  </a:cubicBezTo>
                  <a:cubicBezTo>
                    <a:pt x="15581" y="7885"/>
                    <a:pt x="16320" y="7064"/>
                    <a:pt x="16597" y="7474"/>
                  </a:cubicBezTo>
                  <a:cubicBezTo>
                    <a:pt x="16874" y="7885"/>
                    <a:pt x="16689" y="9525"/>
                    <a:pt x="16504" y="11302"/>
                  </a:cubicBezTo>
                  <a:cubicBezTo>
                    <a:pt x="16320" y="13079"/>
                    <a:pt x="16135" y="14993"/>
                    <a:pt x="16135" y="16771"/>
                  </a:cubicBezTo>
                  <a:cubicBezTo>
                    <a:pt x="16135" y="18548"/>
                    <a:pt x="16320" y="20188"/>
                    <a:pt x="16874" y="20735"/>
                  </a:cubicBezTo>
                  <a:cubicBezTo>
                    <a:pt x="17427" y="21282"/>
                    <a:pt x="18351" y="20735"/>
                    <a:pt x="19181" y="19778"/>
                  </a:cubicBezTo>
                  <a:cubicBezTo>
                    <a:pt x="20012" y="18821"/>
                    <a:pt x="20751" y="17454"/>
                    <a:pt x="21489" y="16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9588499" y="6834729"/>
              <a:ext cx="152401" cy="43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1005"/>
                  </a:moveTo>
                  <a:cubicBezTo>
                    <a:pt x="21300" y="478"/>
                    <a:pt x="21000" y="-49"/>
                    <a:pt x="20550" y="4"/>
                  </a:cubicBezTo>
                  <a:cubicBezTo>
                    <a:pt x="20100" y="56"/>
                    <a:pt x="19500" y="689"/>
                    <a:pt x="18150" y="2638"/>
                  </a:cubicBezTo>
                  <a:cubicBezTo>
                    <a:pt x="16800" y="4587"/>
                    <a:pt x="14700" y="7853"/>
                    <a:pt x="11550" y="11225"/>
                  </a:cubicBezTo>
                  <a:cubicBezTo>
                    <a:pt x="8400" y="14597"/>
                    <a:pt x="4200" y="18074"/>
                    <a:pt x="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9675671" y="6981911"/>
              <a:ext cx="71580" cy="25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517" fill="norm" stroke="1" extrusionOk="0">
                  <a:moveTo>
                    <a:pt x="9761" y="13388"/>
                  </a:moveTo>
                  <a:cubicBezTo>
                    <a:pt x="8527" y="15352"/>
                    <a:pt x="7293" y="17316"/>
                    <a:pt x="5750" y="18833"/>
                  </a:cubicBezTo>
                  <a:cubicBezTo>
                    <a:pt x="4207" y="20350"/>
                    <a:pt x="2356" y="21421"/>
                    <a:pt x="1121" y="21511"/>
                  </a:cubicBezTo>
                  <a:cubicBezTo>
                    <a:pt x="-113" y="21600"/>
                    <a:pt x="-730" y="20707"/>
                    <a:pt x="1430" y="17673"/>
                  </a:cubicBezTo>
                  <a:cubicBezTo>
                    <a:pt x="3590" y="14638"/>
                    <a:pt x="8527" y="9461"/>
                    <a:pt x="12230" y="6159"/>
                  </a:cubicBezTo>
                  <a:cubicBezTo>
                    <a:pt x="15933" y="2856"/>
                    <a:pt x="18401" y="1428"/>
                    <a:pt x="208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9773105" y="6810461"/>
              <a:ext cx="190046" cy="4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01" fill="norm" stroke="1" extrusionOk="0">
                  <a:moveTo>
                    <a:pt x="21312" y="0"/>
                  </a:moveTo>
                  <a:cubicBezTo>
                    <a:pt x="18464" y="2422"/>
                    <a:pt x="15615" y="4845"/>
                    <a:pt x="12648" y="7520"/>
                  </a:cubicBezTo>
                  <a:cubicBezTo>
                    <a:pt x="9681" y="10194"/>
                    <a:pt x="6596" y="13121"/>
                    <a:pt x="4341" y="15292"/>
                  </a:cubicBezTo>
                  <a:cubicBezTo>
                    <a:pt x="2086" y="17462"/>
                    <a:pt x="661" y="18875"/>
                    <a:pt x="187" y="19834"/>
                  </a:cubicBezTo>
                  <a:cubicBezTo>
                    <a:pt x="-288" y="20793"/>
                    <a:pt x="187" y="21297"/>
                    <a:pt x="1136" y="21449"/>
                  </a:cubicBezTo>
                  <a:cubicBezTo>
                    <a:pt x="2086" y="21600"/>
                    <a:pt x="3510" y="21398"/>
                    <a:pt x="4934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9789254" y="7063898"/>
              <a:ext cx="229764" cy="433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81" fill="norm" stroke="1" extrusionOk="0">
                  <a:moveTo>
                    <a:pt x="1405" y="2845"/>
                  </a:moveTo>
                  <a:cubicBezTo>
                    <a:pt x="619" y="2427"/>
                    <a:pt x="-166" y="2010"/>
                    <a:pt x="30" y="1697"/>
                  </a:cubicBezTo>
                  <a:cubicBezTo>
                    <a:pt x="227" y="1384"/>
                    <a:pt x="1405" y="1175"/>
                    <a:pt x="3369" y="966"/>
                  </a:cubicBezTo>
                  <a:cubicBezTo>
                    <a:pt x="5332" y="758"/>
                    <a:pt x="8081" y="549"/>
                    <a:pt x="10143" y="340"/>
                  </a:cubicBezTo>
                  <a:cubicBezTo>
                    <a:pt x="12205" y="132"/>
                    <a:pt x="13579" y="-77"/>
                    <a:pt x="13972" y="27"/>
                  </a:cubicBezTo>
                  <a:cubicBezTo>
                    <a:pt x="14365" y="132"/>
                    <a:pt x="13776" y="549"/>
                    <a:pt x="13285" y="1019"/>
                  </a:cubicBezTo>
                  <a:cubicBezTo>
                    <a:pt x="12794" y="1488"/>
                    <a:pt x="12401" y="2010"/>
                    <a:pt x="12598" y="2427"/>
                  </a:cubicBezTo>
                  <a:cubicBezTo>
                    <a:pt x="12794" y="2845"/>
                    <a:pt x="13579" y="3158"/>
                    <a:pt x="14561" y="3314"/>
                  </a:cubicBezTo>
                  <a:cubicBezTo>
                    <a:pt x="15543" y="3471"/>
                    <a:pt x="16721" y="3471"/>
                    <a:pt x="17899" y="3366"/>
                  </a:cubicBezTo>
                  <a:cubicBezTo>
                    <a:pt x="19078" y="3262"/>
                    <a:pt x="20256" y="3053"/>
                    <a:pt x="20845" y="3314"/>
                  </a:cubicBezTo>
                  <a:cubicBezTo>
                    <a:pt x="21434" y="3575"/>
                    <a:pt x="21434" y="4306"/>
                    <a:pt x="21041" y="5871"/>
                  </a:cubicBezTo>
                  <a:cubicBezTo>
                    <a:pt x="20649" y="7436"/>
                    <a:pt x="19863" y="9836"/>
                    <a:pt x="19078" y="12288"/>
                  </a:cubicBezTo>
                  <a:cubicBezTo>
                    <a:pt x="18292" y="14740"/>
                    <a:pt x="17507" y="17245"/>
                    <a:pt x="16918" y="18758"/>
                  </a:cubicBezTo>
                  <a:cubicBezTo>
                    <a:pt x="16329" y="20271"/>
                    <a:pt x="15936" y="20793"/>
                    <a:pt x="15052" y="21106"/>
                  </a:cubicBezTo>
                  <a:cubicBezTo>
                    <a:pt x="14169" y="21419"/>
                    <a:pt x="12794" y="21523"/>
                    <a:pt x="11321" y="21106"/>
                  </a:cubicBezTo>
                  <a:cubicBezTo>
                    <a:pt x="9849" y="20688"/>
                    <a:pt x="8278" y="19749"/>
                    <a:pt x="7394" y="18810"/>
                  </a:cubicBezTo>
                  <a:cubicBezTo>
                    <a:pt x="6510" y="17871"/>
                    <a:pt x="6314" y="16932"/>
                    <a:pt x="6118" y="15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9844409" y="6284354"/>
              <a:ext cx="1388741" cy="20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95" fill="norm" stroke="1" extrusionOk="0">
                  <a:moveTo>
                    <a:pt x="3024" y="9820"/>
                  </a:moveTo>
                  <a:cubicBezTo>
                    <a:pt x="2860" y="9159"/>
                    <a:pt x="2695" y="8498"/>
                    <a:pt x="2482" y="8278"/>
                  </a:cubicBezTo>
                  <a:cubicBezTo>
                    <a:pt x="2269" y="8057"/>
                    <a:pt x="2006" y="8278"/>
                    <a:pt x="1858" y="8939"/>
                  </a:cubicBezTo>
                  <a:cubicBezTo>
                    <a:pt x="1711" y="9600"/>
                    <a:pt x="1678" y="10702"/>
                    <a:pt x="1908" y="11473"/>
                  </a:cubicBezTo>
                  <a:cubicBezTo>
                    <a:pt x="2137" y="12245"/>
                    <a:pt x="2630" y="12686"/>
                    <a:pt x="3565" y="13016"/>
                  </a:cubicBezTo>
                  <a:cubicBezTo>
                    <a:pt x="4501" y="13347"/>
                    <a:pt x="5880" y="13567"/>
                    <a:pt x="7258" y="13457"/>
                  </a:cubicBezTo>
                  <a:cubicBezTo>
                    <a:pt x="8637" y="13347"/>
                    <a:pt x="10016" y="12906"/>
                    <a:pt x="11329" y="12796"/>
                  </a:cubicBezTo>
                  <a:cubicBezTo>
                    <a:pt x="12642" y="12686"/>
                    <a:pt x="13889" y="12906"/>
                    <a:pt x="15055" y="13347"/>
                  </a:cubicBezTo>
                  <a:cubicBezTo>
                    <a:pt x="16220" y="13788"/>
                    <a:pt x="17303" y="14449"/>
                    <a:pt x="17943" y="14890"/>
                  </a:cubicBezTo>
                  <a:cubicBezTo>
                    <a:pt x="18584" y="15331"/>
                    <a:pt x="18781" y="15551"/>
                    <a:pt x="18994" y="15992"/>
                  </a:cubicBezTo>
                  <a:cubicBezTo>
                    <a:pt x="19207" y="16433"/>
                    <a:pt x="19437" y="17094"/>
                    <a:pt x="19437" y="17645"/>
                  </a:cubicBezTo>
                  <a:cubicBezTo>
                    <a:pt x="19437" y="18196"/>
                    <a:pt x="19207" y="18637"/>
                    <a:pt x="18518" y="18857"/>
                  </a:cubicBezTo>
                  <a:cubicBezTo>
                    <a:pt x="17829" y="19078"/>
                    <a:pt x="16680" y="19078"/>
                    <a:pt x="15531" y="18857"/>
                  </a:cubicBezTo>
                  <a:cubicBezTo>
                    <a:pt x="14382" y="18637"/>
                    <a:pt x="13233" y="18196"/>
                    <a:pt x="11953" y="17424"/>
                  </a:cubicBezTo>
                  <a:cubicBezTo>
                    <a:pt x="10672" y="16653"/>
                    <a:pt x="9261" y="15551"/>
                    <a:pt x="7981" y="14559"/>
                  </a:cubicBezTo>
                  <a:cubicBezTo>
                    <a:pt x="6700" y="13567"/>
                    <a:pt x="5551" y="12686"/>
                    <a:pt x="4370" y="11804"/>
                  </a:cubicBezTo>
                  <a:cubicBezTo>
                    <a:pt x="3188" y="10922"/>
                    <a:pt x="1973" y="10041"/>
                    <a:pt x="1202" y="9380"/>
                  </a:cubicBezTo>
                  <a:cubicBezTo>
                    <a:pt x="430" y="8718"/>
                    <a:pt x="102" y="8278"/>
                    <a:pt x="20" y="8057"/>
                  </a:cubicBezTo>
                  <a:cubicBezTo>
                    <a:pt x="-62" y="7837"/>
                    <a:pt x="102" y="7837"/>
                    <a:pt x="726" y="8278"/>
                  </a:cubicBezTo>
                  <a:cubicBezTo>
                    <a:pt x="1350" y="8718"/>
                    <a:pt x="2433" y="9600"/>
                    <a:pt x="3533" y="10261"/>
                  </a:cubicBezTo>
                  <a:cubicBezTo>
                    <a:pt x="4632" y="10922"/>
                    <a:pt x="5748" y="11363"/>
                    <a:pt x="6979" y="11914"/>
                  </a:cubicBezTo>
                  <a:cubicBezTo>
                    <a:pt x="8210" y="12465"/>
                    <a:pt x="9556" y="13126"/>
                    <a:pt x="10886" y="13678"/>
                  </a:cubicBezTo>
                  <a:cubicBezTo>
                    <a:pt x="12215" y="14229"/>
                    <a:pt x="13528" y="14669"/>
                    <a:pt x="14612" y="15331"/>
                  </a:cubicBezTo>
                  <a:cubicBezTo>
                    <a:pt x="15695" y="15992"/>
                    <a:pt x="16548" y="16873"/>
                    <a:pt x="17123" y="17535"/>
                  </a:cubicBezTo>
                  <a:cubicBezTo>
                    <a:pt x="17697" y="18196"/>
                    <a:pt x="17993" y="18637"/>
                    <a:pt x="18026" y="18637"/>
                  </a:cubicBezTo>
                  <a:cubicBezTo>
                    <a:pt x="18058" y="18637"/>
                    <a:pt x="17829" y="18196"/>
                    <a:pt x="17188" y="17424"/>
                  </a:cubicBezTo>
                  <a:cubicBezTo>
                    <a:pt x="16548" y="16653"/>
                    <a:pt x="15498" y="15551"/>
                    <a:pt x="14415" y="14449"/>
                  </a:cubicBezTo>
                  <a:cubicBezTo>
                    <a:pt x="13331" y="13347"/>
                    <a:pt x="12215" y="12245"/>
                    <a:pt x="10951" y="11033"/>
                  </a:cubicBezTo>
                  <a:cubicBezTo>
                    <a:pt x="9688" y="9820"/>
                    <a:pt x="8276" y="8498"/>
                    <a:pt x="7308" y="7506"/>
                  </a:cubicBezTo>
                  <a:cubicBezTo>
                    <a:pt x="6339" y="6514"/>
                    <a:pt x="5814" y="5853"/>
                    <a:pt x="5469" y="5302"/>
                  </a:cubicBezTo>
                  <a:cubicBezTo>
                    <a:pt x="5125" y="4751"/>
                    <a:pt x="4960" y="4310"/>
                    <a:pt x="4977" y="4090"/>
                  </a:cubicBezTo>
                  <a:cubicBezTo>
                    <a:pt x="4993" y="3869"/>
                    <a:pt x="5190" y="3869"/>
                    <a:pt x="5880" y="4310"/>
                  </a:cubicBezTo>
                  <a:cubicBezTo>
                    <a:pt x="6569" y="4751"/>
                    <a:pt x="7751" y="5633"/>
                    <a:pt x="8998" y="6514"/>
                  </a:cubicBezTo>
                  <a:cubicBezTo>
                    <a:pt x="10246" y="7396"/>
                    <a:pt x="11559" y="8278"/>
                    <a:pt x="12872" y="9269"/>
                  </a:cubicBezTo>
                  <a:cubicBezTo>
                    <a:pt x="14185" y="10261"/>
                    <a:pt x="15498" y="11363"/>
                    <a:pt x="16696" y="12575"/>
                  </a:cubicBezTo>
                  <a:cubicBezTo>
                    <a:pt x="17894" y="13788"/>
                    <a:pt x="18978" y="15110"/>
                    <a:pt x="19601" y="15992"/>
                  </a:cubicBezTo>
                  <a:cubicBezTo>
                    <a:pt x="20225" y="16873"/>
                    <a:pt x="20389" y="17314"/>
                    <a:pt x="20356" y="17535"/>
                  </a:cubicBezTo>
                  <a:cubicBezTo>
                    <a:pt x="20323" y="17755"/>
                    <a:pt x="20094" y="17755"/>
                    <a:pt x="19437" y="17535"/>
                  </a:cubicBezTo>
                  <a:cubicBezTo>
                    <a:pt x="18781" y="17314"/>
                    <a:pt x="17697" y="16873"/>
                    <a:pt x="16647" y="16322"/>
                  </a:cubicBezTo>
                  <a:cubicBezTo>
                    <a:pt x="15596" y="15771"/>
                    <a:pt x="14579" y="15110"/>
                    <a:pt x="13413" y="14229"/>
                  </a:cubicBezTo>
                  <a:cubicBezTo>
                    <a:pt x="12248" y="13347"/>
                    <a:pt x="10935" y="12245"/>
                    <a:pt x="9638" y="11253"/>
                  </a:cubicBezTo>
                  <a:cubicBezTo>
                    <a:pt x="8342" y="10261"/>
                    <a:pt x="7061" y="9380"/>
                    <a:pt x="5765" y="8167"/>
                  </a:cubicBezTo>
                  <a:cubicBezTo>
                    <a:pt x="4468" y="6955"/>
                    <a:pt x="3155" y="5412"/>
                    <a:pt x="2400" y="4420"/>
                  </a:cubicBezTo>
                  <a:cubicBezTo>
                    <a:pt x="1645" y="3429"/>
                    <a:pt x="1448" y="2988"/>
                    <a:pt x="1481" y="2767"/>
                  </a:cubicBezTo>
                  <a:cubicBezTo>
                    <a:pt x="1514" y="2547"/>
                    <a:pt x="1776" y="2547"/>
                    <a:pt x="2466" y="2988"/>
                  </a:cubicBezTo>
                  <a:cubicBezTo>
                    <a:pt x="3155" y="3429"/>
                    <a:pt x="4271" y="4310"/>
                    <a:pt x="5551" y="5192"/>
                  </a:cubicBezTo>
                  <a:cubicBezTo>
                    <a:pt x="6832" y="6073"/>
                    <a:pt x="8276" y="6955"/>
                    <a:pt x="9704" y="8057"/>
                  </a:cubicBezTo>
                  <a:cubicBezTo>
                    <a:pt x="11132" y="9159"/>
                    <a:pt x="12543" y="10482"/>
                    <a:pt x="13824" y="11804"/>
                  </a:cubicBezTo>
                  <a:cubicBezTo>
                    <a:pt x="15104" y="13126"/>
                    <a:pt x="16253" y="14449"/>
                    <a:pt x="16942" y="15331"/>
                  </a:cubicBezTo>
                  <a:cubicBezTo>
                    <a:pt x="17632" y="16212"/>
                    <a:pt x="17861" y="16653"/>
                    <a:pt x="18058" y="17094"/>
                  </a:cubicBezTo>
                  <a:cubicBezTo>
                    <a:pt x="18255" y="17535"/>
                    <a:pt x="18419" y="17975"/>
                    <a:pt x="18354" y="18306"/>
                  </a:cubicBezTo>
                  <a:cubicBezTo>
                    <a:pt x="18288" y="18637"/>
                    <a:pt x="17993" y="18857"/>
                    <a:pt x="17172" y="18637"/>
                  </a:cubicBezTo>
                  <a:cubicBezTo>
                    <a:pt x="16351" y="18416"/>
                    <a:pt x="15005" y="17755"/>
                    <a:pt x="13742" y="16984"/>
                  </a:cubicBezTo>
                  <a:cubicBezTo>
                    <a:pt x="12478" y="16212"/>
                    <a:pt x="11296" y="15331"/>
                    <a:pt x="10081" y="14339"/>
                  </a:cubicBezTo>
                  <a:cubicBezTo>
                    <a:pt x="8867" y="13347"/>
                    <a:pt x="7619" y="12245"/>
                    <a:pt x="6323" y="11033"/>
                  </a:cubicBezTo>
                  <a:cubicBezTo>
                    <a:pt x="5026" y="9820"/>
                    <a:pt x="3680" y="8498"/>
                    <a:pt x="2892" y="7616"/>
                  </a:cubicBezTo>
                  <a:cubicBezTo>
                    <a:pt x="2105" y="6735"/>
                    <a:pt x="1875" y="6294"/>
                    <a:pt x="1629" y="5743"/>
                  </a:cubicBezTo>
                  <a:cubicBezTo>
                    <a:pt x="1382" y="5192"/>
                    <a:pt x="1120" y="4531"/>
                    <a:pt x="1071" y="4090"/>
                  </a:cubicBezTo>
                  <a:cubicBezTo>
                    <a:pt x="1021" y="3649"/>
                    <a:pt x="1185" y="3429"/>
                    <a:pt x="1842" y="3429"/>
                  </a:cubicBezTo>
                  <a:cubicBezTo>
                    <a:pt x="2498" y="3429"/>
                    <a:pt x="3647" y="3649"/>
                    <a:pt x="4813" y="4090"/>
                  </a:cubicBezTo>
                  <a:cubicBezTo>
                    <a:pt x="5978" y="4531"/>
                    <a:pt x="7160" y="5192"/>
                    <a:pt x="8342" y="5963"/>
                  </a:cubicBezTo>
                  <a:cubicBezTo>
                    <a:pt x="9523" y="6735"/>
                    <a:pt x="10705" y="7616"/>
                    <a:pt x="11920" y="8829"/>
                  </a:cubicBezTo>
                  <a:cubicBezTo>
                    <a:pt x="13134" y="10041"/>
                    <a:pt x="14382" y="11584"/>
                    <a:pt x="15399" y="13237"/>
                  </a:cubicBezTo>
                  <a:cubicBezTo>
                    <a:pt x="16417" y="14890"/>
                    <a:pt x="17205" y="16653"/>
                    <a:pt x="17681" y="17975"/>
                  </a:cubicBezTo>
                  <a:cubicBezTo>
                    <a:pt x="18157" y="19298"/>
                    <a:pt x="18321" y="20180"/>
                    <a:pt x="18321" y="20731"/>
                  </a:cubicBezTo>
                  <a:cubicBezTo>
                    <a:pt x="18321" y="21282"/>
                    <a:pt x="18157" y="21502"/>
                    <a:pt x="17533" y="21061"/>
                  </a:cubicBezTo>
                  <a:cubicBezTo>
                    <a:pt x="16909" y="20620"/>
                    <a:pt x="15826" y="19518"/>
                    <a:pt x="14694" y="18086"/>
                  </a:cubicBezTo>
                  <a:cubicBezTo>
                    <a:pt x="13561" y="16653"/>
                    <a:pt x="12379" y="14890"/>
                    <a:pt x="11427" y="12686"/>
                  </a:cubicBezTo>
                  <a:cubicBezTo>
                    <a:pt x="10475" y="10482"/>
                    <a:pt x="9753" y="7837"/>
                    <a:pt x="9376" y="5853"/>
                  </a:cubicBezTo>
                  <a:cubicBezTo>
                    <a:pt x="8998" y="3869"/>
                    <a:pt x="8965" y="2547"/>
                    <a:pt x="9310" y="1555"/>
                  </a:cubicBezTo>
                  <a:cubicBezTo>
                    <a:pt x="9655" y="563"/>
                    <a:pt x="10377" y="-98"/>
                    <a:pt x="11444" y="12"/>
                  </a:cubicBezTo>
                  <a:cubicBezTo>
                    <a:pt x="12511" y="122"/>
                    <a:pt x="13922" y="1004"/>
                    <a:pt x="15285" y="2767"/>
                  </a:cubicBezTo>
                  <a:cubicBezTo>
                    <a:pt x="16647" y="4531"/>
                    <a:pt x="17960" y="7175"/>
                    <a:pt x="18994" y="9710"/>
                  </a:cubicBezTo>
                  <a:cubicBezTo>
                    <a:pt x="20028" y="12245"/>
                    <a:pt x="20783" y="14669"/>
                    <a:pt x="21538" y="17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