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67111"/>
            <a:ext cx="10464800" cy="60977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13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13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15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3.png"/><Relationship Id="rId3" Type="http://schemas.openxmlformats.org/officeDocument/2006/relationships/image" Target="../media/image314.png"/><Relationship Id="rId4" Type="http://schemas.openxmlformats.org/officeDocument/2006/relationships/image" Target="../media/image315.png"/><Relationship Id="rId5" Type="http://schemas.openxmlformats.org/officeDocument/2006/relationships/image" Target="../media/image316.png"/><Relationship Id="rId6" Type="http://schemas.openxmlformats.org/officeDocument/2006/relationships/image" Target="../media/image317.png"/><Relationship Id="rId7" Type="http://schemas.openxmlformats.org/officeDocument/2006/relationships/image" Target="../media/image318.png"/><Relationship Id="rId8" Type="http://schemas.openxmlformats.org/officeDocument/2006/relationships/image" Target="../media/image319.png"/><Relationship Id="rId9" Type="http://schemas.openxmlformats.org/officeDocument/2006/relationships/image" Target="../media/image320.png"/><Relationship Id="rId10" Type="http://schemas.openxmlformats.org/officeDocument/2006/relationships/image" Target="../media/image321.png"/><Relationship Id="rId11" Type="http://schemas.openxmlformats.org/officeDocument/2006/relationships/image" Target="../media/image322.png"/><Relationship Id="rId12" Type="http://schemas.openxmlformats.org/officeDocument/2006/relationships/image" Target="../media/image323.png"/><Relationship Id="rId13" Type="http://schemas.openxmlformats.org/officeDocument/2006/relationships/image" Target="../media/image324.png"/><Relationship Id="rId14" Type="http://schemas.openxmlformats.org/officeDocument/2006/relationships/image" Target="../media/image325.png"/><Relationship Id="rId15" Type="http://schemas.openxmlformats.org/officeDocument/2006/relationships/image" Target="../media/image326.png"/><Relationship Id="rId16" Type="http://schemas.openxmlformats.org/officeDocument/2006/relationships/image" Target="../media/image327.png"/><Relationship Id="rId17" Type="http://schemas.openxmlformats.org/officeDocument/2006/relationships/image" Target="../media/image328.png"/><Relationship Id="rId18" Type="http://schemas.openxmlformats.org/officeDocument/2006/relationships/image" Target="../media/image329.png"/><Relationship Id="rId19" Type="http://schemas.openxmlformats.org/officeDocument/2006/relationships/image" Target="../media/image330.png"/><Relationship Id="rId20" Type="http://schemas.openxmlformats.org/officeDocument/2006/relationships/image" Target="../media/image331.png"/><Relationship Id="rId21" Type="http://schemas.openxmlformats.org/officeDocument/2006/relationships/image" Target="../media/image332.png"/><Relationship Id="rId22" Type="http://schemas.openxmlformats.org/officeDocument/2006/relationships/image" Target="../media/image333.png"/><Relationship Id="rId23" Type="http://schemas.openxmlformats.org/officeDocument/2006/relationships/image" Target="../media/image334.png"/><Relationship Id="rId24" Type="http://schemas.openxmlformats.org/officeDocument/2006/relationships/image" Target="../media/image335.png"/><Relationship Id="rId25" Type="http://schemas.openxmlformats.org/officeDocument/2006/relationships/image" Target="../media/image336.png"/><Relationship Id="rId26" Type="http://schemas.openxmlformats.org/officeDocument/2006/relationships/image" Target="../media/image337.png"/><Relationship Id="rId27" Type="http://schemas.openxmlformats.org/officeDocument/2006/relationships/image" Target="../media/image338.png"/><Relationship Id="rId28" Type="http://schemas.openxmlformats.org/officeDocument/2006/relationships/image" Target="../media/image339.png"/><Relationship Id="rId29" Type="http://schemas.openxmlformats.org/officeDocument/2006/relationships/image" Target="../media/image340.png"/><Relationship Id="rId30" Type="http://schemas.openxmlformats.org/officeDocument/2006/relationships/image" Target="../media/image341.png"/><Relationship Id="rId31" Type="http://schemas.openxmlformats.org/officeDocument/2006/relationships/image" Target="../media/image342.png"/><Relationship Id="rId32" Type="http://schemas.openxmlformats.org/officeDocument/2006/relationships/image" Target="../media/image343.png"/><Relationship Id="rId33" Type="http://schemas.openxmlformats.org/officeDocument/2006/relationships/image" Target="../media/image344.png"/><Relationship Id="rId34" Type="http://schemas.openxmlformats.org/officeDocument/2006/relationships/image" Target="../media/image345.png"/><Relationship Id="rId35" Type="http://schemas.openxmlformats.org/officeDocument/2006/relationships/image" Target="../media/image346.png"/><Relationship Id="rId36" Type="http://schemas.openxmlformats.org/officeDocument/2006/relationships/image" Target="../media/image347.png"/><Relationship Id="rId37" Type="http://schemas.openxmlformats.org/officeDocument/2006/relationships/image" Target="../media/image348.png"/><Relationship Id="rId38" Type="http://schemas.openxmlformats.org/officeDocument/2006/relationships/image" Target="../media/image349.png"/><Relationship Id="rId39" Type="http://schemas.openxmlformats.org/officeDocument/2006/relationships/image" Target="../media/image350.png"/><Relationship Id="rId40" Type="http://schemas.openxmlformats.org/officeDocument/2006/relationships/image" Target="../media/image351.png"/><Relationship Id="rId41" Type="http://schemas.openxmlformats.org/officeDocument/2006/relationships/image" Target="../media/image352.png"/><Relationship Id="rId42" Type="http://schemas.openxmlformats.org/officeDocument/2006/relationships/image" Target="../media/image353.png"/><Relationship Id="rId43" Type="http://schemas.openxmlformats.org/officeDocument/2006/relationships/image" Target="../media/image354.png"/><Relationship Id="rId44" Type="http://schemas.openxmlformats.org/officeDocument/2006/relationships/image" Target="../media/image355.png"/><Relationship Id="rId45" Type="http://schemas.openxmlformats.org/officeDocument/2006/relationships/image" Target="../media/image356.png"/><Relationship Id="rId46" Type="http://schemas.openxmlformats.org/officeDocument/2006/relationships/image" Target="../media/image357.png"/><Relationship Id="rId47" Type="http://schemas.openxmlformats.org/officeDocument/2006/relationships/image" Target="../media/image358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59.png"/><Relationship Id="rId3" Type="http://schemas.openxmlformats.org/officeDocument/2006/relationships/image" Target="../media/image360.png"/><Relationship Id="rId4" Type="http://schemas.openxmlformats.org/officeDocument/2006/relationships/image" Target="../media/image361.png"/><Relationship Id="rId5" Type="http://schemas.openxmlformats.org/officeDocument/2006/relationships/image" Target="../media/image362.png"/><Relationship Id="rId6" Type="http://schemas.openxmlformats.org/officeDocument/2006/relationships/image" Target="../media/image363.png"/><Relationship Id="rId7" Type="http://schemas.openxmlformats.org/officeDocument/2006/relationships/image" Target="../media/image364.png"/><Relationship Id="rId8" Type="http://schemas.openxmlformats.org/officeDocument/2006/relationships/image" Target="../media/image365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16.png"/><Relationship Id="rId11" Type="http://schemas.openxmlformats.org/officeDocument/2006/relationships/image" Target="../media/image17.png"/><Relationship Id="rId12" Type="http://schemas.openxmlformats.org/officeDocument/2006/relationships/image" Target="../media/image18.png"/><Relationship Id="rId13" Type="http://schemas.openxmlformats.org/officeDocument/2006/relationships/image" Target="../media/image19.png"/><Relationship Id="rId14" Type="http://schemas.openxmlformats.org/officeDocument/2006/relationships/image" Target="../media/image20.png"/><Relationship Id="rId15" Type="http://schemas.openxmlformats.org/officeDocument/2006/relationships/image" Target="../media/image21.png"/><Relationship Id="rId16" Type="http://schemas.openxmlformats.org/officeDocument/2006/relationships/image" Target="../media/image22.png"/><Relationship Id="rId17" Type="http://schemas.openxmlformats.org/officeDocument/2006/relationships/image" Target="../media/image23.png"/><Relationship Id="rId18" Type="http://schemas.openxmlformats.org/officeDocument/2006/relationships/image" Target="../media/image24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Relationship Id="rId9" Type="http://schemas.openxmlformats.org/officeDocument/2006/relationships/image" Target="../media/image32.png"/><Relationship Id="rId10" Type="http://schemas.openxmlformats.org/officeDocument/2006/relationships/image" Target="../media/image33.png"/><Relationship Id="rId11" Type="http://schemas.openxmlformats.org/officeDocument/2006/relationships/image" Target="../media/image34.png"/><Relationship Id="rId12" Type="http://schemas.openxmlformats.org/officeDocument/2006/relationships/image" Target="../media/image35.png"/><Relationship Id="rId13" Type="http://schemas.openxmlformats.org/officeDocument/2006/relationships/image" Target="../media/image36.png"/><Relationship Id="rId14" Type="http://schemas.openxmlformats.org/officeDocument/2006/relationships/image" Target="../media/image37.png"/><Relationship Id="rId15" Type="http://schemas.openxmlformats.org/officeDocument/2006/relationships/image" Target="../media/image38.png"/><Relationship Id="rId16" Type="http://schemas.openxmlformats.org/officeDocument/2006/relationships/image" Target="../media/image39.png"/><Relationship Id="rId17" Type="http://schemas.openxmlformats.org/officeDocument/2006/relationships/image" Target="../media/image40.png"/><Relationship Id="rId18" Type="http://schemas.openxmlformats.org/officeDocument/2006/relationships/image" Target="../media/image41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5.png"/><Relationship Id="rId3" Type="http://schemas.openxmlformats.org/officeDocument/2006/relationships/image" Target="../media/image23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50.png"/><Relationship Id="rId9" Type="http://schemas.openxmlformats.org/officeDocument/2006/relationships/image" Target="../media/image51.png"/><Relationship Id="rId10" Type="http://schemas.openxmlformats.org/officeDocument/2006/relationships/image" Target="../media/image52.png"/><Relationship Id="rId11" Type="http://schemas.openxmlformats.org/officeDocument/2006/relationships/image" Target="../media/image53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4.png"/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5" Type="http://schemas.openxmlformats.org/officeDocument/2006/relationships/image" Target="../media/image57.png"/><Relationship Id="rId6" Type="http://schemas.openxmlformats.org/officeDocument/2006/relationships/image" Target="../media/image58.png"/><Relationship Id="rId7" Type="http://schemas.openxmlformats.org/officeDocument/2006/relationships/image" Target="../media/image59.png"/><Relationship Id="rId8" Type="http://schemas.openxmlformats.org/officeDocument/2006/relationships/image" Target="../media/image60.png"/><Relationship Id="rId9" Type="http://schemas.openxmlformats.org/officeDocument/2006/relationships/image" Target="../media/image61.png"/><Relationship Id="rId10" Type="http://schemas.openxmlformats.org/officeDocument/2006/relationships/image" Target="../media/image62.png"/><Relationship Id="rId11" Type="http://schemas.openxmlformats.org/officeDocument/2006/relationships/image" Target="../media/image63.png"/><Relationship Id="rId12" Type="http://schemas.openxmlformats.org/officeDocument/2006/relationships/image" Target="../media/image64.png"/><Relationship Id="rId13" Type="http://schemas.openxmlformats.org/officeDocument/2006/relationships/image" Target="../media/image65.png"/><Relationship Id="rId14" Type="http://schemas.openxmlformats.org/officeDocument/2006/relationships/image" Target="../media/image66.png"/><Relationship Id="rId15" Type="http://schemas.openxmlformats.org/officeDocument/2006/relationships/image" Target="../media/image67.png"/><Relationship Id="rId16" Type="http://schemas.openxmlformats.org/officeDocument/2006/relationships/image" Target="../media/image68.png"/><Relationship Id="rId17" Type="http://schemas.openxmlformats.org/officeDocument/2006/relationships/image" Target="../media/image69.png"/><Relationship Id="rId18" Type="http://schemas.openxmlformats.org/officeDocument/2006/relationships/image" Target="../media/image70.png"/><Relationship Id="rId19" Type="http://schemas.openxmlformats.org/officeDocument/2006/relationships/image" Target="../media/image71.png"/><Relationship Id="rId20" Type="http://schemas.openxmlformats.org/officeDocument/2006/relationships/image" Target="../media/image72.png"/><Relationship Id="rId21" Type="http://schemas.openxmlformats.org/officeDocument/2006/relationships/image" Target="../media/image73.png"/><Relationship Id="rId22" Type="http://schemas.openxmlformats.org/officeDocument/2006/relationships/image" Target="../media/image74.png"/><Relationship Id="rId23" Type="http://schemas.openxmlformats.org/officeDocument/2006/relationships/image" Target="../media/image75.png"/><Relationship Id="rId24" Type="http://schemas.openxmlformats.org/officeDocument/2006/relationships/image" Target="../media/image76.png"/><Relationship Id="rId25" Type="http://schemas.openxmlformats.org/officeDocument/2006/relationships/image" Target="../media/image77.png"/><Relationship Id="rId26" Type="http://schemas.openxmlformats.org/officeDocument/2006/relationships/image" Target="../media/image78.png"/><Relationship Id="rId27" Type="http://schemas.openxmlformats.org/officeDocument/2006/relationships/image" Target="../media/image79.png"/><Relationship Id="rId28" Type="http://schemas.openxmlformats.org/officeDocument/2006/relationships/image" Target="../media/image80.png"/><Relationship Id="rId29" Type="http://schemas.openxmlformats.org/officeDocument/2006/relationships/image" Target="../media/image81.png"/><Relationship Id="rId30" Type="http://schemas.openxmlformats.org/officeDocument/2006/relationships/image" Target="../media/image82.png"/><Relationship Id="rId31" Type="http://schemas.openxmlformats.org/officeDocument/2006/relationships/image" Target="../media/image83.png"/><Relationship Id="rId32" Type="http://schemas.openxmlformats.org/officeDocument/2006/relationships/image" Target="../media/image84.png"/><Relationship Id="rId33" Type="http://schemas.openxmlformats.org/officeDocument/2006/relationships/image" Target="../media/image85.png"/><Relationship Id="rId34" Type="http://schemas.openxmlformats.org/officeDocument/2006/relationships/image" Target="../media/image86.png"/><Relationship Id="rId35" Type="http://schemas.openxmlformats.org/officeDocument/2006/relationships/image" Target="../media/image87.png"/><Relationship Id="rId36" Type="http://schemas.openxmlformats.org/officeDocument/2006/relationships/image" Target="../media/image88.png"/><Relationship Id="rId37" Type="http://schemas.openxmlformats.org/officeDocument/2006/relationships/image" Target="../media/image89.png"/><Relationship Id="rId38" Type="http://schemas.openxmlformats.org/officeDocument/2006/relationships/image" Target="../media/image90.png"/><Relationship Id="rId39" Type="http://schemas.openxmlformats.org/officeDocument/2006/relationships/image" Target="../media/image91.png"/><Relationship Id="rId40" Type="http://schemas.openxmlformats.org/officeDocument/2006/relationships/image" Target="../media/image92.png"/><Relationship Id="rId41" Type="http://schemas.openxmlformats.org/officeDocument/2006/relationships/image" Target="../media/image93.png"/><Relationship Id="rId42" Type="http://schemas.openxmlformats.org/officeDocument/2006/relationships/image" Target="../media/image94.png"/><Relationship Id="rId43" Type="http://schemas.openxmlformats.org/officeDocument/2006/relationships/image" Target="../media/image95.png"/><Relationship Id="rId44" Type="http://schemas.openxmlformats.org/officeDocument/2006/relationships/image" Target="../media/image96.png"/><Relationship Id="rId45" Type="http://schemas.openxmlformats.org/officeDocument/2006/relationships/image" Target="../media/image97.png"/><Relationship Id="rId46" Type="http://schemas.openxmlformats.org/officeDocument/2006/relationships/image" Target="../media/image98.png"/><Relationship Id="rId47" Type="http://schemas.openxmlformats.org/officeDocument/2006/relationships/image" Target="../media/image99.png"/><Relationship Id="rId48" Type="http://schemas.openxmlformats.org/officeDocument/2006/relationships/image" Target="../media/image100.png"/><Relationship Id="rId49" Type="http://schemas.openxmlformats.org/officeDocument/2006/relationships/image" Target="../media/image101.png"/><Relationship Id="rId50" Type="http://schemas.openxmlformats.org/officeDocument/2006/relationships/image" Target="../media/image102.png"/><Relationship Id="rId51" Type="http://schemas.openxmlformats.org/officeDocument/2006/relationships/image" Target="../media/image103.png"/><Relationship Id="rId52" Type="http://schemas.openxmlformats.org/officeDocument/2006/relationships/image" Target="../media/image104.png"/><Relationship Id="rId53" Type="http://schemas.openxmlformats.org/officeDocument/2006/relationships/image" Target="../media/image105.png"/><Relationship Id="rId54" Type="http://schemas.openxmlformats.org/officeDocument/2006/relationships/image" Target="../media/image106.png"/><Relationship Id="rId55" Type="http://schemas.openxmlformats.org/officeDocument/2006/relationships/image" Target="../media/image107.png"/><Relationship Id="rId56" Type="http://schemas.openxmlformats.org/officeDocument/2006/relationships/image" Target="../media/image108.png"/><Relationship Id="rId57" Type="http://schemas.openxmlformats.org/officeDocument/2006/relationships/image" Target="../media/image109.png"/><Relationship Id="rId58" Type="http://schemas.openxmlformats.org/officeDocument/2006/relationships/image" Target="../media/image110.png"/><Relationship Id="rId59" Type="http://schemas.openxmlformats.org/officeDocument/2006/relationships/image" Target="../media/image111.png"/><Relationship Id="rId60" Type="http://schemas.openxmlformats.org/officeDocument/2006/relationships/image" Target="../media/image112.png"/><Relationship Id="rId61" Type="http://schemas.openxmlformats.org/officeDocument/2006/relationships/image" Target="../media/image113.png"/><Relationship Id="rId62" Type="http://schemas.openxmlformats.org/officeDocument/2006/relationships/image" Target="../media/image114.png"/><Relationship Id="rId63" Type="http://schemas.openxmlformats.org/officeDocument/2006/relationships/image" Target="../media/image115.png"/><Relationship Id="rId64" Type="http://schemas.openxmlformats.org/officeDocument/2006/relationships/image" Target="../media/image116.png"/><Relationship Id="rId65" Type="http://schemas.openxmlformats.org/officeDocument/2006/relationships/image" Target="../media/image117.png"/><Relationship Id="rId66" Type="http://schemas.openxmlformats.org/officeDocument/2006/relationships/image" Target="../media/image118.png"/><Relationship Id="rId67" Type="http://schemas.openxmlformats.org/officeDocument/2006/relationships/image" Target="../media/image119.png"/><Relationship Id="rId68" Type="http://schemas.openxmlformats.org/officeDocument/2006/relationships/image" Target="../media/image120.png"/><Relationship Id="rId69" Type="http://schemas.openxmlformats.org/officeDocument/2006/relationships/image" Target="../media/image121.png"/><Relationship Id="rId70" Type="http://schemas.openxmlformats.org/officeDocument/2006/relationships/image" Target="../media/image122.png"/><Relationship Id="rId71" Type="http://schemas.openxmlformats.org/officeDocument/2006/relationships/image" Target="../media/image123.png"/><Relationship Id="rId72" Type="http://schemas.openxmlformats.org/officeDocument/2006/relationships/image" Target="../media/image124.png"/><Relationship Id="rId73" Type="http://schemas.openxmlformats.org/officeDocument/2006/relationships/image" Target="../media/image125.png"/><Relationship Id="rId74" Type="http://schemas.openxmlformats.org/officeDocument/2006/relationships/image" Target="../media/image126.png"/><Relationship Id="rId75" Type="http://schemas.openxmlformats.org/officeDocument/2006/relationships/image" Target="../media/image127.png"/><Relationship Id="rId76" Type="http://schemas.openxmlformats.org/officeDocument/2006/relationships/image" Target="../media/image128.png"/><Relationship Id="rId77" Type="http://schemas.openxmlformats.org/officeDocument/2006/relationships/image" Target="../media/image129.png"/><Relationship Id="rId78" Type="http://schemas.openxmlformats.org/officeDocument/2006/relationships/image" Target="../media/image130.png"/><Relationship Id="rId79" Type="http://schemas.openxmlformats.org/officeDocument/2006/relationships/image" Target="../media/image131.png"/><Relationship Id="rId80" Type="http://schemas.openxmlformats.org/officeDocument/2006/relationships/image" Target="../media/image132.png"/><Relationship Id="rId81" Type="http://schemas.openxmlformats.org/officeDocument/2006/relationships/image" Target="../media/image133.png"/><Relationship Id="rId82" Type="http://schemas.openxmlformats.org/officeDocument/2006/relationships/image" Target="../media/image134.png"/><Relationship Id="rId83" Type="http://schemas.openxmlformats.org/officeDocument/2006/relationships/image" Target="../media/image135.png"/><Relationship Id="rId84" Type="http://schemas.openxmlformats.org/officeDocument/2006/relationships/image" Target="../media/image136.png"/><Relationship Id="rId85" Type="http://schemas.openxmlformats.org/officeDocument/2006/relationships/image" Target="../media/image137.png"/><Relationship Id="rId86" Type="http://schemas.openxmlformats.org/officeDocument/2006/relationships/image" Target="../media/image138.png"/><Relationship Id="rId87" Type="http://schemas.openxmlformats.org/officeDocument/2006/relationships/image" Target="../media/image139.png"/><Relationship Id="rId88" Type="http://schemas.openxmlformats.org/officeDocument/2006/relationships/image" Target="../media/image140.png"/><Relationship Id="rId89" Type="http://schemas.openxmlformats.org/officeDocument/2006/relationships/image" Target="../media/image141.png"/><Relationship Id="rId90" Type="http://schemas.openxmlformats.org/officeDocument/2006/relationships/image" Target="../media/image142.png"/><Relationship Id="rId91" Type="http://schemas.openxmlformats.org/officeDocument/2006/relationships/image" Target="../media/image143.png"/><Relationship Id="rId92" Type="http://schemas.openxmlformats.org/officeDocument/2006/relationships/image" Target="../media/image144.png"/><Relationship Id="rId93" Type="http://schemas.openxmlformats.org/officeDocument/2006/relationships/image" Target="../media/image145.png"/><Relationship Id="rId94" Type="http://schemas.openxmlformats.org/officeDocument/2006/relationships/image" Target="../media/image146.png"/><Relationship Id="rId95" Type="http://schemas.openxmlformats.org/officeDocument/2006/relationships/image" Target="../media/image147.png"/><Relationship Id="rId96" Type="http://schemas.openxmlformats.org/officeDocument/2006/relationships/image" Target="../media/image148.png"/><Relationship Id="rId97" Type="http://schemas.openxmlformats.org/officeDocument/2006/relationships/image" Target="../media/image149.png"/><Relationship Id="rId98" Type="http://schemas.openxmlformats.org/officeDocument/2006/relationships/image" Target="../media/image150.png"/><Relationship Id="rId99" Type="http://schemas.openxmlformats.org/officeDocument/2006/relationships/image" Target="../media/image151.png"/><Relationship Id="rId100" Type="http://schemas.openxmlformats.org/officeDocument/2006/relationships/image" Target="../media/image152.png"/><Relationship Id="rId101" Type="http://schemas.openxmlformats.org/officeDocument/2006/relationships/image" Target="../media/image153.png"/><Relationship Id="rId102" Type="http://schemas.openxmlformats.org/officeDocument/2006/relationships/image" Target="../media/image154.png"/><Relationship Id="rId103" Type="http://schemas.openxmlformats.org/officeDocument/2006/relationships/image" Target="../media/image155.png"/><Relationship Id="rId104" Type="http://schemas.openxmlformats.org/officeDocument/2006/relationships/image" Target="../media/image156.png"/><Relationship Id="rId105" Type="http://schemas.openxmlformats.org/officeDocument/2006/relationships/image" Target="../media/image157.png"/><Relationship Id="rId106" Type="http://schemas.openxmlformats.org/officeDocument/2006/relationships/image" Target="../media/image158.png"/><Relationship Id="rId107" Type="http://schemas.openxmlformats.org/officeDocument/2006/relationships/image" Target="../media/image159.png"/><Relationship Id="rId108" Type="http://schemas.openxmlformats.org/officeDocument/2006/relationships/image" Target="../media/image160.png"/><Relationship Id="rId109" Type="http://schemas.openxmlformats.org/officeDocument/2006/relationships/image" Target="../media/image161.png"/><Relationship Id="rId110" Type="http://schemas.openxmlformats.org/officeDocument/2006/relationships/image" Target="../media/image162.png"/><Relationship Id="rId111" Type="http://schemas.openxmlformats.org/officeDocument/2006/relationships/image" Target="../media/image163.png"/><Relationship Id="rId112" Type="http://schemas.openxmlformats.org/officeDocument/2006/relationships/image" Target="../media/image164.png"/><Relationship Id="rId113" Type="http://schemas.openxmlformats.org/officeDocument/2006/relationships/image" Target="../media/image165.png"/><Relationship Id="rId114" Type="http://schemas.openxmlformats.org/officeDocument/2006/relationships/image" Target="../media/image166.png"/><Relationship Id="rId115" Type="http://schemas.openxmlformats.org/officeDocument/2006/relationships/image" Target="../media/image167.png"/><Relationship Id="rId116" Type="http://schemas.openxmlformats.org/officeDocument/2006/relationships/image" Target="../media/image168.png"/><Relationship Id="rId117" Type="http://schemas.openxmlformats.org/officeDocument/2006/relationships/image" Target="../media/image169.png"/><Relationship Id="rId118" Type="http://schemas.openxmlformats.org/officeDocument/2006/relationships/image" Target="../media/image170.png"/><Relationship Id="rId119" Type="http://schemas.openxmlformats.org/officeDocument/2006/relationships/image" Target="../media/image171.png"/><Relationship Id="rId120" Type="http://schemas.openxmlformats.org/officeDocument/2006/relationships/image" Target="../media/image172.png"/><Relationship Id="rId121" Type="http://schemas.openxmlformats.org/officeDocument/2006/relationships/image" Target="../media/image173.png"/><Relationship Id="rId122" Type="http://schemas.openxmlformats.org/officeDocument/2006/relationships/image" Target="../media/image174.png"/><Relationship Id="rId123" Type="http://schemas.openxmlformats.org/officeDocument/2006/relationships/image" Target="../media/image175.png"/><Relationship Id="rId124" Type="http://schemas.openxmlformats.org/officeDocument/2006/relationships/image" Target="../media/image176.png"/><Relationship Id="rId125" Type="http://schemas.openxmlformats.org/officeDocument/2006/relationships/image" Target="../media/image177.png"/><Relationship Id="rId126" Type="http://schemas.openxmlformats.org/officeDocument/2006/relationships/image" Target="../media/image178.png"/><Relationship Id="rId127" Type="http://schemas.openxmlformats.org/officeDocument/2006/relationships/image" Target="../media/image179.png"/><Relationship Id="rId128" Type="http://schemas.openxmlformats.org/officeDocument/2006/relationships/image" Target="../media/image180.png"/><Relationship Id="rId129" Type="http://schemas.openxmlformats.org/officeDocument/2006/relationships/image" Target="../media/image181.png"/><Relationship Id="rId130" Type="http://schemas.openxmlformats.org/officeDocument/2006/relationships/image" Target="../media/image182.png"/><Relationship Id="rId131" Type="http://schemas.openxmlformats.org/officeDocument/2006/relationships/image" Target="../media/image183.png"/><Relationship Id="rId132" Type="http://schemas.openxmlformats.org/officeDocument/2006/relationships/image" Target="../media/image184.png"/><Relationship Id="rId133" Type="http://schemas.openxmlformats.org/officeDocument/2006/relationships/image" Target="../media/image185.png"/><Relationship Id="rId134" Type="http://schemas.openxmlformats.org/officeDocument/2006/relationships/image" Target="../media/image186.png"/><Relationship Id="rId135" Type="http://schemas.openxmlformats.org/officeDocument/2006/relationships/image" Target="../media/image187.png"/><Relationship Id="rId136" Type="http://schemas.openxmlformats.org/officeDocument/2006/relationships/image" Target="../media/image188.png"/><Relationship Id="rId137" Type="http://schemas.openxmlformats.org/officeDocument/2006/relationships/image" Target="../media/image189.png"/><Relationship Id="rId138" Type="http://schemas.openxmlformats.org/officeDocument/2006/relationships/image" Target="../media/image190.png"/><Relationship Id="rId139" Type="http://schemas.openxmlformats.org/officeDocument/2006/relationships/image" Target="../media/image191.png"/><Relationship Id="rId140" Type="http://schemas.openxmlformats.org/officeDocument/2006/relationships/image" Target="../media/image192.png"/><Relationship Id="rId141" Type="http://schemas.openxmlformats.org/officeDocument/2006/relationships/image" Target="../media/image193.png"/><Relationship Id="rId142" Type="http://schemas.openxmlformats.org/officeDocument/2006/relationships/image" Target="../media/image194.png"/><Relationship Id="rId143" Type="http://schemas.openxmlformats.org/officeDocument/2006/relationships/image" Target="../media/image195.png"/><Relationship Id="rId144" Type="http://schemas.openxmlformats.org/officeDocument/2006/relationships/image" Target="../media/image196.png"/><Relationship Id="rId145" Type="http://schemas.openxmlformats.org/officeDocument/2006/relationships/image" Target="../media/image197.png"/><Relationship Id="rId146" Type="http://schemas.openxmlformats.org/officeDocument/2006/relationships/image" Target="../media/image198.png"/><Relationship Id="rId147" Type="http://schemas.openxmlformats.org/officeDocument/2006/relationships/image" Target="../media/image199.png"/><Relationship Id="rId148" Type="http://schemas.openxmlformats.org/officeDocument/2006/relationships/image" Target="../media/image200.png"/><Relationship Id="rId149" Type="http://schemas.openxmlformats.org/officeDocument/2006/relationships/image" Target="../media/image201.png"/><Relationship Id="rId150" Type="http://schemas.openxmlformats.org/officeDocument/2006/relationships/image" Target="../media/image202.png"/><Relationship Id="rId151" Type="http://schemas.openxmlformats.org/officeDocument/2006/relationships/image" Target="../media/image203.png"/><Relationship Id="rId152" Type="http://schemas.openxmlformats.org/officeDocument/2006/relationships/image" Target="../media/image204.png"/><Relationship Id="rId153" Type="http://schemas.openxmlformats.org/officeDocument/2006/relationships/image" Target="../media/image205.png"/><Relationship Id="rId154" Type="http://schemas.openxmlformats.org/officeDocument/2006/relationships/image" Target="../media/image206.png"/><Relationship Id="rId155" Type="http://schemas.openxmlformats.org/officeDocument/2006/relationships/image" Target="../media/image207.png"/><Relationship Id="rId156" Type="http://schemas.openxmlformats.org/officeDocument/2006/relationships/image" Target="../media/image208.png"/><Relationship Id="rId157" Type="http://schemas.openxmlformats.org/officeDocument/2006/relationships/image" Target="../media/image209.png"/><Relationship Id="rId158" Type="http://schemas.openxmlformats.org/officeDocument/2006/relationships/image" Target="../media/image210.png"/><Relationship Id="rId159" Type="http://schemas.openxmlformats.org/officeDocument/2006/relationships/image" Target="../media/image211.png"/><Relationship Id="rId160" Type="http://schemas.openxmlformats.org/officeDocument/2006/relationships/image" Target="../media/image212.png"/><Relationship Id="rId161" Type="http://schemas.openxmlformats.org/officeDocument/2006/relationships/image" Target="../media/image213.png"/><Relationship Id="rId162" Type="http://schemas.openxmlformats.org/officeDocument/2006/relationships/image" Target="../media/image214.png"/><Relationship Id="rId163" Type="http://schemas.openxmlformats.org/officeDocument/2006/relationships/image" Target="../media/image215.png"/><Relationship Id="rId164" Type="http://schemas.openxmlformats.org/officeDocument/2006/relationships/image" Target="../media/image216.png"/><Relationship Id="rId165" Type="http://schemas.openxmlformats.org/officeDocument/2006/relationships/image" Target="../media/image217.png"/><Relationship Id="rId166" Type="http://schemas.openxmlformats.org/officeDocument/2006/relationships/image" Target="../media/image218.png"/><Relationship Id="rId167" Type="http://schemas.openxmlformats.org/officeDocument/2006/relationships/image" Target="../media/image219.png"/><Relationship Id="rId168" Type="http://schemas.openxmlformats.org/officeDocument/2006/relationships/image" Target="../media/image220.png"/><Relationship Id="rId169" Type="http://schemas.openxmlformats.org/officeDocument/2006/relationships/image" Target="../media/image221.png"/><Relationship Id="rId170" Type="http://schemas.openxmlformats.org/officeDocument/2006/relationships/image" Target="../media/image222.png"/><Relationship Id="rId171" Type="http://schemas.openxmlformats.org/officeDocument/2006/relationships/image" Target="../media/image223.png"/><Relationship Id="rId172" Type="http://schemas.openxmlformats.org/officeDocument/2006/relationships/image" Target="../media/image224.png"/><Relationship Id="rId173" Type="http://schemas.openxmlformats.org/officeDocument/2006/relationships/image" Target="../media/image225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6.png"/><Relationship Id="rId3" Type="http://schemas.openxmlformats.org/officeDocument/2006/relationships/image" Target="../media/image227.png"/><Relationship Id="rId4" Type="http://schemas.openxmlformats.org/officeDocument/2006/relationships/image" Target="../media/image228.png"/><Relationship Id="rId5" Type="http://schemas.openxmlformats.org/officeDocument/2006/relationships/image" Target="../media/image229.png"/><Relationship Id="rId6" Type="http://schemas.openxmlformats.org/officeDocument/2006/relationships/image" Target="../media/image230.png"/><Relationship Id="rId7" Type="http://schemas.openxmlformats.org/officeDocument/2006/relationships/image" Target="../media/image231.png"/><Relationship Id="rId8" Type="http://schemas.openxmlformats.org/officeDocument/2006/relationships/image" Target="../media/image232.png"/><Relationship Id="rId9" Type="http://schemas.openxmlformats.org/officeDocument/2006/relationships/image" Target="../media/image233.png"/><Relationship Id="rId10" Type="http://schemas.openxmlformats.org/officeDocument/2006/relationships/image" Target="../media/image234.png"/><Relationship Id="rId11" Type="http://schemas.openxmlformats.org/officeDocument/2006/relationships/image" Target="../media/image235.png"/><Relationship Id="rId12" Type="http://schemas.openxmlformats.org/officeDocument/2006/relationships/image" Target="../media/image236.png"/><Relationship Id="rId13" Type="http://schemas.openxmlformats.org/officeDocument/2006/relationships/image" Target="../media/image237.png"/><Relationship Id="rId14" Type="http://schemas.openxmlformats.org/officeDocument/2006/relationships/image" Target="../media/image238.png"/><Relationship Id="rId15" Type="http://schemas.openxmlformats.org/officeDocument/2006/relationships/image" Target="../media/image239.png"/><Relationship Id="rId16" Type="http://schemas.openxmlformats.org/officeDocument/2006/relationships/image" Target="../media/image240.png"/><Relationship Id="rId17" Type="http://schemas.openxmlformats.org/officeDocument/2006/relationships/image" Target="../media/image241.png"/><Relationship Id="rId18" Type="http://schemas.openxmlformats.org/officeDocument/2006/relationships/image" Target="../media/image242.png"/><Relationship Id="rId19" Type="http://schemas.openxmlformats.org/officeDocument/2006/relationships/image" Target="../media/image243.png"/><Relationship Id="rId20" Type="http://schemas.openxmlformats.org/officeDocument/2006/relationships/image" Target="../media/image244.png"/><Relationship Id="rId21" Type="http://schemas.openxmlformats.org/officeDocument/2006/relationships/image" Target="../media/image245.png"/><Relationship Id="rId22" Type="http://schemas.openxmlformats.org/officeDocument/2006/relationships/image" Target="../media/image246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7.png"/><Relationship Id="rId3" Type="http://schemas.openxmlformats.org/officeDocument/2006/relationships/image" Target="../media/image248.png"/><Relationship Id="rId4" Type="http://schemas.openxmlformats.org/officeDocument/2006/relationships/image" Target="../media/image249.png"/><Relationship Id="rId5" Type="http://schemas.openxmlformats.org/officeDocument/2006/relationships/image" Target="../media/image250.png"/><Relationship Id="rId6" Type="http://schemas.openxmlformats.org/officeDocument/2006/relationships/image" Target="../media/image251.png"/><Relationship Id="rId7" Type="http://schemas.openxmlformats.org/officeDocument/2006/relationships/image" Target="../media/image252.png"/><Relationship Id="rId8" Type="http://schemas.openxmlformats.org/officeDocument/2006/relationships/image" Target="../media/image253.png"/><Relationship Id="rId9" Type="http://schemas.openxmlformats.org/officeDocument/2006/relationships/image" Target="../media/image254.png"/><Relationship Id="rId10" Type="http://schemas.openxmlformats.org/officeDocument/2006/relationships/image" Target="../media/image255.png"/><Relationship Id="rId11" Type="http://schemas.openxmlformats.org/officeDocument/2006/relationships/image" Target="../media/image256.png"/><Relationship Id="rId12" Type="http://schemas.openxmlformats.org/officeDocument/2006/relationships/image" Target="../media/image257.png"/><Relationship Id="rId13" Type="http://schemas.openxmlformats.org/officeDocument/2006/relationships/image" Target="../media/image258.png"/><Relationship Id="rId14" Type="http://schemas.openxmlformats.org/officeDocument/2006/relationships/image" Target="../media/image259.png"/><Relationship Id="rId15" Type="http://schemas.openxmlformats.org/officeDocument/2006/relationships/image" Target="../media/image260.png"/><Relationship Id="rId16" Type="http://schemas.openxmlformats.org/officeDocument/2006/relationships/image" Target="../media/image261.png"/><Relationship Id="rId17" Type="http://schemas.openxmlformats.org/officeDocument/2006/relationships/image" Target="../media/image262.png"/><Relationship Id="rId18" Type="http://schemas.openxmlformats.org/officeDocument/2006/relationships/image" Target="../media/image263.png"/><Relationship Id="rId19" Type="http://schemas.openxmlformats.org/officeDocument/2006/relationships/image" Target="../media/image264.png"/><Relationship Id="rId20" Type="http://schemas.openxmlformats.org/officeDocument/2006/relationships/image" Target="../media/image265.png"/><Relationship Id="rId21" Type="http://schemas.openxmlformats.org/officeDocument/2006/relationships/image" Target="../media/image266.png"/><Relationship Id="rId22" Type="http://schemas.openxmlformats.org/officeDocument/2006/relationships/image" Target="../media/image267.png"/><Relationship Id="rId23" Type="http://schemas.openxmlformats.org/officeDocument/2006/relationships/image" Target="../media/image268.png"/><Relationship Id="rId24" Type="http://schemas.openxmlformats.org/officeDocument/2006/relationships/image" Target="../media/image269.png"/><Relationship Id="rId25" Type="http://schemas.openxmlformats.org/officeDocument/2006/relationships/image" Target="../media/image270.png"/><Relationship Id="rId26" Type="http://schemas.openxmlformats.org/officeDocument/2006/relationships/image" Target="../media/image271.png"/><Relationship Id="rId27" Type="http://schemas.openxmlformats.org/officeDocument/2006/relationships/image" Target="../media/image272.png"/><Relationship Id="rId28" Type="http://schemas.openxmlformats.org/officeDocument/2006/relationships/image" Target="../media/image273.png"/><Relationship Id="rId29" Type="http://schemas.openxmlformats.org/officeDocument/2006/relationships/image" Target="../media/image274.png"/><Relationship Id="rId30" Type="http://schemas.openxmlformats.org/officeDocument/2006/relationships/image" Target="../media/image275.png"/><Relationship Id="rId31" Type="http://schemas.openxmlformats.org/officeDocument/2006/relationships/image" Target="../media/image276.png"/><Relationship Id="rId32" Type="http://schemas.openxmlformats.org/officeDocument/2006/relationships/image" Target="../media/image277.png"/><Relationship Id="rId33" Type="http://schemas.openxmlformats.org/officeDocument/2006/relationships/image" Target="../media/image278.png"/><Relationship Id="rId34" Type="http://schemas.openxmlformats.org/officeDocument/2006/relationships/image" Target="../media/image279.png"/><Relationship Id="rId35" Type="http://schemas.openxmlformats.org/officeDocument/2006/relationships/image" Target="../media/image280.png"/><Relationship Id="rId36" Type="http://schemas.openxmlformats.org/officeDocument/2006/relationships/image" Target="../media/image281.png"/><Relationship Id="rId37" Type="http://schemas.openxmlformats.org/officeDocument/2006/relationships/image" Target="../media/image282.png"/><Relationship Id="rId38" Type="http://schemas.openxmlformats.org/officeDocument/2006/relationships/image" Target="../media/image283.png"/><Relationship Id="rId39" Type="http://schemas.openxmlformats.org/officeDocument/2006/relationships/image" Target="../media/image284.png"/><Relationship Id="rId40" Type="http://schemas.openxmlformats.org/officeDocument/2006/relationships/image" Target="../media/image285.png"/><Relationship Id="rId41" Type="http://schemas.openxmlformats.org/officeDocument/2006/relationships/image" Target="../media/image286.png"/><Relationship Id="rId42" Type="http://schemas.openxmlformats.org/officeDocument/2006/relationships/image" Target="../media/image287.png"/><Relationship Id="rId43" Type="http://schemas.openxmlformats.org/officeDocument/2006/relationships/image" Target="../media/image288.png"/><Relationship Id="rId44" Type="http://schemas.openxmlformats.org/officeDocument/2006/relationships/image" Target="../media/image289.png"/><Relationship Id="rId45" Type="http://schemas.openxmlformats.org/officeDocument/2006/relationships/image" Target="../media/image290.png"/><Relationship Id="rId46" Type="http://schemas.openxmlformats.org/officeDocument/2006/relationships/image" Target="../media/image291.png"/><Relationship Id="rId47" Type="http://schemas.openxmlformats.org/officeDocument/2006/relationships/image" Target="../media/image292.png"/><Relationship Id="rId48" Type="http://schemas.openxmlformats.org/officeDocument/2006/relationships/image" Target="../media/image293.png"/><Relationship Id="rId49" Type="http://schemas.openxmlformats.org/officeDocument/2006/relationships/image" Target="../media/image294.png"/><Relationship Id="rId50" Type="http://schemas.openxmlformats.org/officeDocument/2006/relationships/image" Target="../media/image295.png"/><Relationship Id="rId51" Type="http://schemas.openxmlformats.org/officeDocument/2006/relationships/image" Target="../media/image296.png"/><Relationship Id="rId52" Type="http://schemas.openxmlformats.org/officeDocument/2006/relationships/image" Target="../media/image297.png"/><Relationship Id="rId53" Type="http://schemas.openxmlformats.org/officeDocument/2006/relationships/image" Target="../media/image298.png"/><Relationship Id="rId54" Type="http://schemas.openxmlformats.org/officeDocument/2006/relationships/image" Target="../media/image299.png"/><Relationship Id="rId55" Type="http://schemas.openxmlformats.org/officeDocument/2006/relationships/image" Target="../media/image300.png"/><Relationship Id="rId56" Type="http://schemas.openxmlformats.org/officeDocument/2006/relationships/image" Target="../media/image301.png"/><Relationship Id="rId57" Type="http://schemas.openxmlformats.org/officeDocument/2006/relationships/image" Target="../media/image302.png"/><Relationship Id="rId58" Type="http://schemas.openxmlformats.org/officeDocument/2006/relationships/image" Target="../media/image303.png"/><Relationship Id="rId59" Type="http://schemas.openxmlformats.org/officeDocument/2006/relationships/image" Target="../media/image304.png"/><Relationship Id="rId60" Type="http://schemas.openxmlformats.org/officeDocument/2006/relationships/image" Target="../media/image305.png"/><Relationship Id="rId61" Type="http://schemas.openxmlformats.org/officeDocument/2006/relationships/image" Target="../media/image306.png"/><Relationship Id="rId62" Type="http://schemas.openxmlformats.org/officeDocument/2006/relationships/image" Target="../media/image307.png"/><Relationship Id="rId63" Type="http://schemas.openxmlformats.org/officeDocument/2006/relationships/image" Target="../media/image308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09.png"/><Relationship Id="rId3" Type="http://schemas.openxmlformats.org/officeDocument/2006/relationships/image" Target="../media/image310.png"/><Relationship Id="rId4" Type="http://schemas.openxmlformats.org/officeDocument/2006/relationships/image" Target="../media/image311.png"/><Relationship Id="rId5" Type="http://schemas.openxmlformats.org/officeDocument/2006/relationships/image" Target="../media/image31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2" name="Drawing"/>
          <p:cNvGrpSpPr/>
          <p:nvPr/>
        </p:nvGrpSpPr>
        <p:grpSpPr>
          <a:xfrm>
            <a:off x="1060450" y="1587227"/>
            <a:ext cx="11576051" cy="7804423"/>
            <a:chOff x="0" y="0"/>
            <a:chExt cx="11576050" cy="7804422"/>
          </a:xfrm>
        </p:grpSpPr>
        <p:sp>
          <p:nvSpPr>
            <p:cNvPr id="119" name="Line"/>
            <p:cNvSpPr/>
            <p:nvPr/>
          </p:nvSpPr>
          <p:spPr>
            <a:xfrm>
              <a:off x="209550" y="129003"/>
              <a:ext cx="266701" cy="484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9" fill="norm" stroke="1" extrusionOk="0">
                  <a:moveTo>
                    <a:pt x="0" y="2438"/>
                  </a:moveTo>
                  <a:cubicBezTo>
                    <a:pt x="0" y="2903"/>
                    <a:pt x="0" y="3369"/>
                    <a:pt x="429" y="3695"/>
                  </a:cubicBezTo>
                  <a:cubicBezTo>
                    <a:pt x="857" y="4021"/>
                    <a:pt x="1714" y="4207"/>
                    <a:pt x="3771" y="4067"/>
                  </a:cubicBezTo>
                  <a:cubicBezTo>
                    <a:pt x="5829" y="3927"/>
                    <a:pt x="9086" y="3462"/>
                    <a:pt x="11657" y="2903"/>
                  </a:cubicBezTo>
                  <a:cubicBezTo>
                    <a:pt x="14229" y="2345"/>
                    <a:pt x="16114" y="1693"/>
                    <a:pt x="17486" y="1134"/>
                  </a:cubicBezTo>
                  <a:cubicBezTo>
                    <a:pt x="18857" y="576"/>
                    <a:pt x="19714" y="110"/>
                    <a:pt x="19543" y="17"/>
                  </a:cubicBezTo>
                  <a:cubicBezTo>
                    <a:pt x="19371" y="-76"/>
                    <a:pt x="18171" y="203"/>
                    <a:pt x="15943" y="1134"/>
                  </a:cubicBezTo>
                  <a:cubicBezTo>
                    <a:pt x="13714" y="2065"/>
                    <a:pt x="10457" y="3648"/>
                    <a:pt x="8571" y="4672"/>
                  </a:cubicBezTo>
                  <a:cubicBezTo>
                    <a:pt x="6686" y="5696"/>
                    <a:pt x="6171" y="6162"/>
                    <a:pt x="6257" y="6534"/>
                  </a:cubicBezTo>
                  <a:cubicBezTo>
                    <a:pt x="6343" y="6907"/>
                    <a:pt x="7029" y="7186"/>
                    <a:pt x="7971" y="7326"/>
                  </a:cubicBezTo>
                  <a:cubicBezTo>
                    <a:pt x="8914" y="7465"/>
                    <a:pt x="10114" y="7465"/>
                    <a:pt x="10714" y="7698"/>
                  </a:cubicBezTo>
                  <a:cubicBezTo>
                    <a:pt x="11314" y="7931"/>
                    <a:pt x="11314" y="8396"/>
                    <a:pt x="10286" y="9421"/>
                  </a:cubicBezTo>
                  <a:cubicBezTo>
                    <a:pt x="9257" y="10445"/>
                    <a:pt x="7200" y="12027"/>
                    <a:pt x="5486" y="13843"/>
                  </a:cubicBezTo>
                  <a:cubicBezTo>
                    <a:pt x="3771" y="15658"/>
                    <a:pt x="2400" y="17707"/>
                    <a:pt x="1800" y="18964"/>
                  </a:cubicBezTo>
                  <a:cubicBezTo>
                    <a:pt x="1200" y="20221"/>
                    <a:pt x="1371" y="20686"/>
                    <a:pt x="1971" y="21012"/>
                  </a:cubicBezTo>
                  <a:cubicBezTo>
                    <a:pt x="2571" y="21338"/>
                    <a:pt x="3600" y="21524"/>
                    <a:pt x="6943" y="20872"/>
                  </a:cubicBezTo>
                  <a:cubicBezTo>
                    <a:pt x="10286" y="20221"/>
                    <a:pt x="15943" y="18731"/>
                    <a:pt x="21600" y="172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" name="Line"/>
            <p:cNvSpPr/>
            <p:nvPr/>
          </p:nvSpPr>
          <p:spPr>
            <a:xfrm>
              <a:off x="511085" y="273808"/>
              <a:ext cx="346165" cy="2178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173" fill="norm" stroke="1" extrusionOk="0">
                  <a:moveTo>
                    <a:pt x="994" y="4890"/>
                  </a:moveTo>
                  <a:cubicBezTo>
                    <a:pt x="467" y="4273"/>
                    <a:pt x="-60" y="3656"/>
                    <a:pt x="6" y="3038"/>
                  </a:cubicBezTo>
                  <a:cubicBezTo>
                    <a:pt x="72" y="2421"/>
                    <a:pt x="730" y="1804"/>
                    <a:pt x="1652" y="1496"/>
                  </a:cubicBezTo>
                  <a:cubicBezTo>
                    <a:pt x="2574" y="1187"/>
                    <a:pt x="3760" y="1187"/>
                    <a:pt x="4747" y="3141"/>
                  </a:cubicBezTo>
                  <a:cubicBezTo>
                    <a:pt x="5735" y="5096"/>
                    <a:pt x="6525" y="9004"/>
                    <a:pt x="6591" y="12090"/>
                  </a:cubicBezTo>
                  <a:cubicBezTo>
                    <a:pt x="6657" y="15176"/>
                    <a:pt x="5999" y="17438"/>
                    <a:pt x="5406" y="18981"/>
                  </a:cubicBezTo>
                  <a:cubicBezTo>
                    <a:pt x="4813" y="20524"/>
                    <a:pt x="4286" y="21347"/>
                    <a:pt x="4155" y="21141"/>
                  </a:cubicBezTo>
                  <a:cubicBezTo>
                    <a:pt x="4023" y="20936"/>
                    <a:pt x="4286" y="19701"/>
                    <a:pt x="5538" y="16821"/>
                  </a:cubicBezTo>
                  <a:cubicBezTo>
                    <a:pt x="6789" y="13941"/>
                    <a:pt x="9028" y="9416"/>
                    <a:pt x="10411" y="6638"/>
                  </a:cubicBezTo>
                  <a:cubicBezTo>
                    <a:pt x="11794" y="3861"/>
                    <a:pt x="12320" y="2833"/>
                    <a:pt x="12650" y="1804"/>
                  </a:cubicBezTo>
                  <a:cubicBezTo>
                    <a:pt x="12979" y="776"/>
                    <a:pt x="13111" y="-253"/>
                    <a:pt x="12913" y="56"/>
                  </a:cubicBezTo>
                  <a:cubicBezTo>
                    <a:pt x="12716" y="364"/>
                    <a:pt x="12189" y="2010"/>
                    <a:pt x="11991" y="4273"/>
                  </a:cubicBezTo>
                  <a:cubicBezTo>
                    <a:pt x="11794" y="6536"/>
                    <a:pt x="11925" y="9416"/>
                    <a:pt x="12716" y="11473"/>
                  </a:cubicBezTo>
                  <a:cubicBezTo>
                    <a:pt x="13506" y="13530"/>
                    <a:pt x="14955" y="14764"/>
                    <a:pt x="16535" y="15278"/>
                  </a:cubicBezTo>
                  <a:cubicBezTo>
                    <a:pt x="18116" y="15793"/>
                    <a:pt x="19828" y="15587"/>
                    <a:pt x="21540" y="153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" name="Line"/>
            <p:cNvSpPr/>
            <p:nvPr/>
          </p:nvSpPr>
          <p:spPr>
            <a:xfrm>
              <a:off x="279400" y="590822"/>
              <a:ext cx="39370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65" y="17053"/>
                    <a:pt x="8129" y="12505"/>
                    <a:pt x="11729" y="8905"/>
                  </a:cubicBezTo>
                  <a:cubicBezTo>
                    <a:pt x="15329" y="5305"/>
                    <a:pt x="18465" y="265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" name="Line"/>
            <p:cNvSpPr/>
            <p:nvPr/>
          </p:nvSpPr>
          <p:spPr>
            <a:xfrm>
              <a:off x="516680" y="641622"/>
              <a:ext cx="270720" cy="112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219" fill="norm" stroke="1" extrusionOk="0">
                  <a:moveTo>
                    <a:pt x="821" y="15600"/>
                  </a:moveTo>
                  <a:cubicBezTo>
                    <a:pt x="318" y="17600"/>
                    <a:pt x="-184" y="19600"/>
                    <a:pt x="67" y="20600"/>
                  </a:cubicBezTo>
                  <a:cubicBezTo>
                    <a:pt x="318" y="21600"/>
                    <a:pt x="1323" y="21600"/>
                    <a:pt x="4253" y="19000"/>
                  </a:cubicBezTo>
                  <a:cubicBezTo>
                    <a:pt x="7183" y="16400"/>
                    <a:pt x="12039" y="11200"/>
                    <a:pt x="15221" y="7600"/>
                  </a:cubicBezTo>
                  <a:cubicBezTo>
                    <a:pt x="18402" y="4000"/>
                    <a:pt x="19909" y="2000"/>
                    <a:pt x="2141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" name="Line"/>
            <p:cNvSpPr/>
            <p:nvPr/>
          </p:nvSpPr>
          <p:spPr>
            <a:xfrm>
              <a:off x="971550" y="241572"/>
              <a:ext cx="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" name="Line"/>
            <p:cNvSpPr/>
            <p:nvPr/>
          </p:nvSpPr>
          <p:spPr>
            <a:xfrm>
              <a:off x="1035050" y="393972"/>
              <a:ext cx="190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" name="Line"/>
            <p:cNvSpPr/>
            <p:nvPr/>
          </p:nvSpPr>
          <p:spPr>
            <a:xfrm>
              <a:off x="1479550" y="146322"/>
              <a:ext cx="69851" cy="345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590"/>
                  </a:moveTo>
                  <a:cubicBezTo>
                    <a:pt x="0" y="795"/>
                    <a:pt x="0" y="0"/>
                    <a:pt x="327" y="0"/>
                  </a:cubicBezTo>
                  <a:cubicBezTo>
                    <a:pt x="655" y="0"/>
                    <a:pt x="1309" y="795"/>
                    <a:pt x="2291" y="3578"/>
                  </a:cubicBezTo>
                  <a:cubicBezTo>
                    <a:pt x="3273" y="6361"/>
                    <a:pt x="4582" y="11131"/>
                    <a:pt x="5236" y="14245"/>
                  </a:cubicBezTo>
                  <a:cubicBezTo>
                    <a:pt x="5891" y="17360"/>
                    <a:pt x="5891" y="18817"/>
                    <a:pt x="6545" y="19877"/>
                  </a:cubicBezTo>
                  <a:cubicBezTo>
                    <a:pt x="7200" y="20937"/>
                    <a:pt x="8509" y="21600"/>
                    <a:pt x="11127" y="21600"/>
                  </a:cubicBezTo>
                  <a:cubicBezTo>
                    <a:pt x="13745" y="21600"/>
                    <a:pt x="17673" y="20937"/>
                    <a:pt x="21600" y="202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" name="Line"/>
            <p:cNvSpPr/>
            <p:nvPr/>
          </p:nvSpPr>
          <p:spPr>
            <a:xfrm>
              <a:off x="1640277" y="136580"/>
              <a:ext cx="173998" cy="327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9" h="21283" fill="norm" stroke="1" extrusionOk="0">
                  <a:moveTo>
                    <a:pt x="14248" y="633"/>
                  </a:moveTo>
                  <a:cubicBezTo>
                    <a:pt x="12977" y="358"/>
                    <a:pt x="11707" y="83"/>
                    <a:pt x="10309" y="14"/>
                  </a:cubicBezTo>
                  <a:cubicBezTo>
                    <a:pt x="8911" y="-55"/>
                    <a:pt x="7387" y="83"/>
                    <a:pt x="5608" y="1458"/>
                  </a:cubicBezTo>
                  <a:cubicBezTo>
                    <a:pt x="3829" y="2834"/>
                    <a:pt x="1796" y="5448"/>
                    <a:pt x="779" y="8406"/>
                  </a:cubicBezTo>
                  <a:cubicBezTo>
                    <a:pt x="-237" y="11364"/>
                    <a:pt x="-237" y="14666"/>
                    <a:pt x="652" y="16936"/>
                  </a:cubicBezTo>
                  <a:cubicBezTo>
                    <a:pt x="1542" y="19206"/>
                    <a:pt x="3321" y="20444"/>
                    <a:pt x="5608" y="20995"/>
                  </a:cubicBezTo>
                  <a:cubicBezTo>
                    <a:pt x="7895" y="21545"/>
                    <a:pt x="10690" y="21407"/>
                    <a:pt x="13485" y="19688"/>
                  </a:cubicBezTo>
                  <a:cubicBezTo>
                    <a:pt x="16281" y="17968"/>
                    <a:pt x="19076" y="14666"/>
                    <a:pt x="20219" y="12121"/>
                  </a:cubicBezTo>
                  <a:cubicBezTo>
                    <a:pt x="21363" y="9576"/>
                    <a:pt x="20855" y="7787"/>
                    <a:pt x="20092" y="6480"/>
                  </a:cubicBezTo>
                  <a:cubicBezTo>
                    <a:pt x="19330" y="5173"/>
                    <a:pt x="18314" y="4348"/>
                    <a:pt x="16916" y="3866"/>
                  </a:cubicBezTo>
                  <a:cubicBezTo>
                    <a:pt x="15518" y="3384"/>
                    <a:pt x="13739" y="3247"/>
                    <a:pt x="11961" y="31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" name="Line"/>
            <p:cNvSpPr/>
            <p:nvPr/>
          </p:nvSpPr>
          <p:spPr>
            <a:xfrm>
              <a:off x="2039509" y="100740"/>
              <a:ext cx="196216" cy="342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1" h="21429" fill="norm" stroke="1" extrusionOk="0">
                  <a:moveTo>
                    <a:pt x="6078" y="1263"/>
                  </a:moveTo>
                  <a:cubicBezTo>
                    <a:pt x="6538" y="601"/>
                    <a:pt x="6997" y="-62"/>
                    <a:pt x="6768" y="4"/>
                  </a:cubicBezTo>
                  <a:cubicBezTo>
                    <a:pt x="6538" y="71"/>
                    <a:pt x="5619" y="866"/>
                    <a:pt x="4355" y="2787"/>
                  </a:cubicBezTo>
                  <a:cubicBezTo>
                    <a:pt x="3091" y="4709"/>
                    <a:pt x="1483" y="7756"/>
                    <a:pt x="678" y="10539"/>
                  </a:cubicBezTo>
                  <a:cubicBezTo>
                    <a:pt x="-126" y="13322"/>
                    <a:pt x="-126" y="15840"/>
                    <a:pt x="219" y="17364"/>
                  </a:cubicBezTo>
                  <a:cubicBezTo>
                    <a:pt x="563" y="18888"/>
                    <a:pt x="1253" y="19418"/>
                    <a:pt x="2057" y="19948"/>
                  </a:cubicBezTo>
                  <a:cubicBezTo>
                    <a:pt x="2861" y="20478"/>
                    <a:pt x="3780" y="21008"/>
                    <a:pt x="4814" y="21273"/>
                  </a:cubicBezTo>
                  <a:cubicBezTo>
                    <a:pt x="5848" y="21538"/>
                    <a:pt x="6997" y="21538"/>
                    <a:pt x="9410" y="20677"/>
                  </a:cubicBezTo>
                  <a:cubicBezTo>
                    <a:pt x="11823" y="19815"/>
                    <a:pt x="15500" y="18093"/>
                    <a:pt x="17797" y="15641"/>
                  </a:cubicBezTo>
                  <a:cubicBezTo>
                    <a:pt x="20095" y="13190"/>
                    <a:pt x="21014" y="10009"/>
                    <a:pt x="21244" y="7756"/>
                  </a:cubicBezTo>
                  <a:cubicBezTo>
                    <a:pt x="21474" y="5504"/>
                    <a:pt x="21014" y="4178"/>
                    <a:pt x="19751" y="2986"/>
                  </a:cubicBezTo>
                  <a:cubicBezTo>
                    <a:pt x="18487" y="1793"/>
                    <a:pt x="16419" y="733"/>
                    <a:pt x="14236" y="667"/>
                  </a:cubicBezTo>
                  <a:cubicBezTo>
                    <a:pt x="12053" y="601"/>
                    <a:pt x="9755" y="1528"/>
                    <a:pt x="7457" y="24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" name="Line"/>
            <p:cNvSpPr/>
            <p:nvPr/>
          </p:nvSpPr>
          <p:spPr>
            <a:xfrm>
              <a:off x="2783036" y="227375"/>
              <a:ext cx="150665" cy="219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4" h="21152" fill="norm" stroke="1" extrusionOk="0">
                  <a:moveTo>
                    <a:pt x="21354" y="145"/>
                  </a:moveTo>
                  <a:cubicBezTo>
                    <a:pt x="18354" y="-59"/>
                    <a:pt x="15354" y="-263"/>
                    <a:pt x="12354" y="1163"/>
                  </a:cubicBezTo>
                  <a:cubicBezTo>
                    <a:pt x="9354" y="2590"/>
                    <a:pt x="6354" y="5646"/>
                    <a:pt x="4104" y="8601"/>
                  </a:cubicBezTo>
                  <a:cubicBezTo>
                    <a:pt x="1854" y="11556"/>
                    <a:pt x="354" y="14409"/>
                    <a:pt x="54" y="16752"/>
                  </a:cubicBezTo>
                  <a:cubicBezTo>
                    <a:pt x="-246" y="19095"/>
                    <a:pt x="654" y="20929"/>
                    <a:pt x="4104" y="21133"/>
                  </a:cubicBezTo>
                  <a:cubicBezTo>
                    <a:pt x="7554" y="21337"/>
                    <a:pt x="13554" y="19911"/>
                    <a:pt x="19554" y="18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" name="Line"/>
            <p:cNvSpPr/>
            <p:nvPr/>
          </p:nvSpPr>
          <p:spPr>
            <a:xfrm>
              <a:off x="2964603" y="278011"/>
              <a:ext cx="125604" cy="1661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3" h="20675" fill="norm" stroke="1" extrusionOk="0">
                  <a:moveTo>
                    <a:pt x="17908" y="207"/>
                  </a:moveTo>
                  <a:cubicBezTo>
                    <a:pt x="14772" y="-57"/>
                    <a:pt x="11637" y="-320"/>
                    <a:pt x="8501" y="1129"/>
                  </a:cubicBezTo>
                  <a:cubicBezTo>
                    <a:pt x="5366" y="2578"/>
                    <a:pt x="2230" y="5739"/>
                    <a:pt x="837" y="8768"/>
                  </a:cubicBezTo>
                  <a:cubicBezTo>
                    <a:pt x="-557" y="11797"/>
                    <a:pt x="-209" y="14695"/>
                    <a:pt x="1882" y="17065"/>
                  </a:cubicBezTo>
                  <a:cubicBezTo>
                    <a:pt x="3972" y="19436"/>
                    <a:pt x="7804" y="21280"/>
                    <a:pt x="11288" y="20490"/>
                  </a:cubicBezTo>
                  <a:cubicBezTo>
                    <a:pt x="14772" y="19700"/>
                    <a:pt x="17908" y="16275"/>
                    <a:pt x="19475" y="13114"/>
                  </a:cubicBezTo>
                  <a:cubicBezTo>
                    <a:pt x="21043" y="9953"/>
                    <a:pt x="21043" y="7056"/>
                    <a:pt x="19649" y="5343"/>
                  </a:cubicBezTo>
                  <a:cubicBezTo>
                    <a:pt x="18256" y="3631"/>
                    <a:pt x="15469" y="3104"/>
                    <a:pt x="12682" y="25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" name="Line"/>
            <p:cNvSpPr/>
            <p:nvPr/>
          </p:nvSpPr>
          <p:spPr>
            <a:xfrm>
              <a:off x="3193487" y="254272"/>
              <a:ext cx="19614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4431"/>
                    <a:pt x="-1585" y="8862"/>
                    <a:pt x="575" y="12462"/>
                  </a:cubicBezTo>
                  <a:cubicBezTo>
                    <a:pt x="2735" y="16062"/>
                    <a:pt x="11375" y="18831"/>
                    <a:pt x="200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" name="Line"/>
            <p:cNvSpPr/>
            <p:nvPr/>
          </p:nvSpPr>
          <p:spPr>
            <a:xfrm>
              <a:off x="3178085" y="140677"/>
              <a:ext cx="22316" cy="37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2" h="20084" fill="norm" stroke="1" extrusionOk="0">
                  <a:moveTo>
                    <a:pt x="14811" y="20084"/>
                  </a:moveTo>
                  <a:cubicBezTo>
                    <a:pt x="6957" y="12126"/>
                    <a:pt x="-898" y="4168"/>
                    <a:pt x="84" y="1326"/>
                  </a:cubicBezTo>
                  <a:cubicBezTo>
                    <a:pt x="1066" y="-1516"/>
                    <a:pt x="10884" y="758"/>
                    <a:pt x="20702" y="30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" name="Line"/>
            <p:cNvSpPr/>
            <p:nvPr/>
          </p:nvSpPr>
          <p:spPr>
            <a:xfrm>
              <a:off x="3296260" y="184422"/>
              <a:ext cx="145440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849" y="0"/>
                  </a:moveTo>
                  <a:cubicBezTo>
                    <a:pt x="536" y="4731"/>
                    <a:pt x="223" y="9463"/>
                    <a:pt x="223" y="12343"/>
                  </a:cubicBezTo>
                  <a:cubicBezTo>
                    <a:pt x="223" y="15223"/>
                    <a:pt x="536" y="16251"/>
                    <a:pt x="536" y="16149"/>
                  </a:cubicBezTo>
                  <a:cubicBezTo>
                    <a:pt x="536" y="16046"/>
                    <a:pt x="223" y="14811"/>
                    <a:pt x="67" y="12754"/>
                  </a:cubicBezTo>
                  <a:cubicBezTo>
                    <a:pt x="-90" y="10697"/>
                    <a:pt x="-90" y="7817"/>
                    <a:pt x="1475" y="5554"/>
                  </a:cubicBezTo>
                  <a:cubicBezTo>
                    <a:pt x="3040" y="3291"/>
                    <a:pt x="6171" y="1646"/>
                    <a:pt x="8675" y="1029"/>
                  </a:cubicBezTo>
                  <a:cubicBezTo>
                    <a:pt x="11180" y="411"/>
                    <a:pt x="13058" y="823"/>
                    <a:pt x="14936" y="2571"/>
                  </a:cubicBezTo>
                  <a:cubicBezTo>
                    <a:pt x="16814" y="4320"/>
                    <a:pt x="18693" y="7406"/>
                    <a:pt x="19788" y="10800"/>
                  </a:cubicBezTo>
                  <a:cubicBezTo>
                    <a:pt x="20884" y="14194"/>
                    <a:pt x="21197" y="17897"/>
                    <a:pt x="2151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" name="Line"/>
            <p:cNvSpPr/>
            <p:nvPr/>
          </p:nvSpPr>
          <p:spPr>
            <a:xfrm>
              <a:off x="4124073" y="-1"/>
              <a:ext cx="79628" cy="484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3" h="21406" fill="norm" stroke="1" extrusionOk="0">
                  <a:moveTo>
                    <a:pt x="6036" y="854"/>
                  </a:moveTo>
                  <a:cubicBezTo>
                    <a:pt x="7741" y="387"/>
                    <a:pt x="9446" y="-81"/>
                    <a:pt x="10299" y="13"/>
                  </a:cubicBezTo>
                  <a:cubicBezTo>
                    <a:pt x="11151" y="106"/>
                    <a:pt x="11151" y="761"/>
                    <a:pt x="9730" y="2677"/>
                  </a:cubicBezTo>
                  <a:cubicBezTo>
                    <a:pt x="8309" y="4594"/>
                    <a:pt x="5467" y="7774"/>
                    <a:pt x="3478" y="10859"/>
                  </a:cubicBezTo>
                  <a:cubicBezTo>
                    <a:pt x="1488" y="13945"/>
                    <a:pt x="351" y="16937"/>
                    <a:pt x="67" y="18714"/>
                  </a:cubicBezTo>
                  <a:cubicBezTo>
                    <a:pt x="-217" y="20490"/>
                    <a:pt x="351" y="21051"/>
                    <a:pt x="2625" y="21285"/>
                  </a:cubicBezTo>
                  <a:cubicBezTo>
                    <a:pt x="4899" y="21519"/>
                    <a:pt x="8878" y="21425"/>
                    <a:pt x="12288" y="20911"/>
                  </a:cubicBezTo>
                  <a:cubicBezTo>
                    <a:pt x="15699" y="20397"/>
                    <a:pt x="18541" y="19462"/>
                    <a:pt x="21383" y="185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" name="Line"/>
            <p:cNvSpPr/>
            <p:nvPr/>
          </p:nvSpPr>
          <p:spPr>
            <a:xfrm>
              <a:off x="4036483" y="260622"/>
              <a:ext cx="243417" cy="40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06" fill="norm" stroke="1" extrusionOk="0">
                  <a:moveTo>
                    <a:pt x="4696" y="16200"/>
                  </a:moveTo>
                  <a:cubicBezTo>
                    <a:pt x="3757" y="16200"/>
                    <a:pt x="2817" y="16200"/>
                    <a:pt x="1878" y="16740"/>
                  </a:cubicBezTo>
                  <a:cubicBezTo>
                    <a:pt x="939" y="17280"/>
                    <a:pt x="0" y="18360"/>
                    <a:pt x="0" y="19440"/>
                  </a:cubicBezTo>
                  <a:cubicBezTo>
                    <a:pt x="0" y="20520"/>
                    <a:pt x="939" y="21600"/>
                    <a:pt x="3850" y="19980"/>
                  </a:cubicBezTo>
                  <a:cubicBezTo>
                    <a:pt x="6762" y="18360"/>
                    <a:pt x="11645" y="14040"/>
                    <a:pt x="14932" y="10260"/>
                  </a:cubicBezTo>
                  <a:cubicBezTo>
                    <a:pt x="18219" y="6480"/>
                    <a:pt x="19910" y="32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" name="Line"/>
            <p:cNvSpPr/>
            <p:nvPr/>
          </p:nvSpPr>
          <p:spPr>
            <a:xfrm>
              <a:off x="4257126" y="247922"/>
              <a:ext cx="138385" cy="18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6" h="20838" fill="norm" stroke="1" extrusionOk="0">
                  <a:moveTo>
                    <a:pt x="12760" y="0"/>
                  </a:moveTo>
                  <a:cubicBezTo>
                    <a:pt x="11195" y="0"/>
                    <a:pt x="9629" y="0"/>
                    <a:pt x="7438" y="1662"/>
                  </a:cubicBezTo>
                  <a:cubicBezTo>
                    <a:pt x="5247" y="3323"/>
                    <a:pt x="2429" y="6646"/>
                    <a:pt x="1021" y="9613"/>
                  </a:cubicBezTo>
                  <a:cubicBezTo>
                    <a:pt x="-388" y="12580"/>
                    <a:pt x="-388" y="15191"/>
                    <a:pt x="1334" y="17446"/>
                  </a:cubicBezTo>
                  <a:cubicBezTo>
                    <a:pt x="3055" y="19701"/>
                    <a:pt x="6499" y="21600"/>
                    <a:pt x="10255" y="20532"/>
                  </a:cubicBezTo>
                  <a:cubicBezTo>
                    <a:pt x="14012" y="19464"/>
                    <a:pt x="18082" y="15429"/>
                    <a:pt x="19647" y="12224"/>
                  </a:cubicBezTo>
                  <a:cubicBezTo>
                    <a:pt x="21212" y="9020"/>
                    <a:pt x="20273" y="6646"/>
                    <a:pt x="19021" y="5222"/>
                  </a:cubicBezTo>
                  <a:cubicBezTo>
                    <a:pt x="17769" y="3798"/>
                    <a:pt x="16203" y="3323"/>
                    <a:pt x="14169" y="3086"/>
                  </a:cubicBezTo>
                  <a:cubicBezTo>
                    <a:pt x="12134" y="2848"/>
                    <a:pt x="9629" y="2848"/>
                    <a:pt x="9160" y="2967"/>
                  </a:cubicBezTo>
                  <a:cubicBezTo>
                    <a:pt x="8690" y="3086"/>
                    <a:pt x="10255" y="3323"/>
                    <a:pt x="11821" y="35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" name="Line"/>
            <p:cNvSpPr/>
            <p:nvPr/>
          </p:nvSpPr>
          <p:spPr>
            <a:xfrm>
              <a:off x="4435800" y="208246"/>
              <a:ext cx="123501" cy="235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5" h="21288" fill="norm" stroke="1" extrusionOk="0">
                  <a:moveTo>
                    <a:pt x="21005" y="4156"/>
                  </a:moveTo>
                  <a:cubicBezTo>
                    <a:pt x="20285" y="2818"/>
                    <a:pt x="19565" y="1480"/>
                    <a:pt x="17225" y="716"/>
                  </a:cubicBezTo>
                  <a:cubicBezTo>
                    <a:pt x="14885" y="-49"/>
                    <a:pt x="10925" y="-240"/>
                    <a:pt x="7505" y="333"/>
                  </a:cubicBezTo>
                  <a:cubicBezTo>
                    <a:pt x="4085" y="907"/>
                    <a:pt x="1205" y="2245"/>
                    <a:pt x="305" y="3870"/>
                  </a:cubicBezTo>
                  <a:cubicBezTo>
                    <a:pt x="-595" y="5495"/>
                    <a:pt x="485" y="7406"/>
                    <a:pt x="3725" y="9222"/>
                  </a:cubicBezTo>
                  <a:cubicBezTo>
                    <a:pt x="6965" y="11038"/>
                    <a:pt x="12365" y="12758"/>
                    <a:pt x="15605" y="14001"/>
                  </a:cubicBezTo>
                  <a:cubicBezTo>
                    <a:pt x="18845" y="15243"/>
                    <a:pt x="19925" y="16008"/>
                    <a:pt x="20105" y="16964"/>
                  </a:cubicBezTo>
                  <a:cubicBezTo>
                    <a:pt x="20285" y="17919"/>
                    <a:pt x="19565" y="19066"/>
                    <a:pt x="18125" y="19831"/>
                  </a:cubicBezTo>
                  <a:cubicBezTo>
                    <a:pt x="16685" y="20595"/>
                    <a:pt x="14525" y="20978"/>
                    <a:pt x="12545" y="21169"/>
                  </a:cubicBezTo>
                  <a:cubicBezTo>
                    <a:pt x="10565" y="21360"/>
                    <a:pt x="8765" y="21360"/>
                    <a:pt x="7685" y="20882"/>
                  </a:cubicBezTo>
                  <a:cubicBezTo>
                    <a:pt x="6605" y="20404"/>
                    <a:pt x="6245" y="19448"/>
                    <a:pt x="7145" y="18206"/>
                  </a:cubicBezTo>
                  <a:cubicBezTo>
                    <a:pt x="8045" y="16964"/>
                    <a:pt x="10205" y="15434"/>
                    <a:pt x="12365" y="139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" name="Line"/>
            <p:cNvSpPr/>
            <p:nvPr/>
          </p:nvSpPr>
          <p:spPr>
            <a:xfrm>
              <a:off x="4629246" y="204415"/>
              <a:ext cx="92231" cy="246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0" h="21298" fill="norm" stroke="1" extrusionOk="0">
                  <a:moveTo>
                    <a:pt x="19700" y="3762"/>
                  </a:moveTo>
                  <a:cubicBezTo>
                    <a:pt x="20169" y="2847"/>
                    <a:pt x="20639" y="1932"/>
                    <a:pt x="19935" y="1199"/>
                  </a:cubicBezTo>
                  <a:cubicBezTo>
                    <a:pt x="19230" y="467"/>
                    <a:pt x="17352" y="-82"/>
                    <a:pt x="13830" y="10"/>
                  </a:cubicBezTo>
                  <a:cubicBezTo>
                    <a:pt x="10309" y="101"/>
                    <a:pt x="5143" y="833"/>
                    <a:pt x="2326" y="1749"/>
                  </a:cubicBezTo>
                  <a:cubicBezTo>
                    <a:pt x="-491" y="2664"/>
                    <a:pt x="-961" y="3762"/>
                    <a:pt x="2091" y="6050"/>
                  </a:cubicBezTo>
                  <a:cubicBezTo>
                    <a:pt x="5143" y="8338"/>
                    <a:pt x="11717" y="11816"/>
                    <a:pt x="15474" y="14013"/>
                  </a:cubicBezTo>
                  <a:cubicBezTo>
                    <a:pt x="19230" y="16210"/>
                    <a:pt x="20169" y="17125"/>
                    <a:pt x="20404" y="18040"/>
                  </a:cubicBezTo>
                  <a:cubicBezTo>
                    <a:pt x="20639" y="18955"/>
                    <a:pt x="20169" y="19871"/>
                    <a:pt x="18291" y="20511"/>
                  </a:cubicBezTo>
                  <a:cubicBezTo>
                    <a:pt x="16413" y="21152"/>
                    <a:pt x="13126" y="21518"/>
                    <a:pt x="11482" y="21152"/>
                  </a:cubicBezTo>
                  <a:cubicBezTo>
                    <a:pt x="9839" y="20786"/>
                    <a:pt x="9839" y="19687"/>
                    <a:pt x="10309" y="18681"/>
                  </a:cubicBezTo>
                  <a:cubicBezTo>
                    <a:pt x="10778" y="17674"/>
                    <a:pt x="11717" y="16759"/>
                    <a:pt x="12656" y="158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" name="Line"/>
            <p:cNvSpPr/>
            <p:nvPr/>
          </p:nvSpPr>
          <p:spPr>
            <a:xfrm>
              <a:off x="4811031" y="205209"/>
              <a:ext cx="167370" cy="203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1180" fill="norm" stroke="1" extrusionOk="0">
                  <a:moveTo>
                    <a:pt x="1099" y="9737"/>
                  </a:moveTo>
                  <a:cubicBezTo>
                    <a:pt x="2449" y="9958"/>
                    <a:pt x="3799" y="10178"/>
                    <a:pt x="5824" y="9076"/>
                  </a:cubicBezTo>
                  <a:cubicBezTo>
                    <a:pt x="7849" y="7974"/>
                    <a:pt x="10549" y="5550"/>
                    <a:pt x="12034" y="3786"/>
                  </a:cubicBezTo>
                  <a:cubicBezTo>
                    <a:pt x="13519" y="2023"/>
                    <a:pt x="13789" y="921"/>
                    <a:pt x="13249" y="370"/>
                  </a:cubicBezTo>
                  <a:cubicBezTo>
                    <a:pt x="12709" y="-181"/>
                    <a:pt x="11359" y="-181"/>
                    <a:pt x="9469" y="811"/>
                  </a:cubicBezTo>
                  <a:cubicBezTo>
                    <a:pt x="7579" y="1803"/>
                    <a:pt x="5149" y="3786"/>
                    <a:pt x="3394" y="6762"/>
                  </a:cubicBezTo>
                  <a:cubicBezTo>
                    <a:pt x="1639" y="9737"/>
                    <a:pt x="559" y="13705"/>
                    <a:pt x="154" y="16350"/>
                  </a:cubicBezTo>
                  <a:cubicBezTo>
                    <a:pt x="-251" y="18995"/>
                    <a:pt x="19" y="20317"/>
                    <a:pt x="2449" y="20868"/>
                  </a:cubicBezTo>
                  <a:cubicBezTo>
                    <a:pt x="4879" y="21419"/>
                    <a:pt x="9469" y="21199"/>
                    <a:pt x="12979" y="20537"/>
                  </a:cubicBezTo>
                  <a:cubicBezTo>
                    <a:pt x="16489" y="19876"/>
                    <a:pt x="18919" y="18774"/>
                    <a:pt x="21349" y="176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" name="Line"/>
            <p:cNvSpPr/>
            <p:nvPr/>
          </p:nvSpPr>
          <p:spPr>
            <a:xfrm>
              <a:off x="5034098" y="142882"/>
              <a:ext cx="109402" cy="2701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4" h="21043" fill="norm" stroke="1" extrusionOk="0">
                  <a:moveTo>
                    <a:pt x="20674" y="2741"/>
                  </a:moveTo>
                  <a:cubicBezTo>
                    <a:pt x="19874" y="1916"/>
                    <a:pt x="19074" y="1092"/>
                    <a:pt x="17674" y="515"/>
                  </a:cubicBezTo>
                  <a:cubicBezTo>
                    <a:pt x="16274" y="-62"/>
                    <a:pt x="14274" y="-392"/>
                    <a:pt x="10874" y="845"/>
                  </a:cubicBezTo>
                  <a:cubicBezTo>
                    <a:pt x="7474" y="2081"/>
                    <a:pt x="2674" y="4884"/>
                    <a:pt x="874" y="7275"/>
                  </a:cubicBezTo>
                  <a:cubicBezTo>
                    <a:pt x="-926" y="9666"/>
                    <a:pt x="274" y="11645"/>
                    <a:pt x="2474" y="13293"/>
                  </a:cubicBezTo>
                  <a:cubicBezTo>
                    <a:pt x="4674" y="14942"/>
                    <a:pt x="7874" y="16261"/>
                    <a:pt x="9874" y="17416"/>
                  </a:cubicBezTo>
                  <a:cubicBezTo>
                    <a:pt x="11874" y="18570"/>
                    <a:pt x="12674" y="19559"/>
                    <a:pt x="11674" y="20219"/>
                  </a:cubicBezTo>
                  <a:cubicBezTo>
                    <a:pt x="10674" y="20878"/>
                    <a:pt x="7874" y="21208"/>
                    <a:pt x="6274" y="20961"/>
                  </a:cubicBezTo>
                  <a:cubicBezTo>
                    <a:pt x="4674" y="20713"/>
                    <a:pt x="4274" y="19889"/>
                    <a:pt x="3874" y="190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" name="Line"/>
            <p:cNvSpPr/>
            <p:nvPr/>
          </p:nvSpPr>
          <p:spPr>
            <a:xfrm>
              <a:off x="5257799" y="374922"/>
              <a:ext cx="317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" name="Line"/>
            <p:cNvSpPr/>
            <p:nvPr/>
          </p:nvSpPr>
          <p:spPr>
            <a:xfrm>
              <a:off x="5967106" y="75343"/>
              <a:ext cx="166995" cy="285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1" h="21396" fill="norm" stroke="1" extrusionOk="0">
                  <a:moveTo>
                    <a:pt x="10771" y="1991"/>
                  </a:moveTo>
                  <a:cubicBezTo>
                    <a:pt x="11041" y="1038"/>
                    <a:pt x="11311" y="85"/>
                    <a:pt x="11446" y="5"/>
                  </a:cubicBezTo>
                  <a:cubicBezTo>
                    <a:pt x="11581" y="-74"/>
                    <a:pt x="11581" y="720"/>
                    <a:pt x="9826" y="3658"/>
                  </a:cubicBezTo>
                  <a:cubicBezTo>
                    <a:pt x="8071" y="6597"/>
                    <a:pt x="4561" y="11679"/>
                    <a:pt x="2671" y="14617"/>
                  </a:cubicBezTo>
                  <a:cubicBezTo>
                    <a:pt x="781" y="17555"/>
                    <a:pt x="511" y="18350"/>
                    <a:pt x="241" y="19144"/>
                  </a:cubicBezTo>
                  <a:cubicBezTo>
                    <a:pt x="-29" y="19938"/>
                    <a:pt x="-299" y="20732"/>
                    <a:pt x="781" y="21129"/>
                  </a:cubicBezTo>
                  <a:cubicBezTo>
                    <a:pt x="1861" y="21526"/>
                    <a:pt x="4291" y="21526"/>
                    <a:pt x="7936" y="20811"/>
                  </a:cubicBezTo>
                  <a:cubicBezTo>
                    <a:pt x="11581" y="20097"/>
                    <a:pt x="16441" y="18667"/>
                    <a:pt x="21301" y="172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" name="Line"/>
            <p:cNvSpPr/>
            <p:nvPr/>
          </p:nvSpPr>
          <p:spPr>
            <a:xfrm>
              <a:off x="6093482" y="247922"/>
              <a:ext cx="59668" cy="180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6" h="21365" fill="norm" stroke="1" extrusionOk="0">
                  <a:moveTo>
                    <a:pt x="7589" y="0"/>
                  </a:moveTo>
                  <a:cubicBezTo>
                    <a:pt x="4610" y="6028"/>
                    <a:pt x="1630" y="12056"/>
                    <a:pt x="513" y="15698"/>
                  </a:cubicBezTo>
                  <a:cubicBezTo>
                    <a:pt x="-604" y="19340"/>
                    <a:pt x="141" y="20595"/>
                    <a:pt x="2375" y="21098"/>
                  </a:cubicBezTo>
                  <a:cubicBezTo>
                    <a:pt x="4610" y="21600"/>
                    <a:pt x="8334" y="21349"/>
                    <a:pt x="11686" y="20721"/>
                  </a:cubicBezTo>
                  <a:cubicBezTo>
                    <a:pt x="15037" y="20093"/>
                    <a:pt x="18017" y="19088"/>
                    <a:pt x="20996" y="180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" name="Line"/>
            <p:cNvSpPr/>
            <p:nvPr/>
          </p:nvSpPr>
          <p:spPr>
            <a:xfrm>
              <a:off x="6216385" y="112854"/>
              <a:ext cx="144594" cy="349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2" h="21331" fill="norm" stroke="1" extrusionOk="0">
                  <a:moveTo>
                    <a:pt x="14641" y="2045"/>
                  </a:moveTo>
                  <a:cubicBezTo>
                    <a:pt x="14033" y="1398"/>
                    <a:pt x="13424" y="751"/>
                    <a:pt x="12207" y="363"/>
                  </a:cubicBezTo>
                  <a:cubicBezTo>
                    <a:pt x="10991" y="-25"/>
                    <a:pt x="9165" y="-154"/>
                    <a:pt x="7036" y="234"/>
                  </a:cubicBezTo>
                  <a:cubicBezTo>
                    <a:pt x="4906" y="622"/>
                    <a:pt x="2472" y="1527"/>
                    <a:pt x="1103" y="2950"/>
                  </a:cubicBezTo>
                  <a:cubicBezTo>
                    <a:pt x="-266" y="4373"/>
                    <a:pt x="-570" y="6313"/>
                    <a:pt x="1407" y="8189"/>
                  </a:cubicBezTo>
                  <a:cubicBezTo>
                    <a:pt x="3385" y="10064"/>
                    <a:pt x="7644" y="11875"/>
                    <a:pt x="10838" y="13427"/>
                  </a:cubicBezTo>
                  <a:cubicBezTo>
                    <a:pt x="14033" y="14979"/>
                    <a:pt x="16162" y="16272"/>
                    <a:pt x="17379" y="17307"/>
                  </a:cubicBezTo>
                  <a:cubicBezTo>
                    <a:pt x="18596" y="18342"/>
                    <a:pt x="18900" y="19118"/>
                    <a:pt x="18596" y="19765"/>
                  </a:cubicBezTo>
                  <a:cubicBezTo>
                    <a:pt x="18292" y="20411"/>
                    <a:pt x="17379" y="20929"/>
                    <a:pt x="16162" y="21187"/>
                  </a:cubicBezTo>
                  <a:cubicBezTo>
                    <a:pt x="14945" y="21446"/>
                    <a:pt x="13424" y="21446"/>
                    <a:pt x="12055" y="20411"/>
                  </a:cubicBezTo>
                  <a:cubicBezTo>
                    <a:pt x="10686" y="19377"/>
                    <a:pt x="9469" y="17307"/>
                    <a:pt x="10686" y="14979"/>
                  </a:cubicBezTo>
                  <a:cubicBezTo>
                    <a:pt x="11903" y="12651"/>
                    <a:pt x="15554" y="10064"/>
                    <a:pt x="17836" y="8447"/>
                  </a:cubicBezTo>
                  <a:cubicBezTo>
                    <a:pt x="20117" y="6830"/>
                    <a:pt x="21030" y="6184"/>
                    <a:pt x="20726" y="5084"/>
                  </a:cubicBezTo>
                  <a:cubicBezTo>
                    <a:pt x="20422" y="3985"/>
                    <a:pt x="18900" y="2433"/>
                    <a:pt x="17379" y="1721"/>
                  </a:cubicBezTo>
                  <a:cubicBezTo>
                    <a:pt x="15858" y="1010"/>
                    <a:pt x="14337" y="1139"/>
                    <a:pt x="12816" y="12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" name="Line"/>
            <p:cNvSpPr/>
            <p:nvPr/>
          </p:nvSpPr>
          <p:spPr>
            <a:xfrm>
              <a:off x="6600565" y="98645"/>
              <a:ext cx="257436" cy="322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367" fill="norm" stroke="1" extrusionOk="0">
                  <a:moveTo>
                    <a:pt x="2943" y="214"/>
                  </a:moveTo>
                  <a:cubicBezTo>
                    <a:pt x="2589" y="4842"/>
                    <a:pt x="2235" y="9471"/>
                    <a:pt x="2058" y="12206"/>
                  </a:cubicBezTo>
                  <a:cubicBezTo>
                    <a:pt x="1881" y="14941"/>
                    <a:pt x="1881" y="15782"/>
                    <a:pt x="1881" y="16624"/>
                  </a:cubicBezTo>
                  <a:cubicBezTo>
                    <a:pt x="1881" y="17465"/>
                    <a:pt x="1881" y="18307"/>
                    <a:pt x="1969" y="19219"/>
                  </a:cubicBezTo>
                  <a:cubicBezTo>
                    <a:pt x="2058" y="20130"/>
                    <a:pt x="2235" y="21112"/>
                    <a:pt x="2058" y="21323"/>
                  </a:cubicBezTo>
                  <a:cubicBezTo>
                    <a:pt x="1881" y="21533"/>
                    <a:pt x="1349" y="20972"/>
                    <a:pt x="907" y="19850"/>
                  </a:cubicBezTo>
                  <a:cubicBezTo>
                    <a:pt x="464" y="18728"/>
                    <a:pt x="110" y="17045"/>
                    <a:pt x="22" y="15852"/>
                  </a:cubicBezTo>
                  <a:cubicBezTo>
                    <a:pt x="-67" y="14660"/>
                    <a:pt x="110" y="13959"/>
                    <a:pt x="641" y="13608"/>
                  </a:cubicBezTo>
                  <a:cubicBezTo>
                    <a:pt x="1172" y="13258"/>
                    <a:pt x="2058" y="13258"/>
                    <a:pt x="3651" y="13047"/>
                  </a:cubicBezTo>
                  <a:cubicBezTo>
                    <a:pt x="5244" y="12837"/>
                    <a:pt x="7546" y="12416"/>
                    <a:pt x="10113" y="11014"/>
                  </a:cubicBezTo>
                  <a:cubicBezTo>
                    <a:pt x="12681" y="9611"/>
                    <a:pt x="15513" y="7227"/>
                    <a:pt x="17195" y="5614"/>
                  </a:cubicBezTo>
                  <a:cubicBezTo>
                    <a:pt x="18877" y="4001"/>
                    <a:pt x="19408" y="3159"/>
                    <a:pt x="19940" y="2177"/>
                  </a:cubicBezTo>
                  <a:cubicBezTo>
                    <a:pt x="20471" y="1195"/>
                    <a:pt x="21002" y="73"/>
                    <a:pt x="21267" y="3"/>
                  </a:cubicBezTo>
                  <a:cubicBezTo>
                    <a:pt x="21533" y="-67"/>
                    <a:pt x="21533" y="915"/>
                    <a:pt x="21444" y="3860"/>
                  </a:cubicBezTo>
                  <a:cubicBezTo>
                    <a:pt x="21356" y="6806"/>
                    <a:pt x="21179" y="11715"/>
                    <a:pt x="21179" y="14871"/>
                  </a:cubicBezTo>
                  <a:cubicBezTo>
                    <a:pt x="21179" y="18027"/>
                    <a:pt x="21356" y="19429"/>
                    <a:pt x="21533" y="208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" name="Line"/>
            <p:cNvSpPr/>
            <p:nvPr/>
          </p:nvSpPr>
          <p:spPr>
            <a:xfrm>
              <a:off x="6902449" y="368572"/>
              <a:ext cx="6985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636" y="4800"/>
                    <a:pt x="17673" y="9600"/>
                    <a:pt x="14073" y="13200"/>
                  </a:cubicBezTo>
                  <a:cubicBezTo>
                    <a:pt x="10473" y="16800"/>
                    <a:pt x="5236" y="192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" name="Line"/>
            <p:cNvSpPr/>
            <p:nvPr/>
          </p:nvSpPr>
          <p:spPr>
            <a:xfrm>
              <a:off x="7297029" y="102880"/>
              <a:ext cx="170572" cy="376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7" h="21465" fill="norm" stroke="1" extrusionOk="0">
                  <a:moveTo>
                    <a:pt x="21227" y="1029"/>
                  </a:moveTo>
                  <a:cubicBezTo>
                    <a:pt x="20173" y="667"/>
                    <a:pt x="19120" y="305"/>
                    <a:pt x="16486" y="124"/>
                  </a:cubicBezTo>
                  <a:cubicBezTo>
                    <a:pt x="13851" y="-57"/>
                    <a:pt x="9637" y="-57"/>
                    <a:pt x="6476" y="245"/>
                  </a:cubicBezTo>
                  <a:cubicBezTo>
                    <a:pt x="3315" y="546"/>
                    <a:pt x="1207" y="1150"/>
                    <a:pt x="417" y="2477"/>
                  </a:cubicBezTo>
                  <a:cubicBezTo>
                    <a:pt x="-373" y="3804"/>
                    <a:pt x="154" y="5856"/>
                    <a:pt x="417" y="7183"/>
                  </a:cubicBezTo>
                  <a:cubicBezTo>
                    <a:pt x="681" y="8511"/>
                    <a:pt x="681" y="9114"/>
                    <a:pt x="681" y="9717"/>
                  </a:cubicBezTo>
                  <a:cubicBezTo>
                    <a:pt x="681" y="10321"/>
                    <a:pt x="681" y="10924"/>
                    <a:pt x="1339" y="11165"/>
                  </a:cubicBezTo>
                  <a:cubicBezTo>
                    <a:pt x="1998" y="11407"/>
                    <a:pt x="3315" y="11286"/>
                    <a:pt x="5290" y="11346"/>
                  </a:cubicBezTo>
                  <a:cubicBezTo>
                    <a:pt x="7266" y="11407"/>
                    <a:pt x="9900" y="11648"/>
                    <a:pt x="12403" y="12553"/>
                  </a:cubicBezTo>
                  <a:cubicBezTo>
                    <a:pt x="14905" y="13458"/>
                    <a:pt x="17276" y="15027"/>
                    <a:pt x="18461" y="16113"/>
                  </a:cubicBezTo>
                  <a:cubicBezTo>
                    <a:pt x="19647" y="17199"/>
                    <a:pt x="19647" y="17802"/>
                    <a:pt x="18461" y="18587"/>
                  </a:cubicBezTo>
                  <a:cubicBezTo>
                    <a:pt x="17276" y="19371"/>
                    <a:pt x="14905" y="20336"/>
                    <a:pt x="12271" y="20879"/>
                  </a:cubicBezTo>
                  <a:cubicBezTo>
                    <a:pt x="9637" y="21422"/>
                    <a:pt x="6739" y="21543"/>
                    <a:pt x="4764" y="21422"/>
                  </a:cubicBezTo>
                  <a:cubicBezTo>
                    <a:pt x="2788" y="21302"/>
                    <a:pt x="1734" y="20940"/>
                    <a:pt x="1734" y="20216"/>
                  </a:cubicBezTo>
                  <a:cubicBezTo>
                    <a:pt x="1734" y="19492"/>
                    <a:pt x="2788" y="18406"/>
                    <a:pt x="3842" y="173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" name="Line"/>
            <p:cNvSpPr/>
            <p:nvPr/>
          </p:nvSpPr>
          <p:spPr>
            <a:xfrm>
              <a:off x="7602042" y="135223"/>
              <a:ext cx="233858" cy="305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346" fill="norm" stroke="1" extrusionOk="0">
                  <a:moveTo>
                    <a:pt x="3372" y="3439"/>
                  </a:moveTo>
                  <a:cubicBezTo>
                    <a:pt x="3179" y="2699"/>
                    <a:pt x="2987" y="1959"/>
                    <a:pt x="3276" y="1367"/>
                  </a:cubicBezTo>
                  <a:cubicBezTo>
                    <a:pt x="3565" y="776"/>
                    <a:pt x="4337" y="332"/>
                    <a:pt x="5494" y="110"/>
                  </a:cubicBezTo>
                  <a:cubicBezTo>
                    <a:pt x="6651" y="-112"/>
                    <a:pt x="8194" y="-112"/>
                    <a:pt x="9351" y="1220"/>
                  </a:cubicBezTo>
                  <a:cubicBezTo>
                    <a:pt x="10508" y="2551"/>
                    <a:pt x="11279" y="5214"/>
                    <a:pt x="10122" y="8099"/>
                  </a:cubicBezTo>
                  <a:cubicBezTo>
                    <a:pt x="8965" y="10984"/>
                    <a:pt x="5879" y="14091"/>
                    <a:pt x="3951" y="15940"/>
                  </a:cubicBezTo>
                  <a:cubicBezTo>
                    <a:pt x="2022" y="17789"/>
                    <a:pt x="1251" y="18381"/>
                    <a:pt x="672" y="19047"/>
                  </a:cubicBezTo>
                  <a:cubicBezTo>
                    <a:pt x="94" y="19713"/>
                    <a:pt x="-292" y="20452"/>
                    <a:pt x="287" y="20896"/>
                  </a:cubicBezTo>
                  <a:cubicBezTo>
                    <a:pt x="865" y="21340"/>
                    <a:pt x="2408" y="21488"/>
                    <a:pt x="6072" y="21192"/>
                  </a:cubicBezTo>
                  <a:cubicBezTo>
                    <a:pt x="9737" y="20896"/>
                    <a:pt x="15522" y="20156"/>
                    <a:pt x="21308" y="194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" name="Line"/>
            <p:cNvSpPr/>
            <p:nvPr/>
          </p:nvSpPr>
          <p:spPr>
            <a:xfrm>
              <a:off x="8140699" y="178072"/>
              <a:ext cx="19051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00" y="3600"/>
                    <a:pt x="16800" y="7200"/>
                    <a:pt x="13200" y="10800"/>
                  </a:cubicBezTo>
                  <a:cubicBezTo>
                    <a:pt x="9600" y="14400"/>
                    <a:pt x="4800" y="180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" name="Line"/>
            <p:cNvSpPr/>
            <p:nvPr/>
          </p:nvSpPr>
          <p:spPr>
            <a:xfrm>
              <a:off x="8002135" y="101872"/>
              <a:ext cx="373516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600" fill="norm" stroke="1" extrusionOk="0">
                  <a:moveTo>
                    <a:pt x="2120" y="21600"/>
                  </a:moveTo>
                  <a:cubicBezTo>
                    <a:pt x="1513" y="19800"/>
                    <a:pt x="906" y="18000"/>
                    <a:pt x="481" y="15975"/>
                  </a:cubicBezTo>
                  <a:cubicBezTo>
                    <a:pt x="57" y="13950"/>
                    <a:pt x="-186" y="11700"/>
                    <a:pt x="178" y="9675"/>
                  </a:cubicBezTo>
                  <a:cubicBezTo>
                    <a:pt x="542" y="7650"/>
                    <a:pt x="1513" y="5850"/>
                    <a:pt x="3818" y="4275"/>
                  </a:cubicBezTo>
                  <a:cubicBezTo>
                    <a:pt x="6124" y="2700"/>
                    <a:pt x="9765" y="1350"/>
                    <a:pt x="12920" y="675"/>
                  </a:cubicBezTo>
                  <a:cubicBezTo>
                    <a:pt x="16075" y="0"/>
                    <a:pt x="18744" y="0"/>
                    <a:pt x="2141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" name="Line"/>
            <p:cNvSpPr/>
            <p:nvPr/>
          </p:nvSpPr>
          <p:spPr>
            <a:xfrm>
              <a:off x="8388349" y="349522"/>
              <a:ext cx="1" cy="63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" name="Line"/>
            <p:cNvSpPr/>
            <p:nvPr/>
          </p:nvSpPr>
          <p:spPr>
            <a:xfrm>
              <a:off x="9118657" y="216172"/>
              <a:ext cx="234894" cy="289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390" fill="norm" stroke="1" extrusionOk="0">
                  <a:moveTo>
                    <a:pt x="21402" y="0"/>
                  </a:moveTo>
                  <a:cubicBezTo>
                    <a:pt x="19281" y="5165"/>
                    <a:pt x="17159" y="10330"/>
                    <a:pt x="14652" y="13930"/>
                  </a:cubicBezTo>
                  <a:cubicBezTo>
                    <a:pt x="12145" y="17530"/>
                    <a:pt x="9252" y="19565"/>
                    <a:pt x="7131" y="20583"/>
                  </a:cubicBezTo>
                  <a:cubicBezTo>
                    <a:pt x="5009" y="21600"/>
                    <a:pt x="3659" y="21600"/>
                    <a:pt x="2502" y="20896"/>
                  </a:cubicBezTo>
                  <a:cubicBezTo>
                    <a:pt x="1345" y="20191"/>
                    <a:pt x="381" y="18783"/>
                    <a:pt x="91" y="17061"/>
                  </a:cubicBezTo>
                  <a:cubicBezTo>
                    <a:pt x="-198" y="15339"/>
                    <a:pt x="188" y="13304"/>
                    <a:pt x="1441" y="11974"/>
                  </a:cubicBezTo>
                  <a:cubicBezTo>
                    <a:pt x="2695" y="10643"/>
                    <a:pt x="4816" y="10017"/>
                    <a:pt x="6841" y="9939"/>
                  </a:cubicBezTo>
                  <a:cubicBezTo>
                    <a:pt x="8866" y="9861"/>
                    <a:pt x="10795" y="10330"/>
                    <a:pt x="12434" y="11739"/>
                  </a:cubicBezTo>
                  <a:cubicBezTo>
                    <a:pt x="14073" y="13148"/>
                    <a:pt x="15423" y="15496"/>
                    <a:pt x="16581" y="17139"/>
                  </a:cubicBezTo>
                  <a:cubicBezTo>
                    <a:pt x="17738" y="18783"/>
                    <a:pt x="18702" y="19722"/>
                    <a:pt x="19666" y="206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" name="Line"/>
            <p:cNvSpPr/>
            <p:nvPr/>
          </p:nvSpPr>
          <p:spPr>
            <a:xfrm>
              <a:off x="9512299" y="355872"/>
              <a:ext cx="1270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" name="Line"/>
            <p:cNvSpPr/>
            <p:nvPr/>
          </p:nvSpPr>
          <p:spPr>
            <a:xfrm>
              <a:off x="9531349" y="457472"/>
              <a:ext cx="1333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" name="Line"/>
            <p:cNvSpPr/>
            <p:nvPr/>
          </p:nvSpPr>
          <p:spPr>
            <a:xfrm>
              <a:off x="9859433" y="264694"/>
              <a:ext cx="148168" cy="216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98" fill="norm" stroke="1" extrusionOk="0">
                  <a:moveTo>
                    <a:pt x="21600" y="1455"/>
                  </a:moveTo>
                  <a:cubicBezTo>
                    <a:pt x="18206" y="1455"/>
                    <a:pt x="14811" y="1455"/>
                    <a:pt x="11417" y="2998"/>
                  </a:cubicBezTo>
                  <a:cubicBezTo>
                    <a:pt x="8023" y="4541"/>
                    <a:pt x="4629" y="7627"/>
                    <a:pt x="2623" y="10404"/>
                  </a:cubicBezTo>
                  <a:cubicBezTo>
                    <a:pt x="617" y="13181"/>
                    <a:pt x="0" y="15650"/>
                    <a:pt x="0" y="17398"/>
                  </a:cubicBezTo>
                  <a:cubicBezTo>
                    <a:pt x="0" y="19147"/>
                    <a:pt x="617" y="20175"/>
                    <a:pt x="2006" y="20690"/>
                  </a:cubicBezTo>
                  <a:cubicBezTo>
                    <a:pt x="3394" y="21204"/>
                    <a:pt x="5554" y="21204"/>
                    <a:pt x="8486" y="19661"/>
                  </a:cubicBezTo>
                  <a:cubicBezTo>
                    <a:pt x="11417" y="18118"/>
                    <a:pt x="15120" y="15033"/>
                    <a:pt x="17126" y="12358"/>
                  </a:cubicBezTo>
                  <a:cubicBezTo>
                    <a:pt x="19131" y="9684"/>
                    <a:pt x="19440" y="7421"/>
                    <a:pt x="18514" y="5261"/>
                  </a:cubicBezTo>
                  <a:cubicBezTo>
                    <a:pt x="17589" y="3101"/>
                    <a:pt x="15429" y="1044"/>
                    <a:pt x="13731" y="324"/>
                  </a:cubicBezTo>
                  <a:cubicBezTo>
                    <a:pt x="12034" y="-396"/>
                    <a:pt x="10800" y="221"/>
                    <a:pt x="9566" y="8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" name="Line"/>
            <p:cNvSpPr/>
            <p:nvPr/>
          </p:nvSpPr>
          <p:spPr>
            <a:xfrm>
              <a:off x="10121899" y="362222"/>
              <a:ext cx="381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200" y="16457"/>
                    <a:pt x="2400" y="11314"/>
                    <a:pt x="6000" y="7714"/>
                  </a:cubicBezTo>
                  <a:cubicBezTo>
                    <a:pt x="9600" y="4114"/>
                    <a:pt x="15600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" name="Line"/>
            <p:cNvSpPr/>
            <p:nvPr/>
          </p:nvSpPr>
          <p:spPr>
            <a:xfrm>
              <a:off x="10251465" y="261571"/>
              <a:ext cx="140212" cy="196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0" h="20905" fill="norm" stroke="1" extrusionOk="0">
                  <a:moveTo>
                    <a:pt x="19992" y="1924"/>
                  </a:moveTo>
                  <a:cubicBezTo>
                    <a:pt x="19066" y="1024"/>
                    <a:pt x="18140" y="124"/>
                    <a:pt x="15980" y="12"/>
                  </a:cubicBezTo>
                  <a:cubicBezTo>
                    <a:pt x="13820" y="-101"/>
                    <a:pt x="10426" y="574"/>
                    <a:pt x="7495" y="3387"/>
                  </a:cubicBezTo>
                  <a:cubicBezTo>
                    <a:pt x="4563" y="6199"/>
                    <a:pt x="2095" y="11149"/>
                    <a:pt x="860" y="14299"/>
                  </a:cubicBezTo>
                  <a:cubicBezTo>
                    <a:pt x="-374" y="17449"/>
                    <a:pt x="-374" y="18799"/>
                    <a:pt x="1477" y="19811"/>
                  </a:cubicBezTo>
                  <a:cubicBezTo>
                    <a:pt x="3329" y="20824"/>
                    <a:pt x="7032" y="21499"/>
                    <a:pt x="10889" y="20149"/>
                  </a:cubicBezTo>
                  <a:cubicBezTo>
                    <a:pt x="14746" y="18799"/>
                    <a:pt x="18757" y="15424"/>
                    <a:pt x="19992" y="12274"/>
                  </a:cubicBezTo>
                  <a:cubicBezTo>
                    <a:pt x="21226" y="9124"/>
                    <a:pt x="19683" y="6199"/>
                    <a:pt x="18140" y="4737"/>
                  </a:cubicBezTo>
                  <a:cubicBezTo>
                    <a:pt x="16597" y="3274"/>
                    <a:pt x="15055" y="3274"/>
                    <a:pt x="13512" y="32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" name="Line"/>
            <p:cNvSpPr/>
            <p:nvPr/>
          </p:nvSpPr>
          <p:spPr>
            <a:xfrm>
              <a:off x="10483849" y="213737"/>
              <a:ext cx="120651" cy="308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5" fill="norm" stroke="1" extrusionOk="0">
                  <a:moveTo>
                    <a:pt x="21600" y="3671"/>
                  </a:moveTo>
                  <a:cubicBezTo>
                    <a:pt x="20463" y="2503"/>
                    <a:pt x="19326" y="1335"/>
                    <a:pt x="17811" y="679"/>
                  </a:cubicBezTo>
                  <a:cubicBezTo>
                    <a:pt x="16295" y="22"/>
                    <a:pt x="14400" y="-124"/>
                    <a:pt x="11558" y="95"/>
                  </a:cubicBezTo>
                  <a:cubicBezTo>
                    <a:pt x="8716" y="314"/>
                    <a:pt x="4926" y="898"/>
                    <a:pt x="3032" y="1919"/>
                  </a:cubicBezTo>
                  <a:cubicBezTo>
                    <a:pt x="1137" y="2941"/>
                    <a:pt x="1137" y="4400"/>
                    <a:pt x="3221" y="6662"/>
                  </a:cubicBezTo>
                  <a:cubicBezTo>
                    <a:pt x="5305" y="8925"/>
                    <a:pt x="9474" y="11990"/>
                    <a:pt x="12126" y="13887"/>
                  </a:cubicBezTo>
                  <a:cubicBezTo>
                    <a:pt x="14779" y="15784"/>
                    <a:pt x="15916" y="16514"/>
                    <a:pt x="16863" y="17244"/>
                  </a:cubicBezTo>
                  <a:cubicBezTo>
                    <a:pt x="17811" y="17973"/>
                    <a:pt x="18568" y="18703"/>
                    <a:pt x="18379" y="19360"/>
                  </a:cubicBezTo>
                  <a:cubicBezTo>
                    <a:pt x="18189" y="20017"/>
                    <a:pt x="17053" y="20600"/>
                    <a:pt x="15537" y="20965"/>
                  </a:cubicBezTo>
                  <a:cubicBezTo>
                    <a:pt x="14021" y="21330"/>
                    <a:pt x="12126" y="21476"/>
                    <a:pt x="9474" y="20819"/>
                  </a:cubicBezTo>
                  <a:cubicBezTo>
                    <a:pt x="6821" y="20162"/>
                    <a:pt x="3411" y="18703"/>
                    <a:pt x="0" y="172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" name="Line"/>
            <p:cNvSpPr/>
            <p:nvPr/>
          </p:nvSpPr>
          <p:spPr>
            <a:xfrm>
              <a:off x="10490199" y="239843"/>
              <a:ext cx="292101" cy="46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89" fill="norm" stroke="1" extrusionOk="0">
                  <a:moveTo>
                    <a:pt x="0" y="20489"/>
                  </a:moveTo>
                  <a:cubicBezTo>
                    <a:pt x="1565" y="12976"/>
                    <a:pt x="3130" y="5463"/>
                    <a:pt x="5948" y="2176"/>
                  </a:cubicBezTo>
                  <a:cubicBezTo>
                    <a:pt x="8765" y="-1111"/>
                    <a:pt x="12835" y="-172"/>
                    <a:pt x="15652" y="1706"/>
                  </a:cubicBezTo>
                  <a:cubicBezTo>
                    <a:pt x="18470" y="3585"/>
                    <a:pt x="20035" y="6402"/>
                    <a:pt x="21600" y="92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" name="Line"/>
            <p:cNvSpPr/>
            <p:nvPr/>
          </p:nvSpPr>
          <p:spPr>
            <a:xfrm>
              <a:off x="10826749" y="476522"/>
              <a:ext cx="190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" name="Line"/>
            <p:cNvSpPr/>
            <p:nvPr/>
          </p:nvSpPr>
          <p:spPr>
            <a:xfrm>
              <a:off x="1638300" y="1289827"/>
              <a:ext cx="160867" cy="453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34" fill="norm" stroke="1" extrusionOk="0">
                  <a:moveTo>
                    <a:pt x="0" y="5548"/>
                  </a:moveTo>
                  <a:cubicBezTo>
                    <a:pt x="853" y="8089"/>
                    <a:pt x="1705" y="10630"/>
                    <a:pt x="2416" y="13514"/>
                  </a:cubicBezTo>
                  <a:cubicBezTo>
                    <a:pt x="3126" y="16397"/>
                    <a:pt x="3695" y="19622"/>
                    <a:pt x="3695" y="20600"/>
                  </a:cubicBezTo>
                  <a:cubicBezTo>
                    <a:pt x="3695" y="21577"/>
                    <a:pt x="3126" y="20306"/>
                    <a:pt x="2558" y="18156"/>
                  </a:cubicBezTo>
                  <a:cubicBezTo>
                    <a:pt x="1989" y="16006"/>
                    <a:pt x="1421" y="12976"/>
                    <a:pt x="2274" y="10191"/>
                  </a:cubicBezTo>
                  <a:cubicBezTo>
                    <a:pt x="3126" y="7405"/>
                    <a:pt x="5400" y="4864"/>
                    <a:pt x="7247" y="3251"/>
                  </a:cubicBezTo>
                  <a:cubicBezTo>
                    <a:pt x="9095" y="1639"/>
                    <a:pt x="10516" y="954"/>
                    <a:pt x="11937" y="563"/>
                  </a:cubicBezTo>
                  <a:cubicBezTo>
                    <a:pt x="13358" y="172"/>
                    <a:pt x="14779" y="75"/>
                    <a:pt x="16200" y="26"/>
                  </a:cubicBezTo>
                  <a:cubicBezTo>
                    <a:pt x="17621" y="-23"/>
                    <a:pt x="19042" y="-23"/>
                    <a:pt x="20037" y="221"/>
                  </a:cubicBezTo>
                  <a:cubicBezTo>
                    <a:pt x="21032" y="466"/>
                    <a:pt x="21600" y="954"/>
                    <a:pt x="21600" y="2225"/>
                  </a:cubicBezTo>
                  <a:cubicBezTo>
                    <a:pt x="21600" y="3496"/>
                    <a:pt x="21032" y="5548"/>
                    <a:pt x="19326" y="7063"/>
                  </a:cubicBezTo>
                  <a:cubicBezTo>
                    <a:pt x="17621" y="8578"/>
                    <a:pt x="14779" y="9555"/>
                    <a:pt x="11795" y="10044"/>
                  </a:cubicBezTo>
                  <a:cubicBezTo>
                    <a:pt x="8811" y="10533"/>
                    <a:pt x="5684" y="10533"/>
                    <a:pt x="3695" y="10288"/>
                  </a:cubicBezTo>
                  <a:cubicBezTo>
                    <a:pt x="1705" y="10044"/>
                    <a:pt x="853" y="9555"/>
                    <a:pt x="426" y="8969"/>
                  </a:cubicBezTo>
                  <a:cubicBezTo>
                    <a:pt x="0" y="8382"/>
                    <a:pt x="0" y="7698"/>
                    <a:pt x="0" y="70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" name="Line"/>
            <p:cNvSpPr/>
            <p:nvPr/>
          </p:nvSpPr>
          <p:spPr>
            <a:xfrm>
              <a:off x="1702711" y="1017220"/>
              <a:ext cx="126089" cy="176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485" fill="norm" stroke="1" extrusionOk="0">
                  <a:moveTo>
                    <a:pt x="8485" y="2199"/>
                  </a:moveTo>
                  <a:cubicBezTo>
                    <a:pt x="6685" y="5028"/>
                    <a:pt x="4885" y="7856"/>
                    <a:pt x="3445" y="9914"/>
                  </a:cubicBezTo>
                  <a:cubicBezTo>
                    <a:pt x="2005" y="11971"/>
                    <a:pt x="925" y="13256"/>
                    <a:pt x="385" y="13128"/>
                  </a:cubicBezTo>
                  <a:cubicBezTo>
                    <a:pt x="-155" y="12999"/>
                    <a:pt x="-155" y="11456"/>
                    <a:pt x="565" y="9399"/>
                  </a:cubicBezTo>
                  <a:cubicBezTo>
                    <a:pt x="1285" y="7342"/>
                    <a:pt x="2725" y="4771"/>
                    <a:pt x="3985" y="2971"/>
                  </a:cubicBezTo>
                  <a:cubicBezTo>
                    <a:pt x="5245" y="1171"/>
                    <a:pt x="6325" y="142"/>
                    <a:pt x="7765" y="14"/>
                  </a:cubicBezTo>
                  <a:cubicBezTo>
                    <a:pt x="9205" y="-115"/>
                    <a:pt x="11005" y="656"/>
                    <a:pt x="12805" y="3614"/>
                  </a:cubicBezTo>
                  <a:cubicBezTo>
                    <a:pt x="14605" y="6571"/>
                    <a:pt x="16405" y="11714"/>
                    <a:pt x="17845" y="15056"/>
                  </a:cubicBezTo>
                  <a:cubicBezTo>
                    <a:pt x="19285" y="18399"/>
                    <a:pt x="20365" y="19942"/>
                    <a:pt x="21445" y="214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" name="Line"/>
            <p:cNvSpPr/>
            <p:nvPr/>
          </p:nvSpPr>
          <p:spPr>
            <a:xfrm>
              <a:off x="2178050" y="1327422"/>
              <a:ext cx="1905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" name="Line"/>
            <p:cNvSpPr/>
            <p:nvPr/>
          </p:nvSpPr>
          <p:spPr>
            <a:xfrm>
              <a:off x="2197100" y="1486172"/>
              <a:ext cx="209551" cy="23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3" fill="norm" stroke="1" extrusionOk="0">
                  <a:moveTo>
                    <a:pt x="0" y="10800"/>
                  </a:moveTo>
                  <a:cubicBezTo>
                    <a:pt x="3273" y="16200"/>
                    <a:pt x="6545" y="21600"/>
                    <a:pt x="10145" y="19800"/>
                  </a:cubicBezTo>
                  <a:cubicBezTo>
                    <a:pt x="13745" y="18000"/>
                    <a:pt x="17673" y="90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" name="Line"/>
            <p:cNvSpPr/>
            <p:nvPr/>
          </p:nvSpPr>
          <p:spPr>
            <a:xfrm>
              <a:off x="2859876" y="1079772"/>
              <a:ext cx="257974" cy="436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3" h="21519" fill="norm" stroke="1" extrusionOk="0">
                  <a:moveTo>
                    <a:pt x="19296" y="0"/>
                  </a:moveTo>
                  <a:cubicBezTo>
                    <a:pt x="14554" y="1878"/>
                    <a:pt x="9813" y="3757"/>
                    <a:pt x="7003" y="5061"/>
                  </a:cubicBezTo>
                  <a:cubicBezTo>
                    <a:pt x="4193" y="6365"/>
                    <a:pt x="3315" y="7096"/>
                    <a:pt x="3052" y="7774"/>
                  </a:cubicBezTo>
                  <a:cubicBezTo>
                    <a:pt x="2788" y="8452"/>
                    <a:pt x="3140" y="9078"/>
                    <a:pt x="4632" y="9496"/>
                  </a:cubicBezTo>
                  <a:cubicBezTo>
                    <a:pt x="6125" y="9913"/>
                    <a:pt x="8759" y="10122"/>
                    <a:pt x="10603" y="10383"/>
                  </a:cubicBezTo>
                  <a:cubicBezTo>
                    <a:pt x="12447" y="10643"/>
                    <a:pt x="13501" y="10957"/>
                    <a:pt x="14027" y="11478"/>
                  </a:cubicBezTo>
                  <a:cubicBezTo>
                    <a:pt x="14554" y="12000"/>
                    <a:pt x="14554" y="12730"/>
                    <a:pt x="13237" y="13722"/>
                  </a:cubicBezTo>
                  <a:cubicBezTo>
                    <a:pt x="11920" y="14713"/>
                    <a:pt x="9286" y="15965"/>
                    <a:pt x="7003" y="17061"/>
                  </a:cubicBezTo>
                  <a:cubicBezTo>
                    <a:pt x="4720" y="18157"/>
                    <a:pt x="2788" y="19096"/>
                    <a:pt x="1559" y="19826"/>
                  </a:cubicBezTo>
                  <a:cubicBezTo>
                    <a:pt x="330" y="20557"/>
                    <a:pt x="-197" y="21078"/>
                    <a:pt x="66" y="21339"/>
                  </a:cubicBezTo>
                  <a:cubicBezTo>
                    <a:pt x="330" y="21600"/>
                    <a:pt x="1383" y="21600"/>
                    <a:pt x="3930" y="21183"/>
                  </a:cubicBezTo>
                  <a:cubicBezTo>
                    <a:pt x="6476" y="20765"/>
                    <a:pt x="10515" y="19930"/>
                    <a:pt x="13676" y="19252"/>
                  </a:cubicBezTo>
                  <a:cubicBezTo>
                    <a:pt x="16837" y="18574"/>
                    <a:pt x="19120" y="18052"/>
                    <a:pt x="21403" y="175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" name="Line"/>
            <p:cNvSpPr/>
            <p:nvPr/>
          </p:nvSpPr>
          <p:spPr>
            <a:xfrm>
              <a:off x="3302000" y="1086122"/>
              <a:ext cx="285751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735"/>
                    <a:pt x="0" y="1469"/>
                    <a:pt x="1440" y="3306"/>
                  </a:cubicBezTo>
                  <a:cubicBezTo>
                    <a:pt x="2880" y="5143"/>
                    <a:pt x="5760" y="8082"/>
                    <a:pt x="9040" y="11020"/>
                  </a:cubicBezTo>
                  <a:cubicBezTo>
                    <a:pt x="12320" y="13959"/>
                    <a:pt x="16000" y="16898"/>
                    <a:pt x="18160" y="18661"/>
                  </a:cubicBezTo>
                  <a:cubicBezTo>
                    <a:pt x="20320" y="20424"/>
                    <a:pt x="20960" y="2101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" name="Line"/>
            <p:cNvSpPr/>
            <p:nvPr/>
          </p:nvSpPr>
          <p:spPr>
            <a:xfrm>
              <a:off x="3323492" y="1031653"/>
              <a:ext cx="228540" cy="446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2" h="21390" fill="norm" stroke="1" extrusionOk="0">
                  <a:moveTo>
                    <a:pt x="20980" y="2914"/>
                  </a:moveTo>
                  <a:cubicBezTo>
                    <a:pt x="20980" y="2306"/>
                    <a:pt x="20980" y="1697"/>
                    <a:pt x="21078" y="1089"/>
                  </a:cubicBezTo>
                  <a:cubicBezTo>
                    <a:pt x="21177" y="480"/>
                    <a:pt x="21373" y="-128"/>
                    <a:pt x="20882" y="24"/>
                  </a:cubicBezTo>
                  <a:cubicBezTo>
                    <a:pt x="20391" y="176"/>
                    <a:pt x="19213" y="1089"/>
                    <a:pt x="17151" y="3016"/>
                  </a:cubicBezTo>
                  <a:cubicBezTo>
                    <a:pt x="15089" y="4942"/>
                    <a:pt x="12144" y="7883"/>
                    <a:pt x="9100" y="10926"/>
                  </a:cubicBezTo>
                  <a:cubicBezTo>
                    <a:pt x="6057" y="13968"/>
                    <a:pt x="2915" y="17111"/>
                    <a:pt x="1344" y="18937"/>
                  </a:cubicBezTo>
                  <a:cubicBezTo>
                    <a:pt x="-227" y="20762"/>
                    <a:pt x="-227" y="21269"/>
                    <a:pt x="362" y="21371"/>
                  </a:cubicBezTo>
                  <a:cubicBezTo>
                    <a:pt x="951" y="21472"/>
                    <a:pt x="2129" y="21168"/>
                    <a:pt x="3308" y="208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" name="Line"/>
            <p:cNvSpPr/>
            <p:nvPr/>
          </p:nvSpPr>
          <p:spPr>
            <a:xfrm>
              <a:off x="3649133" y="1302022"/>
              <a:ext cx="8467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5564"/>
                    <a:pt x="0" y="11127"/>
                    <a:pt x="0" y="14727"/>
                  </a:cubicBezTo>
                  <a:cubicBezTo>
                    <a:pt x="0" y="18327"/>
                    <a:pt x="10800" y="1996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" name="Line"/>
            <p:cNvSpPr/>
            <p:nvPr/>
          </p:nvSpPr>
          <p:spPr>
            <a:xfrm>
              <a:off x="3644899" y="1172905"/>
              <a:ext cx="57151" cy="24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50" fill="norm" stroke="1" extrusionOk="0">
                  <a:moveTo>
                    <a:pt x="21600" y="1661"/>
                  </a:moveTo>
                  <a:cubicBezTo>
                    <a:pt x="17600" y="0"/>
                    <a:pt x="13600" y="-1662"/>
                    <a:pt x="12000" y="3323"/>
                  </a:cubicBezTo>
                  <a:cubicBezTo>
                    <a:pt x="10400" y="8307"/>
                    <a:pt x="11200" y="19938"/>
                    <a:pt x="12000" y="19107"/>
                  </a:cubicBezTo>
                  <a:cubicBezTo>
                    <a:pt x="12800" y="18276"/>
                    <a:pt x="13600" y="4984"/>
                    <a:pt x="11600" y="1661"/>
                  </a:cubicBezTo>
                  <a:cubicBezTo>
                    <a:pt x="9600" y="-1662"/>
                    <a:pt x="4800" y="4984"/>
                    <a:pt x="0" y="116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" name="Line"/>
            <p:cNvSpPr/>
            <p:nvPr/>
          </p:nvSpPr>
          <p:spPr>
            <a:xfrm>
              <a:off x="2997200" y="1619522"/>
              <a:ext cx="7683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904" y="19200"/>
                    <a:pt x="3808" y="16800"/>
                    <a:pt x="5921" y="13800"/>
                  </a:cubicBezTo>
                  <a:cubicBezTo>
                    <a:pt x="8033" y="10800"/>
                    <a:pt x="10354" y="7200"/>
                    <a:pt x="12645" y="5000"/>
                  </a:cubicBezTo>
                  <a:cubicBezTo>
                    <a:pt x="14936" y="2800"/>
                    <a:pt x="17197" y="2000"/>
                    <a:pt x="18684" y="1400"/>
                  </a:cubicBezTo>
                  <a:cubicBezTo>
                    <a:pt x="20172" y="800"/>
                    <a:pt x="20886" y="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" name="Line"/>
            <p:cNvSpPr/>
            <p:nvPr/>
          </p:nvSpPr>
          <p:spPr>
            <a:xfrm>
              <a:off x="3390900" y="1837539"/>
              <a:ext cx="203201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880"/>
                  </a:moveTo>
                  <a:cubicBezTo>
                    <a:pt x="450" y="8434"/>
                    <a:pt x="900" y="13989"/>
                    <a:pt x="1125" y="17280"/>
                  </a:cubicBezTo>
                  <a:cubicBezTo>
                    <a:pt x="1350" y="20571"/>
                    <a:pt x="1350" y="21600"/>
                    <a:pt x="1350" y="21600"/>
                  </a:cubicBezTo>
                  <a:cubicBezTo>
                    <a:pt x="1350" y="21600"/>
                    <a:pt x="1350" y="20571"/>
                    <a:pt x="2025" y="17280"/>
                  </a:cubicBezTo>
                  <a:cubicBezTo>
                    <a:pt x="2700" y="13989"/>
                    <a:pt x="4050" y="8434"/>
                    <a:pt x="5625" y="4937"/>
                  </a:cubicBezTo>
                  <a:cubicBezTo>
                    <a:pt x="7200" y="1440"/>
                    <a:pt x="9000" y="0"/>
                    <a:pt x="10912" y="0"/>
                  </a:cubicBezTo>
                  <a:cubicBezTo>
                    <a:pt x="12825" y="0"/>
                    <a:pt x="14850" y="1440"/>
                    <a:pt x="16650" y="4423"/>
                  </a:cubicBezTo>
                  <a:cubicBezTo>
                    <a:pt x="18450" y="7406"/>
                    <a:pt x="20025" y="11931"/>
                    <a:pt x="21600" y="164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" name="Line"/>
            <p:cNvSpPr/>
            <p:nvPr/>
          </p:nvSpPr>
          <p:spPr>
            <a:xfrm>
              <a:off x="4114799" y="1676672"/>
              <a:ext cx="254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" name="Line"/>
            <p:cNvSpPr/>
            <p:nvPr/>
          </p:nvSpPr>
          <p:spPr>
            <a:xfrm>
              <a:off x="5664199" y="1257572"/>
              <a:ext cx="31751" cy="465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3" fill="norm" stroke="1" extrusionOk="0">
                  <a:moveTo>
                    <a:pt x="0" y="0"/>
                  </a:moveTo>
                  <a:cubicBezTo>
                    <a:pt x="1440" y="3225"/>
                    <a:pt x="2880" y="6451"/>
                    <a:pt x="5040" y="9676"/>
                  </a:cubicBezTo>
                  <a:cubicBezTo>
                    <a:pt x="7200" y="12901"/>
                    <a:pt x="10080" y="16127"/>
                    <a:pt x="12960" y="18228"/>
                  </a:cubicBezTo>
                  <a:cubicBezTo>
                    <a:pt x="15840" y="20329"/>
                    <a:pt x="18720" y="21307"/>
                    <a:pt x="20160" y="21453"/>
                  </a:cubicBezTo>
                  <a:cubicBezTo>
                    <a:pt x="21600" y="21600"/>
                    <a:pt x="21600" y="20916"/>
                    <a:pt x="21600" y="202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" name="Line"/>
            <p:cNvSpPr/>
            <p:nvPr/>
          </p:nvSpPr>
          <p:spPr>
            <a:xfrm>
              <a:off x="5676899" y="1301768"/>
              <a:ext cx="209551" cy="393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8" fill="norm" stroke="1" extrusionOk="0">
                  <a:moveTo>
                    <a:pt x="0" y="12835"/>
                  </a:moveTo>
                  <a:cubicBezTo>
                    <a:pt x="1091" y="12950"/>
                    <a:pt x="2182" y="13066"/>
                    <a:pt x="4036" y="12373"/>
                  </a:cubicBezTo>
                  <a:cubicBezTo>
                    <a:pt x="5891" y="11680"/>
                    <a:pt x="8509" y="10178"/>
                    <a:pt x="11127" y="8272"/>
                  </a:cubicBezTo>
                  <a:cubicBezTo>
                    <a:pt x="13745" y="6366"/>
                    <a:pt x="16364" y="4056"/>
                    <a:pt x="17782" y="2497"/>
                  </a:cubicBezTo>
                  <a:cubicBezTo>
                    <a:pt x="19200" y="938"/>
                    <a:pt x="19418" y="129"/>
                    <a:pt x="19527" y="14"/>
                  </a:cubicBezTo>
                  <a:cubicBezTo>
                    <a:pt x="19636" y="-102"/>
                    <a:pt x="19636" y="476"/>
                    <a:pt x="19636" y="2843"/>
                  </a:cubicBezTo>
                  <a:cubicBezTo>
                    <a:pt x="19636" y="5211"/>
                    <a:pt x="19636" y="9370"/>
                    <a:pt x="19964" y="12777"/>
                  </a:cubicBezTo>
                  <a:cubicBezTo>
                    <a:pt x="20291" y="16185"/>
                    <a:pt x="20945" y="18841"/>
                    <a:pt x="21600" y="214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" name="Line"/>
            <p:cNvSpPr/>
            <p:nvPr/>
          </p:nvSpPr>
          <p:spPr>
            <a:xfrm>
              <a:off x="5966482" y="1606822"/>
              <a:ext cx="69506" cy="16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219" fill="norm" stroke="1" extrusionOk="0">
                  <a:moveTo>
                    <a:pt x="6289" y="5670"/>
                  </a:moveTo>
                  <a:cubicBezTo>
                    <a:pt x="3820" y="9180"/>
                    <a:pt x="1351" y="12690"/>
                    <a:pt x="426" y="15255"/>
                  </a:cubicBezTo>
                  <a:cubicBezTo>
                    <a:pt x="-500" y="17820"/>
                    <a:pt x="117" y="19440"/>
                    <a:pt x="1969" y="20385"/>
                  </a:cubicBezTo>
                  <a:cubicBezTo>
                    <a:pt x="3820" y="21330"/>
                    <a:pt x="6906" y="21600"/>
                    <a:pt x="10609" y="20520"/>
                  </a:cubicBezTo>
                  <a:cubicBezTo>
                    <a:pt x="14311" y="19440"/>
                    <a:pt x="18631" y="17010"/>
                    <a:pt x="19866" y="13365"/>
                  </a:cubicBezTo>
                  <a:cubicBezTo>
                    <a:pt x="21100" y="9720"/>
                    <a:pt x="19249" y="4860"/>
                    <a:pt x="1739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" name="Line"/>
            <p:cNvSpPr/>
            <p:nvPr/>
          </p:nvSpPr>
          <p:spPr>
            <a:xfrm>
              <a:off x="6140449" y="1397272"/>
              <a:ext cx="63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" name="Line"/>
            <p:cNvSpPr/>
            <p:nvPr/>
          </p:nvSpPr>
          <p:spPr>
            <a:xfrm>
              <a:off x="6153149" y="1613172"/>
              <a:ext cx="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" name="Line"/>
            <p:cNvSpPr/>
            <p:nvPr/>
          </p:nvSpPr>
          <p:spPr>
            <a:xfrm>
              <a:off x="6642099" y="1332742"/>
              <a:ext cx="187001" cy="636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3" h="21492" fill="norm" stroke="1" extrusionOk="0">
                  <a:moveTo>
                    <a:pt x="0" y="5399"/>
                  </a:moveTo>
                  <a:cubicBezTo>
                    <a:pt x="0" y="7259"/>
                    <a:pt x="0" y="9118"/>
                    <a:pt x="120" y="11407"/>
                  </a:cubicBezTo>
                  <a:cubicBezTo>
                    <a:pt x="240" y="13696"/>
                    <a:pt x="480" y="16414"/>
                    <a:pt x="600" y="18023"/>
                  </a:cubicBezTo>
                  <a:cubicBezTo>
                    <a:pt x="720" y="19632"/>
                    <a:pt x="720" y="20133"/>
                    <a:pt x="600" y="20598"/>
                  </a:cubicBezTo>
                  <a:cubicBezTo>
                    <a:pt x="480" y="21063"/>
                    <a:pt x="240" y="21492"/>
                    <a:pt x="120" y="21492"/>
                  </a:cubicBezTo>
                  <a:cubicBezTo>
                    <a:pt x="0" y="21492"/>
                    <a:pt x="0" y="21063"/>
                    <a:pt x="240" y="19668"/>
                  </a:cubicBezTo>
                  <a:cubicBezTo>
                    <a:pt x="480" y="18273"/>
                    <a:pt x="960" y="15913"/>
                    <a:pt x="1560" y="13553"/>
                  </a:cubicBezTo>
                  <a:cubicBezTo>
                    <a:pt x="2160" y="11193"/>
                    <a:pt x="2880" y="8832"/>
                    <a:pt x="3840" y="6830"/>
                  </a:cubicBezTo>
                  <a:cubicBezTo>
                    <a:pt x="4800" y="4827"/>
                    <a:pt x="6000" y="3182"/>
                    <a:pt x="7560" y="2073"/>
                  </a:cubicBezTo>
                  <a:cubicBezTo>
                    <a:pt x="9120" y="965"/>
                    <a:pt x="11040" y="393"/>
                    <a:pt x="12600" y="142"/>
                  </a:cubicBezTo>
                  <a:cubicBezTo>
                    <a:pt x="14160" y="-108"/>
                    <a:pt x="15360" y="-36"/>
                    <a:pt x="16920" y="428"/>
                  </a:cubicBezTo>
                  <a:cubicBezTo>
                    <a:pt x="18480" y="893"/>
                    <a:pt x="20400" y="1752"/>
                    <a:pt x="21000" y="3003"/>
                  </a:cubicBezTo>
                  <a:cubicBezTo>
                    <a:pt x="21600" y="4255"/>
                    <a:pt x="20880" y="5900"/>
                    <a:pt x="18720" y="7080"/>
                  </a:cubicBezTo>
                  <a:cubicBezTo>
                    <a:pt x="16560" y="8260"/>
                    <a:pt x="12960" y="8975"/>
                    <a:pt x="10560" y="9333"/>
                  </a:cubicBezTo>
                  <a:cubicBezTo>
                    <a:pt x="8160" y="9691"/>
                    <a:pt x="6960" y="9691"/>
                    <a:pt x="5760" y="9619"/>
                  </a:cubicBezTo>
                  <a:cubicBezTo>
                    <a:pt x="4560" y="9548"/>
                    <a:pt x="3360" y="9405"/>
                    <a:pt x="3240" y="9190"/>
                  </a:cubicBezTo>
                  <a:cubicBezTo>
                    <a:pt x="3120" y="8975"/>
                    <a:pt x="4080" y="8689"/>
                    <a:pt x="5040" y="84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" name="Line"/>
            <p:cNvSpPr/>
            <p:nvPr/>
          </p:nvSpPr>
          <p:spPr>
            <a:xfrm>
              <a:off x="7061199" y="1441722"/>
              <a:ext cx="1460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" name="Line"/>
            <p:cNvSpPr/>
            <p:nvPr/>
          </p:nvSpPr>
          <p:spPr>
            <a:xfrm>
              <a:off x="7105649" y="1638572"/>
              <a:ext cx="2032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" name="Line"/>
            <p:cNvSpPr/>
            <p:nvPr/>
          </p:nvSpPr>
          <p:spPr>
            <a:xfrm>
              <a:off x="7564173" y="1401367"/>
              <a:ext cx="157428" cy="337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414" fill="norm" stroke="1" extrusionOk="0">
                  <a:moveTo>
                    <a:pt x="21420" y="1351"/>
                  </a:moveTo>
                  <a:cubicBezTo>
                    <a:pt x="20556" y="814"/>
                    <a:pt x="19692" y="277"/>
                    <a:pt x="18540" y="76"/>
                  </a:cubicBezTo>
                  <a:cubicBezTo>
                    <a:pt x="17388" y="-125"/>
                    <a:pt x="15948" y="9"/>
                    <a:pt x="13500" y="1284"/>
                  </a:cubicBezTo>
                  <a:cubicBezTo>
                    <a:pt x="11052" y="2558"/>
                    <a:pt x="7596" y="4973"/>
                    <a:pt x="5148" y="7858"/>
                  </a:cubicBezTo>
                  <a:cubicBezTo>
                    <a:pt x="2700" y="10742"/>
                    <a:pt x="1260" y="14096"/>
                    <a:pt x="540" y="16243"/>
                  </a:cubicBezTo>
                  <a:cubicBezTo>
                    <a:pt x="-180" y="18389"/>
                    <a:pt x="-180" y="19328"/>
                    <a:pt x="540" y="20066"/>
                  </a:cubicBezTo>
                  <a:cubicBezTo>
                    <a:pt x="1260" y="20804"/>
                    <a:pt x="2700" y="21341"/>
                    <a:pt x="5004" y="21408"/>
                  </a:cubicBezTo>
                  <a:cubicBezTo>
                    <a:pt x="7308" y="21475"/>
                    <a:pt x="10476" y="21073"/>
                    <a:pt x="13356" y="19261"/>
                  </a:cubicBezTo>
                  <a:cubicBezTo>
                    <a:pt x="16236" y="17450"/>
                    <a:pt x="18828" y="14230"/>
                    <a:pt x="19980" y="11614"/>
                  </a:cubicBezTo>
                  <a:cubicBezTo>
                    <a:pt x="21132" y="8998"/>
                    <a:pt x="20844" y="6986"/>
                    <a:pt x="20268" y="5644"/>
                  </a:cubicBezTo>
                  <a:cubicBezTo>
                    <a:pt x="19692" y="4302"/>
                    <a:pt x="18828" y="3632"/>
                    <a:pt x="16956" y="3430"/>
                  </a:cubicBezTo>
                  <a:cubicBezTo>
                    <a:pt x="15084" y="3229"/>
                    <a:pt x="12204" y="3497"/>
                    <a:pt x="9324" y="37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" name="Line"/>
            <p:cNvSpPr/>
            <p:nvPr/>
          </p:nvSpPr>
          <p:spPr>
            <a:xfrm>
              <a:off x="7843192" y="1606822"/>
              <a:ext cx="18109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20532" y="21600"/>
                  </a:moveTo>
                  <a:cubicBezTo>
                    <a:pt x="10932" y="18514"/>
                    <a:pt x="1332" y="15429"/>
                    <a:pt x="132" y="11829"/>
                  </a:cubicBezTo>
                  <a:cubicBezTo>
                    <a:pt x="-1068" y="8229"/>
                    <a:pt x="6132" y="4114"/>
                    <a:pt x="1333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" name="Line"/>
            <p:cNvSpPr/>
            <p:nvPr/>
          </p:nvSpPr>
          <p:spPr>
            <a:xfrm>
              <a:off x="7899399" y="1420990"/>
              <a:ext cx="158751" cy="329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7" fill="norm" stroke="1" extrusionOk="0">
                  <a:moveTo>
                    <a:pt x="21600" y="512"/>
                  </a:moveTo>
                  <a:cubicBezTo>
                    <a:pt x="17280" y="107"/>
                    <a:pt x="12960" y="-298"/>
                    <a:pt x="9648" y="310"/>
                  </a:cubicBezTo>
                  <a:cubicBezTo>
                    <a:pt x="6336" y="917"/>
                    <a:pt x="4032" y="2537"/>
                    <a:pt x="3600" y="3954"/>
                  </a:cubicBezTo>
                  <a:cubicBezTo>
                    <a:pt x="3168" y="5372"/>
                    <a:pt x="4608" y="6587"/>
                    <a:pt x="7344" y="8544"/>
                  </a:cubicBezTo>
                  <a:cubicBezTo>
                    <a:pt x="10080" y="10502"/>
                    <a:pt x="14112" y="13202"/>
                    <a:pt x="15696" y="15227"/>
                  </a:cubicBezTo>
                  <a:cubicBezTo>
                    <a:pt x="17280" y="17252"/>
                    <a:pt x="16416" y="18602"/>
                    <a:pt x="14256" y="19615"/>
                  </a:cubicBezTo>
                  <a:cubicBezTo>
                    <a:pt x="12096" y="20627"/>
                    <a:pt x="8640" y="21302"/>
                    <a:pt x="6048" y="20897"/>
                  </a:cubicBezTo>
                  <a:cubicBezTo>
                    <a:pt x="3456" y="20492"/>
                    <a:pt x="1728" y="19007"/>
                    <a:pt x="0" y="175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" name="Line"/>
            <p:cNvSpPr/>
            <p:nvPr/>
          </p:nvSpPr>
          <p:spPr>
            <a:xfrm>
              <a:off x="7956549" y="1365522"/>
              <a:ext cx="3302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15" y="19029"/>
                    <a:pt x="831" y="16457"/>
                    <a:pt x="2354" y="13886"/>
                  </a:cubicBezTo>
                  <a:cubicBezTo>
                    <a:pt x="3877" y="11314"/>
                    <a:pt x="6508" y="8743"/>
                    <a:pt x="9900" y="6429"/>
                  </a:cubicBezTo>
                  <a:cubicBezTo>
                    <a:pt x="13292" y="4114"/>
                    <a:pt x="17446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" name="Line"/>
            <p:cNvSpPr/>
            <p:nvPr/>
          </p:nvSpPr>
          <p:spPr>
            <a:xfrm>
              <a:off x="8750299" y="1566726"/>
              <a:ext cx="146051" cy="199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7" fill="norm" stroke="1" extrusionOk="0">
                  <a:moveTo>
                    <a:pt x="0" y="2237"/>
                  </a:moveTo>
                  <a:cubicBezTo>
                    <a:pt x="1878" y="7862"/>
                    <a:pt x="3757" y="13487"/>
                    <a:pt x="4852" y="16862"/>
                  </a:cubicBezTo>
                  <a:cubicBezTo>
                    <a:pt x="5948" y="20237"/>
                    <a:pt x="6261" y="21362"/>
                    <a:pt x="6887" y="21250"/>
                  </a:cubicBezTo>
                  <a:cubicBezTo>
                    <a:pt x="7513" y="21137"/>
                    <a:pt x="8452" y="19787"/>
                    <a:pt x="9704" y="16862"/>
                  </a:cubicBezTo>
                  <a:cubicBezTo>
                    <a:pt x="10957" y="13937"/>
                    <a:pt x="12522" y="9437"/>
                    <a:pt x="13617" y="6287"/>
                  </a:cubicBezTo>
                  <a:cubicBezTo>
                    <a:pt x="14713" y="3137"/>
                    <a:pt x="15339" y="1337"/>
                    <a:pt x="16591" y="550"/>
                  </a:cubicBezTo>
                  <a:cubicBezTo>
                    <a:pt x="17843" y="-238"/>
                    <a:pt x="19722" y="-13"/>
                    <a:pt x="21600" y="2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" name="Line"/>
            <p:cNvSpPr/>
            <p:nvPr/>
          </p:nvSpPr>
          <p:spPr>
            <a:xfrm>
              <a:off x="8921749" y="1538988"/>
              <a:ext cx="114864" cy="200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260" fill="norm" stroke="1" extrusionOk="0">
                  <a:moveTo>
                    <a:pt x="20029" y="7211"/>
                  </a:moveTo>
                  <a:cubicBezTo>
                    <a:pt x="20815" y="6086"/>
                    <a:pt x="21600" y="4961"/>
                    <a:pt x="21207" y="3723"/>
                  </a:cubicBezTo>
                  <a:cubicBezTo>
                    <a:pt x="20815" y="2486"/>
                    <a:pt x="19244" y="1136"/>
                    <a:pt x="17476" y="461"/>
                  </a:cubicBezTo>
                  <a:cubicBezTo>
                    <a:pt x="15709" y="-214"/>
                    <a:pt x="13745" y="-214"/>
                    <a:pt x="11978" y="911"/>
                  </a:cubicBezTo>
                  <a:cubicBezTo>
                    <a:pt x="10211" y="2036"/>
                    <a:pt x="8640" y="4286"/>
                    <a:pt x="8640" y="6423"/>
                  </a:cubicBezTo>
                  <a:cubicBezTo>
                    <a:pt x="8640" y="8561"/>
                    <a:pt x="10211" y="10586"/>
                    <a:pt x="11978" y="12498"/>
                  </a:cubicBezTo>
                  <a:cubicBezTo>
                    <a:pt x="13745" y="14411"/>
                    <a:pt x="15709" y="16211"/>
                    <a:pt x="16298" y="17674"/>
                  </a:cubicBezTo>
                  <a:cubicBezTo>
                    <a:pt x="16887" y="19136"/>
                    <a:pt x="16102" y="20261"/>
                    <a:pt x="13745" y="20823"/>
                  </a:cubicBezTo>
                  <a:cubicBezTo>
                    <a:pt x="11389" y="21386"/>
                    <a:pt x="7462" y="21386"/>
                    <a:pt x="4909" y="20936"/>
                  </a:cubicBezTo>
                  <a:cubicBezTo>
                    <a:pt x="2356" y="20486"/>
                    <a:pt x="1178" y="19586"/>
                    <a:pt x="0" y="186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" name="Line"/>
            <p:cNvSpPr/>
            <p:nvPr/>
          </p:nvSpPr>
          <p:spPr>
            <a:xfrm>
              <a:off x="9105899" y="1689372"/>
              <a:ext cx="127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" name="Line"/>
            <p:cNvSpPr/>
            <p:nvPr/>
          </p:nvSpPr>
          <p:spPr>
            <a:xfrm>
              <a:off x="9550933" y="1414205"/>
              <a:ext cx="221076" cy="325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6" h="21600" fill="norm" stroke="1" extrusionOk="0">
                  <a:moveTo>
                    <a:pt x="6119" y="140"/>
                  </a:moveTo>
                  <a:cubicBezTo>
                    <a:pt x="5708" y="3647"/>
                    <a:pt x="5297" y="7153"/>
                    <a:pt x="4782" y="10169"/>
                  </a:cubicBezTo>
                  <a:cubicBezTo>
                    <a:pt x="4268" y="13184"/>
                    <a:pt x="3651" y="15709"/>
                    <a:pt x="3239" y="17392"/>
                  </a:cubicBezTo>
                  <a:cubicBezTo>
                    <a:pt x="2828" y="19075"/>
                    <a:pt x="2622" y="19917"/>
                    <a:pt x="2211" y="20057"/>
                  </a:cubicBezTo>
                  <a:cubicBezTo>
                    <a:pt x="1799" y="20197"/>
                    <a:pt x="1182" y="19636"/>
                    <a:pt x="771" y="19005"/>
                  </a:cubicBezTo>
                  <a:cubicBezTo>
                    <a:pt x="359" y="18374"/>
                    <a:pt x="154" y="17673"/>
                    <a:pt x="51" y="16831"/>
                  </a:cubicBezTo>
                  <a:cubicBezTo>
                    <a:pt x="-52" y="15990"/>
                    <a:pt x="-52" y="15008"/>
                    <a:pt x="565" y="14517"/>
                  </a:cubicBezTo>
                  <a:cubicBezTo>
                    <a:pt x="1182" y="14026"/>
                    <a:pt x="2417" y="14026"/>
                    <a:pt x="4474" y="13395"/>
                  </a:cubicBezTo>
                  <a:cubicBezTo>
                    <a:pt x="6531" y="12764"/>
                    <a:pt x="9411" y="11501"/>
                    <a:pt x="12188" y="9397"/>
                  </a:cubicBezTo>
                  <a:cubicBezTo>
                    <a:pt x="14965" y="7294"/>
                    <a:pt x="17639" y="4348"/>
                    <a:pt x="19182" y="2525"/>
                  </a:cubicBezTo>
                  <a:cubicBezTo>
                    <a:pt x="20725" y="701"/>
                    <a:pt x="21137" y="0"/>
                    <a:pt x="21342" y="0"/>
                  </a:cubicBezTo>
                  <a:cubicBezTo>
                    <a:pt x="21548" y="0"/>
                    <a:pt x="21548" y="701"/>
                    <a:pt x="21239" y="3577"/>
                  </a:cubicBezTo>
                  <a:cubicBezTo>
                    <a:pt x="20931" y="6452"/>
                    <a:pt x="20314" y="11501"/>
                    <a:pt x="20005" y="14868"/>
                  </a:cubicBezTo>
                  <a:cubicBezTo>
                    <a:pt x="19697" y="18234"/>
                    <a:pt x="19697" y="19917"/>
                    <a:pt x="1969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" name="Line"/>
            <p:cNvSpPr/>
            <p:nvPr/>
          </p:nvSpPr>
          <p:spPr>
            <a:xfrm>
              <a:off x="9855199" y="1689372"/>
              <a:ext cx="1" cy="1333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" name="Line"/>
            <p:cNvSpPr/>
            <p:nvPr/>
          </p:nvSpPr>
          <p:spPr>
            <a:xfrm>
              <a:off x="9963149" y="1524272"/>
              <a:ext cx="127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" name="Line"/>
            <p:cNvSpPr/>
            <p:nvPr/>
          </p:nvSpPr>
          <p:spPr>
            <a:xfrm>
              <a:off x="9982199" y="1632222"/>
              <a:ext cx="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" name="Shape"/>
            <p:cNvSpPr/>
            <p:nvPr/>
          </p:nvSpPr>
          <p:spPr>
            <a:xfrm>
              <a:off x="10217149" y="1447590"/>
              <a:ext cx="170876" cy="440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5" h="21520" fill="norm" stroke="1" extrusionOk="0">
                  <a:moveTo>
                    <a:pt x="3951" y="9635"/>
                  </a:moveTo>
                  <a:cubicBezTo>
                    <a:pt x="3951" y="9118"/>
                    <a:pt x="3951" y="8601"/>
                    <a:pt x="3820" y="8601"/>
                  </a:cubicBezTo>
                  <a:cubicBezTo>
                    <a:pt x="3688" y="8601"/>
                    <a:pt x="3424" y="9118"/>
                    <a:pt x="2766" y="11082"/>
                  </a:cubicBezTo>
                  <a:cubicBezTo>
                    <a:pt x="2107" y="13045"/>
                    <a:pt x="1054" y="16456"/>
                    <a:pt x="527" y="18575"/>
                  </a:cubicBezTo>
                  <a:cubicBezTo>
                    <a:pt x="0" y="20693"/>
                    <a:pt x="0" y="21520"/>
                    <a:pt x="0" y="21520"/>
                  </a:cubicBezTo>
                  <a:cubicBezTo>
                    <a:pt x="0" y="21520"/>
                    <a:pt x="0" y="20693"/>
                    <a:pt x="790" y="18471"/>
                  </a:cubicBezTo>
                  <a:cubicBezTo>
                    <a:pt x="1580" y="16249"/>
                    <a:pt x="3161" y="12632"/>
                    <a:pt x="5005" y="9480"/>
                  </a:cubicBezTo>
                  <a:cubicBezTo>
                    <a:pt x="6849" y="6328"/>
                    <a:pt x="8956" y="3641"/>
                    <a:pt x="10405" y="2090"/>
                  </a:cubicBezTo>
                  <a:cubicBezTo>
                    <a:pt x="11854" y="540"/>
                    <a:pt x="12644" y="127"/>
                    <a:pt x="13698" y="23"/>
                  </a:cubicBezTo>
                  <a:cubicBezTo>
                    <a:pt x="14751" y="-80"/>
                    <a:pt x="16068" y="127"/>
                    <a:pt x="17517" y="1264"/>
                  </a:cubicBezTo>
                  <a:cubicBezTo>
                    <a:pt x="18966" y="2400"/>
                    <a:pt x="20546" y="4467"/>
                    <a:pt x="21073" y="6069"/>
                  </a:cubicBezTo>
                  <a:cubicBezTo>
                    <a:pt x="21600" y="7671"/>
                    <a:pt x="21073" y="8808"/>
                    <a:pt x="19098" y="9635"/>
                  </a:cubicBezTo>
                  <a:cubicBezTo>
                    <a:pt x="17122" y="10462"/>
                    <a:pt x="13698" y="10978"/>
                    <a:pt x="11063" y="11185"/>
                  </a:cubicBezTo>
                  <a:cubicBezTo>
                    <a:pt x="8429" y="11392"/>
                    <a:pt x="6585" y="11288"/>
                    <a:pt x="5532" y="10978"/>
                  </a:cubicBezTo>
                  <a:cubicBezTo>
                    <a:pt x="4478" y="10668"/>
                    <a:pt x="4215" y="10152"/>
                    <a:pt x="3951" y="96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" name="Line"/>
            <p:cNvSpPr/>
            <p:nvPr/>
          </p:nvSpPr>
          <p:spPr>
            <a:xfrm>
              <a:off x="10590674" y="1556934"/>
              <a:ext cx="128127" cy="24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9" h="20825" fill="norm" stroke="1" extrusionOk="0">
                  <a:moveTo>
                    <a:pt x="2276" y="20825"/>
                  </a:moveTo>
                  <a:cubicBezTo>
                    <a:pt x="883" y="13625"/>
                    <a:pt x="-511" y="6425"/>
                    <a:pt x="186" y="2825"/>
                  </a:cubicBezTo>
                  <a:cubicBezTo>
                    <a:pt x="883" y="-775"/>
                    <a:pt x="3670" y="-775"/>
                    <a:pt x="7502" y="1925"/>
                  </a:cubicBezTo>
                  <a:cubicBezTo>
                    <a:pt x="11334" y="4625"/>
                    <a:pt x="16212" y="10025"/>
                    <a:pt x="21089" y="154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" name="Line"/>
            <p:cNvSpPr/>
            <p:nvPr/>
          </p:nvSpPr>
          <p:spPr>
            <a:xfrm>
              <a:off x="10591799" y="1606822"/>
              <a:ext cx="1968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181" y="18900"/>
                    <a:pt x="8361" y="16200"/>
                    <a:pt x="11961" y="12600"/>
                  </a:cubicBezTo>
                  <a:cubicBezTo>
                    <a:pt x="15561" y="9000"/>
                    <a:pt x="18581" y="45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" name="Line"/>
            <p:cNvSpPr/>
            <p:nvPr/>
          </p:nvSpPr>
          <p:spPr>
            <a:xfrm>
              <a:off x="10617199" y="1467122"/>
              <a:ext cx="152401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600" y="491"/>
                    <a:pt x="15600" y="982"/>
                    <a:pt x="13050" y="2536"/>
                  </a:cubicBezTo>
                  <a:cubicBezTo>
                    <a:pt x="10500" y="4091"/>
                    <a:pt x="8400" y="6709"/>
                    <a:pt x="6300" y="10064"/>
                  </a:cubicBezTo>
                  <a:cubicBezTo>
                    <a:pt x="4200" y="13418"/>
                    <a:pt x="2100" y="1750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" name="Line"/>
            <p:cNvSpPr/>
            <p:nvPr/>
          </p:nvSpPr>
          <p:spPr>
            <a:xfrm>
              <a:off x="10849328" y="1518917"/>
              <a:ext cx="129822" cy="162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0974" fill="norm" stroke="1" extrusionOk="0">
                  <a:moveTo>
                    <a:pt x="21368" y="692"/>
                  </a:moveTo>
                  <a:cubicBezTo>
                    <a:pt x="17187" y="145"/>
                    <a:pt x="13007" y="-402"/>
                    <a:pt x="9871" y="418"/>
                  </a:cubicBezTo>
                  <a:cubicBezTo>
                    <a:pt x="6736" y="1239"/>
                    <a:pt x="4645" y="3426"/>
                    <a:pt x="3078" y="6570"/>
                  </a:cubicBezTo>
                  <a:cubicBezTo>
                    <a:pt x="1510" y="9714"/>
                    <a:pt x="465" y="13816"/>
                    <a:pt x="116" y="16550"/>
                  </a:cubicBezTo>
                  <a:cubicBezTo>
                    <a:pt x="-232" y="19284"/>
                    <a:pt x="116" y="20651"/>
                    <a:pt x="2381" y="20925"/>
                  </a:cubicBezTo>
                  <a:cubicBezTo>
                    <a:pt x="4645" y="21198"/>
                    <a:pt x="8826" y="20378"/>
                    <a:pt x="12136" y="17507"/>
                  </a:cubicBezTo>
                  <a:cubicBezTo>
                    <a:pt x="15445" y="14636"/>
                    <a:pt x="17884" y="9714"/>
                    <a:pt x="18755" y="6570"/>
                  </a:cubicBezTo>
                  <a:cubicBezTo>
                    <a:pt x="19626" y="3426"/>
                    <a:pt x="18929" y="2059"/>
                    <a:pt x="17884" y="1512"/>
                  </a:cubicBezTo>
                  <a:cubicBezTo>
                    <a:pt x="16839" y="965"/>
                    <a:pt x="15445" y="1239"/>
                    <a:pt x="14052" y="15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" name="Line"/>
            <p:cNvSpPr/>
            <p:nvPr/>
          </p:nvSpPr>
          <p:spPr>
            <a:xfrm>
              <a:off x="11036299" y="1619522"/>
              <a:ext cx="825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" name="Line"/>
            <p:cNvSpPr/>
            <p:nvPr/>
          </p:nvSpPr>
          <p:spPr>
            <a:xfrm>
              <a:off x="11099799" y="1476829"/>
              <a:ext cx="190501" cy="272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28" fill="norm" stroke="1" extrusionOk="0">
                  <a:moveTo>
                    <a:pt x="21600" y="3153"/>
                  </a:moveTo>
                  <a:cubicBezTo>
                    <a:pt x="21120" y="2340"/>
                    <a:pt x="20640" y="1528"/>
                    <a:pt x="19200" y="879"/>
                  </a:cubicBezTo>
                  <a:cubicBezTo>
                    <a:pt x="17760" y="229"/>
                    <a:pt x="15360" y="-258"/>
                    <a:pt x="13440" y="148"/>
                  </a:cubicBezTo>
                  <a:cubicBezTo>
                    <a:pt x="11520" y="554"/>
                    <a:pt x="10080" y="1853"/>
                    <a:pt x="9720" y="3315"/>
                  </a:cubicBezTo>
                  <a:cubicBezTo>
                    <a:pt x="9360" y="4777"/>
                    <a:pt x="10080" y="6401"/>
                    <a:pt x="11520" y="8674"/>
                  </a:cubicBezTo>
                  <a:cubicBezTo>
                    <a:pt x="12960" y="10948"/>
                    <a:pt x="15120" y="13871"/>
                    <a:pt x="16200" y="15820"/>
                  </a:cubicBezTo>
                  <a:cubicBezTo>
                    <a:pt x="17280" y="17769"/>
                    <a:pt x="17280" y="18744"/>
                    <a:pt x="15960" y="19637"/>
                  </a:cubicBezTo>
                  <a:cubicBezTo>
                    <a:pt x="14640" y="20530"/>
                    <a:pt x="12000" y="21342"/>
                    <a:pt x="9120" y="20692"/>
                  </a:cubicBezTo>
                  <a:cubicBezTo>
                    <a:pt x="6240" y="20043"/>
                    <a:pt x="3120" y="17931"/>
                    <a:pt x="0" y="158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" name="Line"/>
            <p:cNvSpPr/>
            <p:nvPr/>
          </p:nvSpPr>
          <p:spPr>
            <a:xfrm>
              <a:off x="11180233" y="1482762"/>
              <a:ext cx="325968" cy="79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379" fill="norm" stroke="1" extrusionOk="0">
                  <a:moveTo>
                    <a:pt x="140" y="11147"/>
                  </a:moveTo>
                  <a:cubicBezTo>
                    <a:pt x="0" y="8305"/>
                    <a:pt x="-139" y="5463"/>
                    <a:pt x="279" y="3474"/>
                  </a:cubicBezTo>
                  <a:cubicBezTo>
                    <a:pt x="697" y="1484"/>
                    <a:pt x="1673" y="347"/>
                    <a:pt x="4111" y="63"/>
                  </a:cubicBezTo>
                  <a:cubicBezTo>
                    <a:pt x="6550" y="-221"/>
                    <a:pt x="10452" y="347"/>
                    <a:pt x="13587" y="4042"/>
                  </a:cubicBezTo>
                  <a:cubicBezTo>
                    <a:pt x="16723" y="7737"/>
                    <a:pt x="19092" y="14558"/>
                    <a:pt x="21461" y="213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" name="Line"/>
            <p:cNvSpPr/>
            <p:nvPr/>
          </p:nvSpPr>
          <p:spPr>
            <a:xfrm>
              <a:off x="11506199" y="1714772"/>
              <a:ext cx="381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" name="Line"/>
            <p:cNvSpPr/>
            <p:nvPr/>
          </p:nvSpPr>
          <p:spPr>
            <a:xfrm>
              <a:off x="0" y="2387872"/>
              <a:ext cx="10071100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73" y="20957"/>
                    <a:pt x="345" y="20314"/>
                    <a:pt x="520" y="20057"/>
                  </a:cubicBezTo>
                  <a:cubicBezTo>
                    <a:pt x="695" y="19800"/>
                    <a:pt x="872" y="19929"/>
                    <a:pt x="1046" y="20121"/>
                  </a:cubicBezTo>
                  <a:cubicBezTo>
                    <a:pt x="1221" y="20314"/>
                    <a:pt x="1394" y="20571"/>
                    <a:pt x="1544" y="20700"/>
                  </a:cubicBezTo>
                  <a:cubicBezTo>
                    <a:pt x="1693" y="20829"/>
                    <a:pt x="1820" y="20829"/>
                    <a:pt x="1959" y="20829"/>
                  </a:cubicBezTo>
                  <a:cubicBezTo>
                    <a:pt x="2097" y="20829"/>
                    <a:pt x="2247" y="20829"/>
                    <a:pt x="2406" y="20700"/>
                  </a:cubicBezTo>
                  <a:cubicBezTo>
                    <a:pt x="2565" y="20571"/>
                    <a:pt x="2733" y="20314"/>
                    <a:pt x="2910" y="20121"/>
                  </a:cubicBezTo>
                  <a:cubicBezTo>
                    <a:pt x="3087" y="19929"/>
                    <a:pt x="3273" y="19800"/>
                    <a:pt x="3462" y="19543"/>
                  </a:cubicBezTo>
                  <a:cubicBezTo>
                    <a:pt x="3650" y="19286"/>
                    <a:pt x="3841" y="18900"/>
                    <a:pt x="3990" y="18643"/>
                  </a:cubicBezTo>
                  <a:cubicBezTo>
                    <a:pt x="4140" y="18386"/>
                    <a:pt x="4249" y="18257"/>
                    <a:pt x="4356" y="18129"/>
                  </a:cubicBezTo>
                  <a:cubicBezTo>
                    <a:pt x="4463" y="18000"/>
                    <a:pt x="4567" y="17871"/>
                    <a:pt x="4680" y="17679"/>
                  </a:cubicBezTo>
                  <a:cubicBezTo>
                    <a:pt x="4794" y="17486"/>
                    <a:pt x="4917" y="17229"/>
                    <a:pt x="5025" y="16971"/>
                  </a:cubicBezTo>
                  <a:cubicBezTo>
                    <a:pt x="5134" y="16714"/>
                    <a:pt x="5230" y="16457"/>
                    <a:pt x="5343" y="16200"/>
                  </a:cubicBezTo>
                  <a:cubicBezTo>
                    <a:pt x="5457" y="15943"/>
                    <a:pt x="5588" y="15686"/>
                    <a:pt x="5772" y="15300"/>
                  </a:cubicBezTo>
                  <a:cubicBezTo>
                    <a:pt x="5956" y="14914"/>
                    <a:pt x="6192" y="14400"/>
                    <a:pt x="6376" y="14014"/>
                  </a:cubicBezTo>
                  <a:cubicBezTo>
                    <a:pt x="6560" y="13629"/>
                    <a:pt x="6692" y="13371"/>
                    <a:pt x="6828" y="13114"/>
                  </a:cubicBezTo>
                  <a:cubicBezTo>
                    <a:pt x="6964" y="12857"/>
                    <a:pt x="7105" y="12600"/>
                    <a:pt x="7243" y="12343"/>
                  </a:cubicBezTo>
                  <a:cubicBezTo>
                    <a:pt x="7382" y="12086"/>
                    <a:pt x="7518" y="11829"/>
                    <a:pt x="7659" y="11507"/>
                  </a:cubicBezTo>
                  <a:cubicBezTo>
                    <a:pt x="7799" y="11186"/>
                    <a:pt x="7945" y="10800"/>
                    <a:pt x="8085" y="10479"/>
                  </a:cubicBezTo>
                  <a:cubicBezTo>
                    <a:pt x="8226" y="10157"/>
                    <a:pt x="8362" y="9900"/>
                    <a:pt x="8510" y="9579"/>
                  </a:cubicBezTo>
                  <a:cubicBezTo>
                    <a:pt x="8657" y="9257"/>
                    <a:pt x="8816" y="8871"/>
                    <a:pt x="8973" y="8550"/>
                  </a:cubicBezTo>
                  <a:cubicBezTo>
                    <a:pt x="9129" y="8229"/>
                    <a:pt x="9284" y="7971"/>
                    <a:pt x="9440" y="7714"/>
                  </a:cubicBezTo>
                  <a:cubicBezTo>
                    <a:pt x="9597" y="7457"/>
                    <a:pt x="9756" y="7200"/>
                    <a:pt x="9910" y="6943"/>
                  </a:cubicBezTo>
                  <a:cubicBezTo>
                    <a:pt x="10065" y="6686"/>
                    <a:pt x="10214" y="6429"/>
                    <a:pt x="10376" y="6171"/>
                  </a:cubicBezTo>
                  <a:cubicBezTo>
                    <a:pt x="10537" y="5914"/>
                    <a:pt x="10709" y="5657"/>
                    <a:pt x="10877" y="5464"/>
                  </a:cubicBezTo>
                  <a:cubicBezTo>
                    <a:pt x="11045" y="5271"/>
                    <a:pt x="11209" y="5143"/>
                    <a:pt x="11377" y="4950"/>
                  </a:cubicBezTo>
                  <a:cubicBezTo>
                    <a:pt x="11545" y="4757"/>
                    <a:pt x="11717" y="4500"/>
                    <a:pt x="11885" y="4243"/>
                  </a:cubicBezTo>
                  <a:cubicBezTo>
                    <a:pt x="12053" y="3986"/>
                    <a:pt x="12216" y="3729"/>
                    <a:pt x="12391" y="3536"/>
                  </a:cubicBezTo>
                  <a:cubicBezTo>
                    <a:pt x="12566" y="3343"/>
                    <a:pt x="12752" y="3214"/>
                    <a:pt x="12934" y="3021"/>
                  </a:cubicBezTo>
                  <a:cubicBezTo>
                    <a:pt x="13115" y="2829"/>
                    <a:pt x="13292" y="2571"/>
                    <a:pt x="13474" y="2379"/>
                  </a:cubicBezTo>
                  <a:cubicBezTo>
                    <a:pt x="13655" y="2186"/>
                    <a:pt x="13842" y="2057"/>
                    <a:pt x="14021" y="1929"/>
                  </a:cubicBezTo>
                  <a:cubicBezTo>
                    <a:pt x="14200" y="1800"/>
                    <a:pt x="14373" y="1671"/>
                    <a:pt x="14559" y="1479"/>
                  </a:cubicBezTo>
                  <a:cubicBezTo>
                    <a:pt x="14745" y="1286"/>
                    <a:pt x="14945" y="1029"/>
                    <a:pt x="15140" y="836"/>
                  </a:cubicBezTo>
                  <a:cubicBezTo>
                    <a:pt x="15335" y="643"/>
                    <a:pt x="15526" y="514"/>
                    <a:pt x="15719" y="450"/>
                  </a:cubicBezTo>
                  <a:cubicBezTo>
                    <a:pt x="15912" y="386"/>
                    <a:pt x="16107" y="386"/>
                    <a:pt x="16293" y="321"/>
                  </a:cubicBezTo>
                  <a:cubicBezTo>
                    <a:pt x="16479" y="257"/>
                    <a:pt x="16656" y="129"/>
                    <a:pt x="16845" y="64"/>
                  </a:cubicBezTo>
                  <a:cubicBezTo>
                    <a:pt x="17033" y="0"/>
                    <a:pt x="17233" y="0"/>
                    <a:pt x="17428" y="0"/>
                  </a:cubicBezTo>
                  <a:cubicBezTo>
                    <a:pt x="17623" y="0"/>
                    <a:pt x="17814" y="0"/>
                    <a:pt x="18007" y="64"/>
                  </a:cubicBezTo>
                  <a:cubicBezTo>
                    <a:pt x="18200" y="129"/>
                    <a:pt x="18395" y="257"/>
                    <a:pt x="18577" y="386"/>
                  </a:cubicBezTo>
                  <a:cubicBezTo>
                    <a:pt x="18758" y="514"/>
                    <a:pt x="18926" y="643"/>
                    <a:pt x="19192" y="1029"/>
                  </a:cubicBezTo>
                  <a:cubicBezTo>
                    <a:pt x="19457" y="1414"/>
                    <a:pt x="19820" y="2057"/>
                    <a:pt x="20086" y="2507"/>
                  </a:cubicBezTo>
                  <a:cubicBezTo>
                    <a:pt x="20352" y="2957"/>
                    <a:pt x="20520" y="3214"/>
                    <a:pt x="20756" y="3729"/>
                  </a:cubicBezTo>
                  <a:cubicBezTo>
                    <a:pt x="20992" y="4243"/>
                    <a:pt x="21296" y="5014"/>
                    <a:pt x="21600" y="57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" name="Line"/>
            <p:cNvSpPr/>
            <p:nvPr/>
          </p:nvSpPr>
          <p:spPr>
            <a:xfrm>
              <a:off x="1018862" y="3268934"/>
              <a:ext cx="153424" cy="549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5" h="21497" fill="norm" stroke="1" extrusionOk="0">
                  <a:moveTo>
                    <a:pt x="6523" y="7014"/>
                  </a:moveTo>
                  <a:cubicBezTo>
                    <a:pt x="5947" y="8918"/>
                    <a:pt x="5371" y="10821"/>
                    <a:pt x="5227" y="13097"/>
                  </a:cubicBezTo>
                  <a:cubicBezTo>
                    <a:pt x="5083" y="15373"/>
                    <a:pt x="5371" y="18021"/>
                    <a:pt x="5515" y="19552"/>
                  </a:cubicBezTo>
                  <a:cubicBezTo>
                    <a:pt x="5659" y="21083"/>
                    <a:pt x="5659" y="21497"/>
                    <a:pt x="5515" y="21497"/>
                  </a:cubicBezTo>
                  <a:cubicBezTo>
                    <a:pt x="5371" y="21497"/>
                    <a:pt x="5083" y="21083"/>
                    <a:pt x="4219" y="19594"/>
                  </a:cubicBezTo>
                  <a:cubicBezTo>
                    <a:pt x="3355" y="18104"/>
                    <a:pt x="1915" y="15538"/>
                    <a:pt x="1195" y="12766"/>
                  </a:cubicBezTo>
                  <a:cubicBezTo>
                    <a:pt x="475" y="9994"/>
                    <a:pt x="475" y="7014"/>
                    <a:pt x="1483" y="4987"/>
                  </a:cubicBezTo>
                  <a:cubicBezTo>
                    <a:pt x="2491" y="2959"/>
                    <a:pt x="4507" y="1883"/>
                    <a:pt x="6091" y="1221"/>
                  </a:cubicBezTo>
                  <a:cubicBezTo>
                    <a:pt x="7675" y="559"/>
                    <a:pt x="8827" y="311"/>
                    <a:pt x="10267" y="145"/>
                  </a:cubicBezTo>
                  <a:cubicBezTo>
                    <a:pt x="11707" y="-20"/>
                    <a:pt x="13435" y="-103"/>
                    <a:pt x="15307" y="228"/>
                  </a:cubicBezTo>
                  <a:cubicBezTo>
                    <a:pt x="17179" y="559"/>
                    <a:pt x="19195" y="1304"/>
                    <a:pt x="20203" y="2504"/>
                  </a:cubicBezTo>
                  <a:cubicBezTo>
                    <a:pt x="21211" y="3704"/>
                    <a:pt x="21211" y="5359"/>
                    <a:pt x="19339" y="6766"/>
                  </a:cubicBezTo>
                  <a:cubicBezTo>
                    <a:pt x="17467" y="8173"/>
                    <a:pt x="13723" y="9331"/>
                    <a:pt x="10987" y="9952"/>
                  </a:cubicBezTo>
                  <a:cubicBezTo>
                    <a:pt x="8251" y="10573"/>
                    <a:pt x="6523" y="10656"/>
                    <a:pt x="4651" y="10076"/>
                  </a:cubicBezTo>
                  <a:cubicBezTo>
                    <a:pt x="2779" y="9497"/>
                    <a:pt x="763" y="8256"/>
                    <a:pt x="187" y="7345"/>
                  </a:cubicBezTo>
                  <a:cubicBezTo>
                    <a:pt x="-389" y="6435"/>
                    <a:pt x="475" y="5856"/>
                    <a:pt x="1339" y="52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" name="Line"/>
            <p:cNvSpPr/>
            <p:nvPr/>
          </p:nvSpPr>
          <p:spPr>
            <a:xfrm>
              <a:off x="1055259" y="2935707"/>
              <a:ext cx="182992" cy="159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132" fill="norm" stroke="1" extrusionOk="0">
                  <a:moveTo>
                    <a:pt x="8057" y="6502"/>
                  </a:moveTo>
                  <a:cubicBezTo>
                    <a:pt x="6816" y="6783"/>
                    <a:pt x="5574" y="7064"/>
                    <a:pt x="4581" y="9167"/>
                  </a:cubicBezTo>
                  <a:cubicBezTo>
                    <a:pt x="3588" y="11271"/>
                    <a:pt x="2843" y="15199"/>
                    <a:pt x="2098" y="17723"/>
                  </a:cubicBezTo>
                  <a:cubicBezTo>
                    <a:pt x="1354" y="20248"/>
                    <a:pt x="609" y="21370"/>
                    <a:pt x="236" y="21089"/>
                  </a:cubicBezTo>
                  <a:cubicBezTo>
                    <a:pt x="-136" y="20809"/>
                    <a:pt x="-136" y="19126"/>
                    <a:pt x="733" y="15619"/>
                  </a:cubicBezTo>
                  <a:cubicBezTo>
                    <a:pt x="1602" y="12113"/>
                    <a:pt x="3340" y="6783"/>
                    <a:pt x="4705" y="3697"/>
                  </a:cubicBezTo>
                  <a:cubicBezTo>
                    <a:pt x="6071" y="612"/>
                    <a:pt x="7064" y="-230"/>
                    <a:pt x="8802" y="51"/>
                  </a:cubicBezTo>
                  <a:cubicBezTo>
                    <a:pt x="10540" y="331"/>
                    <a:pt x="13023" y="1734"/>
                    <a:pt x="15257" y="5380"/>
                  </a:cubicBezTo>
                  <a:cubicBezTo>
                    <a:pt x="17492" y="9027"/>
                    <a:pt x="19478" y="14918"/>
                    <a:pt x="21464" y="208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" name="Line"/>
            <p:cNvSpPr/>
            <p:nvPr/>
          </p:nvSpPr>
          <p:spPr>
            <a:xfrm>
              <a:off x="1473200" y="3302272"/>
              <a:ext cx="1270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" name="Line"/>
            <p:cNvSpPr/>
            <p:nvPr/>
          </p:nvSpPr>
          <p:spPr>
            <a:xfrm>
              <a:off x="1489804" y="3365772"/>
              <a:ext cx="180246" cy="83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1190" fill="norm" stroke="1" extrusionOk="0">
                  <a:moveTo>
                    <a:pt x="1797" y="16200"/>
                  </a:moveTo>
                  <a:cubicBezTo>
                    <a:pt x="793" y="18360"/>
                    <a:pt x="-212" y="20520"/>
                    <a:pt x="39" y="21060"/>
                  </a:cubicBezTo>
                  <a:cubicBezTo>
                    <a:pt x="290" y="21600"/>
                    <a:pt x="1797" y="20520"/>
                    <a:pt x="5565" y="16740"/>
                  </a:cubicBezTo>
                  <a:cubicBezTo>
                    <a:pt x="9332" y="12960"/>
                    <a:pt x="15360" y="6480"/>
                    <a:pt x="2138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" name="Line"/>
            <p:cNvSpPr/>
            <p:nvPr/>
          </p:nvSpPr>
          <p:spPr>
            <a:xfrm>
              <a:off x="1886362" y="3039710"/>
              <a:ext cx="228188" cy="289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110" fill="norm" stroke="1" extrusionOk="0">
                  <a:moveTo>
                    <a:pt x="18391" y="2938"/>
                  </a:moveTo>
                  <a:cubicBezTo>
                    <a:pt x="18391" y="2167"/>
                    <a:pt x="18391" y="1395"/>
                    <a:pt x="17994" y="778"/>
                  </a:cubicBezTo>
                  <a:cubicBezTo>
                    <a:pt x="17598" y="161"/>
                    <a:pt x="16805" y="-302"/>
                    <a:pt x="14625" y="238"/>
                  </a:cubicBezTo>
                  <a:cubicBezTo>
                    <a:pt x="12446" y="778"/>
                    <a:pt x="8879" y="2321"/>
                    <a:pt x="6897" y="3478"/>
                  </a:cubicBezTo>
                  <a:cubicBezTo>
                    <a:pt x="4915" y="4635"/>
                    <a:pt x="4519" y="5407"/>
                    <a:pt x="4420" y="6178"/>
                  </a:cubicBezTo>
                  <a:cubicBezTo>
                    <a:pt x="4321" y="6949"/>
                    <a:pt x="4519" y="7721"/>
                    <a:pt x="5113" y="8107"/>
                  </a:cubicBezTo>
                  <a:cubicBezTo>
                    <a:pt x="5708" y="8492"/>
                    <a:pt x="6699" y="8492"/>
                    <a:pt x="7987" y="8492"/>
                  </a:cubicBezTo>
                  <a:cubicBezTo>
                    <a:pt x="9275" y="8492"/>
                    <a:pt x="10860" y="8492"/>
                    <a:pt x="11455" y="8955"/>
                  </a:cubicBezTo>
                  <a:cubicBezTo>
                    <a:pt x="12049" y="9418"/>
                    <a:pt x="11653" y="10344"/>
                    <a:pt x="10068" y="11655"/>
                  </a:cubicBezTo>
                  <a:cubicBezTo>
                    <a:pt x="8482" y="12967"/>
                    <a:pt x="5708" y="14664"/>
                    <a:pt x="3924" y="15821"/>
                  </a:cubicBezTo>
                  <a:cubicBezTo>
                    <a:pt x="2141" y="16978"/>
                    <a:pt x="1348" y="17595"/>
                    <a:pt x="754" y="18367"/>
                  </a:cubicBezTo>
                  <a:cubicBezTo>
                    <a:pt x="159" y="19138"/>
                    <a:pt x="-237" y="20064"/>
                    <a:pt x="159" y="20604"/>
                  </a:cubicBezTo>
                  <a:cubicBezTo>
                    <a:pt x="556" y="21144"/>
                    <a:pt x="1745" y="21298"/>
                    <a:pt x="5411" y="20835"/>
                  </a:cubicBezTo>
                  <a:cubicBezTo>
                    <a:pt x="9077" y="20372"/>
                    <a:pt x="15220" y="19292"/>
                    <a:pt x="21363" y="182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" name="Line"/>
            <p:cNvSpPr/>
            <p:nvPr/>
          </p:nvSpPr>
          <p:spPr>
            <a:xfrm>
              <a:off x="2197100" y="3048272"/>
              <a:ext cx="215901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3221"/>
                    <a:pt x="7200" y="6442"/>
                    <a:pt x="10800" y="10042"/>
                  </a:cubicBezTo>
                  <a:cubicBezTo>
                    <a:pt x="14400" y="13642"/>
                    <a:pt x="18000" y="1762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" name="Line"/>
            <p:cNvSpPr/>
            <p:nvPr/>
          </p:nvSpPr>
          <p:spPr>
            <a:xfrm>
              <a:off x="2226404" y="3000561"/>
              <a:ext cx="199297" cy="377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545" fill="norm" stroke="1" extrusionOk="0">
                  <a:moveTo>
                    <a:pt x="21408" y="1272"/>
                  </a:moveTo>
                  <a:cubicBezTo>
                    <a:pt x="20953" y="669"/>
                    <a:pt x="20499" y="66"/>
                    <a:pt x="19703" y="5"/>
                  </a:cubicBezTo>
                  <a:cubicBezTo>
                    <a:pt x="18907" y="-55"/>
                    <a:pt x="17770" y="428"/>
                    <a:pt x="14928" y="2298"/>
                  </a:cubicBezTo>
                  <a:cubicBezTo>
                    <a:pt x="12086" y="4168"/>
                    <a:pt x="7539" y="7427"/>
                    <a:pt x="4583" y="10021"/>
                  </a:cubicBezTo>
                  <a:cubicBezTo>
                    <a:pt x="1627" y="12615"/>
                    <a:pt x="263" y="14546"/>
                    <a:pt x="35" y="16356"/>
                  </a:cubicBezTo>
                  <a:cubicBezTo>
                    <a:pt x="-192" y="18166"/>
                    <a:pt x="717" y="19856"/>
                    <a:pt x="1627" y="215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" name="Line"/>
            <p:cNvSpPr/>
            <p:nvPr/>
          </p:nvSpPr>
          <p:spPr>
            <a:xfrm>
              <a:off x="2457450" y="3251472"/>
              <a:ext cx="254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" name="Line"/>
            <p:cNvSpPr/>
            <p:nvPr/>
          </p:nvSpPr>
          <p:spPr>
            <a:xfrm>
              <a:off x="2501900" y="3111772"/>
              <a:ext cx="190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" name="Line"/>
            <p:cNvSpPr/>
            <p:nvPr/>
          </p:nvSpPr>
          <p:spPr>
            <a:xfrm>
              <a:off x="2051050" y="3481014"/>
              <a:ext cx="469901" cy="43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2" fill="norm" stroke="1" extrusionOk="0">
                  <a:moveTo>
                    <a:pt x="0" y="21142"/>
                  </a:moveTo>
                  <a:cubicBezTo>
                    <a:pt x="2724" y="17028"/>
                    <a:pt x="5449" y="12913"/>
                    <a:pt x="8562" y="8799"/>
                  </a:cubicBezTo>
                  <a:cubicBezTo>
                    <a:pt x="11676" y="4685"/>
                    <a:pt x="15178" y="571"/>
                    <a:pt x="17416" y="56"/>
                  </a:cubicBezTo>
                  <a:cubicBezTo>
                    <a:pt x="19654" y="-458"/>
                    <a:pt x="20627" y="2628"/>
                    <a:pt x="21600" y="57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" name="Line"/>
            <p:cNvSpPr/>
            <p:nvPr/>
          </p:nvSpPr>
          <p:spPr>
            <a:xfrm>
              <a:off x="2224616" y="3619510"/>
              <a:ext cx="194734" cy="190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2" fill="norm" stroke="1" extrusionOk="0">
                  <a:moveTo>
                    <a:pt x="470" y="5726"/>
                  </a:moveTo>
                  <a:cubicBezTo>
                    <a:pt x="235" y="8337"/>
                    <a:pt x="0" y="10948"/>
                    <a:pt x="0" y="12847"/>
                  </a:cubicBezTo>
                  <a:cubicBezTo>
                    <a:pt x="0" y="14746"/>
                    <a:pt x="235" y="15933"/>
                    <a:pt x="352" y="17594"/>
                  </a:cubicBezTo>
                  <a:cubicBezTo>
                    <a:pt x="470" y="19256"/>
                    <a:pt x="470" y="21392"/>
                    <a:pt x="939" y="21392"/>
                  </a:cubicBezTo>
                  <a:cubicBezTo>
                    <a:pt x="1409" y="21392"/>
                    <a:pt x="2348" y="19256"/>
                    <a:pt x="3639" y="15695"/>
                  </a:cubicBezTo>
                  <a:cubicBezTo>
                    <a:pt x="4930" y="12135"/>
                    <a:pt x="6574" y="7150"/>
                    <a:pt x="7865" y="4065"/>
                  </a:cubicBezTo>
                  <a:cubicBezTo>
                    <a:pt x="9157" y="979"/>
                    <a:pt x="10096" y="-208"/>
                    <a:pt x="11974" y="29"/>
                  </a:cubicBezTo>
                  <a:cubicBezTo>
                    <a:pt x="13852" y="267"/>
                    <a:pt x="16670" y="1928"/>
                    <a:pt x="18430" y="5489"/>
                  </a:cubicBezTo>
                  <a:cubicBezTo>
                    <a:pt x="20191" y="9049"/>
                    <a:pt x="20896" y="14508"/>
                    <a:pt x="21600" y="199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" name="Line"/>
            <p:cNvSpPr/>
            <p:nvPr/>
          </p:nvSpPr>
          <p:spPr>
            <a:xfrm>
              <a:off x="3309873" y="2799775"/>
              <a:ext cx="347727" cy="1229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6" h="21518" fill="norm" stroke="1" extrusionOk="0">
                  <a:moveTo>
                    <a:pt x="21506" y="1238"/>
                  </a:moveTo>
                  <a:cubicBezTo>
                    <a:pt x="20721" y="830"/>
                    <a:pt x="19935" y="423"/>
                    <a:pt x="18822" y="200"/>
                  </a:cubicBezTo>
                  <a:cubicBezTo>
                    <a:pt x="17710" y="-22"/>
                    <a:pt x="16270" y="-59"/>
                    <a:pt x="14175" y="89"/>
                  </a:cubicBezTo>
                  <a:cubicBezTo>
                    <a:pt x="12081" y="237"/>
                    <a:pt x="9331" y="571"/>
                    <a:pt x="7564" y="1034"/>
                  </a:cubicBezTo>
                  <a:cubicBezTo>
                    <a:pt x="5797" y="1497"/>
                    <a:pt x="5011" y="2090"/>
                    <a:pt x="5077" y="2720"/>
                  </a:cubicBezTo>
                  <a:cubicBezTo>
                    <a:pt x="5142" y="3350"/>
                    <a:pt x="6059" y="4016"/>
                    <a:pt x="7302" y="4850"/>
                  </a:cubicBezTo>
                  <a:cubicBezTo>
                    <a:pt x="8546" y="5684"/>
                    <a:pt x="10117" y="6684"/>
                    <a:pt x="10837" y="7629"/>
                  </a:cubicBezTo>
                  <a:cubicBezTo>
                    <a:pt x="11557" y="8574"/>
                    <a:pt x="11426" y="9463"/>
                    <a:pt x="10510" y="10148"/>
                  </a:cubicBezTo>
                  <a:cubicBezTo>
                    <a:pt x="9593" y="10834"/>
                    <a:pt x="7891" y="11315"/>
                    <a:pt x="6451" y="11612"/>
                  </a:cubicBezTo>
                  <a:cubicBezTo>
                    <a:pt x="5011" y="11908"/>
                    <a:pt x="3833" y="12019"/>
                    <a:pt x="2917" y="12056"/>
                  </a:cubicBezTo>
                  <a:cubicBezTo>
                    <a:pt x="2001" y="12093"/>
                    <a:pt x="1346" y="12056"/>
                    <a:pt x="1281" y="11964"/>
                  </a:cubicBezTo>
                  <a:cubicBezTo>
                    <a:pt x="1215" y="11871"/>
                    <a:pt x="1739" y="11723"/>
                    <a:pt x="2655" y="11649"/>
                  </a:cubicBezTo>
                  <a:cubicBezTo>
                    <a:pt x="3571" y="11575"/>
                    <a:pt x="4881" y="11575"/>
                    <a:pt x="6321" y="11778"/>
                  </a:cubicBezTo>
                  <a:cubicBezTo>
                    <a:pt x="7761" y="11982"/>
                    <a:pt x="9331" y="12390"/>
                    <a:pt x="9855" y="12927"/>
                  </a:cubicBezTo>
                  <a:cubicBezTo>
                    <a:pt x="10379" y="13464"/>
                    <a:pt x="9855" y="14131"/>
                    <a:pt x="8611" y="14983"/>
                  </a:cubicBezTo>
                  <a:cubicBezTo>
                    <a:pt x="7368" y="15835"/>
                    <a:pt x="5404" y="16873"/>
                    <a:pt x="3833" y="17799"/>
                  </a:cubicBezTo>
                  <a:cubicBezTo>
                    <a:pt x="2262" y="18725"/>
                    <a:pt x="1084" y="19540"/>
                    <a:pt x="495" y="20059"/>
                  </a:cubicBezTo>
                  <a:cubicBezTo>
                    <a:pt x="-94" y="20578"/>
                    <a:pt x="-94" y="20800"/>
                    <a:pt x="168" y="20985"/>
                  </a:cubicBezTo>
                  <a:cubicBezTo>
                    <a:pt x="430" y="21171"/>
                    <a:pt x="953" y="21319"/>
                    <a:pt x="2393" y="21411"/>
                  </a:cubicBezTo>
                  <a:cubicBezTo>
                    <a:pt x="3833" y="21504"/>
                    <a:pt x="6190" y="21541"/>
                    <a:pt x="8808" y="21504"/>
                  </a:cubicBezTo>
                  <a:cubicBezTo>
                    <a:pt x="11426" y="21467"/>
                    <a:pt x="14306" y="21356"/>
                    <a:pt x="17186" y="212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" name="Line"/>
            <p:cNvSpPr/>
            <p:nvPr/>
          </p:nvSpPr>
          <p:spPr>
            <a:xfrm>
              <a:off x="5122099" y="2749838"/>
              <a:ext cx="205552" cy="271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4" h="21332" fill="norm" stroke="1" extrusionOk="0">
                  <a:moveTo>
                    <a:pt x="19420" y="3987"/>
                  </a:moveTo>
                  <a:cubicBezTo>
                    <a:pt x="19641" y="2824"/>
                    <a:pt x="19861" y="1661"/>
                    <a:pt x="19420" y="913"/>
                  </a:cubicBezTo>
                  <a:cubicBezTo>
                    <a:pt x="18980" y="165"/>
                    <a:pt x="17877" y="-167"/>
                    <a:pt x="15894" y="82"/>
                  </a:cubicBezTo>
                  <a:cubicBezTo>
                    <a:pt x="13910" y="331"/>
                    <a:pt x="11045" y="1162"/>
                    <a:pt x="8290" y="3322"/>
                  </a:cubicBezTo>
                  <a:cubicBezTo>
                    <a:pt x="5535" y="5482"/>
                    <a:pt x="2890" y="8971"/>
                    <a:pt x="1457" y="11879"/>
                  </a:cubicBezTo>
                  <a:cubicBezTo>
                    <a:pt x="24" y="14787"/>
                    <a:pt x="-196" y="17113"/>
                    <a:pt x="135" y="18608"/>
                  </a:cubicBezTo>
                  <a:cubicBezTo>
                    <a:pt x="465" y="20104"/>
                    <a:pt x="1347" y="20768"/>
                    <a:pt x="3661" y="21101"/>
                  </a:cubicBezTo>
                  <a:cubicBezTo>
                    <a:pt x="5975" y="21433"/>
                    <a:pt x="9722" y="21433"/>
                    <a:pt x="12918" y="20935"/>
                  </a:cubicBezTo>
                  <a:cubicBezTo>
                    <a:pt x="16114" y="20436"/>
                    <a:pt x="18759" y="19439"/>
                    <a:pt x="21404" y="184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" name="Line"/>
            <p:cNvSpPr/>
            <p:nvPr/>
          </p:nvSpPr>
          <p:spPr>
            <a:xfrm>
              <a:off x="5492749" y="2768872"/>
              <a:ext cx="190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" name="Line"/>
            <p:cNvSpPr/>
            <p:nvPr/>
          </p:nvSpPr>
          <p:spPr>
            <a:xfrm>
              <a:off x="3841749" y="2870472"/>
              <a:ext cx="209551" cy="199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4" fill="norm" stroke="1" extrusionOk="0">
                  <a:moveTo>
                    <a:pt x="0" y="675"/>
                  </a:moveTo>
                  <a:cubicBezTo>
                    <a:pt x="1527" y="5625"/>
                    <a:pt x="3055" y="10575"/>
                    <a:pt x="4255" y="13838"/>
                  </a:cubicBezTo>
                  <a:cubicBezTo>
                    <a:pt x="5455" y="17100"/>
                    <a:pt x="6327" y="18675"/>
                    <a:pt x="7200" y="19800"/>
                  </a:cubicBezTo>
                  <a:cubicBezTo>
                    <a:pt x="8073" y="20925"/>
                    <a:pt x="8945" y="21600"/>
                    <a:pt x="10145" y="20925"/>
                  </a:cubicBezTo>
                  <a:cubicBezTo>
                    <a:pt x="11345" y="20250"/>
                    <a:pt x="12873" y="18225"/>
                    <a:pt x="14400" y="14850"/>
                  </a:cubicBezTo>
                  <a:cubicBezTo>
                    <a:pt x="15927" y="11475"/>
                    <a:pt x="17455" y="6750"/>
                    <a:pt x="18655" y="4050"/>
                  </a:cubicBezTo>
                  <a:cubicBezTo>
                    <a:pt x="19855" y="1350"/>
                    <a:pt x="20727" y="67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" name="Line"/>
            <p:cNvSpPr/>
            <p:nvPr/>
          </p:nvSpPr>
          <p:spPr>
            <a:xfrm>
              <a:off x="4083049" y="2895872"/>
              <a:ext cx="3175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" name="Line"/>
            <p:cNvSpPr/>
            <p:nvPr/>
          </p:nvSpPr>
          <p:spPr>
            <a:xfrm>
              <a:off x="4088830" y="2820158"/>
              <a:ext cx="19620" cy="94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1" h="21023" fill="norm" stroke="1" extrusionOk="0">
                  <a:moveTo>
                    <a:pt x="13541" y="21023"/>
                  </a:moveTo>
                  <a:cubicBezTo>
                    <a:pt x="11381" y="16797"/>
                    <a:pt x="9221" y="12571"/>
                    <a:pt x="5981" y="8580"/>
                  </a:cubicBezTo>
                  <a:cubicBezTo>
                    <a:pt x="2741" y="4588"/>
                    <a:pt x="-1579" y="832"/>
                    <a:pt x="581" y="127"/>
                  </a:cubicBezTo>
                  <a:cubicBezTo>
                    <a:pt x="2741" y="-577"/>
                    <a:pt x="11381" y="1771"/>
                    <a:pt x="20021" y="41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" name="Line"/>
            <p:cNvSpPr/>
            <p:nvPr/>
          </p:nvSpPr>
          <p:spPr>
            <a:xfrm>
              <a:off x="4141906" y="2867125"/>
              <a:ext cx="195144" cy="159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0904" fill="norm" stroke="1" extrusionOk="0">
                  <a:moveTo>
                    <a:pt x="13748" y="4592"/>
                  </a:moveTo>
                  <a:cubicBezTo>
                    <a:pt x="12355" y="2653"/>
                    <a:pt x="10961" y="715"/>
                    <a:pt x="9103" y="161"/>
                  </a:cubicBezTo>
                  <a:cubicBezTo>
                    <a:pt x="7245" y="-393"/>
                    <a:pt x="4923" y="438"/>
                    <a:pt x="3181" y="3345"/>
                  </a:cubicBezTo>
                  <a:cubicBezTo>
                    <a:pt x="1439" y="6253"/>
                    <a:pt x="278" y="11238"/>
                    <a:pt x="45" y="14561"/>
                  </a:cubicBezTo>
                  <a:cubicBezTo>
                    <a:pt x="-187" y="17884"/>
                    <a:pt x="510" y="19545"/>
                    <a:pt x="1439" y="20376"/>
                  </a:cubicBezTo>
                  <a:cubicBezTo>
                    <a:pt x="2368" y="21207"/>
                    <a:pt x="3529" y="21207"/>
                    <a:pt x="5155" y="19269"/>
                  </a:cubicBezTo>
                  <a:cubicBezTo>
                    <a:pt x="6781" y="17330"/>
                    <a:pt x="8871" y="13453"/>
                    <a:pt x="10265" y="10269"/>
                  </a:cubicBezTo>
                  <a:cubicBezTo>
                    <a:pt x="11658" y="7084"/>
                    <a:pt x="12355" y="4592"/>
                    <a:pt x="12819" y="4176"/>
                  </a:cubicBezTo>
                  <a:cubicBezTo>
                    <a:pt x="13284" y="3761"/>
                    <a:pt x="13516" y="5422"/>
                    <a:pt x="14910" y="8469"/>
                  </a:cubicBezTo>
                  <a:cubicBezTo>
                    <a:pt x="16303" y="11515"/>
                    <a:pt x="18858" y="15945"/>
                    <a:pt x="21413" y="203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" name="Line"/>
            <p:cNvSpPr/>
            <p:nvPr/>
          </p:nvSpPr>
          <p:spPr>
            <a:xfrm>
              <a:off x="5398508" y="2749562"/>
              <a:ext cx="252993" cy="262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259" fill="norm" stroke="1" extrusionOk="0">
                  <a:moveTo>
                    <a:pt x="2074" y="2593"/>
                  </a:moveTo>
                  <a:cubicBezTo>
                    <a:pt x="2614" y="1393"/>
                    <a:pt x="3154" y="193"/>
                    <a:pt x="3514" y="21"/>
                  </a:cubicBezTo>
                  <a:cubicBezTo>
                    <a:pt x="3874" y="-150"/>
                    <a:pt x="4054" y="707"/>
                    <a:pt x="3694" y="3279"/>
                  </a:cubicBezTo>
                  <a:cubicBezTo>
                    <a:pt x="3334" y="5850"/>
                    <a:pt x="2434" y="10136"/>
                    <a:pt x="1714" y="12964"/>
                  </a:cubicBezTo>
                  <a:cubicBezTo>
                    <a:pt x="994" y="15793"/>
                    <a:pt x="454" y="17164"/>
                    <a:pt x="184" y="18364"/>
                  </a:cubicBezTo>
                  <a:cubicBezTo>
                    <a:pt x="-86" y="19564"/>
                    <a:pt x="-86" y="20593"/>
                    <a:pt x="364" y="21021"/>
                  </a:cubicBezTo>
                  <a:cubicBezTo>
                    <a:pt x="814" y="21450"/>
                    <a:pt x="1714" y="21279"/>
                    <a:pt x="4864" y="20679"/>
                  </a:cubicBezTo>
                  <a:cubicBezTo>
                    <a:pt x="8014" y="20079"/>
                    <a:pt x="13414" y="19050"/>
                    <a:pt x="16564" y="18450"/>
                  </a:cubicBezTo>
                  <a:cubicBezTo>
                    <a:pt x="19714" y="17850"/>
                    <a:pt x="20614" y="17679"/>
                    <a:pt x="21514" y="175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" name="Line"/>
            <p:cNvSpPr/>
            <p:nvPr/>
          </p:nvSpPr>
          <p:spPr>
            <a:xfrm>
              <a:off x="5767916" y="2806972"/>
              <a:ext cx="4235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5718"/>
                    <a:pt x="0" y="11435"/>
                    <a:pt x="0" y="15035"/>
                  </a:cubicBezTo>
                  <a:cubicBezTo>
                    <a:pt x="0" y="18635"/>
                    <a:pt x="10800" y="2011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" name="Line"/>
            <p:cNvSpPr/>
            <p:nvPr/>
          </p:nvSpPr>
          <p:spPr>
            <a:xfrm>
              <a:off x="5614575" y="2749822"/>
              <a:ext cx="335375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1600" fill="norm" stroke="1" extrusionOk="0">
                  <a:moveTo>
                    <a:pt x="2760" y="21600"/>
                  </a:moveTo>
                  <a:cubicBezTo>
                    <a:pt x="1950" y="19886"/>
                    <a:pt x="1140" y="18171"/>
                    <a:pt x="600" y="16457"/>
                  </a:cubicBezTo>
                  <a:cubicBezTo>
                    <a:pt x="60" y="14743"/>
                    <a:pt x="-210" y="13029"/>
                    <a:pt x="195" y="11486"/>
                  </a:cubicBezTo>
                  <a:cubicBezTo>
                    <a:pt x="600" y="9943"/>
                    <a:pt x="1680" y="8571"/>
                    <a:pt x="4448" y="6857"/>
                  </a:cubicBezTo>
                  <a:cubicBezTo>
                    <a:pt x="7215" y="5143"/>
                    <a:pt x="11670" y="3086"/>
                    <a:pt x="14775" y="1886"/>
                  </a:cubicBezTo>
                  <a:cubicBezTo>
                    <a:pt x="17880" y="686"/>
                    <a:pt x="19635" y="343"/>
                    <a:pt x="2139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" name="Line"/>
            <p:cNvSpPr/>
            <p:nvPr/>
          </p:nvSpPr>
          <p:spPr>
            <a:xfrm>
              <a:off x="4233292" y="3605146"/>
              <a:ext cx="256158" cy="340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6" h="21298" fill="norm" stroke="1" extrusionOk="0">
                  <a:moveTo>
                    <a:pt x="18770" y="1711"/>
                  </a:moveTo>
                  <a:cubicBezTo>
                    <a:pt x="19656" y="1049"/>
                    <a:pt x="20541" y="386"/>
                    <a:pt x="20452" y="121"/>
                  </a:cubicBezTo>
                  <a:cubicBezTo>
                    <a:pt x="20364" y="-144"/>
                    <a:pt x="19301" y="-11"/>
                    <a:pt x="16734" y="916"/>
                  </a:cubicBezTo>
                  <a:cubicBezTo>
                    <a:pt x="14167" y="1844"/>
                    <a:pt x="10095" y="3566"/>
                    <a:pt x="7439" y="4892"/>
                  </a:cubicBezTo>
                  <a:cubicBezTo>
                    <a:pt x="4783" y="6217"/>
                    <a:pt x="3544" y="7144"/>
                    <a:pt x="2747" y="7939"/>
                  </a:cubicBezTo>
                  <a:cubicBezTo>
                    <a:pt x="1951" y="8735"/>
                    <a:pt x="1596" y="9397"/>
                    <a:pt x="1862" y="9795"/>
                  </a:cubicBezTo>
                  <a:cubicBezTo>
                    <a:pt x="2128" y="10192"/>
                    <a:pt x="3013" y="10325"/>
                    <a:pt x="4783" y="10325"/>
                  </a:cubicBezTo>
                  <a:cubicBezTo>
                    <a:pt x="6554" y="10325"/>
                    <a:pt x="9210" y="10192"/>
                    <a:pt x="10980" y="10192"/>
                  </a:cubicBezTo>
                  <a:cubicBezTo>
                    <a:pt x="12751" y="10192"/>
                    <a:pt x="13636" y="10325"/>
                    <a:pt x="13813" y="10722"/>
                  </a:cubicBezTo>
                  <a:cubicBezTo>
                    <a:pt x="13990" y="11120"/>
                    <a:pt x="13459" y="11782"/>
                    <a:pt x="11600" y="12975"/>
                  </a:cubicBezTo>
                  <a:cubicBezTo>
                    <a:pt x="9741" y="14168"/>
                    <a:pt x="6554" y="15890"/>
                    <a:pt x="4429" y="17017"/>
                  </a:cubicBezTo>
                  <a:cubicBezTo>
                    <a:pt x="2305" y="18143"/>
                    <a:pt x="1242" y="18673"/>
                    <a:pt x="623" y="19269"/>
                  </a:cubicBezTo>
                  <a:cubicBezTo>
                    <a:pt x="3" y="19866"/>
                    <a:pt x="-174" y="20528"/>
                    <a:pt x="180" y="20926"/>
                  </a:cubicBezTo>
                  <a:cubicBezTo>
                    <a:pt x="534" y="21323"/>
                    <a:pt x="1419" y="21456"/>
                    <a:pt x="5049" y="21058"/>
                  </a:cubicBezTo>
                  <a:cubicBezTo>
                    <a:pt x="8678" y="20661"/>
                    <a:pt x="15052" y="19733"/>
                    <a:pt x="21426" y="188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" name="Line"/>
            <p:cNvSpPr/>
            <p:nvPr/>
          </p:nvSpPr>
          <p:spPr>
            <a:xfrm>
              <a:off x="4527499" y="3645288"/>
              <a:ext cx="241352" cy="222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385" fill="norm" stroke="1" extrusionOk="0">
                  <a:moveTo>
                    <a:pt x="568" y="2434"/>
                  </a:moveTo>
                  <a:cubicBezTo>
                    <a:pt x="193" y="1415"/>
                    <a:pt x="-183" y="396"/>
                    <a:pt x="99" y="91"/>
                  </a:cubicBezTo>
                  <a:cubicBezTo>
                    <a:pt x="380" y="-215"/>
                    <a:pt x="1320" y="193"/>
                    <a:pt x="3386" y="2230"/>
                  </a:cubicBezTo>
                  <a:cubicBezTo>
                    <a:pt x="5452" y="4268"/>
                    <a:pt x="8645" y="7936"/>
                    <a:pt x="11838" y="11400"/>
                  </a:cubicBezTo>
                  <a:cubicBezTo>
                    <a:pt x="15031" y="14864"/>
                    <a:pt x="18224" y="18125"/>
                    <a:pt x="21417" y="213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" name="Line"/>
            <p:cNvSpPr/>
            <p:nvPr/>
          </p:nvSpPr>
          <p:spPr>
            <a:xfrm>
              <a:off x="4572485" y="3621473"/>
              <a:ext cx="196365" cy="398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7" h="21508" fill="norm" stroke="1" extrusionOk="0">
                  <a:moveTo>
                    <a:pt x="21317" y="594"/>
                  </a:moveTo>
                  <a:cubicBezTo>
                    <a:pt x="20398" y="251"/>
                    <a:pt x="19479" y="-92"/>
                    <a:pt x="18560" y="22"/>
                  </a:cubicBezTo>
                  <a:cubicBezTo>
                    <a:pt x="17640" y="137"/>
                    <a:pt x="16721" y="708"/>
                    <a:pt x="14308" y="2708"/>
                  </a:cubicBezTo>
                  <a:cubicBezTo>
                    <a:pt x="11896" y="4708"/>
                    <a:pt x="7989" y="8137"/>
                    <a:pt x="5117" y="10937"/>
                  </a:cubicBezTo>
                  <a:cubicBezTo>
                    <a:pt x="2245" y="13737"/>
                    <a:pt x="406" y="15908"/>
                    <a:pt x="62" y="17565"/>
                  </a:cubicBezTo>
                  <a:cubicBezTo>
                    <a:pt x="-283" y="19222"/>
                    <a:pt x="866" y="20365"/>
                    <a:pt x="2015" y="215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" name="Line"/>
            <p:cNvSpPr/>
            <p:nvPr/>
          </p:nvSpPr>
          <p:spPr>
            <a:xfrm>
              <a:off x="4800599" y="3822972"/>
              <a:ext cx="127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" name="Line"/>
            <p:cNvSpPr/>
            <p:nvPr/>
          </p:nvSpPr>
          <p:spPr>
            <a:xfrm>
              <a:off x="4800599" y="3708672"/>
              <a:ext cx="254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" name="Line"/>
            <p:cNvSpPr/>
            <p:nvPr/>
          </p:nvSpPr>
          <p:spPr>
            <a:xfrm>
              <a:off x="4324349" y="4093759"/>
              <a:ext cx="476251" cy="40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95" fill="norm" stroke="1" extrusionOk="0">
                  <a:moveTo>
                    <a:pt x="0" y="20595"/>
                  </a:moveTo>
                  <a:cubicBezTo>
                    <a:pt x="3072" y="13035"/>
                    <a:pt x="6144" y="5475"/>
                    <a:pt x="9312" y="2235"/>
                  </a:cubicBezTo>
                  <a:cubicBezTo>
                    <a:pt x="12480" y="-1005"/>
                    <a:pt x="15744" y="75"/>
                    <a:pt x="17808" y="615"/>
                  </a:cubicBezTo>
                  <a:cubicBezTo>
                    <a:pt x="19872" y="1155"/>
                    <a:pt x="20736" y="1155"/>
                    <a:pt x="21600" y="11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" name="Line"/>
            <p:cNvSpPr/>
            <p:nvPr/>
          </p:nvSpPr>
          <p:spPr>
            <a:xfrm>
              <a:off x="4544218" y="4200532"/>
              <a:ext cx="161132" cy="185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5" h="20824" fill="norm" stroke="1" extrusionOk="0">
                  <a:moveTo>
                    <a:pt x="6207" y="1098"/>
                  </a:moveTo>
                  <a:cubicBezTo>
                    <a:pt x="4804" y="1810"/>
                    <a:pt x="3402" y="2522"/>
                    <a:pt x="2420" y="5370"/>
                  </a:cubicBezTo>
                  <a:cubicBezTo>
                    <a:pt x="1438" y="8218"/>
                    <a:pt x="877" y="13203"/>
                    <a:pt x="597" y="16407"/>
                  </a:cubicBezTo>
                  <a:cubicBezTo>
                    <a:pt x="316" y="19612"/>
                    <a:pt x="316" y="21036"/>
                    <a:pt x="176" y="20799"/>
                  </a:cubicBezTo>
                  <a:cubicBezTo>
                    <a:pt x="36" y="20561"/>
                    <a:pt x="-245" y="18662"/>
                    <a:pt x="456" y="15577"/>
                  </a:cubicBezTo>
                  <a:cubicBezTo>
                    <a:pt x="1158" y="12491"/>
                    <a:pt x="2841" y="8218"/>
                    <a:pt x="4103" y="5489"/>
                  </a:cubicBezTo>
                  <a:cubicBezTo>
                    <a:pt x="5365" y="2759"/>
                    <a:pt x="6207" y="1572"/>
                    <a:pt x="7329" y="741"/>
                  </a:cubicBezTo>
                  <a:cubicBezTo>
                    <a:pt x="8451" y="-89"/>
                    <a:pt x="9854" y="-564"/>
                    <a:pt x="11817" y="1216"/>
                  </a:cubicBezTo>
                  <a:cubicBezTo>
                    <a:pt x="13781" y="2996"/>
                    <a:pt x="16306" y="7032"/>
                    <a:pt x="17989" y="10473"/>
                  </a:cubicBezTo>
                  <a:cubicBezTo>
                    <a:pt x="19672" y="13915"/>
                    <a:pt x="20513" y="16763"/>
                    <a:pt x="21355" y="196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" name="Line"/>
            <p:cNvSpPr/>
            <p:nvPr/>
          </p:nvSpPr>
          <p:spPr>
            <a:xfrm>
              <a:off x="5562599" y="3956322"/>
              <a:ext cx="1270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" name="Line"/>
            <p:cNvSpPr/>
            <p:nvPr/>
          </p:nvSpPr>
          <p:spPr>
            <a:xfrm>
              <a:off x="5568899" y="3821846"/>
              <a:ext cx="25452" cy="39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8" h="20015" fill="norm" stroke="1" extrusionOk="0">
                  <a:moveTo>
                    <a:pt x="5024" y="20015"/>
                  </a:moveTo>
                  <a:cubicBezTo>
                    <a:pt x="1701" y="11375"/>
                    <a:pt x="-1622" y="2735"/>
                    <a:pt x="870" y="575"/>
                  </a:cubicBezTo>
                  <a:cubicBezTo>
                    <a:pt x="3363" y="-1585"/>
                    <a:pt x="11670" y="2735"/>
                    <a:pt x="19978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" name="Line"/>
            <p:cNvSpPr/>
            <p:nvPr/>
          </p:nvSpPr>
          <p:spPr>
            <a:xfrm>
              <a:off x="5607049" y="3874242"/>
              <a:ext cx="146051" cy="223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1" fill="norm" stroke="1" extrusionOk="0">
                  <a:moveTo>
                    <a:pt x="21600" y="2377"/>
                  </a:moveTo>
                  <a:cubicBezTo>
                    <a:pt x="18470" y="1570"/>
                    <a:pt x="15339" y="762"/>
                    <a:pt x="12835" y="359"/>
                  </a:cubicBezTo>
                  <a:cubicBezTo>
                    <a:pt x="10330" y="-45"/>
                    <a:pt x="8452" y="-45"/>
                    <a:pt x="6730" y="56"/>
                  </a:cubicBezTo>
                  <a:cubicBezTo>
                    <a:pt x="5009" y="157"/>
                    <a:pt x="3443" y="359"/>
                    <a:pt x="2504" y="964"/>
                  </a:cubicBezTo>
                  <a:cubicBezTo>
                    <a:pt x="1565" y="1570"/>
                    <a:pt x="1252" y="2579"/>
                    <a:pt x="3913" y="4093"/>
                  </a:cubicBezTo>
                  <a:cubicBezTo>
                    <a:pt x="6574" y="5607"/>
                    <a:pt x="12209" y="7626"/>
                    <a:pt x="15339" y="9948"/>
                  </a:cubicBezTo>
                  <a:cubicBezTo>
                    <a:pt x="18470" y="12269"/>
                    <a:pt x="19096" y="14893"/>
                    <a:pt x="17843" y="16811"/>
                  </a:cubicBezTo>
                  <a:cubicBezTo>
                    <a:pt x="16591" y="18729"/>
                    <a:pt x="13461" y="19940"/>
                    <a:pt x="10643" y="20647"/>
                  </a:cubicBezTo>
                  <a:cubicBezTo>
                    <a:pt x="7826" y="21353"/>
                    <a:pt x="5322" y="21555"/>
                    <a:pt x="3600" y="20748"/>
                  </a:cubicBezTo>
                  <a:cubicBezTo>
                    <a:pt x="1878" y="19940"/>
                    <a:pt x="939" y="18123"/>
                    <a:pt x="0" y="163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" name="Line"/>
            <p:cNvSpPr/>
            <p:nvPr/>
          </p:nvSpPr>
          <p:spPr>
            <a:xfrm>
              <a:off x="6325110" y="3594372"/>
              <a:ext cx="475740" cy="418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134" fill="norm" stroke="1" extrusionOk="0">
                  <a:moveTo>
                    <a:pt x="7718" y="0"/>
                  </a:moveTo>
                  <a:cubicBezTo>
                    <a:pt x="7145" y="3529"/>
                    <a:pt x="6571" y="7057"/>
                    <a:pt x="5998" y="10693"/>
                  </a:cubicBezTo>
                  <a:cubicBezTo>
                    <a:pt x="5424" y="14329"/>
                    <a:pt x="4851" y="18071"/>
                    <a:pt x="4516" y="19836"/>
                  </a:cubicBezTo>
                  <a:cubicBezTo>
                    <a:pt x="4182" y="21600"/>
                    <a:pt x="4086" y="21386"/>
                    <a:pt x="3656" y="20263"/>
                  </a:cubicBezTo>
                  <a:cubicBezTo>
                    <a:pt x="3226" y="19141"/>
                    <a:pt x="2462" y="17109"/>
                    <a:pt x="1697" y="15933"/>
                  </a:cubicBezTo>
                  <a:cubicBezTo>
                    <a:pt x="932" y="14756"/>
                    <a:pt x="168" y="14436"/>
                    <a:pt x="24" y="14382"/>
                  </a:cubicBezTo>
                  <a:cubicBezTo>
                    <a:pt x="-119" y="14329"/>
                    <a:pt x="359" y="14543"/>
                    <a:pt x="1506" y="13954"/>
                  </a:cubicBezTo>
                  <a:cubicBezTo>
                    <a:pt x="2653" y="13366"/>
                    <a:pt x="4469" y="11976"/>
                    <a:pt x="6141" y="9731"/>
                  </a:cubicBezTo>
                  <a:cubicBezTo>
                    <a:pt x="7814" y="7485"/>
                    <a:pt x="9343" y="4384"/>
                    <a:pt x="10251" y="2620"/>
                  </a:cubicBezTo>
                  <a:cubicBezTo>
                    <a:pt x="11159" y="855"/>
                    <a:pt x="11446" y="428"/>
                    <a:pt x="11589" y="535"/>
                  </a:cubicBezTo>
                  <a:cubicBezTo>
                    <a:pt x="11732" y="642"/>
                    <a:pt x="11732" y="1283"/>
                    <a:pt x="11493" y="3529"/>
                  </a:cubicBezTo>
                  <a:cubicBezTo>
                    <a:pt x="11254" y="5774"/>
                    <a:pt x="10777" y="9624"/>
                    <a:pt x="10394" y="12244"/>
                  </a:cubicBezTo>
                  <a:cubicBezTo>
                    <a:pt x="10012" y="14863"/>
                    <a:pt x="9725" y="16253"/>
                    <a:pt x="9486" y="17216"/>
                  </a:cubicBezTo>
                  <a:cubicBezTo>
                    <a:pt x="9247" y="18178"/>
                    <a:pt x="9056" y="18713"/>
                    <a:pt x="8913" y="18659"/>
                  </a:cubicBezTo>
                  <a:cubicBezTo>
                    <a:pt x="8769" y="18606"/>
                    <a:pt x="8674" y="17964"/>
                    <a:pt x="8865" y="17055"/>
                  </a:cubicBezTo>
                  <a:cubicBezTo>
                    <a:pt x="9056" y="16147"/>
                    <a:pt x="9534" y="14970"/>
                    <a:pt x="10012" y="14329"/>
                  </a:cubicBezTo>
                  <a:cubicBezTo>
                    <a:pt x="10490" y="13687"/>
                    <a:pt x="10968" y="13580"/>
                    <a:pt x="11302" y="13794"/>
                  </a:cubicBezTo>
                  <a:cubicBezTo>
                    <a:pt x="11637" y="14008"/>
                    <a:pt x="11828" y="14543"/>
                    <a:pt x="11971" y="15131"/>
                  </a:cubicBezTo>
                  <a:cubicBezTo>
                    <a:pt x="12115" y="15719"/>
                    <a:pt x="12210" y="16360"/>
                    <a:pt x="12354" y="17055"/>
                  </a:cubicBezTo>
                  <a:cubicBezTo>
                    <a:pt x="12497" y="17750"/>
                    <a:pt x="12688" y="18499"/>
                    <a:pt x="13023" y="18873"/>
                  </a:cubicBezTo>
                  <a:cubicBezTo>
                    <a:pt x="13357" y="19248"/>
                    <a:pt x="13835" y="19248"/>
                    <a:pt x="14647" y="18659"/>
                  </a:cubicBezTo>
                  <a:cubicBezTo>
                    <a:pt x="15460" y="18071"/>
                    <a:pt x="16607" y="16895"/>
                    <a:pt x="17323" y="15986"/>
                  </a:cubicBezTo>
                  <a:cubicBezTo>
                    <a:pt x="18040" y="15077"/>
                    <a:pt x="18327" y="14436"/>
                    <a:pt x="18518" y="13848"/>
                  </a:cubicBezTo>
                  <a:cubicBezTo>
                    <a:pt x="18709" y="13259"/>
                    <a:pt x="18805" y="12725"/>
                    <a:pt x="18614" y="12404"/>
                  </a:cubicBezTo>
                  <a:cubicBezTo>
                    <a:pt x="18423" y="12083"/>
                    <a:pt x="17945" y="11976"/>
                    <a:pt x="17467" y="12190"/>
                  </a:cubicBezTo>
                  <a:cubicBezTo>
                    <a:pt x="16989" y="12404"/>
                    <a:pt x="16511" y="12939"/>
                    <a:pt x="16177" y="13848"/>
                  </a:cubicBezTo>
                  <a:cubicBezTo>
                    <a:pt x="15842" y="14756"/>
                    <a:pt x="15651" y="16040"/>
                    <a:pt x="16272" y="17055"/>
                  </a:cubicBezTo>
                  <a:cubicBezTo>
                    <a:pt x="16893" y="18071"/>
                    <a:pt x="18327" y="18820"/>
                    <a:pt x="19331" y="19194"/>
                  </a:cubicBezTo>
                  <a:cubicBezTo>
                    <a:pt x="20334" y="19568"/>
                    <a:pt x="20908" y="19568"/>
                    <a:pt x="21481" y="195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" name="Line"/>
            <p:cNvSpPr/>
            <p:nvPr/>
          </p:nvSpPr>
          <p:spPr>
            <a:xfrm>
              <a:off x="7315841" y="3655439"/>
              <a:ext cx="208910" cy="337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4" h="21423" fill="norm" stroke="1" extrusionOk="0">
                  <a:moveTo>
                    <a:pt x="3861" y="9411"/>
                  </a:moveTo>
                  <a:cubicBezTo>
                    <a:pt x="3207" y="12229"/>
                    <a:pt x="2552" y="15046"/>
                    <a:pt x="2116" y="16790"/>
                  </a:cubicBezTo>
                  <a:cubicBezTo>
                    <a:pt x="1679" y="18534"/>
                    <a:pt x="1461" y="19205"/>
                    <a:pt x="1134" y="19943"/>
                  </a:cubicBezTo>
                  <a:cubicBezTo>
                    <a:pt x="807" y="20681"/>
                    <a:pt x="370" y="21486"/>
                    <a:pt x="152" y="21419"/>
                  </a:cubicBezTo>
                  <a:cubicBezTo>
                    <a:pt x="-66" y="21352"/>
                    <a:pt x="-66" y="20413"/>
                    <a:pt x="261" y="17461"/>
                  </a:cubicBezTo>
                  <a:cubicBezTo>
                    <a:pt x="589" y="14510"/>
                    <a:pt x="1243" y="9546"/>
                    <a:pt x="1789" y="6594"/>
                  </a:cubicBezTo>
                  <a:cubicBezTo>
                    <a:pt x="2334" y="3643"/>
                    <a:pt x="2770" y="2703"/>
                    <a:pt x="3098" y="1831"/>
                  </a:cubicBezTo>
                  <a:cubicBezTo>
                    <a:pt x="3425" y="959"/>
                    <a:pt x="3643" y="154"/>
                    <a:pt x="4189" y="20"/>
                  </a:cubicBezTo>
                  <a:cubicBezTo>
                    <a:pt x="4734" y="-114"/>
                    <a:pt x="5607" y="423"/>
                    <a:pt x="6589" y="1697"/>
                  </a:cubicBezTo>
                  <a:cubicBezTo>
                    <a:pt x="7570" y="2972"/>
                    <a:pt x="8661" y="4984"/>
                    <a:pt x="9861" y="6057"/>
                  </a:cubicBezTo>
                  <a:cubicBezTo>
                    <a:pt x="11061" y="7131"/>
                    <a:pt x="12370" y="7265"/>
                    <a:pt x="13679" y="6661"/>
                  </a:cubicBezTo>
                  <a:cubicBezTo>
                    <a:pt x="14989" y="6057"/>
                    <a:pt x="16298" y="4716"/>
                    <a:pt x="17279" y="3643"/>
                  </a:cubicBezTo>
                  <a:cubicBezTo>
                    <a:pt x="18261" y="2569"/>
                    <a:pt x="18916" y="1764"/>
                    <a:pt x="19243" y="1697"/>
                  </a:cubicBezTo>
                  <a:cubicBezTo>
                    <a:pt x="19570" y="1630"/>
                    <a:pt x="19570" y="2301"/>
                    <a:pt x="19679" y="4716"/>
                  </a:cubicBezTo>
                  <a:cubicBezTo>
                    <a:pt x="19789" y="7131"/>
                    <a:pt x="20007" y="11290"/>
                    <a:pt x="20334" y="13973"/>
                  </a:cubicBezTo>
                  <a:cubicBezTo>
                    <a:pt x="20661" y="16656"/>
                    <a:pt x="21098" y="17864"/>
                    <a:pt x="21534" y="190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" name="Line"/>
            <p:cNvSpPr/>
            <p:nvPr/>
          </p:nvSpPr>
          <p:spPr>
            <a:xfrm>
              <a:off x="7639691" y="3677920"/>
              <a:ext cx="202560" cy="258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243" fill="norm" stroke="1" extrusionOk="0">
                  <a:moveTo>
                    <a:pt x="1282" y="6712"/>
                  </a:moveTo>
                  <a:cubicBezTo>
                    <a:pt x="1282" y="10370"/>
                    <a:pt x="1282" y="14028"/>
                    <a:pt x="1057" y="16641"/>
                  </a:cubicBezTo>
                  <a:cubicBezTo>
                    <a:pt x="832" y="19253"/>
                    <a:pt x="382" y="20821"/>
                    <a:pt x="157" y="21170"/>
                  </a:cubicBezTo>
                  <a:cubicBezTo>
                    <a:pt x="-68" y="21518"/>
                    <a:pt x="-68" y="20647"/>
                    <a:pt x="270" y="18034"/>
                  </a:cubicBezTo>
                  <a:cubicBezTo>
                    <a:pt x="607" y="15421"/>
                    <a:pt x="1282" y="11066"/>
                    <a:pt x="1845" y="8366"/>
                  </a:cubicBezTo>
                  <a:cubicBezTo>
                    <a:pt x="2407" y="5666"/>
                    <a:pt x="2857" y="4621"/>
                    <a:pt x="3532" y="4360"/>
                  </a:cubicBezTo>
                  <a:cubicBezTo>
                    <a:pt x="4207" y="4099"/>
                    <a:pt x="5107" y="4621"/>
                    <a:pt x="6907" y="4447"/>
                  </a:cubicBezTo>
                  <a:cubicBezTo>
                    <a:pt x="8707" y="4273"/>
                    <a:pt x="11407" y="3402"/>
                    <a:pt x="13657" y="2357"/>
                  </a:cubicBezTo>
                  <a:cubicBezTo>
                    <a:pt x="15907" y="1312"/>
                    <a:pt x="17707" y="92"/>
                    <a:pt x="18607" y="5"/>
                  </a:cubicBezTo>
                  <a:cubicBezTo>
                    <a:pt x="19507" y="-82"/>
                    <a:pt x="19507" y="963"/>
                    <a:pt x="19169" y="4012"/>
                  </a:cubicBezTo>
                  <a:cubicBezTo>
                    <a:pt x="18832" y="7060"/>
                    <a:pt x="18157" y="12112"/>
                    <a:pt x="17819" y="15421"/>
                  </a:cubicBezTo>
                  <a:cubicBezTo>
                    <a:pt x="17482" y="18731"/>
                    <a:pt x="17482" y="20299"/>
                    <a:pt x="18157" y="20908"/>
                  </a:cubicBezTo>
                  <a:cubicBezTo>
                    <a:pt x="18832" y="21518"/>
                    <a:pt x="20182" y="21170"/>
                    <a:pt x="21532" y="208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" name="Line"/>
            <p:cNvSpPr/>
            <p:nvPr/>
          </p:nvSpPr>
          <p:spPr>
            <a:xfrm>
              <a:off x="7941419" y="3720394"/>
              <a:ext cx="133451" cy="227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1" h="20893" fill="norm" stroke="1" extrusionOk="0">
                  <a:moveTo>
                    <a:pt x="19323" y="4177"/>
                  </a:moveTo>
                  <a:cubicBezTo>
                    <a:pt x="20320" y="2815"/>
                    <a:pt x="21317" y="1452"/>
                    <a:pt x="20819" y="674"/>
                  </a:cubicBezTo>
                  <a:cubicBezTo>
                    <a:pt x="20320" y="-104"/>
                    <a:pt x="18326" y="-299"/>
                    <a:pt x="15335" y="577"/>
                  </a:cubicBezTo>
                  <a:cubicBezTo>
                    <a:pt x="12345" y="1452"/>
                    <a:pt x="8357" y="3398"/>
                    <a:pt x="5366" y="6123"/>
                  </a:cubicBezTo>
                  <a:cubicBezTo>
                    <a:pt x="2375" y="8847"/>
                    <a:pt x="382" y="12350"/>
                    <a:pt x="49" y="15171"/>
                  </a:cubicBezTo>
                  <a:cubicBezTo>
                    <a:pt x="-283" y="17993"/>
                    <a:pt x="1046" y="20133"/>
                    <a:pt x="4702" y="20717"/>
                  </a:cubicBezTo>
                  <a:cubicBezTo>
                    <a:pt x="8357" y="21301"/>
                    <a:pt x="14339" y="20328"/>
                    <a:pt x="20320" y="193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" name="Line"/>
            <p:cNvSpPr/>
            <p:nvPr/>
          </p:nvSpPr>
          <p:spPr>
            <a:xfrm>
              <a:off x="7963897" y="3854722"/>
              <a:ext cx="157754" cy="16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0601" fill="norm" stroke="1" extrusionOk="0">
                  <a:moveTo>
                    <a:pt x="4184" y="0"/>
                  </a:moveTo>
                  <a:cubicBezTo>
                    <a:pt x="2168" y="5400"/>
                    <a:pt x="152" y="10800"/>
                    <a:pt x="8" y="14850"/>
                  </a:cubicBezTo>
                  <a:cubicBezTo>
                    <a:pt x="-136" y="18900"/>
                    <a:pt x="1592" y="21600"/>
                    <a:pt x="5480" y="20250"/>
                  </a:cubicBezTo>
                  <a:cubicBezTo>
                    <a:pt x="9368" y="18900"/>
                    <a:pt x="15416" y="13500"/>
                    <a:pt x="21464" y="81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" name="Line"/>
            <p:cNvSpPr/>
            <p:nvPr/>
          </p:nvSpPr>
          <p:spPr>
            <a:xfrm>
              <a:off x="8418880" y="3806305"/>
              <a:ext cx="136833" cy="196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7" h="21099" fill="norm" stroke="1" extrusionOk="0">
                  <a:moveTo>
                    <a:pt x="20806" y="3837"/>
                  </a:moveTo>
                  <a:cubicBezTo>
                    <a:pt x="21134" y="2472"/>
                    <a:pt x="21461" y="1108"/>
                    <a:pt x="20643" y="426"/>
                  </a:cubicBezTo>
                  <a:cubicBezTo>
                    <a:pt x="19825" y="-256"/>
                    <a:pt x="17861" y="-256"/>
                    <a:pt x="14588" y="1449"/>
                  </a:cubicBezTo>
                  <a:cubicBezTo>
                    <a:pt x="11316" y="3155"/>
                    <a:pt x="6734" y="6565"/>
                    <a:pt x="3952" y="9635"/>
                  </a:cubicBezTo>
                  <a:cubicBezTo>
                    <a:pt x="1170" y="12704"/>
                    <a:pt x="188" y="15432"/>
                    <a:pt x="25" y="17365"/>
                  </a:cubicBezTo>
                  <a:cubicBezTo>
                    <a:pt x="-139" y="19298"/>
                    <a:pt x="516" y="20435"/>
                    <a:pt x="1661" y="20889"/>
                  </a:cubicBezTo>
                  <a:cubicBezTo>
                    <a:pt x="2806" y="21344"/>
                    <a:pt x="4443" y="21117"/>
                    <a:pt x="6897" y="19639"/>
                  </a:cubicBezTo>
                  <a:cubicBezTo>
                    <a:pt x="9352" y="18161"/>
                    <a:pt x="12625" y="15432"/>
                    <a:pt x="14261" y="13386"/>
                  </a:cubicBezTo>
                  <a:cubicBezTo>
                    <a:pt x="15897" y="11340"/>
                    <a:pt x="15897" y="9976"/>
                    <a:pt x="15243" y="8952"/>
                  </a:cubicBezTo>
                  <a:cubicBezTo>
                    <a:pt x="14588" y="7929"/>
                    <a:pt x="13279" y="7247"/>
                    <a:pt x="12952" y="6679"/>
                  </a:cubicBezTo>
                  <a:cubicBezTo>
                    <a:pt x="12625" y="6110"/>
                    <a:pt x="13279" y="5656"/>
                    <a:pt x="13934" y="52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" name="Line"/>
            <p:cNvSpPr/>
            <p:nvPr/>
          </p:nvSpPr>
          <p:spPr>
            <a:xfrm>
              <a:off x="8540749" y="3822972"/>
              <a:ext cx="209551" cy="196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7" fill="norm" stroke="1" extrusionOk="0">
                  <a:moveTo>
                    <a:pt x="0" y="4136"/>
                  </a:moveTo>
                  <a:cubicBezTo>
                    <a:pt x="3055" y="3677"/>
                    <a:pt x="6109" y="3217"/>
                    <a:pt x="8727" y="3562"/>
                  </a:cubicBezTo>
                  <a:cubicBezTo>
                    <a:pt x="11345" y="3906"/>
                    <a:pt x="13527" y="5055"/>
                    <a:pt x="14291" y="7123"/>
                  </a:cubicBezTo>
                  <a:cubicBezTo>
                    <a:pt x="15055" y="9191"/>
                    <a:pt x="14400" y="12179"/>
                    <a:pt x="13527" y="14591"/>
                  </a:cubicBezTo>
                  <a:cubicBezTo>
                    <a:pt x="12655" y="17004"/>
                    <a:pt x="11564" y="18843"/>
                    <a:pt x="10473" y="19991"/>
                  </a:cubicBezTo>
                  <a:cubicBezTo>
                    <a:pt x="9382" y="21140"/>
                    <a:pt x="8291" y="21600"/>
                    <a:pt x="7636" y="21255"/>
                  </a:cubicBezTo>
                  <a:cubicBezTo>
                    <a:pt x="6982" y="20911"/>
                    <a:pt x="6764" y="19762"/>
                    <a:pt x="8182" y="16660"/>
                  </a:cubicBezTo>
                  <a:cubicBezTo>
                    <a:pt x="9600" y="13557"/>
                    <a:pt x="12655" y="8502"/>
                    <a:pt x="15164" y="5400"/>
                  </a:cubicBezTo>
                  <a:cubicBezTo>
                    <a:pt x="17673" y="2298"/>
                    <a:pt x="19636" y="114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" name="Line"/>
            <p:cNvSpPr/>
            <p:nvPr/>
          </p:nvSpPr>
          <p:spPr>
            <a:xfrm>
              <a:off x="9012173" y="3705443"/>
              <a:ext cx="271527" cy="3456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377" fill="norm" stroke="1" extrusionOk="0">
                  <a:moveTo>
                    <a:pt x="3395" y="18265"/>
                  </a:moveTo>
                  <a:cubicBezTo>
                    <a:pt x="2893" y="18920"/>
                    <a:pt x="2391" y="19574"/>
                    <a:pt x="1805" y="20229"/>
                  </a:cubicBezTo>
                  <a:cubicBezTo>
                    <a:pt x="1219" y="20883"/>
                    <a:pt x="549" y="21538"/>
                    <a:pt x="214" y="21342"/>
                  </a:cubicBezTo>
                  <a:cubicBezTo>
                    <a:pt x="-121" y="21145"/>
                    <a:pt x="-121" y="20098"/>
                    <a:pt x="632" y="17218"/>
                  </a:cubicBezTo>
                  <a:cubicBezTo>
                    <a:pt x="1386" y="14338"/>
                    <a:pt x="2893" y="9625"/>
                    <a:pt x="3898" y="6811"/>
                  </a:cubicBezTo>
                  <a:cubicBezTo>
                    <a:pt x="4902" y="3996"/>
                    <a:pt x="5405" y="3080"/>
                    <a:pt x="6074" y="2098"/>
                  </a:cubicBezTo>
                  <a:cubicBezTo>
                    <a:pt x="6744" y="1116"/>
                    <a:pt x="7581" y="69"/>
                    <a:pt x="8000" y="3"/>
                  </a:cubicBezTo>
                  <a:cubicBezTo>
                    <a:pt x="8419" y="-62"/>
                    <a:pt x="8419" y="854"/>
                    <a:pt x="8502" y="2033"/>
                  </a:cubicBezTo>
                  <a:cubicBezTo>
                    <a:pt x="8586" y="3211"/>
                    <a:pt x="8753" y="4651"/>
                    <a:pt x="9172" y="5567"/>
                  </a:cubicBezTo>
                  <a:cubicBezTo>
                    <a:pt x="9591" y="6483"/>
                    <a:pt x="10260" y="6876"/>
                    <a:pt x="11098" y="6876"/>
                  </a:cubicBezTo>
                  <a:cubicBezTo>
                    <a:pt x="11935" y="6876"/>
                    <a:pt x="12939" y="6483"/>
                    <a:pt x="14112" y="5829"/>
                  </a:cubicBezTo>
                  <a:cubicBezTo>
                    <a:pt x="15284" y="5174"/>
                    <a:pt x="16623" y="4258"/>
                    <a:pt x="17795" y="3734"/>
                  </a:cubicBezTo>
                  <a:cubicBezTo>
                    <a:pt x="18967" y="3211"/>
                    <a:pt x="19972" y="3080"/>
                    <a:pt x="20474" y="3538"/>
                  </a:cubicBezTo>
                  <a:cubicBezTo>
                    <a:pt x="20977" y="3996"/>
                    <a:pt x="20977" y="5043"/>
                    <a:pt x="20642" y="7007"/>
                  </a:cubicBezTo>
                  <a:cubicBezTo>
                    <a:pt x="20307" y="8971"/>
                    <a:pt x="19637" y="11851"/>
                    <a:pt x="19051" y="13814"/>
                  </a:cubicBezTo>
                  <a:cubicBezTo>
                    <a:pt x="18465" y="15778"/>
                    <a:pt x="17963" y="16825"/>
                    <a:pt x="18046" y="17153"/>
                  </a:cubicBezTo>
                  <a:cubicBezTo>
                    <a:pt x="18130" y="17480"/>
                    <a:pt x="18800" y="17087"/>
                    <a:pt x="19470" y="16563"/>
                  </a:cubicBezTo>
                  <a:cubicBezTo>
                    <a:pt x="20139" y="16040"/>
                    <a:pt x="20809" y="15385"/>
                    <a:pt x="21479" y="147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" name="Line"/>
            <p:cNvSpPr/>
            <p:nvPr/>
          </p:nvSpPr>
          <p:spPr>
            <a:xfrm>
              <a:off x="9319492" y="3742316"/>
              <a:ext cx="186458" cy="296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9" h="21279" fill="norm" stroke="1" extrusionOk="0">
                  <a:moveTo>
                    <a:pt x="9730" y="2602"/>
                  </a:moveTo>
                  <a:cubicBezTo>
                    <a:pt x="10943" y="1385"/>
                    <a:pt x="12157" y="168"/>
                    <a:pt x="12521" y="16"/>
                  </a:cubicBezTo>
                  <a:cubicBezTo>
                    <a:pt x="12885" y="-136"/>
                    <a:pt x="12399" y="777"/>
                    <a:pt x="10579" y="3515"/>
                  </a:cubicBezTo>
                  <a:cubicBezTo>
                    <a:pt x="8759" y="6253"/>
                    <a:pt x="5604" y="10816"/>
                    <a:pt x="3662" y="13554"/>
                  </a:cubicBezTo>
                  <a:cubicBezTo>
                    <a:pt x="1721" y="16292"/>
                    <a:pt x="992" y="17205"/>
                    <a:pt x="507" y="18118"/>
                  </a:cubicBezTo>
                  <a:cubicBezTo>
                    <a:pt x="22" y="19030"/>
                    <a:pt x="-221" y="19943"/>
                    <a:pt x="264" y="20551"/>
                  </a:cubicBezTo>
                  <a:cubicBezTo>
                    <a:pt x="750" y="21160"/>
                    <a:pt x="1963" y="21464"/>
                    <a:pt x="5604" y="21160"/>
                  </a:cubicBezTo>
                  <a:cubicBezTo>
                    <a:pt x="9244" y="20856"/>
                    <a:pt x="15312" y="19943"/>
                    <a:pt x="21379" y="190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" name="Line"/>
            <p:cNvSpPr/>
            <p:nvPr/>
          </p:nvSpPr>
          <p:spPr>
            <a:xfrm>
              <a:off x="9531349" y="3752328"/>
              <a:ext cx="270691" cy="29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297" fill="norm" stroke="1" extrusionOk="0">
                  <a:moveTo>
                    <a:pt x="16577" y="5990"/>
                  </a:moveTo>
                  <a:cubicBezTo>
                    <a:pt x="17916" y="4925"/>
                    <a:pt x="19256" y="3860"/>
                    <a:pt x="20177" y="2871"/>
                  </a:cubicBezTo>
                  <a:cubicBezTo>
                    <a:pt x="21098" y="1883"/>
                    <a:pt x="21600" y="970"/>
                    <a:pt x="21349" y="438"/>
                  </a:cubicBezTo>
                  <a:cubicBezTo>
                    <a:pt x="21098" y="-95"/>
                    <a:pt x="20093" y="-247"/>
                    <a:pt x="18000" y="590"/>
                  </a:cubicBezTo>
                  <a:cubicBezTo>
                    <a:pt x="15907" y="1426"/>
                    <a:pt x="12726" y="3252"/>
                    <a:pt x="9712" y="5457"/>
                  </a:cubicBezTo>
                  <a:cubicBezTo>
                    <a:pt x="6698" y="7663"/>
                    <a:pt x="3851" y="10249"/>
                    <a:pt x="2177" y="12454"/>
                  </a:cubicBezTo>
                  <a:cubicBezTo>
                    <a:pt x="502" y="14660"/>
                    <a:pt x="0" y="16485"/>
                    <a:pt x="0" y="17778"/>
                  </a:cubicBezTo>
                  <a:cubicBezTo>
                    <a:pt x="0" y="19071"/>
                    <a:pt x="502" y="19832"/>
                    <a:pt x="2763" y="20364"/>
                  </a:cubicBezTo>
                  <a:cubicBezTo>
                    <a:pt x="5023" y="20897"/>
                    <a:pt x="9042" y="21201"/>
                    <a:pt x="11553" y="21277"/>
                  </a:cubicBezTo>
                  <a:cubicBezTo>
                    <a:pt x="14065" y="21353"/>
                    <a:pt x="15070" y="21201"/>
                    <a:pt x="16074" y="210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" name="Line"/>
            <p:cNvSpPr/>
            <p:nvPr/>
          </p:nvSpPr>
          <p:spPr>
            <a:xfrm>
              <a:off x="9594849" y="3930922"/>
              <a:ext cx="1143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" name="Line"/>
            <p:cNvSpPr/>
            <p:nvPr/>
          </p:nvSpPr>
          <p:spPr>
            <a:xfrm>
              <a:off x="10221383" y="2768872"/>
              <a:ext cx="1354668" cy="772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2" fill="norm" stroke="1" extrusionOk="0">
                  <a:moveTo>
                    <a:pt x="945" y="15226"/>
                  </a:moveTo>
                  <a:cubicBezTo>
                    <a:pt x="979" y="14813"/>
                    <a:pt x="1013" y="14400"/>
                    <a:pt x="1029" y="14046"/>
                  </a:cubicBezTo>
                  <a:cubicBezTo>
                    <a:pt x="1046" y="13692"/>
                    <a:pt x="1046" y="13397"/>
                    <a:pt x="962" y="13308"/>
                  </a:cubicBezTo>
                  <a:cubicBezTo>
                    <a:pt x="878" y="13220"/>
                    <a:pt x="709" y="13338"/>
                    <a:pt x="557" y="14075"/>
                  </a:cubicBezTo>
                  <a:cubicBezTo>
                    <a:pt x="405" y="14813"/>
                    <a:pt x="270" y="16170"/>
                    <a:pt x="169" y="17380"/>
                  </a:cubicBezTo>
                  <a:cubicBezTo>
                    <a:pt x="68" y="18590"/>
                    <a:pt x="0" y="19652"/>
                    <a:pt x="0" y="20331"/>
                  </a:cubicBezTo>
                  <a:cubicBezTo>
                    <a:pt x="0" y="21010"/>
                    <a:pt x="68" y="21305"/>
                    <a:pt x="203" y="21452"/>
                  </a:cubicBezTo>
                  <a:cubicBezTo>
                    <a:pt x="338" y="21600"/>
                    <a:pt x="540" y="21600"/>
                    <a:pt x="878" y="21187"/>
                  </a:cubicBezTo>
                  <a:cubicBezTo>
                    <a:pt x="1215" y="20774"/>
                    <a:pt x="1688" y="19948"/>
                    <a:pt x="2312" y="18767"/>
                  </a:cubicBezTo>
                  <a:cubicBezTo>
                    <a:pt x="2936" y="17587"/>
                    <a:pt x="3713" y="16052"/>
                    <a:pt x="4556" y="14489"/>
                  </a:cubicBezTo>
                  <a:cubicBezTo>
                    <a:pt x="5400" y="12925"/>
                    <a:pt x="6311" y="11331"/>
                    <a:pt x="7324" y="9797"/>
                  </a:cubicBezTo>
                  <a:cubicBezTo>
                    <a:pt x="8336" y="8262"/>
                    <a:pt x="9450" y="6787"/>
                    <a:pt x="10547" y="5577"/>
                  </a:cubicBezTo>
                  <a:cubicBezTo>
                    <a:pt x="11644" y="4367"/>
                    <a:pt x="12724" y="3423"/>
                    <a:pt x="13871" y="2626"/>
                  </a:cubicBezTo>
                  <a:cubicBezTo>
                    <a:pt x="15019" y="1830"/>
                    <a:pt x="16234" y="1180"/>
                    <a:pt x="17533" y="767"/>
                  </a:cubicBezTo>
                  <a:cubicBezTo>
                    <a:pt x="18833" y="354"/>
                    <a:pt x="20216" y="17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" name="Line"/>
            <p:cNvSpPr/>
            <p:nvPr/>
          </p:nvSpPr>
          <p:spPr>
            <a:xfrm>
              <a:off x="964637" y="5137422"/>
              <a:ext cx="483163" cy="407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455" fill="norm" stroke="1" extrusionOk="0">
                  <a:moveTo>
                    <a:pt x="308" y="2672"/>
                  </a:moveTo>
                  <a:cubicBezTo>
                    <a:pt x="120" y="1893"/>
                    <a:pt x="-69" y="1113"/>
                    <a:pt x="25" y="1058"/>
                  </a:cubicBezTo>
                  <a:cubicBezTo>
                    <a:pt x="120" y="1002"/>
                    <a:pt x="497" y="1670"/>
                    <a:pt x="1252" y="3841"/>
                  </a:cubicBezTo>
                  <a:cubicBezTo>
                    <a:pt x="2006" y="6012"/>
                    <a:pt x="3138" y="9687"/>
                    <a:pt x="3940" y="12470"/>
                  </a:cubicBezTo>
                  <a:cubicBezTo>
                    <a:pt x="4741" y="15254"/>
                    <a:pt x="5213" y="17146"/>
                    <a:pt x="5638" y="18649"/>
                  </a:cubicBezTo>
                  <a:cubicBezTo>
                    <a:pt x="6062" y="20153"/>
                    <a:pt x="6439" y="21266"/>
                    <a:pt x="6769" y="21433"/>
                  </a:cubicBezTo>
                  <a:cubicBezTo>
                    <a:pt x="7100" y="21600"/>
                    <a:pt x="7383" y="20821"/>
                    <a:pt x="7807" y="19039"/>
                  </a:cubicBezTo>
                  <a:cubicBezTo>
                    <a:pt x="8231" y="17258"/>
                    <a:pt x="8797" y="14474"/>
                    <a:pt x="9175" y="12526"/>
                  </a:cubicBezTo>
                  <a:cubicBezTo>
                    <a:pt x="9552" y="10577"/>
                    <a:pt x="9741" y="9464"/>
                    <a:pt x="10024" y="9408"/>
                  </a:cubicBezTo>
                  <a:cubicBezTo>
                    <a:pt x="10307" y="9353"/>
                    <a:pt x="10684" y="10355"/>
                    <a:pt x="11250" y="12025"/>
                  </a:cubicBezTo>
                  <a:cubicBezTo>
                    <a:pt x="11816" y="13695"/>
                    <a:pt x="12570" y="16033"/>
                    <a:pt x="13278" y="17313"/>
                  </a:cubicBezTo>
                  <a:cubicBezTo>
                    <a:pt x="13985" y="18594"/>
                    <a:pt x="14645" y="18816"/>
                    <a:pt x="15353" y="18260"/>
                  </a:cubicBezTo>
                  <a:cubicBezTo>
                    <a:pt x="16060" y="17703"/>
                    <a:pt x="16815" y="16367"/>
                    <a:pt x="17617" y="14029"/>
                  </a:cubicBezTo>
                  <a:cubicBezTo>
                    <a:pt x="18418" y="11691"/>
                    <a:pt x="19267" y="8351"/>
                    <a:pt x="19928" y="5845"/>
                  </a:cubicBezTo>
                  <a:cubicBezTo>
                    <a:pt x="20588" y="3340"/>
                    <a:pt x="21059" y="1670"/>
                    <a:pt x="2153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" name="Line"/>
            <p:cNvSpPr/>
            <p:nvPr/>
          </p:nvSpPr>
          <p:spPr>
            <a:xfrm>
              <a:off x="1612900" y="5296172"/>
              <a:ext cx="1079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" name="Line"/>
            <p:cNvSpPr/>
            <p:nvPr/>
          </p:nvSpPr>
          <p:spPr>
            <a:xfrm>
              <a:off x="1606550" y="5423172"/>
              <a:ext cx="1587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" name="Line"/>
            <p:cNvSpPr/>
            <p:nvPr/>
          </p:nvSpPr>
          <p:spPr>
            <a:xfrm>
              <a:off x="2497842" y="5109107"/>
              <a:ext cx="334259" cy="425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265" fill="norm" stroke="1" extrusionOk="0">
                  <a:moveTo>
                    <a:pt x="9634" y="6816"/>
                  </a:moveTo>
                  <a:cubicBezTo>
                    <a:pt x="9906" y="5757"/>
                    <a:pt x="10178" y="4699"/>
                    <a:pt x="10381" y="3640"/>
                  </a:cubicBezTo>
                  <a:cubicBezTo>
                    <a:pt x="10585" y="2581"/>
                    <a:pt x="10721" y="1522"/>
                    <a:pt x="10449" y="834"/>
                  </a:cubicBezTo>
                  <a:cubicBezTo>
                    <a:pt x="10178" y="146"/>
                    <a:pt x="9498" y="-172"/>
                    <a:pt x="8411" y="93"/>
                  </a:cubicBezTo>
                  <a:cubicBezTo>
                    <a:pt x="7325" y="357"/>
                    <a:pt x="5830" y="1204"/>
                    <a:pt x="4336" y="3004"/>
                  </a:cubicBezTo>
                  <a:cubicBezTo>
                    <a:pt x="2842" y="4804"/>
                    <a:pt x="1347" y="7557"/>
                    <a:pt x="600" y="10310"/>
                  </a:cubicBezTo>
                  <a:cubicBezTo>
                    <a:pt x="-147" y="13063"/>
                    <a:pt x="-147" y="15816"/>
                    <a:pt x="328" y="17669"/>
                  </a:cubicBezTo>
                  <a:cubicBezTo>
                    <a:pt x="804" y="19522"/>
                    <a:pt x="1755" y="20475"/>
                    <a:pt x="2638" y="20952"/>
                  </a:cubicBezTo>
                  <a:cubicBezTo>
                    <a:pt x="3521" y="21428"/>
                    <a:pt x="4336" y="21428"/>
                    <a:pt x="6102" y="20475"/>
                  </a:cubicBezTo>
                  <a:cubicBezTo>
                    <a:pt x="7868" y="19522"/>
                    <a:pt x="10585" y="17616"/>
                    <a:pt x="12283" y="15075"/>
                  </a:cubicBezTo>
                  <a:cubicBezTo>
                    <a:pt x="13981" y="12534"/>
                    <a:pt x="14661" y="9357"/>
                    <a:pt x="14321" y="6816"/>
                  </a:cubicBezTo>
                  <a:cubicBezTo>
                    <a:pt x="13981" y="4275"/>
                    <a:pt x="12623" y="2369"/>
                    <a:pt x="11128" y="1310"/>
                  </a:cubicBezTo>
                  <a:cubicBezTo>
                    <a:pt x="9634" y="252"/>
                    <a:pt x="8004" y="40"/>
                    <a:pt x="6374" y="516"/>
                  </a:cubicBezTo>
                  <a:cubicBezTo>
                    <a:pt x="4744" y="993"/>
                    <a:pt x="3113" y="2157"/>
                    <a:pt x="2095" y="3322"/>
                  </a:cubicBezTo>
                  <a:cubicBezTo>
                    <a:pt x="1076" y="4487"/>
                    <a:pt x="668" y="5652"/>
                    <a:pt x="668" y="6446"/>
                  </a:cubicBezTo>
                  <a:cubicBezTo>
                    <a:pt x="668" y="7240"/>
                    <a:pt x="1076" y="7663"/>
                    <a:pt x="2434" y="7928"/>
                  </a:cubicBezTo>
                  <a:cubicBezTo>
                    <a:pt x="3793" y="8193"/>
                    <a:pt x="6102" y="8299"/>
                    <a:pt x="9430" y="7822"/>
                  </a:cubicBezTo>
                  <a:cubicBezTo>
                    <a:pt x="12759" y="7346"/>
                    <a:pt x="17106" y="6287"/>
                    <a:pt x="21453" y="52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" name="Line"/>
            <p:cNvSpPr/>
            <p:nvPr/>
          </p:nvSpPr>
          <p:spPr>
            <a:xfrm>
              <a:off x="2524419" y="4822347"/>
              <a:ext cx="167982" cy="158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025" fill="norm" stroke="1" extrusionOk="0">
                  <a:moveTo>
                    <a:pt x="6037" y="7253"/>
                  </a:moveTo>
                  <a:cubicBezTo>
                    <a:pt x="4687" y="10058"/>
                    <a:pt x="3337" y="12863"/>
                    <a:pt x="2257" y="15528"/>
                  </a:cubicBezTo>
                  <a:cubicBezTo>
                    <a:pt x="1177" y="18193"/>
                    <a:pt x="367" y="20718"/>
                    <a:pt x="97" y="20998"/>
                  </a:cubicBezTo>
                  <a:cubicBezTo>
                    <a:pt x="-173" y="21279"/>
                    <a:pt x="97" y="19315"/>
                    <a:pt x="1177" y="16089"/>
                  </a:cubicBezTo>
                  <a:cubicBezTo>
                    <a:pt x="2257" y="12863"/>
                    <a:pt x="4147" y="8375"/>
                    <a:pt x="5902" y="5289"/>
                  </a:cubicBezTo>
                  <a:cubicBezTo>
                    <a:pt x="7657" y="2204"/>
                    <a:pt x="9277" y="521"/>
                    <a:pt x="10627" y="100"/>
                  </a:cubicBezTo>
                  <a:cubicBezTo>
                    <a:pt x="11977" y="-321"/>
                    <a:pt x="13057" y="521"/>
                    <a:pt x="14812" y="4027"/>
                  </a:cubicBezTo>
                  <a:cubicBezTo>
                    <a:pt x="16567" y="7534"/>
                    <a:pt x="18997" y="13705"/>
                    <a:pt x="21427" y="198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" name="Line"/>
            <p:cNvSpPr/>
            <p:nvPr/>
          </p:nvSpPr>
          <p:spPr>
            <a:xfrm>
              <a:off x="2927350" y="5395095"/>
              <a:ext cx="215901" cy="21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4235" y="12302"/>
                    <a:pt x="8471" y="4448"/>
                    <a:pt x="12071" y="1502"/>
                  </a:cubicBezTo>
                  <a:cubicBezTo>
                    <a:pt x="15671" y="-1443"/>
                    <a:pt x="18635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" name="Line"/>
            <p:cNvSpPr/>
            <p:nvPr/>
          </p:nvSpPr>
          <p:spPr>
            <a:xfrm>
              <a:off x="3368374" y="5103323"/>
              <a:ext cx="327326" cy="457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321" fill="norm" stroke="1" extrusionOk="0">
                  <a:moveTo>
                    <a:pt x="10197" y="5436"/>
                  </a:moveTo>
                  <a:cubicBezTo>
                    <a:pt x="10197" y="4844"/>
                    <a:pt x="10197" y="4252"/>
                    <a:pt x="9781" y="4006"/>
                  </a:cubicBezTo>
                  <a:cubicBezTo>
                    <a:pt x="9366" y="3759"/>
                    <a:pt x="8535" y="3858"/>
                    <a:pt x="7220" y="4598"/>
                  </a:cubicBezTo>
                  <a:cubicBezTo>
                    <a:pt x="5904" y="5337"/>
                    <a:pt x="4104" y="6718"/>
                    <a:pt x="2720" y="8641"/>
                  </a:cubicBezTo>
                  <a:cubicBezTo>
                    <a:pt x="1335" y="10565"/>
                    <a:pt x="366" y="13030"/>
                    <a:pt x="89" y="15052"/>
                  </a:cubicBezTo>
                  <a:cubicBezTo>
                    <a:pt x="-188" y="17074"/>
                    <a:pt x="227" y="18652"/>
                    <a:pt x="712" y="19639"/>
                  </a:cubicBezTo>
                  <a:cubicBezTo>
                    <a:pt x="1197" y="20625"/>
                    <a:pt x="1750" y="21019"/>
                    <a:pt x="2512" y="21217"/>
                  </a:cubicBezTo>
                  <a:cubicBezTo>
                    <a:pt x="3274" y="21414"/>
                    <a:pt x="4243" y="21414"/>
                    <a:pt x="5974" y="20477"/>
                  </a:cubicBezTo>
                  <a:cubicBezTo>
                    <a:pt x="7704" y="19540"/>
                    <a:pt x="10197" y="17666"/>
                    <a:pt x="11997" y="15447"/>
                  </a:cubicBezTo>
                  <a:cubicBezTo>
                    <a:pt x="13797" y="13228"/>
                    <a:pt x="14904" y="10663"/>
                    <a:pt x="15389" y="8395"/>
                  </a:cubicBezTo>
                  <a:cubicBezTo>
                    <a:pt x="15874" y="6126"/>
                    <a:pt x="15735" y="4154"/>
                    <a:pt x="15181" y="2724"/>
                  </a:cubicBezTo>
                  <a:cubicBezTo>
                    <a:pt x="14627" y="1293"/>
                    <a:pt x="13658" y="406"/>
                    <a:pt x="12204" y="110"/>
                  </a:cubicBezTo>
                  <a:cubicBezTo>
                    <a:pt x="10750" y="-186"/>
                    <a:pt x="8812" y="110"/>
                    <a:pt x="7220" y="1096"/>
                  </a:cubicBezTo>
                  <a:cubicBezTo>
                    <a:pt x="5627" y="2082"/>
                    <a:pt x="4381" y="3759"/>
                    <a:pt x="3897" y="5140"/>
                  </a:cubicBezTo>
                  <a:cubicBezTo>
                    <a:pt x="3412" y="6521"/>
                    <a:pt x="3689" y="7606"/>
                    <a:pt x="5143" y="8395"/>
                  </a:cubicBezTo>
                  <a:cubicBezTo>
                    <a:pt x="6597" y="9184"/>
                    <a:pt x="9227" y="9677"/>
                    <a:pt x="12135" y="9874"/>
                  </a:cubicBezTo>
                  <a:cubicBezTo>
                    <a:pt x="15043" y="10072"/>
                    <a:pt x="18227" y="9973"/>
                    <a:pt x="21412" y="98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" name="Line"/>
            <p:cNvSpPr/>
            <p:nvPr/>
          </p:nvSpPr>
          <p:spPr>
            <a:xfrm>
              <a:off x="3632199" y="5531122"/>
              <a:ext cx="127720" cy="109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2" h="21178" fill="norm" stroke="1" extrusionOk="0">
                  <a:moveTo>
                    <a:pt x="14632" y="6113"/>
                  </a:moveTo>
                  <a:cubicBezTo>
                    <a:pt x="13587" y="4075"/>
                    <a:pt x="12542" y="2038"/>
                    <a:pt x="11148" y="1019"/>
                  </a:cubicBezTo>
                  <a:cubicBezTo>
                    <a:pt x="9755" y="0"/>
                    <a:pt x="8013" y="0"/>
                    <a:pt x="6619" y="1630"/>
                  </a:cubicBezTo>
                  <a:cubicBezTo>
                    <a:pt x="5226" y="3260"/>
                    <a:pt x="4181" y="6521"/>
                    <a:pt x="3484" y="9985"/>
                  </a:cubicBezTo>
                  <a:cubicBezTo>
                    <a:pt x="2787" y="13449"/>
                    <a:pt x="2439" y="17117"/>
                    <a:pt x="3135" y="19155"/>
                  </a:cubicBezTo>
                  <a:cubicBezTo>
                    <a:pt x="3832" y="21192"/>
                    <a:pt x="5574" y="21600"/>
                    <a:pt x="8710" y="20785"/>
                  </a:cubicBezTo>
                  <a:cubicBezTo>
                    <a:pt x="11845" y="19970"/>
                    <a:pt x="16374" y="17932"/>
                    <a:pt x="18813" y="15894"/>
                  </a:cubicBezTo>
                  <a:cubicBezTo>
                    <a:pt x="21252" y="13857"/>
                    <a:pt x="21600" y="11819"/>
                    <a:pt x="20206" y="9374"/>
                  </a:cubicBezTo>
                  <a:cubicBezTo>
                    <a:pt x="18813" y="6928"/>
                    <a:pt x="15677" y="4075"/>
                    <a:pt x="12019" y="2445"/>
                  </a:cubicBezTo>
                  <a:cubicBezTo>
                    <a:pt x="8361" y="815"/>
                    <a:pt x="4181" y="408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" name="Line"/>
            <p:cNvSpPr/>
            <p:nvPr/>
          </p:nvSpPr>
          <p:spPr>
            <a:xfrm>
              <a:off x="2444750" y="5880372"/>
              <a:ext cx="15875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037" y="19800"/>
                    <a:pt x="2074" y="18000"/>
                    <a:pt x="3139" y="15300"/>
                  </a:cubicBezTo>
                  <a:cubicBezTo>
                    <a:pt x="4205" y="12600"/>
                    <a:pt x="5299" y="9000"/>
                    <a:pt x="6422" y="6300"/>
                  </a:cubicBezTo>
                  <a:cubicBezTo>
                    <a:pt x="7546" y="3600"/>
                    <a:pt x="8698" y="1800"/>
                    <a:pt x="9763" y="900"/>
                  </a:cubicBezTo>
                  <a:cubicBezTo>
                    <a:pt x="10829" y="0"/>
                    <a:pt x="11808" y="0"/>
                    <a:pt x="12931" y="0"/>
                  </a:cubicBezTo>
                  <a:cubicBezTo>
                    <a:pt x="14054" y="0"/>
                    <a:pt x="15322" y="0"/>
                    <a:pt x="16560" y="0"/>
                  </a:cubicBezTo>
                  <a:cubicBezTo>
                    <a:pt x="17798" y="0"/>
                    <a:pt x="19008" y="0"/>
                    <a:pt x="19843" y="0"/>
                  </a:cubicBezTo>
                  <a:cubicBezTo>
                    <a:pt x="20678" y="0"/>
                    <a:pt x="21139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" name="Line"/>
            <p:cNvSpPr/>
            <p:nvPr/>
          </p:nvSpPr>
          <p:spPr>
            <a:xfrm>
              <a:off x="2616714" y="6266602"/>
              <a:ext cx="145605" cy="248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54" h="21333" fill="norm" stroke="1" extrusionOk="0">
                  <a:moveTo>
                    <a:pt x="17681" y="3908"/>
                  </a:moveTo>
                  <a:cubicBezTo>
                    <a:pt x="17385" y="3000"/>
                    <a:pt x="17089" y="2093"/>
                    <a:pt x="15610" y="1276"/>
                  </a:cubicBezTo>
                  <a:cubicBezTo>
                    <a:pt x="14131" y="459"/>
                    <a:pt x="11468" y="-267"/>
                    <a:pt x="8657" y="96"/>
                  </a:cubicBezTo>
                  <a:cubicBezTo>
                    <a:pt x="5846" y="459"/>
                    <a:pt x="2887" y="1911"/>
                    <a:pt x="1259" y="3182"/>
                  </a:cubicBezTo>
                  <a:cubicBezTo>
                    <a:pt x="-368" y="4452"/>
                    <a:pt x="-664" y="5541"/>
                    <a:pt x="1851" y="7266"/>
                  </a:cubicBezTo>
                  <a:cubicBezTo>
                    <a:pt x="4366" y="8990"/>
                    <a:pt x="9692" y="11350"/>
                    <a:pt x="13243" y="13074"/>
                  </a:cubicBezTo>
                  <a:cubicBezTo>
                    <a:pt x="16794" y="14799"/>
                    <a:pt x="18569" y="15888"/>
                    <a:pt x="19604" y="16886"/>
                  </a:cubicBezTo>
                  <a:cubicBezTo>
                    <a:pt x="20640" y="17884"/>
                    <a:pt x="20936" y="18792"/>
                    <a:pt x="18273" y="19518"/>
                  </a:cubicBezTo>
                  <a:cubicBezTo>
                    <a:pt x="15610" y="20244"/>
                    <a:pt x="9988" y="20788"/>
                    <a:pt x="4366" y="213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" name="Line"/>
            <p:cNvSpPr/>
            <p:nvPr/>
          </p:nvSpPr>
          <p:spPr>
            <a:xfrm>
              <a:off x="2821795" y="6294938"/>
              <a:ext cx="162706" cy="146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7" h="20721" fill="norm" stroke="1" extrusionOk="0">
                  <a:moveTo>
                    <a:pt x="6333" y="7843"/>
                  </a:moveTo>
                  <a:cubicBezTo>
                    <a:pt x="7995" y="8443"/>
                    <a:pt x="9656" y="9043"/>
                    <a:pt x="11041" y="8893"/>
                  </a:cubicBezTo>
                  <a:cubicBezTo>
                    <a:pt x="12425" y="8743"/>
                    <a:pt x="13533" y="7843"/>
                    <a:pt x="14779" y="6943"/>
                  </a:cubicBezTo>
                  <a:cubicBezTo>
                    <a:pt x="16025" y="6043"/>
                    <a:pt x="17410" y="5143"/>
                    <a:pt x="18241" y="3943"/>
                  </a:cubicBezTo>
                  <a:cubicBezTo>
                    <a:pt x="19072" y="2743"/>
                    <a:pt x="19349" y="1243"/>
                    <a:pt x="18518" y="493"/>
                  </a:cubicBezTo>
                  <a:cubicBezTo>
                    <a:pt x="17687" y="-257"/>
                    <a:pt x="15749" y="-257"/>
                    <a:pt x="12702" y="1243"/>
                  </a:cubicBezTo>
                  <a:cubicBezTo>
                    <a:pt x="9656" y="2743"/>
                    <a:pt x="5502" y="5743"/>
                    <a:pt x="3010" y="7843"/>
                  </a:cubicBezTo>
                  <a:cubicBezTo>
                    <a:pt x="518" y="9943"/>
                    <a:pt x="-313" y="11143"/>
                    <a:pt x="102" y="13393"/>
                  </a:cubicBezTo>
                  <a:cubicBezTo>
                    <a:pt x="518" y="15643"/>
                    <a:pt x="2179" y="18943"/>
                    <a:pt x="5918" y="20143"/>
                  </a:cubicBezTo>
                  <a:cubicBezTo>
                    <a:pt x="9656" y="21343"/>
                    <a:pt x="15472" y="20443"/>
                    <a:pt x="21287" y="195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" name="Line"/>
            <p:cNvSpPr/>
            <p:nvPr/>
          </p:nvSpPr>
          <p:spPr>
            <a:xfrm>
              <a:off x="2708037" y="6047198"/>
              <a:ext cx="174864" cy="125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306" fill="norm" stroke="1" extrusionOk="0">
                  <a:moveTo>
                    <a:pt x="6665" y="7266"/>
                  </a:moveTo>
                  <a:cubicBezTo>
                    <a:pt x="4844" y="10506"/>
                    <a:pt x="3022" y="13746"/>
                    <a:pt x="1851" y="16266"/>
                  </a:cubicBezTo>
                  <a:cubicBezTo>
                    <a:pt x="680" y="18786"/>
                    <a:pt x="159" y="20586"/>
                    <a:pt x="29" y="20586"/>
                  </a:cubicBezTo>
                  <a:cubicBezTo>
                    <a:pt x="-101" y="20586"/>
                    <a:pt x="159" y="18786"/>
                    <a:pt x="1721" y="15366"/>
                  </a:cubicBezTo>
                  <a:cubicBezTo>
                    <a:pt x="3282" y="11946"/>
                    <a:pt x="6145" y="6906"/>
                    <a:pt x="8357" y="3846"/>
                  </a:cubicBezTo>
                  <a:cubicBezTo>
                    <a:pt x="10569" y="786"/>
                    <a:pt x="12130" y="-294"/>
                    <a:pt x="13171" y="66"/>
                  </a:cubicBezTo>
                  <a:cubicBezTo>
                    <a:pt x="14212" y="426"/>
                    <a:pt x="14733" y="2226"/>
                    <a:pt x="16034" y="6006"/>
                  </a:cubicBezTo>
                  <a:cubicBezTo>
                    <a:pt x="17335" y="9786"/>
                    <a:pt x="19417" y="15546"/>
                    <a:pt x="21499" y="213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" name="Line"/>
            <p:cNvSpPr/>
            <p:nvPr/>
          </p:nvSpPr>
          <p:spPr>
            <a:xfrm>
              <a:off x="3111320" y="6111800"/>
              <a:ext cx="203381" cy="390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445" fill="norm" stroke="1" extrusionOk="0">
                  <a:moveTo>
                    <a:pt x="21396" y="2632"/>
                  </a:moveTo>
                  <a:cubicBezTo>
                    <a:pt x="19169" y="1703"/>
                    <a:pt x="16942" y="774"/>
                    <a:pt x="15272" y="310"/>
                  </a:cubicBezTo>
                  <a:cubicBezTo>
                    <a:pt x="13602" y="-155"/>
                    <a:pt x="12489" y="-155"/>
                    <a:pt x="10596" y="716"/>
                  </a:cubicBezTo>
                  <a:cubicBezTo>
                    <a:pt x="8703" y="1587"/>
                    <a:pt x="6031" y="3329"/>
                    <a:pt x="3804" y="6058"/>
                  </a:cubicBezTo>
                  <a:cubicBezTo>
                    <a:pt x="1577" y="8787"/>
                    <a:pt x="-204" y="12503"/>
                    <a:pt x="19" y="15116"/>
                  </a:cubicBezTo>
                  <a:cubicBezTo>
                    <a:pt x="241" y="17729"/>
                    <a:pt x="2468" y="19239"/>
                    <a:pt x="4472" y="20110"/>
                  </a:cubicBezTo>
                  <a:cubicBezTo>
                    <a:pt x="6476" y="20980"/>
                    <a:pt x="8258" y="21213"/>
                    <a:pt x="10039" y="214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" name="Line"/>
            <p:cNvSpPr/>
            <p:nvPr/>
          </p:nvSpPr>
          <p:spPr>
            <a:xfrm>
              <a:off x="3284109" y="6204708"/>
              <a:ext cx="214741" cy="260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4" h="21126" fill="norm" stroke="1" extrusionOk="0">
                  <a:moveTo>
                    <a:pt x="18943" y="4075"/>
                  </a:moveTo>
                  <a:cubicBezTo>
                    <a:pt x="18731" y="3218"/>
                    <a:pt x="18519" y="2360"/>
                    <a:pt x="16825" y="1503"/>
                  </a:cubicBezTo>
                  <a:cubicBezTo>
                    <a:pt x="15131" y="646"/>
                    <a:pt x="11955" y="-211"/>
                    <a:pt x="9625" y="46"/>
                  </a:cubicBezTo>
                  <a:cubicBezTo>
                    <a:pt x="7296" y="303"/>
                    <a:pt x="5813" y="1675"/>
                    <a:pt x="4331" y="4589"/>
                  </a:cubicBezTo>
                  <a:cubicBezTo>
                    <a:pt x="2849" y="7503"/>
                    <a:pt x="1366" y="11960"/>
                    <a:pt x="625" y="14618"/>
                  </a:cubicBezTo>
                  <a:cubicBezTo>
                    <a:pt x="-116" y="17275"/>
                    <a:pt x="-116" y="18132"/>
                    <a:pt x="202" y="18903"/>
                  </a:cubicBezTo>
                  <a:cubicBezTo>
                    <a:pt x="519" y="19675"/>
                    <a:pt x="1155" y="20360"/>
                    <a:pt x="2108" y="20789"/>
                  </a:cubicBezTo>
                  <a:cubicBezTo>
                    <a:pt x="3060" y="21218"/>
                    <a:pt x="4331" y="21389"/>
                    <a:pt x="6555" y="20360"/>
                  </a:cubicBezTo>
                  <a:cubicBezTo>
                    <a:pt x="8778" y="19332"/>
                    <a:pt x="11955" y="17103"/>
                    <a:pt x="14072" y="14532"/>
                  </a:cubicBezTo>
                  <a:cubicBezTo>
                    <a:pt x="16190" y="11960"/>
                    <a:pt x="17249" y="9046"/>
                    <a:pt x="17037" y="6818"/>
                  </a:cubicBezTo>
                  <a:cubicBezTo>
                    <a:pt x="16825" y="4589"/>
                    <a:pt x="15343" y="3046"/>
                    <a:pt x="13543" y="2018"/>
                  </a:cubicBezTo>
                  <a:cubicBezTo>
                    <a:pt x="11743" y="989"/>
                    <a:pt x="9625" y="475"/>
                    <a:pt x="8037" y="303"/>
                  </a:cubicBezTo>
                  <a:cubicBezTo>
                    <a:pt x="6449" y="132"/>
                    <a:pt x="5390" y="303"/>
                    <a:pt x="4543" y="732"/>
                  </a:cubicBezTo>
                  <a:cubicBezTo>
                    <a:pt x="3696" y="1160"/>
                    <a:pt x="3060" y="1846"/>
                    <a:pt x="2637" y="2618"/>
                  </a:cubicBezTo>
                  <a:cubicBezTo>
                    <a:pt x="2213" y="3389"/>
                    <a:pt x="2002" y="4246"/>
                    <a:pt x="2531" y="4932"/>
                  </a:cubicBezTo>
                  <a:cubicBezTo>
                    <a:pt x="3060" y="5618"/>
                    <a:pt x="4331" y="6132"/>
                    <a:pt x="7613" y="6303"/>
                  </a:cubicBezTo>
                  <a:cubicBezTo>
                    <a:pt x="10896" y="6475"/>
                    <a:pt x="16190" y="6303"/>
                    <a:pt x="21484" y="61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" name="Line"/>
            <p:cNvSpPr/>
            <p:nvPr/>
          </p:nvSpPr>
          <p:spPr>
            <a:xfrm>
              <a:off x="3359791" y="6020139"/>
              <a:ext cx="145409" cy="139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267" fill="norm" stroke="1" extrusionOk="0">
                  <a:moveTo>
                    <a:pt x="2722" y="4825"/>
                  </a:moveTo>
                  <a:cubicBezTo>
                    <a:pt x="1783" y="8694"/>
                    <a:pt x="844" y="12563"/>
                    <a:pt x="375" y="15303"/>
                  </a:cubicBezTo>
                  <a:cubicBezTo>
                    <a:pt x="-95" y="18043"/>
                    <a:pt x="-95" y="19655"/>
                    <a:pt x="218" y="19171"/>
                  </a:cubicBezTo>
                  <a:cubicBezTo>
                    <a:pt x="531" y="18688"/>
                    <a:pt x="1157" y="16109"/>
                    <a:pt x="1940" y="13207"/>
                  </a:cubicBezTo>
                  <a:cubicBezTo>
                    <a:pt x="2722" y="10306"/>
                    <a:pt x="3662" y="7082"/>
                    <a:pt x="4601" y="4664"/>
                  </a:cubicBezTo>
                  <a:cubicBezTo>
                    <a:pt x="5540" y="2246"/>
                    <a:pt x="6479" y="634"/>
                    <a:pt x="7731" y="151"/>
                  </a:cubicBezTo>
                  <a:cubicBezTo>
                    <a:pt x="8983" y="-333"/>
                    <a:pt x="10548" y="312"/>
                    <a:pt x="12270" y="2568"/>
                  </a:cubicBezTo>
                  <a:cubicBezTo>
                    <a:pt x="13992" y="4825"/>
                    <a:pt x="15870" y="8694"/>
                    <a:pt x="17435" y="12079"/>
                  </a:cubicBezTo>
                  <a:cubicBezTo>
                    <a:pt x="19001" y="15464"/>
                    <a:pt x="20253" y="18366"/>
                    <a:pt x="21505" y="212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" name="Line"/>
            <p:cNvSpPr/>
            <p:nvPr/>
          </p:nvSpPr>
          <p:spPr>
            <a:xfrm>
              <a:off x="3562349" y="6070872"/>
              <a:ext cx="105264" cy="43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2" h="21600" fill="norm" stroke="1" extrusionOk="0">
                  <a:moveTo>
                    <a:pt x="2541" y="0"/>
                  </a:moveTo>
                  <a:cubicBezTo>
                    <a:pt x="7200" y="835"/>
                    <a:pt x="11859" y="1670"/>
                    <a:pt x="15459" y="3443"/>
                  </a:cubicBezTo>
                  <a:cubicBezTo>
                    <a:pt x="19059" y="5217"/>
                    <a:pt x="21600" y="7930"/>
                    <a:pt x="20965" y="10696"/>
                  </a:cubicBezTo>
                  <a:cubicBezTo>
                    <a:pt x="20329" y="13461"/>
                    <a:pt x="16518" y="16278"/>
                    <a:pt x="12494" y="18104"/>
                  </a:cubicBezTo>
                  <a:cubicBezTo>
                    <a:pt x="8471" y="19930"/>
                    <a:pt x="4235" y="2076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" name="Line"/>
            <p:cNvSpPr/>
            <p:nvPr/>
          </p:nvSpPr>
          <p:spPr>
            <a:xfrm>
              <a:off x="4832349" y="5733759"/>
              <a:ext cx="241301" cy="1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4168" y="11375"/>
                    <a:pt x="8337" y="2735"/>
                    <a:pt x="11937" y="575"/>
                  </a:cubicBezTo>
                  <a:cubicBezTo>
                    <a:pt x="15537" y="-1585"/>
                    <a:pt x="18568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" name="Line"/>
            <p:cNvSpPr/>
            <p:nvPr/>
          </p:nvSpPr>
          <p:spPr>
            <a:xfrm>
              <a:off x="4876799" y="5899422"/>
              <a:ext cx="1778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" name="Line"/>
            <p:cNvSpPr/>
            <p:nvPr/>
          </p:nvSpPr>
          <p:spPr>
            <a:xfrm>
              <a:off x="5933308" y="5000585"/>
              <a:ext cx="289693" cy="355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1327" fill="norm" stroke="1" extrusionOk="0">
                  <a:moveTo>
                    <a:pt x="21422" y="590"/>
                  </a:moveTo>
                  <a:cubicBezTo>
                    <a:pt x="20796" y="209"/>
                    <a:pt x="20170" y="-172"/>
                    <a:pt x="18918" y="82"/>
                  </a:cubicBezTo>
                  <a:cubicBezTo>
                    <a:pt x="17665" y="336"/>
                    <a:pt x="15787" y="1226"/>
                    <a:pt x="12970" y="2750"/>
                  </a:cubicBezTo>
                  <a:cubicBezTo>
                    <a:pt x="10152" y="4275"/>
                    <a:pt x="6396" y="6435"/>
                    <a:pt x="4205" y="7769"/>
                  </a:cubicBezTo>
                  <a:cubicBezTo>
                    <a:pt x="2013" y="9103"/>
                    <a:pt x="1387" y="9612"/>
                    <a:pt x="996" y="10183"/>
                  </a:cubicBezTo>
                  <a:cubicBezTo>
                    <a:pt x="605" y="10755"/>
                    <a:pt x="448" y="11390"/>
                    <a:pt x="761" y="11772"/>
                  </a:cubicBezTo>
                  <a:cubicBezTo>
                    <a:pt x="1074" y="12153"/>
                    <a:pt x="1857" y="12280"/>
                    <a:pt x="3109" y="12343"/>
                  </a:cubicBezTo>
                  <a:cubicBezTo>
                    <a:pt x="4361" y="12407"/>
                    <a:pt x="6083" y="12407"/>
                    <a:pt x="7335" y="12470"/>
                  </a:cubicBezTo>
                  <a:cubicBezTo>
                    <a:pt x="8587" y="12534"/>
                    <a:pt x="9370" y="12661"/>
                    <a:pt x="10074" y="12915"/>
                  </a:cubicBezTo>
                  <a:cubicBezTo>
                    <a:pt x="10779" y="13169"/>
                    <a:pt x="11405" y="13550"/>
                    <a:pt x="11248" y="14059"/>
                  </a:cubicBezTo>
                  <a:cubicBezTo>
                    <a:pt x="11092" y="14567"/>
                    <a:pt x="10152" y="15202"/>
                    <a:pt x="8274" y="16155"/>
                  </a:cubicBezTo>
                  <a:cubicBezTo>
                    <a:pt x="6396" y="17108"/>
                    <a:pt x="3579" y="18379"/>
                    <a:pt x="1935" y="19268"/>
                  </a:cubicBezTo>
                  <a:cubicBezTo>
                    <a:pt x="292" y="20157"/>
                    <a:pt x="-178" y="20666"/>
                    <a:pt x="57" y="20983"/>
                  </a:cubicBezTo>
                  <a:cubicBezTo>
                    <a:pt x="292" y="21301"/>
                    <a:pt x="1231" y="21428"/>
                    <a:pt x="4126" y="21237"/>
                  </a:cubicBezTo>
                  <a:cubicBezTo>
                    <a:pt x="7022" y="21047"/>
                    <a:pt x="11874" y="20539"/>
                    <a:pt x="16726" y="200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" name="Line"/>
            <p:cNvSpPr/>
            <p:nvPr/>
          </p:nvSpPr>
          <p:spPr>
            <a:xfrm>
              <a:off x="6242049" y="5072792"/>
              <a:ext cx="196851" cy="229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8" fill="norm" stroke="1" extrusionOk="0">
                  <a:moveTo>
                    <a:pt x="0" y="2484"/>
                  </a:moveTo>
                  <a:cubicBezTo>
                    <a:pt x="232" y="1295"/>
                    <a:pt x="465" y="106"/>
                    <a:pt x="1045" y="7"/>
                  </a:cubicBezTo>
                  <a:cubicBezTo>
                    <a:pt x="1626" y="-92"/>
                    <a:pt x="2555" y="899"/>
                    <a:pt x="5110" y="3772"/>
                  </a:cubicBezTo>
                  <a:cubicBezTo>
                    <a:pt x="7665" y="6646"/>
                    <a:pt x="11845" y="11402"/>
                    <a:pt x="14865" y="14671"/>
                  </a:cubicBezTo>
                  <a:cubicBezTo>
                    <a:pt x="17884" y="17941"/>
                    <a:pt x="19742" y="19725"/>
                    <a:pt x="21600" y="215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" name="Line"/>
            <p:cNvSpPr/>
            <p:nvPr/>
          </p:nvSpPr>
          <p:spPr>
            <a:xfrm>
              <a:off x="6256674" y="5040055"/>
              <a:ext cx="207627" cy="332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600" fill="norm" stroke="1" extrusionOk="0">
                  <a:moveTo>
                    <a:pt x="21402" y="1376"/>
                  </a:moveTo>
                  <a:cubicBezTo>
                    <a:pt x="20747" y="688"/>
                    <a:pt x="20093" y="0"/>
                    <a:pt x="19111" y="0"/>
                  </a:cubicBezTo>
                  <a:cubicBezTo>
                    <a:pt x="18129" y="0"/>
                    <a:pt x="16820" y="688"/>
                    <a:pt x="14529" y="2476"/>
                  </a:cubicBezTo>
                  <a:cubicBezTo>
                    <a:pt x="12238" y="4265"/>
                    <a:pt x="8966" y="7154"/>
                    <a:pt x="6347" y="10043"/>
                  </a:cubicBezTo>
                  <a:cubicBezTo>
                    <a:pt x="3729" y="12932"/>
                    <a:pt x="1766" y="15822"/>
                    <a:pt x="784" y="17679"/>
                  </a:cubicBezTo>
                  <a:cubicBezTo>
                    <a:pt x="-198" y="19536"/>
                    <a:pt x="-198" y="20362"/>
                    <a:pt x="457" y="20843"/>
                  </a:cubicBezTo>
                  <a:cubicBezTo>
                    <a:pt x="1111" y="21325"/>
                    <a:pt x="2420" y="21462"/>
                    <a:pt x="372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" name="Line"/>
            <p:cNvSpPr/>
            <p:nvPr/>
          </p:nvSpPr>
          <p:spPr>
            <a:xfrm>
              <a:off x="6432549" y="5264422"/>
              <a:ext cx="190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" name="Line"/>
            <p:cNvSpPr/>
            <p:nvPr/>
          </p:nvSpPr>
          <p:spPr>
            <a:xfrm>
              <a:off x="6489699" y="5150122"/>
              <a:ext cx="6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" name="Line"/>
            <p:cNvSpPr/>
            <p:nvPr/>
          </p:nvSpPr>
          <p:spPr>
            <a:xfrm>
              <a:off x="5924549" y="5495138"/>
              <a:ext cx="508001" cy="42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40" y="15120"/>
                    <a:pt x="6480" y="8640"/>
                    <a:pt x="9585" y="4860"/>
                  </a:cubicBezTo>
                  <a:cubicBezTo>
                    <a:pt x="12690" y="1080"/>
                    <a:pt x="15660" y="0"/>
                    <a:pt x="17640" y="0"/>
                  </a:cubicBezTo>
                  <a:cubicBezTo>
                    <a:pt x="19620" y="0"/>
                    <a:pt x="20610" y="1080"/>
                    <a:pt x="21600" y="21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" name="Line"/>
            <p:cNvSpPr/>
            <p:nvPr/>
          </p:nvSpPr>
          <p:spPr>
            <a:xfrm>
              <a:off x="6121995" y="5581453"/>
              <a:ext cx="164505" cy="212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434" fill="norm" stroke="1" extrusionOk="0">
                  <a:moveTo>
                    <a:pt x="3245" y="6464"/>
                  </a:moveTo>
                  <a:cubicBezTo>
                    <a:pt x="2414" y="10741"/>
                    <a:pt x="1584" y="15018"/>
                    <a:pt x="1030" y="17691"/>
                  </a:cubicBezTo>
                  <a:cubicBezTo>
                    <a:pt x="476" y="20365"/>
                    <a:pt x="199" y="21434"/>
                    <a:pt x="60" y="21434"/>
                  </a:cubicBezTo>
                  <a:cubicBezTo>
                    <a:pt x="-78" y="21434"/>
                    <a:pt x="-78" y="20365"/>
                    <a:pt x="1168" y="16943"/>
                  </a:cubicBezTo>
                  <a:cubicBezTo>
                    <a:pt x="2414" y="13521"/>
                    <a:pt x="4907" y="7747"/>
                    <a:pt x="6707" y="4432"/>
                  </a:cubicBezTo>
                  <a:cubicBezTo>
                    <a:pt x="8507" y="1117"/>
                    <a:pt x="9614" y="262"/>
                    <a:pt x="11414" y="48"/>
                  </a:cubicBezTo>
                  <a:cubicBezTo>
                    <a:pt x="13214" y="-166"/>
                    <a:pt x="15707" y="262"/>
                    <a:pt x="17507" y="3042"/>
                  </a:cubicBezTo>
                  <a:cubicBezTo>
                    <a:pt x="19307" y="5822"/>
                    <a:pt x="20414" y="10955"/>
                    <a:pt x="21522" y="160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" name="Line"/>
            <p:cNvSpPr/>
            <p:nvPr/>
          </p:nvSpPr>
          <p:spPr>
            <a:xfrm>
              <a:off x="6851649" y="5467622"/>
              <a:ext cx="2540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00" y="16800"/>
                    <a:pt x="10800" y="12000"/>
                    <a:pt x="14400" y="8400"/>
                  </a:cubicBezTo>
                  <a:cubicBezTo>
                    <a:pt x="18000" y="4800"/>
                    <a:pt x="19800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" name="Line"/>
            <p:cNvSpPr/>
            <p:nvPr/>
          </p:nvSpPr>
          <p:spPr>
            <a:xfrm>
              <a:off x="7338658" y="5230394"/>
              <a:ext cx="198792" cy="237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4" h="21235" fill="norm" stroke="1" extrusionOk="0">
                  <a:moveTo>
                    <a:pt x="21354" y="772"/>
                  </a:moveTo>
                  <a:cubicBezTo>
                    <a:pt x="18398" y="203"/>
                    <a:pt x="15442" y="-365"/>
                    <a:pt x="12487" y="298"/>
                  </a:cubicBezTo>
                  <a:cubicBezTo>
                    <a:pt x="9531" y="961"/>
                    <a:pt x="6575" y="2856"/>
                    <a:pt x="4415" y="5603"/>
                  </a:cubicBezTo>
                  <a:cubicBezTo>
                    <a:pt x="2255" y="8351"/>
                    <a:pt x="891" y="11951"/>
                    <a:pt x="322" y="14509"/>
                  </a:cubicBezTo>
                  <a:cubicBezTo>
                    <a:pt x="-246" y="17067"/>
                    <a:pt x="-19" y="18582"/>
                    <a:pt x="663" y="19624"/>
                  </a:cubicBezTo>
                  <a:cubicBezTo>
                    <a:pt x="1346" y="20667"/>
                    <a:pt x="2482" y="21235"/>
                    <a:pt x="4301" y="21235"/>
                  </a:cubicBezTo>
                  <a:cubicBezTo>
                    <a:pt x="6120" y="21235"/>
                    <a:pt x="8621" y="20667"/>
                    <a:pt x="10895" y="18867"/>
                  </a:cubicBezTo>
                  <a:cubicBezTo>
                    <a:pt x="13169" y="17067"/>
                    <a:pt x="15215" y="14035"/>
                    <a:pt x="16238" y="11382"/>
                  </a:cubicBezTo>
                  <a:cubicBezTo>
                    <a:pt x="17261" y="8730"/>
                    <a:pt x="17261" y="6456"/>
                    <a:pt x="17034" y="4846"/>
                  </a:cubicBezTo>
                  <a:cubicBezTo>
                    <a:pt x="16807" y="3235"/>
                    <a:pt x="16352" y="2288"/>
                    <a:pt x="15556" y="1719"/>
                  </a:cubicBezTo>
                  <a:cubicBezTo>
                    <a:pt x="14760" y="1151"/>
                    <a:pt x="13623" y="961"/>
                    <a:pt x="12259" y="1624"/>
                  </a:cubicBezTo>
                  <a:cubicBezTo>
                    <a:pt x="10895" y="2288"/>
                    <a:pt x="9303" y="3803"/>
                    <a:pt x="7712" y="53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" name="Line"/>
            <p:cNvSpPr/>
            <p:nvPr/>
          </p:nvSpPr>
          <p:spPr>
            <a:xfrm>
              <a:off x="7588249" y="5410472"/>
              <a:ext cx="6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" name="Line"/>
            <p:cNvSpPr/>
            <p:nvPr/>
          </p:nvSpPr>
          <p:spPr>
            <a:xfrm>
              <a:off x="7683499" y="5257187"/>
              <a:ext cx="139701" cy="294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5" fill="norm" stroke="1" extrusionOk="0">
                  <a:moveTo>
                    <a:pt x="21600" y="1889"/>
                  </a:moveTo>
                  <a:cubicBezTo>
                    <a:pt x="20618" y="1280"/>
                    <a:pt x="19636" y="672"/>
                    <a:pt x="17509" y="291"/>
                  </a:cubicBezTo>
                  <a:cubicBezTo>
                    <a:pt x="15382" y="-89"/>
                    <a:pt x="12109" y="-241"/>
                    <a:pt x="9327" y="748"/>
                  </a:cubicBezTo>
                  <a:cubicBezTo>
                    <a:pt x="6545" y="1736"/>
                    <a:pt x="4255" y="3866"/>
                    <a:pt x="4745" y="5844"/>
                  </a:cubicBezTo>
                  <a:cubicBezTo>
                    <a:pt x="5236" y="7821"/>
                    <a:pt x="8509" y="9646"/>
                    <a:pt x="11291" y="11396"/>
                  </a:cubicBezTo>
                  <a:cubicBezTo>
                    <a:pt x="14073" y="13145"/>
                    <a:pt x="16364" y="14818"/>
                    <a:pt x="17509" y="16187"/>
                  </a:cubicBezTo>
                  <a:cubicBezTo>
                    <a:pt x="18655" y="17556"/>
                    <a:pt x="18655" y="18621"/>
                    <a:pt x="18000" y="19382"/>
                  </a:cubicBezTo>
                  <a:cubicBezTo>
                    <a:pt x="17345" y="20142"/>
                    <a:pt x="16036" y="20598"/>
                    <a:pt x="14073" y="20903"/>
                  </a:cubicBezTo>
                  <a:cubicBezTo>
                    <a:pt x="12109" y="21207"/>
                    <a:pt x="9491" y="21359"/>
                    <a:pt x="7036" y="20522"/>
                  </a:cubicBezTo>
                  <a:cubicBezTo>
                    <a:pt x="4582" y="19686"/>
                    <a:pt x="2291" y="17860"/>
                    <a:pt x="0" y="160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" name="Line"/>
            <p:cNvSpPr/>
            <p:nvPr/>
          </p:nvSpPr>
          <p:spPr>
            <a:xfrm>
              <a:off x="7677149" y="5239022"/>
              <a:ext cx="2921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70" y="14400"/>
                    <a:pt x="8139" y="7200"/>
                    <a:pt x="11739" y="3600"/>
                  </a:cubicBezTo>
                  <a:cubicBezTo>
                    <a:pt x="15339" y="0"/>
                    <a:pt x="1847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" name="Line"/>
            <p:cNvSpPr/>
            <p:nvPr/>
          </p:nvSpPr>
          <p:spPr>
            <a:xfrm>
              <a:off x="5886449" y="6030037"/>
              <a:ext cx="1924051" cy="43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330" fill="norm" stroke="1" extrusionOk="0">
                  <a:moveTo>
                    <a:pt x="0" y="18941"/>
                  </a:moveTo>
                  <a:cubicBezTo>
                    <a:pt x="737" y="19923"/>
                    <a:pt x="1473" y="20905"/>
                    <a:pt x="2257" y="19923"/>
                  </a:cubicBezTo>
                  <a:cubicBezTo>
                    <a:pt x="3042" y="18941"/>
                    <a:pt x="3873" y="15996"/>
                    <a:pt x="4741" y="13541"/>
                  </a:cubicBezTo>
                  <a:cubicBezTo>
                    <a:pt x="5608" y="11087"/>
                    <a:pt x="6511" y="9123"/>
                    <a:pt x="7343" y="7650"/>
                  </a:cubicBezTo>
                  <a:cubicBezTo>
                    <a:pt x="8174" y="6178"/>
                    <a:pt x="8935" y="5196"/>
                    <a:pt x="9754" y="4214"/>
                  </a:cubicBezTo>
                  <a:cubicBezTo>
                    <a:pt x="10574" y="3232"/>
                    <a:pt x="11453" y="2250"/>
                    <a:pt x="12321" y="1760"/>
                  </a:cubicBezTo>
                  <a:cubicBezTo>
                    <a:pt x="13188" y="1269"/>
                    <a:pt x="14044" y="1269"/>
                    <a:pt x="14994" y="778"/>
                  </a:cubicBezTo>
                  <a:cubicBezTo>
                    <a:pt x="15945" y="287"/>
                    <a:pt x="16990" y="-695"/>
                    <a:pt x="18107" y="778"/>
                  </a:cubicBezTo>
                  <a:cubicBezTo>
                    <a:pt x="19224" y="2250"/>
                    <a:pt x="20412" y="6178"/>
                    <a:pt x="21600" y="101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" name="Line"/>
            <p:cNvSpPr/>
            <p:nvPr/>
          </p:nvSpPr>
          <p:spPr>
            <a:xfrm>
              <a:off x="6406091" y="6316005"/>
              <a:ext cx="152884" cy="241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2" h="21448" fill="norm" stroke="1" extrusionOk="0">
                  <a:moveTo>
                    <a:pt x="15696" y="7549"/>
                  </a:moveTo>
                  <a:cubicBezTo>
                    <a:pt x="15120" y="5671"/>
                    <a:pt x="14544" y="3792"/>
                    <a:pt x="12672" y="2478"/>
                  </a:cubicBezTo>
                  <a:cubicBezTo>
                    <a:pt x="10800" y="1163"/>
                    <a:pt x="7632" y="411"/>
                    <a:pt x="5328" y="130"/>
                  </a:cubicBezTo>
                  <a:cubicBezTo>
                    <a:pt x="3024" y="-152"/>
                    <a:pt x="1584" y="36"/>
                    <a:pt x="720" y="599"/>
                  </a:cubicBezTo>
                  <a:cubicBezTo>
                    <a:pt x="-144" y="1163"/>
                    <a:pt x="-432" y="2102"/>
                    <a:pt x="1008" y="3980"/>
                  </a:cubicBezTo>
                  <a:cubicBezTo>
                    <a:pt x="2448" y="5858"/>
                    <a:pt x="5616" y="8676"/>
                    <a:pt x="9072" y="11024"/>
                  </a:cubicBezTo>
                  <a:cubicBezTo>
                    <a:pt x="12528" y="13371"/>
                    <a:pt x="16272" y="15250"/>
                    <a:pt x="18432" y="16658"/>
                  </a:cubicBezTo>
                  <a:cubicBezTo>
                    <a:pt x="20592" y="18067"/>
                    <a:pt x="21168" y="19006"/>
                    <a:pt x="20592" y="19664"/>
                  </a:cubicBezTo>
                  <a:cubicBezTo>
                    <a:pt x="20016" y="20321"/>
                    <a:pt x="18288" y="20697"/>
                    <a:pt x="16560" y="20978"/>
                  </a:cubicBezTo>
                  <a:cubicBezTo>
                    <a:pt x="14832" y="21260"/>
                    <a:pt x="13104" y="21448"/>
                    <a:pt x="11376" y="21448"/>
                  </a:cubicBezTo>
                  <a:cubicBezTo>
                    <a:pt x="9648" y="21448"/>
                    <a:pt x="7920" y="21260"/>
                    <a:pt x="7200" y="20697"/>
                  </a:cubicBezTo>
                  <a:cubicBezTo>
                    <a:pt x="6480" y="20133"/>
                    <a:pt x="6768" y="19194"/>
                    <a:pt x="7056" y="182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" name="Line"/>
            <p:cNvSpPr/>
            <p:nvPr/>
          </p:nvSpPr>
          <p:spPr>
            <a:xfrm>
              <a:off x="6616608" y="6358176"/>
              <a:ext cx="152493" cy="142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8" h="21115" fill="norm" stroke="1" extrusionOk="0">
                  <a:moveTo>
                    <a:pt x="2604" y="11040"/>
                  </a:moveTo>
                  <a:cubicBezTo>
                    <a:pt x="4332" y="11040"/>
                    <a:pt x="6060" y="11040"/>
                    <a:pt x="7932" y="9944"/>
                  </a:cubicBezTo>
                  <a:cubicBezTo>
                    <a:pt x="9804" y="8848"/>
                    <a:pt x="11820" y="6657"/>
                    <a:pt x="13116" y="4779"/>
                  </a:cubicBezTo>
                  <a:cubicBezTo>
                    <a:pt x="14412" y="2900"/>
                    <a:pt x="14988" y="1335"/>
                    <a:pt x="14556" y="553"/>
                  </a:cubicBezTo>
                  <a:cubicBezTo>
                    <a:pt x="14124" y="-230"/>
                    <a:pt x="12684" y="-230"/>
                    <a:pt x="10524" y="866"/>
                  </a:cubicBezTo>
                  <a:cubicBezTo>
                    <a:pt x="8364" y="1961"/>
                    <a:pt x="5484" y="4153"/>
                    <a:pt x="3180" y="7440"/>
                  </a:cubicBezTo>
                  <a:cubicBezTo>
                    <a:pt x="876" y="10727"/>
                    <a:pt x="-852" y="15109"/>
                    <a:pt x="444" y="17770"/>
                  </a:cubicBezTo>
                  <a:cubicBezTo>
                    <a:pt x="1740" y="20431"/>
                    <a:pt x="6060" y="21370"/>
                    <a:pt x="9948" y="21057"/>
                  </a:cubicBezTo>
                  <a:cubicBezTo>
                    <a:pt x="13836" y="20744"/>
                    <a:pt x="17292" y="19179"/>
                    <a:pt x="20748" y="176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" name="Line"/>
            <p:cNvSpPr/>
            <p:nvPr/>
          </p:nvSpPr>
          <p:spPr>
            <a:xfrm>
              <a:off x="6512983" y="6171937"/>
              <a:ext cx="129117" cy="88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4" fill="norm" stroke="1" extrusionOk="0">
                  <a:moveTo>
                    <a:pt x="2479" y="3001"/>
                  </a:moveTo>
                  <a:cubicBezTo>
                    <a:pt x="2125" y="5401"/>
                    <a:pt x="1770" y="7801"/>
                    <a:pt x="1239" y="11161"/>
                  </a:cubicBezTo>
                  <a:cubicBezTo>
                    <a:pt x="708" y="14521"/>
                    <a:pt x="0" y="18841"/>
                    <a:pt x="0" y="19801"/>
                  </a:cubicBezTo>
                  <a:cubicBezTo>
                    <a:pt x="0" y="20761"/>
                    <a:pt x="708" y="18361"/>
                    <a:pt x="2302" y="15001"/>
                  </a:cubicBezTo>
                  <a:cubicBezTo>
                    <a:pt x="3895" y="11641"/>
                    <a:pt x="6374" y="7321"/>
                    <a:pt x="8321" y="4201"/>
                  </a:cubicBezTo>
                  <a:cubicBezTo>
                    <a:pt x="10269" y="1081"/>
                    <a:pt x="11685" y="-839"/>
                    <a:pt x="13102" y="361"/>
                  </a:cubicBezTo>
                  <a:cubicBezTo>
                    <a:pt x="14518" y="1561"/>
                    <a:pt x="15934" y="5881"/>
                    <a:pt x="17351" y="8761"/>
                  </a:cubicBezTo>
                  <a:cubicBezTo>
                    <a:pt x="18767" y="11641"/>
                    <a:pt x="20184" y="13081"/>
                    <a:pt x="21600" y="145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" name="Line"/>
            <p:cNvSpPr/>
            <p:nvPr/>
          </p:nvSpPr>
          <p:spPr>
            <a:xfrm>
              <a:off x="6849651" y="6208831"/>
              <a:ext cx="179800" cy="338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0" h="21442" fill="norm" stroke="1" extrusionOk="0">
                  <a:moveTo>
                    <a:pt x="21090" y="915"/>
                  </a:moveTo>
                  <a:cubicBezTo>
                    <a:pt x="18856" y="379"/>
                    <a:pt x="16621" y="-158"/>
                    <a:pt x="14138" y="43"/>
                  </a:cubicBezTo>
                  <a:cubicBezTo>
                    <a:pt x="11656" y="244"/>
                    <a:pt x="8924" y="1184"/>
                    <a:pt x="6318" y="3062"/>
                  </a:cubicBezTo>
                  <a:cubicBezTo>
                    <a:pt x="3711" y="4940"/>
                    <a:pt x="1228" y="7758"/>
                    <a:pt x="359" y="10575"/>
                  </a:cubicBezTo>
                  <a:cubicBezTo>
                    <a:pt x="-510" y="13392"/>
                    <a:pt x="235" y="16210"/>
                    <a:pt x="2221" y="18021"/>
                  </a:cubicBezTo>
                  <a:cubicBezTo>
                    <a:pt x="4207" y="19832"/>
                    <a:pt x="7435" y="20637"/>
                    <a:pt x="10662" y="214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" name="Line"/>
            <p:cNvSpPr/>
            <p:nvPr/>
          </p:nvSpPr>
          <p:spPr>
            <a:xfrm>
              <a:off x="7062289" y="6282538"/>
              <a:ext cx="170362" cy="238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155" fill="norm" stroke="1" extrusionOk="0">
                  <a:moveTo>
                    <a:pt x="12663" y="6574"/>
                  </a:moveTo>
                  <a:cubicBezTo>
                    <a:pt x="11863" y="5823"/>
                    <a:pt x="11063" y="5071"/>
                    <a:pt x="9330" y="4883"/>
                  </a:cubicBezTo>
                  <a:cubicBezTo>
                    <a:pt x="7596" y="4696"/>
                    <a:pt x="4930" y="5071"/>
                    <a:pt x="3196" y="6668"/>
                  </a:cubicBezTo>
                  <a:cubicBezTo>
                    <a:pt x="1463" y="8264"/>
                    <a:pt x="663" y="11082"/>
                    <a:pt x="263" y="13711"/>
                  </a:cubicBezTo>
                  <a:cubicBezTo>
                    <a:pt x="-137" y="16341"/>
                    <a:pt x="-137" y="18783"/>
                    <a:pt x="663" y="20097"/>
                  </a:cubicBezTo>
                  <a:cubicBezTo>
                    <a:pt x="1463" y="21412"/>
                    <a:pt x="3063" y="21600"/>
                    <a:pt x="6130" y="20097"/>
                  </a:cubicBezTo>
                  <a:cubicBezTo>
                    <a:pt x="9196" y="18595"/>
                    <a:pt x="13730" y="15402"/>
                    <a:pt x="16130" y="12209"/>
                  </a:cubicBezTo>
                  <a:cubicBezTo>
                    <a:pt x="18530" y="9016"/>
                    <a:pt x="18796" y="5823"/>
                    <a:pt x="17863" y="3569"/>
                  </a:cubicBezTo>
                  <a:cubicBezTo>
                    <a:pt x="16930" y="1315"/>
                    <a:pt x="14796" y="0"/>
                    <a:pt x="12130" y="0"/>
                  </a:cubicBezTo>
                  <a:cubicBezTo>
                    <a:pt x="9463" y="0"/>
                    <a:pt x="6263" y="1315"/>
                    <a:pt x="4530" y="2442"/>
                  </a:cubicBezTo>
                  <a:cubicBezTo>
                    <a:pt x="2796" y="3569"/>
                    <a:pt x="2530" y="4508"/>
                    <a:pt x="3063" y="5729"/>
                  </a:cubicBezTo>
                  <a:cubicBezTo>
                    <a:pt x="3596" y="6950"/>
                    <a:pt x="4930" y="8452"/>
                    <a:pt x="8130" y="9016"/>
                  </a:cubicBezTo>
                  <a:cubicBezTo>
                    <a:pt x="11330" y="9579"/>
                    <a:pt x="16396" y="9203"/>
                    <a:pt x="21463" y="88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" name="Line"/>
            <p:cNvSpPr/>
            <p:nvPr/>
          </p:nvSpPr>
          <p:spPr>
            <a:xfrm>
              <a:off x="7100479" y="6157328"/>
              <a:ext cx="132172" cy="72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9" h="21078" fill="norm" stroke="1" extrusionOk="0">
                  <a:moveTo>
                    <a:pt x="3923" y="6267"/>
                  </a:moveTo>
                  <a:cubicBezTo>
                    <a:pt x="2552" y="8118"/>
                    <a:pt x="1180" y="9969"/>
                    <a:pt x="495" y="12438"/>
                  </a:cubicBezTo>
                  <a:cubicBezTo>
                    <a:pt x="-191" y="14907"/>
                    <a:pt x="-191" y="17992"/>
                    <a:pt x="666" y="18301"/>
                  </a:cubicBezTo>
                  <a:cubicBezTo>
                    <a:pt x="1523" y="18609"/>
                    <a:pt x="3238" y="16141"/>
                    <a:pt x="4780" y="13364"/>
                  </a:cubicBezTo>
                  <a:cubicBezTo>
                    <a:pt x="6323" y="10587"/>
                    <a:pt x="7695" y="7501"/>
                    <a:pt x="9066" y="4724"/>
                  </a:cubicBezTo>
                  <a:cubicBezTo>
                    <a:pt x="10438" y="1947"/>
                    <a:pt x="11809" y="-522"/>
                    <a:pt x="12666" y="95"/>
                  </a:cubicBezTo>
                  <a:cubicBezTo>
                    <a:pt x="13523" y="712"/>
                    <a:pt x="13866" y="4415"/>
                    <a:pt x="15238" y="8427"/>
                  </a:cubicBezTo>
                  <a:cubicBezTo>
                    <a:pt x="16609" y="12438"/>
                    <a:pt x="19009" y="16758"/>
                    <a:pt x="21409" y="210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" name="Line"/>
            <p:cNvSpPr/>
            <p:nvPr/>
          </p:nvSpPr>
          <p:spPr>
            <a:xfrm>
              <a:off x="7264399" y="6185172"/>
              <a:ext cx="93296" cy="41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7" h="21600" fill="norm" stroke="1" extrusionOk="0">
                  <a:moveTo>
                    <a:pt x="12960" y="0"/>
                  </a:moveTo>
                  <a:cubicBezTo>
                    <a:pt x="17280" y="3323"/>
                    <a:pt x="21600" y="6646"/>
                    <a:pt x="21120" y="9803"/>
                  </a:cubicBezTo>
                  <a:cubicBezTo>
                    <a:pt x="20640" y="12960"/>
                    <a:pt x="15360" y="15951"/>
                    <a:pt x="11040" y="17889"/>
                  </a:cubicBezTo>
                  <a:cubicBezTo>
                    <a:pt x="6720" y="19828"/>
                    <a:pt x="3360" y="2071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82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696362" y="4694128"/>
              <a:ext cx="1037561" cy="1250151"/>
            </a:xfrm>
            <a:prstGeom prst="rect">
              <a:avLst/>
            </a:prstGeom>
            <a:effectLst/>
          </p:spPr>
        </p:pic>
        <p:pic>
          <p:nvPicPr>
            <p:cNvPr id="284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032499" y="508272"/>
              <a:ext cx="742951" cy="120651"/>
            </a:xfrm>
            <a:prstGeom prst="rect">
              <a:avLst/>
            </a:prstGeom>
            <a:effectLst/>
          </p:spPr>
        </p:pic>
        <p:pic>
          <p:nvPicPr>
            <p:cNvPr id="286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131983" y="623366"/>
              <a:ext cx="510117" cy="107157"/>
            </a:xfrm>
            <a:prstGeom prst="rect">
              <a:avLst/>
            </a:prstGeom>
            <a:effectLst/>
          </p:spPr>
        </p:pic>
        <p:pic>
          <p:nvPicPr>
            <p:cNvPr id="288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7238999" y="743222"/>
              <a:ext cx="584201" cy="82286"/>
            </a:xfrm>
            <a:prstGeom prst="rect">
              <a:avLst/>
            </a:prstGeom>
            <a:effectLst/>
          </p:spPr>
        </p:pic>
        <p:pic>
          <p:nvPicPr>
            <p:cNvPr id="290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7264399" y="813072"/>
              <a:ext cx="717551" cy="88901"/>
            </a:xfrm>
            <a:prstGeom prst="rect">
              <a:avLst/>
            </a:prstGeom>
            <a:effectLst/>
          </p:spPr>
        </p:pic>
        <p:sp>
          <p:nvSpPr>
            <p:cNvPr id="292" name="Line"/>
            <p:cNvSpPr/>
            <p:nvPr/>
          </p:nvSpPr>
          <p:spPr>
            <a:xfrm>
              <a:off x="8597899" y="6013722"/>
              <a:ext cx="1968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" name="Line"/>
            <p:cNvSpPr/>
            <p:nvPr/>
          </p:nvSpPr>
          <p:spPr>
            <a:xfrm>
              <a:off x="8604249" y="6191522"/>
              <a:ext cx="215901" cy="30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98" fill="norm" stroke="1" extrusionOk="0">
                  <a:moveTo>
                    <a:pt x="0" y="0"/>
                  </a:moveTo>
                  <a:cubicBezTo>
                    <a:pt x="424" y="7200"/>
                    <a:pt x="847" y="14400"/>
                    <a:pt x="1800" y="18000"/>
                  </a:cubicBezTo>
                  <a:cubicBezTo>
                    <a:pt x="2753" y="21600"/>
                    <a:pt x="4235" y="21600"/>
                    <a:pt x="7624" y="18720"/>
                  </a:cubicBezTo>
                  <a:cubicBezTo>
                    <a:pt x="11012" y="15840"/>
                    <a:pt x="16306" y="10080"/>
                    <a:pt x="21600" y="43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" name="Line"/>
            <p:cNvSpPr/>
            <p:nvPr/>
          </p:nvSpPr>
          <p:spPr>
            <a:xfrm>
              <a:off x="9307903" y="5596695"/>
              <a:ext cx="172648" cy="27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7" h="21367" fill="norm" stroke="1" extrusionOk="0">
                  <a:moveTo>
                    <a:pt x="21227" y="4822"/>
                  </a:moveTo>
                  <a:cubicBezTo>
                    <a:pt x="21227" y="3991"/>
                    <a:pt x="21227" y="3160"/>
                    <a:pt x="21097" y="2329"/>
                  </a:cubicBezTo>
                  <a:cubicBezTo>
                    <a:pt x="20967" y="1499"/>
                    <a:pt x="20707" y="668"/>
                    <a:pt x="19926" y="252"/>
                  </a:cubicBezTo>
                  <a:cubicBezTo>
                    <a:pt x="19145" y="-163"/>
                    <a:pt x="17844" y="-163"/>
                    <a:pt x="15632" y="1000"/>
                  </a:cubicBezTo>
                  <a:cubicBezTo>
                    <a:pt x="13420" y="2163"/>
                    <a:pt x="10297" y="4489"/>
                    <a:pt x="7434" y="7480"/>
                  </a:cubicBezTo>
                  <a:cubicBezTo>
                    <a:pt x="4572" y="10471"/>
                    <a:pt x="1969" y="14126"/>
                    <a:pt x="798" y="16452"/>
                  </a:cubicBezTo>
                  <a:cubicBezTo>
                    <a:pt x="-373" y="18779"/>
                    <a:pt x="-113" y="19775"/>
                    <a:pt x="668" y="20440"/>
                  </a:cubicBezTo>
                  <a:cubicBezTo>
                    <a:pt x="1449" y="21105"/>
                    <a:pt x="2750" y="21437"/>
                    <a:pt x="4832" y="21354"/>
                  </a:cubicBezTo>
                  <a:cubicBezTo>
                    <a:pt x="6914" y="21271"/>
                    <a:pt x="9776" y="20772"/>
                    <a:pt x="12639" y="19111"/>
                  </a:cubicBezTo>
                  <a:cubicBezTo>
                    <a:pt x="15502" y="17449"/>
                    <a:pt x="18364" y="14625"/>
                    <a:pt x="19015" y="11966"/>
                  </a:cubicBezTo>
                  <a:cubicBezTo>
                    <a:pt x="19666" y="9308"/>
                    <a:pt x="18104" y="6815"/>
                    <a:pt x="16673" y="5403"/>
                  </a:cubicBezTo>
                  <a:cubicBezTo>
                    <a:pt x="15241" y="3991"/>
                    <a:pt x="13940" y="3659"/>
                    <a:pt x="13290" y="3991"/>
                  </a:cubicBezTo>
                  <a:cubicBezTo>
                    <a:pt x="12639" y="4323"/>
                    <a:pt x="12639" y="5320"/>
                    <a:pt x="12639" y="63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" name="Line"/>
            <p:cNvSpPr/>
            <p:nvPr/>
          </p:nvSpPr>
          <p:spPr>
            <a:xfrm>
              <a:off x="9575799" y="5747022"/>
              <a:ext cx="127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" name="Line"/>
            <p:cNvSpPr/>
            <p:nvPr/>
          </p:nvSpPr>
          <p:spPr>
            <a:xfrm>
              <a:off x="9662497" y="5588272"/>
              <a:ext cx="148254" cy="216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444" fill="norm" stroke="1" extrusionOk="0">
                  <a:moveTo>
                    <a:pt x="13094" y="0"/>
                  </a:moveTo>
                  <a:cubicBezTo>
                    <a:pt x="10356" y="2936"/>
                    <a:pt x="7618" y="5872"/>
                    <a:pt x="5488" y="8703"/>
                  </a:cubicBezTo>
                  <a:cubicBezTo>
                    <a:pt x="3359" y="11534"/>
                    <a:pt x="1838" y="14260"/>
                    <a:pt x="925" y="16252"/>
                  </a:cubicBezTo>
                  <a:cubicBezTo>
                    <a:pt x="12" y="18245"/>
                    <a:pt x="-292" y="19503"/>
                    <a:pt x="316" y="20342"/>
                  </a:cubicBezTo>
                  <a:cubicBezTo>
                    <a:pt x="925" y="21181"/>
                    <a:pt x="2446" y="21600"/>
                    <a:pt x="5488" y="21390"/>
                  </a:cubicBezTo>
                  <a:cubicBezTo>
                    <a:pt x="8531" y="21181"/>
                    <a:pt x="13094" y="20342"/>
                    <a:pt x="15984" y="19503"/>
                  </a:cubicBezTo>
                  <a:cubicBezTo>
                    <a:pt x="18874" y="18664"/>
                    <a:pt x="20091" y="17825"/>
                    <a:pt x="21308" y="169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" name="Line"/>
            <p:cNvSpPr/>
            <p:nvPr/>
          </p:nvSpPr>
          <p:spPr>
            <a:xfrm>
              <a:off x="9769193" y="5702572"/>
              <a:ext cx="9807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5914"/>
                    <a:pt x="2735" y="11829"/>
                    <a:pt x="575" y="15429"/>
                  </a:cubicBezTo>
                  <a:cubicBezTo>
                    <a:pt x="-1585" y="19029"/>
                    <a:pt x="2735" y="20314"/>
                    <a:pt x="705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" name="Line"/>
            <p:cNvSpPr/>
            <p:nvPr/>
          </p:nvSpPr>
          <p:spPr>
            <a:xfrm>
              <a:off x="9886321" y="5595433"/>
              <a:ext cx="113919" cy="255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9" h="21355" fill="norm" stroke="1" extrusionOk="0">
                  <a:moveTo>
                    <a:pt x="19786" y="3119"/>
                  </a:moveTo>
                  <a:cubicBezTo>
                    <a:pt x="17472" y="1880"/>
                    <a:pt x="15157" y="640"/>
                    <a:pt x="11879" y="198"/>
                  </a:cubicBezTo>
                  <a:cubicBezTo>
                    <a:pt x="8600" y="-245"/>
                    <a:pt x="4357" y="109"/>
                    <a:pt x="2043" y="729"/>
                  </a:cubicBezTo>
                  <a:cubicBezTo>
                    <a:pt x="-271" y="1348"/>
                    <a:pt x="-657" y="2234"/>
                    <a:pt x="1079" y="4270"/>
                  </a:cubicBezTo>
                  <a:cubicBezTo>
                    <a:pt x="2814" y="6306"/>
                    <a:pt x="6672" y="9493"/>
                    <a:pt x="10143" y="11971"/>
                  </a:cubicBezTo>
                  <a:cubicBezTo>
                    <a:pt x="13614" y="14450"/>
                    <a:pt x="16700" y="16221"/>
                    <a:pt x="18243" y="17548"/>
                  </a:cubicBezTo>
                  <a:cubicBezTo>
                    <a:pt x="19786" y="18876"/>
                    <a:pt x="19786" y="19762"/>
                    <a:pt x="18822" y="20381"/>
                  </a:cubicBezTo>
                  <a:cubicBezTo>
                    <a:pt x="17857" y="21001"/>
                    <a:pt x="15929" y="21355"/>
                    <a:pt x="14000" y="21355"/>
                  </a:cubicBezTo>
                  <a:cubicBezTo>
                    <a:pt x="12072" y="21355"/>
                    <a:pt x="10143" y="21001"/>
                    <a:pt x="8793" y="19939"/>
                  </a:cubicBezTo>
                  <a:cubicBezTo>
                    <a:pt x="7443" y="18876"/>
                    <a:pt x="6672" y="17106"/>
                    <a:pt x="8407" y="15158"/>
                  </a:cubicBezTo>
                  <a:cubicBezTo>
                    <a:pt x="10143" y="13211"/>
                    <a:pt x="14386" y="11086"/>
                    <a:pt x="16893" y="9581"/>
                  </a:cubicBezTo>
                  <a:cubicBezTo>
                    <a:pt x="19400" y="8076"/>
                    <a:pt x="20172" y="7191"/>
                    <a:pt x="20557" y="6306"/>
                  </a:cubicBezTo>
                  <a:cubicBezTo>
                    <a:pt x="20943" y="5421"/>
                    <a:pt x="20943" y="4535"/>
                    <a:pt x="19014" y="3916"/>
                  </a:cubicBezTo>
                  <a:cubicBezTo>
                    <a:pt x="17086" y="3296"/>
                    <a:pt x="13229" y="2942"/>
                    <a:pt x="9372" y="25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" name="Line"/>
            <p:cNvSpPr/>
            <p:nvPr/>
          </p:nvSpPr>
          <p:spPr>
            <a:xfrm>
              <a:off x="10134599" y="5766072"/>
              <a:ext cx="1968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" name="Line"/>
            <p:cNvSpPr/>
            <p:nvPr/>
          </p:nvSpPr>
          <p:spPr>
            <a:xfrm>
              <a:off x="10478446" y="5597306"/>
              <a:ext cx="134660" cy="221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1" h="20743" fill="norm" stroke="1" extrusionOk="0">
                  <a:moveTo>
                    <a:pt x="20786" y="3910"/>
                  </a:moveTo>
                  <a:cubicBezTo>
                    <a:pt x="20786" y="2523"/>
                    <a:pt x="20786" y="1136"/>
                    <a:pt x="19956" y="443"/>
                  </a:cubicBezTo>
                  <a:cubicBezTo>
                    <a:pt x="19125" y="-251"/>
                    <a:pt x="17463" y="-251"/>
                    <a:pt x="14306" y="1334"/>
                  </a:cubicBezTo>
                  <a:cubicBezTo>
                    <a:pt x="11149" y="2920"/>
                    <a:pt x="6497" y="6090"/>
                    <a:pt x="3673" y="9360"/>
                  </a:cubicBezTo>
                  <a:cubicBezTo>
                    <a:pt x="848" y="12630"/>
                    <a:pt x="-149" y="15999"/>
                    <a:pt x="17" y="18178"/>
                  </a:cubicBezTo>
                  <a:cubicBezTo>
                    <a:pt x="183" y="20358"/>
                    <a:pt x="1513" y="21349"/>
                    <a:pt x="5168" y="20358"/>
                  </a:cubicBezTo>
                  <a:cubicBezTo>
                    <a:pt x="8823" y="19367"/>
                    <a:pt x="14805" y="16395"/>
                    <a:pt x="17962" y="13621"/>
                  </a:cubicBezTo>
                  <a:cubicBezTo>
                    <a:pt x="21119" y="10846"/>
                    <a:pt x="21451" y="8270"/>
                    <a:pt x="20953" y="6388"/>
                  </a:cubicBezTo>
                  <a:cubicBezTo>
                    <a:pt x="20454" y="4505"/>
                    <a:pt x="19125" y="3316"/>
                    <a:pt x="17629" y="2920"/>
                  </a:cubicBezTo>
                  <a:cubicBezTo>
                    <a:pt x="16134" y="2523"/>
                    <a:pt x="14473" y="2920"/>
                    <a:pt x="12811" y="33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" name="Line"/>
            <p:cNvSpPr/>
            <p:nvPr/>
          </p:nvSpPr>
          <p:spPr>
            <a:xfrm>
              <a:off x="10693399" y="5734322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" name="Line"/>
            <p:cNvSpPr/>
            <p:nvPr/>
          </p:nvSpPr>
          <p:spPr>
            <a:xfrm>
              <a:off x="10807699" y="5621672"/>
              <a:ext cx="127001" cy="26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7" fill="norm" stroke="1" extrusionOk="0">
                  <a:moveTo>
                    <a:pt x="21600" y="3949"/>
                  </a:moveTo>
                  <a:cubicBezTo>
                    <a:pt x="19080" y="2588"/>
                    <a:pt x="16560" y="1228"/>
                    <a:pt x="14220" y="547"/>
                  </a:cubicBezTo>
                  <a:cubicBezTo>
                    <a:pt x="11880" y="-133"/>
                    <a:pt x="9720" y="-133"/>
                    <a:pt x="8280" y="292"/>
                  </a:cubicBezTo>
                  <a:cubicBezTo>
                    <a:pt x="6840" y="717"/>
                    <a:pt x="6120" y="1568"/>
                    <a:pt x="6840" y="3354"/>
                  </a:cubicBezTo>
                  <a:cubicBezTo>
                    <a:pt x="7560" y="5139"/>
                    <a:pt x="9720" y="7861"/>
                    <a:pt x="12240" y="10327"/>
                  </a:cubicBezTo>
                  <a:cubicBezTo>
                    <a:pt x="14760" y="12793"/>
                    <a:pt x="17640" y="15004"/>
                    <a:pt x="19260" y="16535"/>
                  </a:cubicBezTo>
                  <a:cubicBezTo>
                    <a:pt x="20880" y="18065"/>
                    <a:pt x="21240" y="18916"/>
                    <a:pt x="19620" y="19766"/>
                  </a:cubicBezTo>
                  <a:cubicBezTo>
                    <a:pt x="18000" y="20617"/>
                    <a:pt x="14400" y="21467"/>
                    <a:pt x="10980" y="21467"/>
                  </a:cubicBezTo>
                  <a:cubicBezTo>
                    <a:pt x="7560" y="21467"/>
                    <a:pt x="4320" y="20617"/>
                    <a:pt x="2520" y="19766"/>
                  </a:cubicBezTo>
                  <a:cubicBezTo>
                    <a:pt x="720" y="18916"/>
                    <a:pt x="360" y="18065"/>
                    <a:pt x="0" y="172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" name="Line"/>
            <p:cNvSpPr/>
            <p:nvPr/>
          </p:nvSpPr>
          <p:spPr>
            <a:xfrm>
              <a:off x="10807699" y="5641188"/>
              <a:ext cx="311151" cy="29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322" y="15429"/>
                    <a:pt x="2645" y="9257"/>
                    <a:pt x="5878" y="5400"/>
                  </a:cubicBezTo>
                  <a:cubicBezTo>
                    <a:pt x="9110" y="1543"/>
                    <a:pt x="14253" y="0"/>
                    <a:pt x="17192" y="0"/>
                  </a:cubicBezTo>
                  <a:cubicBezTo>
                    <a:pt x="20131" y="0"/>
                    <a:pt x="20865" y="1543"/>
                    <a:pt x="21600" y="30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" name="Line"/>
            <p:cNvSpPr/>
            <p:nvPr/>
          </p:nvSpPr>
          <p:spPr>
            <a:xfrm>
              <a:off x="9296399" y="6096272"/>
              <a:ext cx="1485901" cy="20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8" fill="norm" stroke="1" extrusionOk="0">
                  <a:moveTo>
                    <a:pt x="0" y="12960"/>
                  </a:moveTo>
                  <a:cubicBezTo>
                    <a:pt x="1046" y="17280"/>
                    <a:pt x="2092" y="21600"/>
                    <a:pt x="3169" y="20520"/>
                  </a:cubicBezTo>
                  <a:cubicBezTo>
                    <a:pt x="4246" y="19440"/>
                    <a:pt x="5354" y="12960"/>
                    <a:pt x="6446" y="8640"/>
                  </a:cubicBezTo>
                  <a:cubicBezTo>
                    <a:pt x="7538" y="4320"/>
                    <a:pt x="8615" y="2160"/>
                    <a:pt x="9723" y="1080"/>
                  </a:cubicBezTo>
                  <a:cubicBezTo>
                    <a:pt x="10831" y="0"/>
                    <a:pt x="11969" y="0"/>
                    <a:pt x="13077" y="0"/>
                  </a:cubicBezTo>
                  <a:cubicBezTo>
                    <a:pt x="14185" y="0"/>
                    <a:pt x="15262" y="0"/>
                    <a:pt x="16431" y="0"/>
                  </a:cubicBezTo>
                  <a:cubicBezTo>
                    <a:pt x="17600" y="0"/>
                    <a:pt x="18862" y="0"/>
                    <a:pt x="19738" y="0"/>
                  </a:cubicBezTo>
                  <a:cubicBezTo>
                    <a:pt x="20615" y="0"/>
                    <a:pt x="21108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" name="Line"/>
            <p:cNvSpPr/>
            <p:nvPr/>
          </p:nvSpPr>
          <p:spPr>
            <a:xfrm>
              <a:off x="9562374" y="6431468"/>
              <a:ext cx="113211" cy="229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0" h="21254" fill="norm" stroke="1" extrusionOk="0">
                  <a:moveTo>
                    <a:pt x="18647" y="7195"/>
                  </a:moveTo>
                  <a:cubicBezTo>
                    <a:pt x="18647" y="6213"/>
                    <a:pt x="18647" y="5231"/>
                    <a:pt x="18647" y="4053"/>
                  </a:cubicBezTo>
                  <a:cubicBezTo>
                    <a:pt x="18647" y="2875"/>
                    <a:pt x="18647" y="1500"/>
                    <a:pt x="16332" y="715"/>
                  </a:cubicBezTo>
                  <a:cubicBezTo>
                    <a:pt x="14018" y="-71"/>
                    <a:pt x="9390" y="-267"/>
                    <a:pt x="5725" y="420"/>
                  </a:cubicBezTo>
                  <a:cubicBezTo>
                    <a:pt x="2061" y="1108"/>
                    <a:pt x="-639" y="2678"/>
                    <a:pt x="132" y="4740"/>
                  </a:cubicBezTo>
                  <a:cubicBezTo>
                    <a:pt x="904" y="6802"/>
                    <a:pt x="5147" y="9355"/>
                    <a:pt x="9197" y="11515"/>
                  </a:cubicBezTo>
                  <a:cubicBezTo>
                    <a:pt x="13247" y="13675"/>
                    <a:pt x="17104" y="15442"/>
                    <a:pt x="19032" y="16817"/>
                  </a:cubicBezTo>
                  <a:cubicBezTo>
                    <a:pt x="20961" y="18191"/>
                    <a:pt x="20961" y="19173"/>
                    <a:pt x="19997" y="19860"/>
                  </a:cubicBezTo>
                  <a:cubicBezTo>
                    <a:pt x="19032" y="20548"/>
                    <a:pt x="17104" y="20940"/>
                    <a:pt x="14790" y="21137"/>
                  </a:cubicBezTo>
                  <a:cubicBezTo>
                    <a:pt x="12475" y="21333"/>
                    <a:pt x="9775" y="21333"/>
                    <a:pt x="7654" y="20744"/>
                  </a:cubicBezTo>
                  <a:cubicBezTo>
                    <a:pt x="5532" y="20155"/>
                    <a:pt x="3990" y="18977"/>
                    <a:pt x="2447" y="177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" name="Line"/>
            <p:cNvSpPr/>
            <p:nvPr/>
          </p:nvSpPr>
          <p:spPr>
            <a:xfrm>
              <a:off x="9711411" y="6437318"/>
              <a:ext cx="169190" cy="187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5" h="21051" fill="norm" stroke="1" extrusionOk="0">
                  <a:moveTo>
                    <a:pt x="4460" y="11601"/>
                  </a:moveTo>
                  <a:cubicBezTo>
                    <a:pt x="8148" y="9465"/>
                    <a:pt x="11835" y="7329"/>
                    <a:pt x="14206" y="5904"/>
                  </a:cubicBezTo>
                  <a:cubicBezTo>
                    <a:pt x="16577" y="4480"/>
                    <a:pt x="17631" y="3768"/>
                    <a:pt x="18289" y="2819"/>
                  </a:cubicBezTo>
                  <a:cubicBezTo>
                    <a:pt x="18948" y="1869"/>
                    <a:pt x="19211" y="682"/>
                    <a:pt x="18553" y="208"/>
                  </a:cubicBezTo>
                  <a:cubicBezTo>
                    <a:pt x="17894" y="-267"/>
                    <a:pt x="16314" y="-30"/>
                    <a:pt x="13153" y="1988"/>
                  </a:cubicBezTo>
                  <a:cubicBezTo>
                    <a:pt x="9992" y="4006"/>
                    <a:pt x="5250" y="7803"/>
                    <a:pt x="2616" y="11008"/>
                  </a:cubicBezTo>
                  <a:cubicBezTo>
                    <a:pt x="-18" y="14212"/>
                    <a:pt x="-545" y="16823"/>
                    <a:pt x="509" y="18603"/>
                  </a:cubicBezTo>
                  <a:cubicBezTo>
                    <a:pt x="1562" y="20384"/>
                    <a:pt x="4196" y="21333"/>
                    <a:pt x="7884" y="20977"/>
                  </a:cubicBezTo>
                  <a:cubicBezTo>
                    <a:pt x="11572" y="20621"/>
                    <a:pt x="16314" y="18959"/>
                    <a:pt x="21055" y="172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" name="Line"/>
            <p:cNvSpPr/>
            <p:nvPr/>
          </p:nvSpPr>
          <p:spPr>
            <a:xfrm>
              <a:off x="9654930" y="6217867"/>
              <a:ext cx="143120" cy="98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8" h="20998" fill="norm" stroke="1" extrusionOk="0">
                  <a:moveTo>
                    <a:pt x="4325" y="7899"/>
                  </a:moveTo>
                  <a:cubicBezTo>
                    <a:pt x="3372" y="9699"/>
                    <a:pt x="2419" y="11499"/>
                    <a:pt x="1625" y="14199"/>
                  </a:cubicBezTo>
                  <a:cubicBezTo>
                    <a:pt x="831" y="16899"/>
                    <a:pt x="196" y="20499"/>
                    <a:pt x="37" y="20949"/>
                  </a:cubicBezTo>
                  <a:cubicBezTo>
                    <a:pt x="-122" y="21399"/>
                    <a:pt x="196" y="18699"/>
                    <a:pt x="1784" y="15324"/>
                  </a:cubicBezTo>
                  <a:cubicBezTo>
                    <a:pt x="3372" y="11949"/>
                    <a:pt x="6231" y="7899"/>
                    <a:pt x="8454" y="4974"/>
                  </a:cubicBezTo>
                  <a:cubicBezTo>
                    <a:pt x="10678" y="2049"/>
                    <a:pt x="12266" y="249"/>
                    <a:pt x="13696" y="24"/>
                  </a:cubicBezTo>
                  <a:cubicBezTo>
                    <a:pt x="15125" y="-201"/>
                    <a:pt x="16396" y="1149"/>
                    <a:pt x="17666" y="4299"/>
                  </a:cubicBezTo>
                  <a:cubicBezTo>
                    <a:pt x="18937" y="7449"/>
                    <a:pt x="20207" y="12399"/>
                    <a:pt x="21478" y="173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" name="Line"/>
            <p:cNvSpPr/>
            <p:nvPr/>
          </p:nvSpPr>
          <p:spPr>
            <a:xfrm>
              <a:off x="9981989" y="6266928"/>
              <a:ext cx="254212" cy="343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1" h="21386" fill="norm" stroke="1" extrusionOk="0">
                  <a:moveTo>
                    <a:pt x="21091" y="2420"/>
                  </a:moveTo>
                  <a:cubicBezTo>
                    <a:pt x="20389" y="1630"/>
                    <a:pt x="19686" y="840"/>
                    <a:pt x="18545" y="379"/>
                  </a:cubicBezTo>
                  <a:cubicBezTo>
                    <a:pt x="17403" y="-82"/>
                    <a:pt x="15823" y="-214"/>
                    <a:pt x="13803" y="510"/>
                  </a:cubicBezTo>
                  <a:cubicBezTo>
                    <a:pt x="11784" y="1235"/>
                    <a:pt x="9325" y="2815"/>
                    <a:pt x="6779" y="5186"/>
                  </a:cubicBezTo>
                  <a:cubicBezTo>
                    <a:pt x="4232" y="7557"/>
                    <a:pt x="1598" y="10718"/>
                    <a:pt x="545" y="13286"/>
                  </a:cubicBezTo>
                  <a:cubicBezTo>
                    <a:pt x="-509" y="15854"/>
                    <a:pt x="18" y="17830"/>
                    <a:pt x="1686" y="19081"/>
                  </a:cubicBezTo>
                  <a:cubicBezTo>
                    <a:pt x="3354" y="20332"/>
                    <a:pt x="6164" y="20859"/>
                    <a:pt x="8974" y="213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" name="Line"/>
            <p:cNvSpPr/>
            <p:nvPr/>
          </p:nvSpPr>
          <p:spPr>
            <a:xfrm>
              <a:off x="10188378" y="6344434"/>
              <a:ext cx="136723" cy="2302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9" h="21356" fill="norm" stroke="1" extrusionOk="0">
                  <a:moveTo>
                    <a:pt x="18194" y="8200"/>
                  </a:moveTo>
                  <a:cubicBezTo>
                    <a:pt x="17866" y="7021"/>
                    <a:pt x="17539" y="5843"/>
                    <a:pt x="16721" y="4469"/>
                  </a:cubicBezTo>
                  <a:cubicBezTo>
                    <a:pt x="15903" y="3094"/>
                    <a:pt x="14594" y="1523"/>
                    <a:pt x="13121" y="1032"/>
                  </a:cubicBezTo>
                  <a:cubicBezTo>
                    <a:pt x="11648" y="541"/>
                    <a:pt x="10012" y="1131"/>
                    <a:pt x="7884" y="3683"/>
                  </a:cubicBezTo>
                  <a:cubicBezTo>
                    <a:pt x="5757" y="6236"/>
                    <a:pt x="3139" y="10752"/>
                    <a:pt x="1830" y="13698"/>
                  </a:cubicBezTo>
                  <a:cubicBezTo>
                    <a:pt x="521" y="16643"/>
                    <a:pt x="521" y="18018"/>
                    <a:pt x="848" y="19196"/>
                  </a:cubicBezTo>
                  <a:cubicBezTo>
                    <a:pt x="1175" y="20374"/>
                    <a:pt x="1830" y="21356"/>
                    <a:pt x="3957" y="21356"/>
                  </a:cubicBezTo>
                  <a:cubicBezTo>
                    <a:pt x="6084" y="21356"/>
                    <a:pt x="9684" y="20374"/>
                    <a:pt x="12794" y="17625"/>
                  </a:cubicBezTo>
                  <a:cubicBezTo>
                    <a:pt x="15903" y="14876"/>
                    <a:pt x="18521" y="10360"/>
                    <a:pt x="19175" y="7218"/>
                  </a:cubicBezTo>
                  <a:cubicBezTo>
                    <a:pt x="19830" y="4076"/>
                    <a:pt x="18521" y="2309"/>
                    <a:pt x="16230" y="1229"/>
                  </a:cubicBezTo>
                  <a:cubicBezTo>
                    <a:pt x="13939" y="149"/>
                    <a:pt x="10666" y="-244"/>
                    <a:pt x="7721" y="149"/>
                  </a:cubicBezTo>
                  <a:cubicBezTo>
                    <a:pt x="4775" y="541"/>
                    <a:pt x="2157" y="1720"/>
                    <a:pt x="848" y="3291"/>
                  </a:cubicBezTo>
                  <a:cubicBezTo>
                    <a:pt x="-461" y="4861"/>
                    <a:pt x="-461" y="6825"/>
                    <a:pt x="2321" y="8298"/>
                  </a:cubicBezTo>
                  <a:cubicBezTo>
                    <a:pt x="5103" y="9771"/>
                    <a:pt x="10666" y="10752"/>
                    <a:pt x="14266" y="11047"/>
                  </a:cubicBezTo>
                  <a:cubicBezTo>
                    <a:pt x="17866" y="11341"/>
                    <a:pt x="19503" y="10949"/>
                    <a:pt x="21139" y="105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" name="Line"/>
            <p:cNvSpPr/>
            <p:nvPr/>
          </p:nvSpPr>
          <p:spPr>
            <a:xfrm>
              <a:off x="10226922" y="6197872"/>
              <a:ext cx="85478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5" h="21600" fill="norm" stroke="1" extrusionOk="0">
                  <a:moveTo>
                    <a:pt x="7051" y="0"/>
                  </a:moveTo>
                  <a:cubicBezTo>
                    <a:pt x="4943" y="1543"/>
                    <a:pt x="2836" y="3086"/>
                    <a:pt x="1519" y="5143"/>
                  </a:cubicBezTo>
                  <a:cubicBezTo>
                    <a:pt x="202" y="7200"/>
                    <a:pt x="-325" y="9771"/>
                    <a:pt x="202" y="10029"/>
                  </a:cubicBezTo>
                  <a:cubicBezTo>
                    <a:pt x="729" y="10286"/>
                    <a:pt x="2309" y="8229"/>
                    <a:pt x="4153" y="6429"/>
                  </a:cubicBezTo>
                  <a:cubicBezTo>
                    <a:pt x="5997" y="4629"/>
                    <a:pt x="8104" y="3086"/>
                    <a:pt x="9685" y="3600"/>
                  </a:cubicBezTo>
                  <a:cubicBezTo>
                    <a:pt x="11265" y="4114"/>
                    <a:pt x="12319" y="6686"/>
                    <a:pt x="14163" y="10029"/>
                  </a:cubicBezTo>
                  <a:cubicBezTo>
                    <a:pt x="16007" y="13371"/>
                    <a:pt x="18641" y="17486"/>
                    <a:pt x="2127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" name="Line"/>
            <p:cNvSpPr/>
            <p:nvPr/>
          </p:nvSpPr>
          <p:spPr>
            <a:xfrm>
              <a:off x="10267949" y="6223272"/>
              <a:ext cx="148497" cy="38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600" fill="norm" stroke="1" extrusionOk="0">
                  <a:moveTo>
                    <a:pt x="19166" y="0"/>
                  </a:moveTo>
                  <a:cubicBezTo>
                    <a:pt x="20383" y="1652"/>
                    <a:pt x="21600" y="3305"/>
                    <a:pt x="21296" y="6079"/>
                  </a:cubicBezTo>
                  <a:cubicBezTo>
                    <a:pt x="20992" y="8852"/>
                    <a:pt x="19166" y="12748"/>
                    <a:pt x="15363" y="15521"/>
                  </a:cubicBezTo>
                  <a:cubicBezTo>
                    <a:pt x="11561" y="18295"/>
                    <a:pt x="5780" y="1994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" name="Line"/>
            <p:cNvSpPr/>
            <p:nvPr/>
          </p:nvSpPr>
          <p:spPr>
            <a:xfrm>
              <a:off x="8572499" y="7486922"/>
              <a:ext cx="1905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" name="Line"/>
            <p:cNvSpPr/>
            <p:nvPr/>
          </p:nvSpPr>
          <p:spPr>
            <a:xfrm>
              <a:off x="8571369" y="7594872"/>
              <a:ext cx="153531" cy="24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200" fill="norm" stroke="1" extrusionOk="0">
                  <a:moveTo>
                    <a:pt x="3709" y="0"/>
                  </a:moveTo>
                  <a:cubicBezTo>
                    <a:pt x="1933" y="7200"/>
                    <a:pt x="158" y="14400"/>
                    <a:pt x="10" y="18000"/>
                  </a:cubicBezTo>
                  <a:cubicBezTo>
                    <a:pt x="-138" y="21600"/>
                    <a:pt x="1341" y="21600"/>
                    <a:pt x="5188" y="20700"/>
                  </a:cubicBezTo>
                  <a:cubicBezTo>
                    <a:pt x="9035" y="19800"/>
                    <a:pt x="15248" y="18000"/>
                    <a:pt x="21462" y="16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" name="Line"/>
            <p:cNvSpPr/>
            <p:nvPr/>
          </p:nvSpPr>
          <p:spPr>
            <a:xfrm>
              <a:off x="9145924" y="7245168"/>
              <a:ext cx="107614" cy="220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0" h="20650" fill="norm" stroke="1" extrusionOk="0">
                  <a:moveTo>
                    <a:pt x="19191" y="5393"/>
                  </a:moveTo>
                  <a:cubicBezTo>
                    <a:pt x="18376" y="4402"/>
                    <a:pt x="17561" y="3411"/>
                    <a:pt x="16338" y="2618"/>
                  </a:cubicBezTo>
                  <a:cubicBezTo>
                    <a:pt x="15116" y="1826"/>
                    <a:pt x="13486" y="1231"/>
                    <a:pt x="11855" y="1529"/>
                  </a:cubicBezTo>
                  <a:cubicBezTo>
                    <a:pt x="10225" y="1826"/>
                    <a:pt x="8595" y="3015"/>
                    <a:pt x="6557" y="5492"/>
                  </a:cubicBezTo>
                  <a:cubicBezTo>
                    <a:pt x="4520" y="7969"/>
                    <a:pt x="2074" y="11734"/>
                    <a:pt x="852" y="14310"/>
                  </a:cubicBezTo>
                  <a:cubicBezTo>
                    <a:pt x="-371" y="16886"/>
                    <a:pt x="-371" y="18274"/>
                    <a:pt x="1463" y="19363"/>
                  </a:cubicBezTo>
                  <a:cubicBezTo>
                    <a:pt x="3297" y="20453"/>
                    <a:pt x="6965" y="21246"/>
                    <a:pt x="10633" y="20057"/>
                  </a:cubicBezTo>
                  <a:cubicBezTo>
                    <a:pt x="14301" y="18868"/>
                    <a:pt x="17969" y="15697"/>
                    <a:pt x="19599" y="12229"/>
                  </a:cubicBezTo>
                  <a:cubicBezTo>
                    <a:pt x="21229" y="8762"/>
                    <a:pt x="20821" y="4996"/>
                    <a:pt x="20006" y="2718"/>
                  </a:cubicBezTo>
                  <a:cubicBezTo>
                    <a:pt x="19191" y="439"/>
                    <a:pt x="17969" y="-354"/>
                    <a:pt x="15320" y="141"/>
                  </a:cubicBezTo>
                  <a:cubicBezTo>
                    <a:pt x="12671" y="637"/>
                    <a:pt x="8595" y="2420"/>
                    <a:pt x="4520" y="42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" name="Line"/>
            <p:cNvSpPr/>
            <p:nvPr/>
          </p:nvSpPr>
          <p:spPr>
            <a:xfrm>
              <a:off x="9347199" y="7378972"/>
              <a:ext cx="127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" name="Line"/>
            <p:cNvSpPr/>
            <p:nvPr/>
          </p:nvSpPr>
          <p:spPr>
            <a:xfrm>
              <a:off x="9454362" y="7269340"/>
              <a:ext cx="137464" cy="160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9" h="20468" fill="norm" stroke="1" extrusionOk="0">
                  <a:moveTo>
                    <a:pt x="20130" y="1025"/>
                  </a:moveTo>
                  <a:cubicBezTo>
                    <a:pt x="18859" y="215"/>
                    <a:pt x="17589" y="-595"/>
                    <a:pt x="14254" y="620"/>
                  </a:cubicBezTo>
                  <a:cubicBezTo>
                    <a:pt x="10918" y="1835"/>
                    <a:pt x="5518" y="5075"/>
                    <a:pt x="2659" y="8180"/>
                  </a:cubicBezTo>
                  <a:cubicBezTo>
                    <a:pt x="-199" y="11285"/>
                    <a:pt x="-517" y="14255"/>
                    <a:pt x="595" y="16685"/>
                  </a:cubicBezTo>
                  <a:cubicBezTo>
                    <a:pt x="1707" y="19115"/>
                    <a:pt x="4248" y="21005"/>
                    <a:pt x="7901" y="20330"/>
                  </a:cubicBezTo>
                  <a:cubicBezTo>
                    <a:pt x="11554" y="19655"/>
                    <a:pt x="16318" y="16415"/>
                    <a:pt x="18701" y="13715"/>
                  </a:cubicBezTo>
                  <a:cubicBezTo>
                    <a:pt x="21083" y="11015"/>
                    <a:pt x="21083" y="8855"/>
                    <a:pt x="19654" y="7235"/>
                  </a:cubicBezTo>
                  <a:cubicBezTo>
                    <a:pt x="18224" y="5615"/>
                    <a:pt x="15365" y="4535"/>
                    <a:pt x="12507" y="34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" name="Line"/>
            <p:cNvSpPr/>
            <p:nvPr/>
          </p:nvSpPr>
          <p:spPr>
            <a:xfrm>
              <a:off x="9658349" y="7232006"/>
              <a:ext cx="152401" cy="222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8" fill="norm" stroke="1" extrusionOk="0">
                  <a:moveTo>
                    <a:pt x="0" y="4933"/>
                  </a:moveTo>
                  <a:cubicBezTo>
                    <a:pt x="0" y="3116"/>
                    <a:pt x="0" y="1299"/>
                    <a:pt x="900" y="491"/>
                  </a:cubicBezTo>
                  <a:cubicBezTo>
                    <a:pt x="1800" y="-316"/>
                    <a:pt x="3600" y="-114"/>
                    <a:pt x="5400" y="996"/>
                  </a:cubicBezTo>
                  <a:cubicBezTo>
                    <a:pt x="7200" y="2106"/>
                    <a:pt x="9000" y="4125"/>
                    <a:pt x="8400" y="7153"/>
                  </a:cubicBezTo>
                  <a:cubicBezTo>
                    <a:pt x="7800" y="10181"/>
                    <a:pt x="4800" y="14219"/>
                    <a:pt x="2850" y="16742"/>
                  </a:cubicBezTo>
                  <a:cubicBezTo>
                    <a:pt x="900" y="19265"/>
                    <a:pt x="0" y="20275"/>
                    <a:pt x="300" y="20779"/>
                  </a:cubicBezTo>
                  <a:cubicBezTo>
                    <a:pt x="600" y="21284"/>
                    <a:pt x="2100" y="21284"/>
                    <a:pt x="5850" y="21082"/>
                  </a:cubicBezTo>
                  <a:cubicBezTo>
                    <a:pt x="9600" y="20880"/>
                    <a:pt x="15600" y="20477"/>
                    <a:pt x="21600" y="200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" name="Line"/>
            <p:cNvSpPr/>
            <p:nvPr/>
          </p:nvSpPr>
          <p:spPr>
            <a:xfrm>
              <a:off x="9772649" y="7201172"/>
              <a:ext cx="323851" cy="546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906" y="1423"/>
                    <a:pt x="18212" y="2847"/>
                    <a:pt x="16376" y="4772"/>
                  </a:cubicBezTo>
                  <a:cubicBezTo>
                    <a:pt x="14541" y="6698"/>
                    <a:pt x="12565" y="9126"/>
                    <a:pt x="10235" y="11595"/>
                  </a:cubicBezTo>
                  <a:cubicBezTo>
                    <a:pt x="7906" y="14065"/>
                    <a:pt x="5224" y="16577"/>
                    <a:pt x="3671" y="18084"/>
                  </a:cubicBezTo>
                  <a:cubicBezTo>
                    <a:pt x="2118" y="19591"/>
                    <a:pt x="1694" y="20093"/>
                    <a:pt x="1271" y="20512"/>
                  </a:cubicBezTo>
                  <a:cubicBezTo>
                    <a:pt x="847" y="20930"/>
                    <a:pt x="424" y="21265"/>
                    <a:pt x="212" y="21433"/>
                  </a:cubicBezTo>
                  <a:cubicBezTo>
                    <a:pt x="0" y="21600"/>
                    <a:pt x="0" y="21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" name="Line"/>
            <p:cNvSpPr/>
            <p:nvPr/>
          </p:nvSpPr>
          <p:spPr>
            <a:xfrm>
              <a:off x="10143860" y="7528928"/>
              <a:ext cx="98691" cy="192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1" h="21346" fill="norm" stroke="1" extrusionOk="0">
                  <a:moveTo>
                    <a:pt x="20981" y="5202"/>
                  </a:moveTo>
                  <a:cubicBezTo>
                    <a:pt x="20081" y="4028"/>
                    <a:pt x="19181" y="2854"/>
                    <a:pt x="18056" y="1798"/>
                  </a:cubicBezTo>
                  <a:cubicBezTo>
                    <a:pt x="16931" y="741"/>
                    <a:pt x="15581" y="-198"/>
                    <a:pt x="12431" y="37"/>
                  </a:cubicBezTo>
                  <a:cubicBezTo>
                    <a:pt x="9281" y="272"/>
                    <a:pt x="4331" y="1680"/>
                    <a:pt x="1856" y="3559"/>
                  </a:cubicBezTo>
                  <a:cubicBezTo>
                    <a:pt x="-619" y="5437"/>
                    <a:pt x="-619" y="7785"/>
                    <a:pt x="1856" y="10250"/>
                  </a:cubicBezTo>
                  <a:cubicBezTo>
                    <a:pt x="4331" y="12715"/>
                    <a:pt x="9281" y="15298"/>
                    <a:pt x="12431" y="17059"/>
                  </a:cubicBezTo>
                  <a:cubicBezTo>
                    <a:pt x="15581" y="18819"/>
                    <a:pt x="16931" y="19759"/>
                    <a:pt x="16481" y="20345"/>
                  </a:cubicBezTo>
                  <a:cubicBezTo>
                    <a:pt x="16031" y="20932"/>
                    <a:pt x="13781" y="21167"/>
                    <a:pt x="11081" y="21285"/>
                  </a:cubicBezTo>
                  <a:cubicBezTo>
                    <a:pt x="8381" y="21402"/>
                    <a:pt x="5231" y="21402"/>
                    <a:pt x="3206" y="20815"/>
                  </a:cubicBezTo>
                  <a:cubicBezTo>
                    <a:pt x="1181" y="20228"/>
                    <a:pt x="281" y="19054"/>
                    <a:pt x="506" y="18115"/>
                  </a:cubicBezTo>
                  <a:cubicBezTo>
                    <a:pt x="731" y="17176"/>
                    <a:pt x="2081" y="16472"/>
                    <a:pt x="3431" y="157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" name="Line"/>
            <p:cNvSpPr/>
            <p:nvPr/>
          </p:nvSpPr>
          <p:spPr>
            <a:xfrm>
              <a:off x="10269600" y="7569565"/>
              <a:ext cx="106300" cy="149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0" h="21177" fill="norm" stroke="1" extrusionOk="0">
                  <a:moveTo>
                    <a:pt x="2211" y="9887"/>
                  </a:moveTo>
                  <a:cubicBezTo>
                    <a:pt x="3905" y="10787"/>
                    <a:pt x="5599" y="11687"/>
                    <a:pt x="8352" y="11387"/>
                  </a:cubicBezTo>
                  <a:cubicBezTo>
                    <a:pt x="11105" y="11087"/>
                    <a:pt x="14917" y="9587"/>
                    <a:pt x="17035" y="8087"/>
                  </a:cubicBezTo>
                  <a:cubicBezTo>
                    <a:pt x="19152" y="6587"/>
                    <a:pt x="19576" y="5087"/>
                    <a:pt x="19364" y="3587"/>
                  </a:cubicBezTo>
                  <a:cubicBezTo>
                    <a:pt x="19152" y="2087"/>
                    <a:pt x="18305" y="587"/>
                    <a:pt x="16611" y="137"/>
                  </a:cubicBezTo>
                  <a:cubicBezTo>
                    <a:pt x="14917" y="-313"/>
                    <a:pt x="12376" y="287"/>
                    <a:pt x="9411" y="2837"/>
                  </a:cubicBezTo>
                  <a:cubicBezTo>
                    <a:pt x="6446" y="5387"/>
                    <a:pt x="3058" y="9887"/>
                    <a:pt x="1364" y="13037"/>
                  </a:cubicBezTo>
                  <a:cubicBezTo>
                    <a:pt x="-330" y="16187"/>
                    <a:pt x="-330" y="17987"/>
                    <a:pt x="729" y="19187"/>
                  </a:cubicBezTo>
                  <a:cubicBezTo>
                    <a:pt x="1788" y="20387"/>
                    <a:pt x="3905" y="20987"/>
                    <a:pt x="7505" y="21137"/>
                  </a:cubicBezTo>
                  <a:cubicBezTo>
                    <a:pt x="11105" y="21287"/>
                    <a:pt x="16188" y="20987"/>
                    <a:pt x="21270" y="206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" name="Line"/>
            <p:cNvSpPr/>
            <p:nvPr/>
          </p:nvSpPr>
          <p:spPr>
            <a:xfrm>
              <a:off x="10206566" y="7388256"/>
              <a:ext cx="124885" cy="85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87" fill="norm" stroke="1" extrusionOk="0">
                  <a:moveTo>
                    <a:pt x="8420" y="10087"/>
                  </a:moveTo>
                  <a:cubicBezTo>
                    <a:pt x="6590" y="10601"/>
                    <a:pt x="4759" y="11116"/>
                    <a:pt x="3112" y="13430"/>
                  </a:cubicBezTo>
                  <a:cubicBezTo>
                    <a:pt x="1464" y="15744"/>
                    <a:pt x="0" y="19858"/>
                    <a:pt x="0" y="20116"/>
                  </a:cubicBezTo>
                  <a:cubicBezTo>
                    <a:pt x="0" y="20373"/>
                    <a:pt x="1464" y="16773"/>
                    <a:pt x="3844" y="12658"/>
                  </a:cubicBezTo>
                  <a:cubicBezTo>
                    <a:pt x="6224" y="8544"/>
                    <a:pt x="9519" y="3916"/>
                    <a:pt x="12081" y="1601"/>
                  </a:cubicBezTo>
                  <a:cubicBezTo>
                    <a:pt x="14644" y="-713"/>
                    <a:pt x="16475" y="-713"/>
                    <a:pt x="17939" y="2887"/>
                  </a:cubicBezTo>
                  <a:cubicBezTo>
                    <a:pt x="19403" y="6487"/>
                    <a:pt x="20502" y="13687"/>
                    <a:pt x="21600" y="208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" name="Line"/>
            <p:cNvSpPr/>
            <p:nvPr/>
          </p:nvSpPr>
          <p:spPr>
            <a:xfrm>
              <a:off x="10480587" y="7482689"/>
              <a:ext cx="155664" cy="245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234" fill="norm" stroke="1" extrusionOk="0">
                  <a:moveTo>
                    <a:pt x="21466" y="366"/>
                  </a:moveTo>
                  <a:cubicBezTo>
                    <a:pt x="18547" y="0"/>
                    <a:pt x="15628" y="-366"/>
                    <a:pt x="12563" y="732"/>
                  </a:cubicBezTo>
                  <a:cubicBezTo>
                    <a:pt x="9498" y="1831"/>
                    <a:pt x="6288" y="4393"/>
                    <a:pt x="3952" y="7048"/>
                  </a:cubicBezTo>
                  <a:cubicBezTo>
                    <a:pt x="1617" y="9702"/>
                    <a:pt x="158" y="12448"/>
                    <a:pt x="12" y="14736"/>
                  </a:cubicBezTo>
                  <a:cubicBezTo>
                    <a:pt x="-134" y="17024"/>
                    <a:pt x="1034" y="18854"/>
                    <a:pt x="3661" y="19861"/>
                  </a:cubicBezTo>
                  <a:cubicBezTo>
                    <a:pt x="6288" y="20868"/>
                    <a:pt x="10374" y="21051"/>
                    <a:pt x="14461" y="212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" name="Line"/>
            <p:cNvSpPr/>
            <p:nvPr/>
          </p:nvSpPr>
          <p:spPr>
            <a:xfrm>
              <a:off x="10657245" y="7532315"/>
              <a:ext cx="156806" cy="193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5" h="21021" fill="norm" stroke="1" extrusionOk="0">
                  <a:moveTo>
                    <a:pt x="15939" y="6792"/>
                  </a:moveTo>
                  <a:cubicBezTo>
                    <a:pt x="14518" y="4953"/>
                    <a:pt x="13097" y="3115"/>
                    <a:pt x="11676" y="2426"/>
                  </a:cubicBezTo>
                  <a:cubicBezTo>
                    <a:pt x="10255" y="1736"/>
                    <a:pt x="8834" y="2196"/>
                    <a:pt x="6702" y="4149"/>
                  </a:cubicBezTo>
                  <a:cubicBezTo>
                    <a:pt x="4571" y="6102"/>
                    <a:pt x="1729" y="9549"/>
                    <a:pt x="592" y="12536"/>
                  </a:cubicBezTo>
                  <a:cubicBezTo>
                    <a:pt x="-545" y="15524"/>
                    <a:pt x="23" y="18051"/>
                    <a:pt x="1729" y="19545"/>
                  </a:cubicBezTo>
                  <a:cubicBezTo>
                    <a:pt x="3434" y="21038"/>
                    <a:pt x="6276" y="21498"/>
                    <a:pt x="9402" y="20464"/>
                  </a:cubicBezTo>
                  <a:cubicBezTo>
                    <a:pt x="12529" y="19430"/>
                    <a:pt x="15939" y="16902"/>
                    <a:pt x="17360" y="13570"/>
                  </a:cubicBezTo>
                  <a:cubicBezTo>
                    <a:pt x="18781" y="10238"/>
                    <a:pt x="18213" y="6102"/>
                    <a:pt x="17502" y="3575"/>
                  </a:cubicBezTo>
                  <a:cubicBezTo>
                    <a:pt x="16792" y="1047"/>
                    <a:pt x="15939" y="128"/>
                    <a:pt x="13666" y="13"/>
                  </a:cubicBezTo>
                  <a:cubicBezTo>
                    <a:pt x="11392" y="-102"/>
                    <a:pt x="7697" y="587"/>
                    <a:pt x="5566" y="1507"/>
                  </a:cubicBezTo>
                  <a:cubicBezTo>
                    <a:pt x="3434" y="2426"/>
                    <a:pt x="2866" y="3575"/>
                    <a:pt x="2723" y="4724"/>
                  </a:cubicBezTo>
                  <a:cubicBezTo>
                    <a:pt x="2581" y="5872"/>
                    <a:pt x="2866" y="7021"/>
                    <a:pt x="5992" y="7711"/>
                  </a:cubicBezTo>
                  <a:cubicBezTo>
                    <a:pt x="9118" y="8400"/>
                    <a:pt x="15087" y="8630"/>
                    <a:pt x="21055" y="88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" name="Line"/>
            <p:cNvSpPr/>
            <p:nvPr/>
          </p:nvSpPr>
          <p:spPr>
            <a:xfrm>
              <a:off x="10706099" y="7387738"/>
              <a:ext cx="152401" cy="92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6" fill="norm" stroke="1" extrusionOk="0">
                  <a:moveTo>
                    <a:pt x="3600" y="4990"/>
                  </a:moveTo>
                  <a:cubicBezTo>
                    <a:pt x="3000" y="7288"/>
                    <a:pt x="2400" y="9586"/>
                    <a:pt x="1650" y="11654"/>
                  </a:cubicBezTo>
                  <a:cubicBezTo>
                    <a:pt x="900" y="13722"/>
                    <a:pt x="0" y="15560"/>
                    <a:pt x="0" y="15560"/>
                  </a:cubicBezTo>
                  <a:cubicBezTo>
                    <a:pt x="0" y="15560"/>
                    <a:pt x="900" y="13722"/>
                    <a:pt x="2100" y="11194"/>
                  </a:cubicBezTo>
                  <a:cubicBezTo>
                    <a:pt x="3300" y="8667"/>
                    <a:pt x="4800" y="5450"/>
                    <a:pt x="6600" y="2922"/>
                  </a:cubicBezTo>
                  <a:cubicBezTo>
                    <a:pt x="8400" y="394"/>
                    <a:pt x="10500" y="-1444"/>
                    <a:pt x="13050" y="1543"/>
                  </a:cubicBezTo>
                  <a:cubicBezTo>
                    <a:pt x="15600" y="4530"/>
                    <a:pt x="18600" y="12343"/>
                    <a:pt x="21600" y="201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" name="Line"/>
            <p:cNvSpPr/>
            <p:nvPr/>
          </p:nvSpPr>
          <p:spPr>
            <a:xfrm>
              <a:off x="10839449" y="7531372"/>
              <a:ext cx="130366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17673" y="0"/>
                  </a:moveTo>
                  <a:cubicBezTo>
                    <a:pt x="19636" y="4019"/>
                    <a:pt x="21600" y="8037"/>
                    <a:pt x="18655" y="11637"/>
                  </a:cubicBezTo>
                  <a:cubicBezTo>
                    <a:pt x="15709" y="15237"/>
                    <a:pt x="7855" y="1841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" name="Line"/>
            <p:cNvSpPr/>
            <p:nvPr/>
          </p:nvSpPr>
          <p:spPr>
            <a:xfrm>
              <a:off x="8893086" y="7347222"/>
              <a:ext cx="104865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600" fill="norm" stroke="1" extrusionOk="0">
                  <a:moveTo>
                    <a:pt x="4554" y="0"/>
                  </a:moveTo>
                  <a:cubicBezTo>
                    <a:pt x="2394" y="3600"/>
                    <a:pt x="234" y="7200"/>
                    <a:pt x="18" y="10800"/>
                  </a:cubicBezTo>
                  <a:cubicBezTo>
                    <a:pt x="-198" y="14400"/>
                    <a:pt x="1530" y="18000"/>
                    <a:pt x="4554" y="18000"/>
                  </a:cubicBezTo>
                  <a:cubicBezTo>
                    <a:pt x="7578" y="18000"/>
                    <a:pt x="11898" y="14400"/>
                    <a:pt x="14922" y="14400"/>
                  </a:cubicBezTo>
                  <a:cubicBezTo>
                    <a:pt x="17946" y="14400"/>
                    <a:pt x="19674" y="18000"/>
                    <a:pt x="2140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" name="Line"/>
            <p:cNvSpPr/>
            <p:nvPr/>
          </p:nvSpPr>
          <p:spPr>
            <a:xfrm>
              <a:off x="8845549" y="7372622"/>
              <a:ext cx="1714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667" y="17280"/>
                    <a:pt x="5333" y="12960"/>
                    <a:pt x="7333" y="10800"/>
                  </a:cubicBezTo>
                  <a:cubicBezTo>
                    <a:pt x="9333" y="8640"/>
                    <a:pt x="10667" y="8640"/>
                    <a:pt x="10667" y="8640"/>
                  </a:cubicBezTo>
                  <a:cubicBezTo>
                    <a:pt x="10667" y="8640"/>
                    <a:pt x="9333" y="8640"/>
                    <a:pt x="10933" y="7200"/>
                  </a:cubicBezTo>
                  <a:cubicBezTo>
                    <a:pt x="12533" y="5760"/>
                    <a:pt x="17067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28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883599" y="4468555"/>
              <a:ext cx="2670816" cy="2416823"/>
            </a:xfrm>
            <a:prstGeom prst="rect">
              <a:avLst/>
            </a:prstGeom>
            <a:effectLst/>
          </p:spPr>
        </p:pic>
        <p:pic>
          <p:nvPicPr>
            <p:cNvPr id="330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551571" y="6667772"/>
              <a:ext cx="902830" cy="9525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2" name="Drawing"/>
          <p:cNvGrpSpPr/>
          <p:nvPr/>
        </p:nvGrpSpPr>
        <p:grpSpPr>
          <a:xfrm>
            <a:off x="519783" y="1191683"/>
            <a:ext cx="12323277" cy="7482418"/>
            <a:chOff x="-12700" y="0"/>
            <a:chExt cx="12323275" cy="7482416"/>
          </a:xfrm>
        </p:grpSpPr>
        <p:sp>
          <p:nvSpPr>
            <p:cNvPr id="2503" name="Line"/>
            <p:cNvSpPr/>
            <p:nvPr/>
          </p:nvSpPr>
          <p:spPr>
            <a:xfrm>
              <a:off x="1785266" y="122766"/>
              <a:ext cx="38101" cy="50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2700"/>
                    <a:pt x="7200" y="5400"/>
                    <a:pt x="10200" y="8325"/>
                  </a:cubicBezTo>
                  <a:cubicBezTo>
                    <a:pt x="13200" y="11250"/>
                    <a:pt x="15600" y="14400"/>
                    <a:pt x="17400" y="16650"/>
                  </a:cubicBezTo>
                  <a:cubicBezTo>
                    <a:pt x="19200" y="18900"/>
                    <a:pt x="20400" y="2025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4" name="Line"/>
            <p:cNvSpPr/>
            <p:nvPr/>
          </p:nvSpPr>
          <p:spPr>
            <a:xfrm>
              <a:off x="1546387" y="97366"/>
              <a:ext cx="372230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1691" y="21600"/>
                  </a:moveTo>
                  <a:cubicBezTo>
                    <a:pt x="958" y="21067"/>
                    <a:pt x="226" y="20533"/>
                    <a:pt x="43" y="19600"/>
                  </a:cubicBezTo>
                  <a:cubicBezTo>
                    <a:pt x="-140" y="18667"/>
                    <a:pt x="226" y="17333"/>
                    <a:pt x="1691" y="15200"/>
                  </a:cubicBezTo>
                  <a:cubicBezTo>
                    <a:pt x="3155" y="13067"/>
                    <a:pt x="5718" y="10133"/>
                    <a:pt x="9196" y="7467"/>
                  </a:cubicBezTo>
                  <a:cubicBezTo>
                    <a:pt x="12674" y="4800"/>
                    <a:pt x="17067" y="2400"/>
                    <a:pt x="2146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5" name="Line"/>
            <p:cNvSpPr/>
            <p:nvPr/>
          </p:nvSpPr>
          <p:spPr>
            <a:xfrm>
              <a:off x="1899566" y="427566"/>
              <a:ext cx="204918" cy="395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8" h="21329" fill="norm" stroke="1" extrusionOk="0">
                  <a:moveTo>
                    <a:pt x="0" y="0"/>
                  </a:moveTo>
                  <a:cubicBezTo>
                    <a:pt x="661" y="1600"/>
                    <a:pt x="1322" y="3200"/>
                    <a:pt x="1984" y="4229"/>
                  </a:cubicBezTo>
                  <a:cubicBezTo>
                    <a:pt x="2645" y="5257"/>
                    <a:pt x="3306" y="5714"/>
                    <a:pt x="4629" y="5829"/>
                  </a:cubicBezTo>
                  <a:cubicBezTo>
                    <a:pt x="5951" y="5943"/>
                    <a:pt x="7935" y="5714"/>
                    <a:pt x="9257" y="5257"/>
                  </a:cubicBezTo>
                  <a:cubicBezTo>
                    <a:pt x="10580" y="4800"/>
                    <a:pt x="11241" y="4114"/>
                    <a:pt x="11792" y="3429"/>
                  </a:cubicBezTo>
                  <a:cubicBezTo>
                    <a:pt x="12343" y="2743"/>
                    <a:pt x="12784" y="2057"/>
                    <a:pt x="13114" y="2000"/>
                  </a:cubicBezTo>
                  <a:cubicBezTo>
                    <a:pt x="13445" y="1943"/>
                    <a:pt x="13665" y="2514"/>
                    <a:pt x="14327" y="4000"/>
                  </a:cubicBezTo>
                  <a:cubicBezTo>
                    <a:pt x="14988" y="5486"/>
                    <a:pt x="16090" y="7886"/>
                    <a:pt x="17412" y="10229"/>
                  </a:cubicBezTo>
                  <a:cubicBezTo>
                    <a:pt x="18735" y="12571"/>
                    <a:pt x="20278" y="14857"/>
                    <a:pt x="20939" y="16629"/>
                  </a:cubicBezTo>
                  <a:cubicBezTo>
                    <a:pt x="21600" y="18400"/>
                    <a:pt x="21380" y="19657"/>
                    <a:pt x="20718" y="20457"/>
                  </a:cubicBezTo>
                  <a:cubicBezTo>
                    <a:pt x="20057" y="21257"/>
                    <a:pt x="18955" y="21600"/>
                    <a:pt x="17302" y="21086"/>
                  </a:cubicBezTo>
                  <a:cubicBezTo>
                    <a:pt x="15649" y="20571"/>
                    <a:pt x="13445" y="19200"/>
                    <a:pt x="12343" y="17943"/>
                  </a:cubicBezTo>
                  <a:cubicBezTo>
                    <a:pt x="11241" y="16686"/>
                    <a:pt x="11241" y="15543"/>
                    <a:pt x="11241" y="14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6" name="Line"/>
            <p:cNvSpPr/>
            <p:nvPr/>
          </p:nvSpPr>
          <p:spPr>
            <a:xfrm>
              <a:off x="2210716" y="294216"/>
              <a:ext cx="70934" cy="544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2" h="21467" fill="norm" stroke="1" extrusionOk="0">
                  <a:moveTo>
                    <a:pt x="0" y="6505"/>
                  </a:moveTo>
                  <a:cubicBezTo>
                    <a:pt x="1234" y="9674"/>
                    <a:pt x="2469" y="12843"/>
                    <a:pt x="3394" y="15053"/>
                  </a:cubicBezTo>
                  <a:cubicBezTo>
                    <a:pt x="4320" y="17263"/>
                    <a:pt x="4937" y="18514"/>
                    <a:pt x="5246" y="19515"/>
                  </a:cubicBezTo>
                  <a:cubicBezTo>
                    <a:pt x="5554" y="20516"/>
                    <a:pt x="5554" y="21266"/>
                    <a:pt x="5554" y="21433"/>
                  </a:cubicBezTo>
                  <a:cubicBezTo>
                    <a:pt x="5554" y="21600"/>
                    <a:pt x="5554" y="21183"/>
                    <a:pt x="4937" y="19598"/>
                  </a:cubicBezTo>
                  <a:cubicBezTo>
                    <a:pt x="4320" y="18014"/>
                    <a:pt x="3086" y="15262"/>
                    <a:pt x="2160" y="12551"/>
                  </a:cubicBezTo>
                  <a:cubicBezTo>
                    <a:pt x="1234" y="9841"/>
                    <a:pt x="617" y="7172"/>
                    <a:pt x="1234" y="5171"/>
                  </a:cubicBezTo>
                  <a:cubicBezTo>
                    <a:pt x="1851" y="3169"/>
                    <a:pt x="3703" y="1835"/>
                    <a:pt x="5863" y="1042"/>
                  </a:cubicBezTo>
                  <a:cubicBezTo>
                    <a:pt x="8023" y="250"/>
                    <a:pt x="10491" y="0"/>
                    <a:pt x="12960" y="0"/>
                  </a:cubicBezTo>
                  <a:cubicBezTo>
                    <a:pt x="15429" y="0"/>
                    <a:pt x="17897" y="250"/>
                    <a:pt x="19440" y="1042"/>
                  </a:cubicBezTo>
                  <a:cubicBezTo>
                    <a:pt x="20983" y="1835"/>
                    <a:pt x="21600" y="3169"/>
                    <a:pt x="18206" y="4545"/>
                  </a:cubicBezTo>
                  <a:cubicBezTo>
                    <a:pt x="14811" y="5921"/>
                    <a:pt x="7406" y="7339"/>
                    <a:pt x="0" y="87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7" name="Line"/>
            <p:cNvSpPr/>
            <p:nvPr/>
          </p:nvSpPr>
          <p:spPr>
            <a:xfrm>
              <a:off x="2318666" y="286419"/>
              <a:ext cx="184151" cy="198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1" fill="norm" stroke="1" extrusionOk="0">
                  <a:moveTo>
                    <a:pt x="0" y="11752"/>
                  </a:moveTo>
                  <a:cubicBezTo>
                    <a:pt x="3476" y="10387"/>
                    <a:pt x="6952" y="9023"/>
                    <a:pt x="9186" y="7659"/>
                  </a:cubicBezTo>
                  <a:cubicBezTo>
                    <a:pt x="11421" y="6295"/>
                    <a:pt x="12414" y="4930"/>
                    <a:pt x="13034" y="3566"/>
                  </a:cubicBezTo>
                  <a:cubicBezTo>
                    <a:pt x="13655" y="2202"/>
                    <a:pt x="13903" y="838"/>
                    <a:pt x="13283" y="269"/>
                  </a:cubicBezTo>
                  <a:cubicBezTo>
                    <a:pt x="12662" y="-299"/>
                    <a:pt x="11172" y="-72"/>
                    <a:pt x="9062" y="1975"/>
                  </a:cubicBezTo>
                  <a:cubicBezTo>
                    <a:pt x="6952" y="4021"/>
                    <a:pt x="4221" y="7886"/>
                    <a:pt x="2607" y="10956"/>
                  </a:cubicBezTo>
                  <a:cubicBezTo>
                    <a:pt x="993" y="14025"/>
                    <a:pt x="497" y="16299"/>
                    <a:pt x="1241" y="18118"/>
                  </a:cubicBezTo>
                  <a:cubicBezTo>
                    <a:pt x="1986" y="19937"/>
                    <a:pt x="3972" y="21301"/>
                    <a:pt x="7572" y="21301"/>
                  </a:cubicBezTo>
                  <a:cubicBezTo>
                    <a:pt x="11172" y="21301"/>
                    <a:pt x="16386" y="19937"/>
                    <a:pt x="21600" y="185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8" name="Line"/>
            <p:cNvSpPr/>
            <p:nvPr/>
          </p:nvSpPr>
          <p:spPr>
            <a:xfrm>
              <a:off x="3093366" y="122766"/>
              <a:ext cx="44451" cy="313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5" fill="norm" stroke="1" extrusionOk="0">
                  <a:moveTo>
                    <a:pt x="0" y="0"/>
                  </a:moveTo>
                  <a:cubicBezTo>
                    <a:pt x="3086" y="5509"/>
                    <a:pt x="6171" y="11017"/>
                    <a:pt x="8229" y="14207"/>
                  </a:cubicBezTo>
                  <a:cubicBezTo>
                    <a:pt x="10286" y="17396"/>
                    <a:pt x="11314" y="18266"/>
                    <a:pt x="11829" y="19136"/>
                  </a:cubicBezTo>
                  <a:cubicBezTo>
                    <a:pt x="12343" y="20005"/>
                    <a:pt x="12343" y="20875"/>
                    <a:pt x="13886" y="21238"/>
                  </a:cubicBezTo>
                  <a:cubicBezTo>
                    <a:pt x="15429" y="21600"/>
                    <a:pt x="18514" y="21455"/>
                    <a:pt x="21600" y="213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9" name="Line"/>
            <p:cNvSpPr/>
            <p:nvPr/>
          </p:nvSpPr>
          <p:spPr>
            <a:xfrm>
              <a:off x="3207666" y="106431"/>
              <a:ext cx="44451" cy="352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5" fill="norm" stroke="1" extrusionOk="0">
                  <a:moveTo>
                    <a:pt x="0" y="2535"/>
                  </a:moveTo>
                  <a:cubicBezTo>
                    <a:pt x="4114" y="1378"/>
                    <a:pt x="8229" y="221"/>
                    <a:pt x="11314" y="28"/>
                  </a:cubicBezTo>
                  <a:cubicBezTo>
                    <a:pt x="14400" y="-165"/>
                    <a:pt x="16457" y="606"/>
                    <a:pt x="17486" y="3371"/>
                  </a:cubicBezTo>
                  <a:cubicBezTo>
                    <a:pt x="18514" y="6135"/>
                    <a:pt x="18514" y="10892"/>
                    <a:pt x="19029" y="14235"/>
                  </a:cubicBezTo>
                  <a:cubicBezTo>
                    <a:pt x="19543" y="17578"/>
                    <a:pt x="20571" y="19506"/>
                    <a:pt x="21600" y="214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0" name="Line"/>
            <p:cNvSpPr/>
            <p:nvPr/>
          </p:nvSpPr>
          <p:spPr>
            <a:xfrm>
              <a:off x="2987533" y="50471"/>
              <a:ext cx="347134" cy="65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30" fill="norm" stroke="1" extrusionOk="0">
                  <a:moveTo>
                    <a:pt x="1054" y="21030"/>
                  </a:moveTo>
                  <a:cubicBezTo>
                    <a:pt x="527" y="19005"/>
                    <a:pt x="0" y="16980"/>
                    <a:pt x="0" y="14955"/>
                  </a:cubicBezTo>
                  <a:cubicBezTo>
                    <a:pt x="0" y="12930"/>
                    <a:pt x="527" y="10905"/>
                    <a:pt x="3161" y="7867"/>
                  </a:cubicBezTo>
                  <a:cubicBezTo>
                    <a:pt x="5795" y="4830"/>
                    <a:pt x="10537" y="780"/>
                    <a:pt x="13961" y="105"/>
                  </a:cubicBezTo>
                  <a:cubicBezTo>
                    <a:pt x="17385" y="-570"/>
                    <a:pt x="19493" y="2130"/>
                    <a:pt x="21600" y="48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1" name="Line"/>
            <p:cNvSpPr/>
            <p:nvPr/>
          </p:nvSpPr>
          <p:spPr>
            <a:xfrm>
              <a:off x="2976622" y="440266"/>
              <a:ext cx="402495" cy="84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0923" fill="norm" stroke="1" extrusionOk="0">
                  <a:moveTo>
                    <a:pt x="130" y="7902"/>
                  </a:moveTo>
                  <a:cubicBezTo>
                    <a:pt x="17" y="12117"/>
                    <a:pt x="-96" y="16332"/>
                    <a:pt x="130" y="18702"/>
                  </a:cubicBezTo>
                  <a:cubicBezTo>
                    <a:pt x="356" y="21073"/>
                    <a:pt x="922" y="21600"/>
                    <a:pt x="2731" y="20020"/>
                  </a:cubicBezTo>
                  <a:cubicBezTo>
                    <a:pt x="4541" y="18439"/>
                    <a:pt x="7594" y="14751"/>
                    <a:pt x="10930" y="11063"/>
                  </a:cubicBezTo>
                  <a:cubicBezTo>
                    <a:pt x="14266" y="7376"/>
                    <a:pt x="17885" y="3688"/>
                    <a:pt x="2150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2" name="Line"/>
            <p:cNvSpPr/>
            <p:nvPr/>
          </p:nvSpPr>
          <p:spPr>
            <a:xfrm>
              <a:off x="3779166" y="258459"/>
              <a:ext cx="184151" cy="195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5" fill="norm" stroke="1" extrusionOk="0">
                  <a:moveTo>
                    <a:pt x="0" y="9980"/>
                  </a:moveTo>
                  <a:cubicBezTo>
                    <a:pt x="3228" y="9070"/>
                    <a:pt x="6455" y="8161"/>
                    <a:pt x="8566" y="7251"/>
                  </a:cubicBezTo>
                  <a:cubicBezTo>
                    <a:pt x="10676" y="6342"/>
                    <a:pt x="11669" y="5432"/>
                    <a:pt x="12414" y="4409"/>
                  </a:cubicBezTo>
                  <a:cubicBezTo>
                    <a:pt x="13159" y="3386"/>
                    <a:pt x="13655" y="2249"/>
                    <a:pt x="13407" y="1340"/>
                  </a:cubicBezTo>
                  <a:cubicBezTo>
                    <a:pt x="13159" y="430"/>
                    <a:pt x="12166" y="-252"/>
                    <a:pt x="10552" y="89"/>
                  </a:cubicBezTo>
                  <a:cubicBezTo>
                    <a:pt x="8938" y="430"/>
                    <a:pt x="6703" y="1794"/>
                    <a:pt x="4841" y="4750"/>
                  </a:cubicBezTo>
                  <a:cubicBezTo>
                    <a:pt x="2979" y="7706"/>
                    <a:pt x="1490" y="12253"/>
                    <a:pt x="2607" y="15436"/>
                  </a:cubicBezTo>
                  <a:cubicBezTo>
                    <a:pt x="3724" y="18620"/>
                    <a:pt x="7448" y="20439"/>
                    <a:pt x="11048" y="20893"/>
                  </a:cubicBezTo>
                  <a:cubicBezTo>
                    <a:pt x="14648" y="21348"/>
                    <a:pt x="18124" y="20439"/>
                    <a:pt x="21600" y="195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3" name="Line"/>
            <p:cNvSpPr/>
            <p:nvPr/>
          </p:nvSpPr>
          <p:spPr>
            <a:xfrm>
              <a:off x="3995066" y="268816"/>
              <a:ext cx="145240" cy="149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3" h="21191" fill="norm" stroke="1" extrusionOk="0">
                  <a:moveTo>
                    <a:pt x="0" y="0"/>
                  </a:moveTo>
                  <a:cubicBezTo>
                    <a:pt x="0" y="1500"/>
                    <a:pt x="0" y="3000"/>
                    <a:pt x="2623" y="5100"/>
                  </a:cubicBezTo>
                  <a:cubicBezTo>
                    <a:pt x="5246" y="7200"/>
                    <a:pt x="10491" y="9900"/>
                    <a:pt x="13886" y="11700"/>
                  </a:cubicBezTo>
                  <a:cubicBezTo>
                    <a:pt x="17280" y="13500"/>
                    <a:pt x="18823" y="14400"/>
                    <a:pt x="19903" y="15600"/>
                  </a:cubicBezTo>
                  <a:cubicBezTo>
                    <a:pt x="20983" y="16800"/>
                    <a:pt x="21600" y="18300"/>
                    <a:pt x="20829" y="19500"/>
                  </a:cubicBezTo>
                  <a:cubicBezTo>
                    <a:pt x="20057" y="20700"/>
                    <a:pt x="17897" y="21600"/>
                    <a:pt x="15583" y="21000"/>
                  </a:cubicBezTo>
                  <a:cubicBezTo>
                    <a:pt x="13269" y="20400"/>
                    <a:pt x="10800" y="18300"/>
                    <a:pt x="9566" y="16500"/>
                  </a:cubicBezTo>
                  <a:cubicBezTo>
                    <a:pt x="8331" y="14700"/>
                    <a:pt x="8331" y="13200"/>
                    <a:pt x="10183" y="11100"/>
                  </a:cubicBezTo>
                  <a:cubicBezTo>
                    <a:pt x="12034" y="9000"/>
                    <a:pt x="15737" y="6300"/>
                    <a:pt x="19440" y="3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4" name="Line"/>
            <p:cNvSpPr/>
            <p:nvPr/>
          </p:nvSpPr>
          <p:spPr>
            <a:xfrm>
              <a:off x="4172866" y="243416"/>
              <a:ext cx="146051" cy="212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2" fill="norm" stroke="1" extrusionOk="0">
                  <a:moveTo>
                    <a:pt x="0" y="3208"/>
                  </a:moveTo>
                  <a:cubicBezTo>
                    <a:pt x="3443" y="4705"/>
                    <a:pt x="6887" y="6202"/>
                    <a:pt x="9548" y="8875"/>
                  </a:cubicBezTo>
                  <a:cubicBezTo>
                    <a:pt x="12209" y="11549"/>
                    <a:pt x="14087" y="15398"/>
                    <a:pt x="15026" y="17857"/>
                  </a:cubicBezTo>
                  <a:cubicBezTo>
                    <a:pt x="15965" y="20317"/>
                    <a:pt x="15965" y="21386"/>
                    <a:pt x="15183" y="21493"/>
                  </a:cubicBezTo>
                  <a:cubicBezTo>
                    <a:pt x="14400" y="21600"/>
                    <a:pt x="12835" y="20745"/>
                    <a:pt x="12209" y="18499"/>
                  </a:cubicBezTo>
                  <a:cubicBezTo>
                    <a:pt x="11583" y="16253"/>
                    <a:pt x="11896" y="12618"/>
                    <a:pt x="13617" y="9303"/>
                  </a:cubicBezTo>
                  <a:cubicBezTo>
                    <a:pt x="15339" y="5988"/>
                    <a:pt x="18470" y="299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5" name="Line"/>
            <p:cNvSpPr/>
            <p:nvPr/>
          </p:nvSpPr>
          <p:spPr>
            <a:xfrm>
              <a:off x="4353009" y="237066"/>
              <a:ext cx="99258" cy="175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2" h="21281" fill="norm" stroke="1" extrusionOk="0">
                  <a:moveTo>
                    <a:pt x="21102" y="3086"/>
                  </a:moveTo>
                  <a:cubicBezTo>
                    <a:pt x="16152" y="3600"/>
                    <a:pt x="11202" y="4114"/>
                    <a:pt x="7377" y="5786"/>
                  </a:cubicBezTo>
                  <a:cubicBezTo>
                    <a:pt x="3552" y="7457"/>
                    <a:pt x="852" y="10286"/>
                    <a:pt x="177" y="13114"/>
                  </a:cubicBezTo>
                  <a:cubicBezTo>
                    <a:pt x="-498" y="15943"/>
                    <a:pt x="852" y="18771"/>
                    <a:pt x="2652" y="20186"/>
                  </a:cubicBezTo>
                  <a:cubicBezTo>
                    <a:pt x="4452" y="21600"/>
                    <a:pt x="6702" y="21600"/>
                    <a:pt x="9627" y="20443"/>
                  </a:cubicBezTo>
                  <a:cubicBezTo>
                    <a:pt x="12552" y="19286"/>
                    <a:pt x="16152" y="16971"/>
                    <a:pt x="17277" y="13371"/>
                  </a:cubicBezTo>
                  <a:cubicBezTo>
                    <a:pt x="18402" y="9771"/>
                    <a:pt x="17052" y="4886"/>
                    <a:pt x="1570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6" name="Line"/>
            <p:cNvSpPr/>
            <p:nvPr/>
          </p:nvSpPr>
          <p:spPr>
            <a:xfrm>
              <a:off x="4426866" y="192616"/>
              <a:ext cx="241301" cy="274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0" fill="norm" stroke="1" extrusionOk="0">
                  <a:moveTo>
                    <a:pt x="0" y="2473"/>
                  </a:moveTo>
                  <a:cubicBezTo>
                    <a:pt x="2653" y="3463"/>
                    <a:pt x="5305" y="4452"/>
                    <a:pt x="7579" y="6513"/>
                  </a:cubicBezTo>
                  <a:cubicBezTo>
                    <a:pt x="9853" y="8574"/>
                    <a:pt x="11747" y="11707"/>
                    <a:pt x="12789" y="14015"/>
                  </a:cubicBezTo>
                  <a:cubicBezTo>
                    <a:pt x="13832" y="16324"/>
                    <a:pt x="14021" y="17808"/>
                    <a:pt x="13737" y="18879"/>
                  </a:cubicBezTo>
                  <a:cubicBezTo>
                    <a:pt x="13453" y="19951"/>
                    <a:pt x="12695" y="20611"/>
                    <a:pt x="11842" y="21023"/>
                  </a:cubicBezTo>
                  <a:cubicBezTo>
                    <a:pt x="10989" y="21435"/>
                    <a:pt x="10042" y="21600"/>
                    <a:pt x="9284" y="21105"/>
                  </a:cubicBezTo>
                  <a:cubicBezTo>
                    <a:pt x="8526" y="20611"/>
                    <a:pt x="7958" y="19456"/>
                    <a:pt x="8147" y="16901"/>
                  </a:cubicBezTo>
                  <a:cubicBezTo>
                    <a:pt x="8337" y="14345"/>
                    <a:pt x="9284" y="10388"/>
                    <a:pt x="11653" y="7337"/>
                  </a:cubicBezTo>
                  <a:cubicBezTo>
                    <a:pt x="14021" y="4287"/>
                    <a:pt x="17811" y="214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7" name="Line"/>
            <p:cNvSpPr/>
            <p:nvPr/>
          </p:nvSpPr>
          <p:spPr>
            <a:xfrm>
              <a:off x="4998366" y="342572"/>
              <a:ext cx="228601" cy="59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70" fill="norm" stroke="1" extrusionOk="0">
                  <a:moveTo>
                    <a:pt x="0" y="20970"/>
                  </a:moveTo>
                  <a:cubicBezTo>
                    <a:pt x="0" y="17246"/>
                    <a:pt x="0" y="13522"/>
                    <a:pt x="900" y="9798"/>
                  </a:cubicBezTo>
                  <a:cubicBezTo>
                    <a:pt x="1800" y="6073"/>
                    <a:pt x="3600" y="2349"/>
                    <a:pt x="7200" y="860"/>
                  </a:cubicBezTo>
                  <a:cubicBezTo>
                    <a:pt x="10800" y="-630"/>
                    <a:pt x="16200" y="115"/>
                    <a:pt x="21600" y="8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8" name="Line"/>
            <p:cNvSpPr/>
            <p:nvPr/>
          </p:nvSpPr>
          <p:spPr>
            <a:xfrm>
              <a:off x="5017416" y="529166"/>
              <a:ext cx="1714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9" name="Line"/>
            <p:cNvSpPr/>
            <p:nvPr/>
          </p:nvSpPr>
          <p:spPr>
            <a:xfrm>
              <a:off x="5627016" y="306916"/>
              <a:ext cx="6351" cy="3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586"/>
                    <a:pt x="0" y="11172"/>
                    <a:pt x="3600" y="14772"/>
                  </a:cubicBezTo>
                  <a:cubicBezTo>
                    <a:pt x="7200" y="18372"/>
                    <a:pt x="14400" y="1998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0" name="Line"/>
            <p:cNvSpPr/>
            <p:nvPr/>
          </p:nvSpPr>
          <p:spPr>
            <a:xfrm>
              <a:off x="5607966" y="243416"/>
              <a:ext cx="285751" cy="101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56" fill="norm" stroke="1" extrusionOk="0">
                  <a:moveTo>
                    <a:pt x="960" y="13224"/>
                  </a:moveTo>
                  <a:cubicBezTo>
                    <a:pt x="960" y="11020"/>
                    <a:pt x="960" y="8816"/>
                    <a:pt x="960" y="8816"/>
                  </a:cubicBezTo>
                  <a:cubicBezTo>
                    <a:pt x="960" y="8816"/>
                    <a:pt x="960" y="11020"/>
                    <a:pt x="720" y="13886"/>
                  </a:cubicBezTo>
                  <a:cubicBezTo>
                    <a:pt x="480" y="16751"/>
                    <a:pt x="0" y="20278"/>
                    <a:pt x="0" y="20939"/>
                  </a:cubicBezTo>
                  <a:cubicBezTo>
                    <a:pt x="0" y="21600"/>
                    <a:pt x="480" y="19396"/>
                    <a:pt x="2400" y="15869"/>
                  </a:cubicBezTo>
                  <a:cubicBezTo>
                    <a:pt x="4320" y="12343"/>
                    <a:pt x="7680" y="7494"/>
                    <a:pt x="11120" y="4629"/>
                  </a:cubicBezTo>
                  <a:cubicBezTo>
                    <a:pt x="14560" y="1763"/>
                    <a:pt x="18080" y="88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1" name="Line"/>
            <p:cNvSpPr/>
            <p:nvPr/>
          </p:nvSpPr>
          <p:spPr>
            <a:xfrm>
              <a:off x="5633366" y="433916"/>
              <a:ext cx="2540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80" y="15709"/>
                    <a:pt x="9360" y="9818"/>
                    <a:pt x="12960" y="6218"/>
                  </a:cubicBezTo>
                  <a:cubicBezTo>
                    <a:pt x="16560" y="2618"/>
                    <a:pt x="19080" y="130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2" name="Line"/>
            <p:cNvSpPr/>
            <p:nvPr/>
          </p:nvSpPr>
          <p:spPr>
            <a:xfrm>
              <a:off x="5989608" y="237066"/>
              <a:ext cx="278759" cy="440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0" h="21296" fill="norm" stroke="1" extrusionOk="0">
                  <a:moveTo>
                    <a:pt x="932" y="5528"/>
                  </a:moveTo>
                  <a:cubicBezTo>
                    <a:pt x="768" y="8906"/>
                    <a:pt x="605" y="12284"/>
                    <a:pt x="605" y="14332"/>
                  </a:cubicBezTo>
                  <a:cubicBezTo>
                    <a:pt x="605" y="16379"/>
                    <a:pt x="768" y="17096"/>
                    <a:pt x="932" y="18171"/>
                  </a:cubicBezTo>
                  <a:cubicBezTo>
                    <a:pt x="1095" y="19245"/>
                    <a:pt x="1259" y="20679"/>
                    <a:pt x="1259" y="21139"/>
                  </a:cubicBezTo>
                  <a:cubicBezTo>
                    <a:pt x="1259" y="21600"/>
                    <a:pt x="1095" y="21088"/>
                    <a:pt x="850" y="18990"/>
                  </a:cubicBezTo>
                  <a:cubicBezTo>
                    <a:pt x="605" y="16891"/>
                    <a:pt x="277" y="13206"/>
                    <a:pt x="114" y="10391"/>
                  </a:cubicBezTo>
                  <a:cubicBezTo>
                    <a:pt x="-50" y="7575"/>
                    <a:pt x="-50" y="5630"/>
                    <a:pt x="195" y="4351"/>
                  </a:cubicBezTo>
                  <a:cubicBezTo>
                    <a:pt x="441" y="3071"/>
                    <a:pt x="932" y="2457"/>
                    <a:pt x="1505" y="2355"/>
                  </a:cubicBezTo>
                  <a:cubicBezTo>
                    <a:pt x="2077" y="2252"/>
                    <a:pt x="2732" y="2662"/>
                    <a:pt x="4041" y="4351"/>
                  </a:cubicBezTo>
                  <a:cubicBezTo>
                    <a:pt x="5350" y="6040"/>
                    <a:pt x="7314" y="9009"/>
                    <a:pt x="8868" y="11312"/>
                  </a:cubicBezTo>
                  <a:cubicBezTo>
                    <a:pt x="10423" y="13615"/>
                    <a:pt x="11568" y="15253"/>
                    <a:pt x="12550" y="16226"/>
                  </a:cubicBezTo>
                  <a:cubicBezTo>
                    <a:pt x="13532" y="17198"/>
                    <a:pt x="14350" y="17505"/>
                    <a:pt x="15005" y="17403"/>
                  </a:cubicBezTo>
                  <a:cubicBezTo>
                    <a:pt x="15659" y="17300"/>
                    <a:pt x="16150" y="16789"/>
                    <a:pt x="16968" y="14946"/>
                  </a:cubicBezTo>
                  <a:cubicBezTo>
                    <a:pt x="17786" y="13103"/>
                    <a:pt x="18932" y="9930"/>
                    <a:pt x="19750" y="7217"/>
                  </a:cubicBezTo>
                  <a:cubicBezTo>
                    <a:pt x="20568" y="4504"/>
                    <a:pt x="21059" y="2252"/>
                    <a:pt x="2155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3" name="Line"/>
            <p:cNvSpPr/>
            <p:nvPr/>
          </p:nvSpPr>
          <p:spPr>
            <a:xfrm>
              <a:off x="6541416" y="516466"/>
              <a:ext cx="1524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4" name="Line"/>
            <p:cNvSpPr/>
            <p:nvPr/>
          </p:nvSpPr>
          <p:spPr>
            <a:xfrm>
              <a:off x="6585866" y="643466"/>
              <a:ext cx="177801" cy="35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14" y="6353"/>
                    <a:pt x="1029" y="12706"/>
                    <a:pt x="3857" y="16518"/>
                  </a:cubicBezTo>
                  <a:cubicBezTo>
                    <a:pt x="6686" y="20329"/>
                    <a:pt x="11829" y="21600"/>
                    <a:pt x="15171" y="21600"/>
                  </a:cubicBezTo>
                  <a:cubicBezTo>
                    <a:pt x="18514" y="21600"/>
                    <a:pt x="20057" y="20329"/>
                    <a:pt x="21600" y="190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5" name="Line"/>
            <p:cNvSpPr/>
            <p:nvPr/>
          </p:nvSpPr>
          <p:spPr>
            <a:xfrm>
              <a:off x="7106566" y="190297"/>
              <a:ext cx="174679" cy="643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405" fill="norm" stroke="1" extrusionOk="0">
                  <a:moveTo>
                    <a:pt x="3123" y="7254"/>
                  </a:moveTo>
                  <a:cubicBezTo>
                    <a:pt x="4684" y="8942"/>
                    <a:pt x="6246" y="10631"/>
                    <a:pt x="7157" y="12706"/>
                  </a:cubicBezTo>
                  <a:cubicBezTo>
                    <a:pt x="8067" y="14782"/>
                    <a:pt x="8328" y="17245"/>
                    <a:pt x="8458" y="18652"/>
                  </a:cubicBezTo>
                  <a:cubicBezTo>
                    <a:pt x="8588" y="20059"/>
                    <a:pt x="8588" y="20411"/>
                    <a:pt x="8328" y="20762"/>
                  </a:cubicBezTo>
                  <a:cubicBezTo>
                    <a:pt x="8067" y="21114"/>
                    <a:pt x="7547" y="21466"/>
                    <a:pt x="7157" y="21396"/>
                  </a:cubicBezTo>
                  <a:cubicBezTo>
                    <a:pt x="6766" y="21325"/>
                    <a:pt x="6506" y="20833"/>
                    <a:pt x="6116" y="19461"/>
                  </a:cubicBezTo>
                  <a:cubicBezTo>
                    <a:pt x="5725" y="18089"/>
                    <a:pt x="5205" y="15837"/>
                    <a:pt x="4684" y="13480"/>
                  </a:cubicBezTo>
                  <a:cubicBezTo>
                    <a:pt x="4164" y="11123"/>
                    <a:pt x="3643" y="8661"/>
                    <a:pt x="3643" y="6656"/>
                  </a:cubicBezTo>
                  <a:cubicBezTo>
                    <a:pt x="3643" y="4650"/>
                    <a:pt x="4164" y="3102"/>
                    <a:pt x="5335" y="2012"/>
                  </a:cubicBezTo>
                  <a:cubicBezTo>
                    <a:pt x="6506" y="921"/>
                    <a:pt x="8328" y="288"/>
                    <a:pt x="10410" y="77"/>
                  </a:cubicBezTo>
                  <a:cubicBezTo>
                    <a:pt x="12492" y="-134"/>
                    <a:pt x="14834" y="77"/>
                    <a:pt x="17046" y="851"/>
                  </a:cubicBezTo>
                  <a:cubicBezTo>
                    <a:pt x="19258" y="1625"/>
                    <a:pt x="21340" y="2962"/>
                    <a:pt x="21470" y="4193"/>
                  </a:cubicBezTo>
                  <a:cubicBezTo>
                    <a:pt x="21600" y="5424"/>
                    <a:pt x="19778" y="6550"/>
                    <a:pt x="16525" y="7254"/>
                  </a:cubicBezTo>
                  <a:cubicBezTo>
                    <a:pt x="13272" y="7957"/>
                    <a:pt x="8588" y="8239"/>
                    <a:pt x="5595" y="8450"/>
                  </a:cubicBezTo>
                  <a:cubicBezTo>
                    <a:pt x="2602" y="8661"/>
                    <a:pt x="1301" y="8802"/>
                    <a:pt x="0" y="89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6" name="Line"/>
            <p:cNvSpPr/>
            <p:nvPr/>
          </p:nvSpPr>
          <p:spPr>
            <a:xfrm>
              <a:off x="7201816" y="478366"/>
              <a:ext cx="215901" cy="307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0" y="11902"/>
                  </a:moveTo>
                  <a:cubicBezTo>
                    <a:pt x="0" y="10727"/>
                    <a:pt x="0" y="9551"/>
                    <a:pt x="529" y="8816"/>
                  </a:cubicBezTo>
                  <a:cubicBezTo>
                    <a:pt x="1059" y="8082"/>
                    <a:pt x="2118" y="7788"/>
                    <a:pt x="4341" y="8522"/>
                  </a:cubicBezTo>
                  <a:cubicBezTo>
                    <a:pt x="6565" y="9257"/>
                    <a:pt x="9953" y="11020"/>
                    <a:pt x="11541" y="13224"/>
                  </a:cubicBezTo>
                  <a:cubicBezTo>
                    <a:pt x="13129" y="15429"/>
                    <a:pt x="12918" y="18073"/>
                    <a:pt x="12282" y="19616"/>
                  </a:cubicBezTo>
                  <a:cubicBezTo>
                    <a:pt x="11647" y="21159"/>
                    <a:pt x="10588" y="21600"/>
                    <a:pt x="10059" y="21233"/>
                  </a:cubicBezTo>
                  <a:cubicBezTo>
                    <a:pt x="9529" y="20865"/>
                    <a:pt x="9529" y="19690"/>
                    <a:pt x="10271" y="16824"/>
                  </a:cubicBezTo>
                  <a:cubicBezTo>
                    <a:pt x="11012" y="13959"/>
                    <a:pt x="12494" y="9404"/>
                    <a:pt x="14506" y="6318"/>
                  </a:cubicBezTo>
                  <a:cubicBezTo>
                    <a:pt x="16518" y="3233"/>
                    <a:pt x="19059" y="161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7" name="Line"/>
            <p:cNvSpPr/>
            <p:nvPr/>
          </p:nvSpPr>
          <p:spPr>
            <a:xfrm>
              <a:off x="7535317" y="241644"/>
              <a:ext cx="225300" cy="587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8" h="21419" fill="norm" stroke="1" extrusionOk="0">
                  <a:moveTo>
                    <a:pt x="15288" y="2610"/>
                  </a:moveTo>
                  <a:cubicBezTo>
                    <a:pt x="15288" y="2070"/>
                    <a:pt x="15288" y="1530"/>
                    <a:pt x="15288" y="1067"/>
                  </a:cubicBezTo>
                  <a:cubicBezTo>
                    <a:pt x="15288" y="604"/>
                    <a:pt x="15288" y="219"/>
                    <a:pt x="14788" y="64"/>
                  </a:cubicBezTo>
                  <a:cubicBezTo>
                    <a:pt x="14288" y="-90"/>
                    <a:pt x="13288" y="-13"/>
                    <a:pt x="11688" y="797"/>
                  </a:cubicBezTo>
                  <a:cubicBezTo>
                    <a:pt x="10088" y="1607"/>
                    <a:pt x="7888" y="3150"/>
                    <a:pt x="5788" y="5349"/>
                  </a:cubicBezTo>
                  <a:cubicBezTo>
                    <a:pt x="3688" y="7547"/>
                    <a:pt x="1688" y="10401"/>
                    <a:pt x="688" y="12986"/>
                  </a:cubicBezTo>
                  <a:cubicBezTo>
                    <a:pt x="-312" y="15570"/>
                    <a:pt x="-312" y="17884"/>
                    <a:pt x="1288" y="19311"/>
                  </a:cubicBezTo>
                  <a:cubicBezTo>
                    <a:pt x="2888" y="20739"/>
                    <a:pt x="6088" y="21279"/>
                    <a:pt x="9688" y="21394"/>
                  </a:cubicBezTo>
                  <a:cubicBezTo>
                    <a:pt x="13288" y="21510"/>
                    <a:pt x="17288" y="21201"/>
                    <a:pt x="21288" y="208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8" name="Line"/>
            <p:cNvSpPr/>
            <p:nvPr/>
          </p:nvSpPr>
          <p:spPr>
            <a:xfrm>
              <a:off x="7791015" y="500151"/>
              <a:ext cx="210902" cy="194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0637" fill="norm" stroke="1" extrusionOk="0">
                  <a:moveTo>
                    <a:pt x="7836" y="10509"/>
                  </a:moveTo>
                  <a:cubicBezTo>
                    <a:pt x="9547" y="8934"/>
                    <a:pt x="11258" y="7359"/>
                    <a:pt x="12113" y="6009"/>
                  </a:cubicBezTo>
                  <a:cubicBezTo>
                    <a:pt x="12968" y="4659"/>
                    <a:pt x="12968" y="3534"/>
                    <a:pt x="12541" y="2634"/>
                  </a:cubicBezTo>
                  <a:cubicBezTo>
                    <a:pt x="12113" y="1734"/>
                    <a:pt x="11258" y="1059"/>
                    <a:pt x="10295" y="496"/>
                  </a:cubicBezTo>
                  <a:cubicBezTo>
                    <a:pt x="9333" y="-66"/>
                    <a:pt x="8263" y="-516"/>
                    <a:pt x="6553" y="1284"/>
                  </a:cubicBezTo>
                  <a:cubicBezTo>
                    <a:pt x="4842" y="3084"/>
                    <a:pt x="2489" y="7134"/>
                    <a:pt x="1206" y="10284"/>
                  </a:cubicBezTo>
                  <a:cubicBezTo>
                    <a:pt x="-77" y="13434"/>
                    <a:pt x="-291" y="15684"/>
                    <a:pt x="351" y="17596"/>
                  </a:cubicBezTo>
                  <a:cubicBezTo>
                    <a:pt x="992" y="19509"/>
                    <a:pt x="2489" y="21084"/>
                    <a:pt x="4521" y="20521"/>
                  </a:cubicBezTo>
                  <a:cubicBezTo>
                    <a:pt x="6553" y="19959"/>
                    <a:pt x="9119" y="17259"/>
                    <a:pt x="10616" y="15347"/>
                  </a:cubicBezTo>
                  <a:cubicBezTo>
                    <a:pt x="12113" y="13434"/>
                    <a:pt x="12541" y="12309"/>
                    <a:pt x="12861" y="11184"/>
                  </a:cubicBezTo>
                  <a:cubicBezTo>
                    <a:pt x="13182" y="10059"/>
                    <a:pt x="13396" y="8934"/>
                    <a:pt x="13503" y="9159"/>
                  </a:cubicBezTo>
                  <a:cubicBezTo>
                    <a:pt x="13610" y="9384"/>
                    <a:pt x="13610" y="10959"/>
                    <a:pt x="13824" y="12309"/>
                  </a:cubicBezTo>
                  <a:cubicBezTo>
                    <a:pt x="14038" y="13659"/>
                    <a:pt x="14465" y="14784"/>
                    <a:pt x="15749" y="15459"/>
                  </a:cubicBezTo>
                  <a:cubicBezTo>
                    <a:pt x="17032" y="16134"/>
                    <a:pt x="19170" y="16359"/>
                    <a:pt x="21309" y="165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9" name="Line"/>
            <p:cNvSpPr/>
            <p:nvPr/>
          </p:nvSpPr>
          <p:spPr>
            <a:xfrm>
              <a:off x="8019663" y="462405"/>
              <a:ext cx="134654" cy="217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0" h="21162" fill="norm" stroke="1" extrusionOk="0">
                  <a:moveTo>
                    <a:pt x="20143" y="2168"/>
                  </a:moveTo>
                  <a:cubicBezTo>
                    <a:pt x="18814" y="1139"/>
                    <a:pt x="17485" y="111"/>
                    <a:pt x="15158" y="8"/>
                  </a:cubicBezTo>
                  <a:cubicBezTo>
                    <a:pt x="12832" y="-95"/>
                    <a:pt x="9509" y="728"/>
                    <a:pt x="6685" y="3814"/>
                  </a:cubicBezTo>
                  <a:cubicBezTo>
                    <a:pt x="3860" y="6899"/>
                    <a:pt x="1534" y="12248"/>
                    <a:pt x="537" y="15436"/>
                  </a:cubicBezTo>
                  <a:cubicBezTo>
                    <a:pt x="-460" y="18625"/>
                    <a:pt x="-128" y="19654"/>
                    <a:pt x="2032" y="20374"/>
                  </a:cubicBezTo>
                  <a:cubicBezTo>
                    <a:pt x="4192" y="21094"/>
                    <a:pt x="8180" y="21505"/>
                    <a:pt x="11669" y="20785"/>
                  </a:cubicBezTo>
                  <a:cubicBezTo>
                    <a:pt x="15158" y="20065"/>
                    <a:pt x="18149" y="18214"/>
                    <a:pt x="21140" y="163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0" name="Line"/>
            <p:cNvSpPr/>
            <p:nvPr/>
          </p:nvSpPr>
          <p:spPr>
            <a:xfrm>
              <a:off x="8207233" y="472016"/>
              <a:ext cx="131234" cy="170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1" fill="norm" stroke="1" extrusionOk="0">
                  <a:moveTo>
                    <a:pt x="12194" y="0"/>
                  </a:moveTo>
                  <a:cubicBezTo>
                    <a:pt x="10452" y="0"/>
                    <a:pt x="8710" y="0"/>
                    <a:pt x="6794" y="2107"/>
                  </a:cubicBezTo>
                  <a:cubicBezTo>
                    <a:pt x="4877" y="4215"/>
                    <a:pt x="2787" y="8429"/>
                    <a:pt x="1568" y="11590"/>
                  </a:cubicBezTo>
                  <a:cubicBezTo>
                    <a:pt x="348" y="14751"/>
                    <a:pt x="0" y="16859"/>
                    <a:pt x="0" y="18571"/>
                  </a:cubicBezTo>
                  <a:cubicBezTo>
                    <a:pt x="0" y="20283"/>
                    <a:pt x="348" y="21600"/>
                    <a:pt x="4006" y="21073"/>
                  </a:cubicBezTo>
                  <a:cubicBezTo>
                    <a:pt x="7665" y="20546"/>
                    <a:pt x="14632" y="18176"/>
                    <a:pt x="21600" y="158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1" name="Line"/>
            <p:cNvSpPr/>
            <p:nvPr/>
          </p:nvSpPr>
          <p:spPr>
            <a:xfrm>
              <a:off x="8326949" y="470569"/>
              <a:ext cx="132168" cy="193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4" h="21047" fill="norm" stroke="1" extrusionOk="0">
                  <a:moveTo>
                    <a:pt x="5886" y="8429"/>
                  </a:moveTo>
                  <a:cubicBezTo>
                    <a:pt x="5211" y="7280"/>
                    <a:pt x="4536" y="6131"/>
                    <a:pt x="5043" y="5327"/>
                  </a:cubicBezTo>
                  <a:cubicBezTo>
                    <a:pt x="5549" y="4523"/>
                    <a:pt x="7236" y="4063"/>
                    <a:pt x="8755" y="3144"/>
                  </a:cubicBezTo>
                  <a:cubicBezTo>
                    <a:pt x="10274" y="2225"/>
                    <a:pt x="11624" y="846"/>
                    <a:pt x="11286" y="271"/>
                  </a:cubicBezTo>
                  <a:cubicBezTo>
                    <a:pt x="10949" y="-303"/>
                    <a:pt x="8924" y="-73"/>
                    <a:pt x="6393" y="1995"/>
                  </a:cubicBezTo>
                  <a:cubicBezTo>
                    <a:pt x="3861" y="4063"/>
                    <a:pt x="824" y="7969"/>
                    <a:pt x="149" y="11416"/>
                  </a:cubicBezTo>
                  <a:cubicBezTo>
                    <a:pt x="-526" y="14863"/>
                    <a:pt x="1161" y="17850"/>
                    <a:pt x="3861" y="19459"/>
                  </a:cubicBezTo>
                  <a:cubicBezTo>
                    <a:pt x="6561" y="21067"/>
                    <a:pt x="10274" y="21297"/>
                    <a:pt x="13311" y="20837"/>
                  </a:cubicBezTo>
                  <a:cubicBezTo>
                    <a:pt x="16349" y="20378"/>
                    <a:pt x="18711" y="19229"/>
                    <a:pt x="21074" y="180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2" name="Line"/>
            <p:cNvSpPr/>
            <p:nvPr/>
          </p:nvSpPr>
          <p:spPr>
            <a:xfrm>
              <a:off x="8464250" y="406166"/>
              <a:ext cx="118464" cy="404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8" h="21153" fill="norm" stroke="1" extrusionOk="0">
                  <a:moveTo>
                    <a:pt x="10450" y="10092"/>
                  </a:moveTo>
                  <a:cubicBezTo>
                    <a:pt x="7418" y="12196"/>
                    <a:pt x="4386" y="14301"/>
                    <a:pt x="2492" y="16627"/>
                  </a:cubicBezTo>
                  <a:cubicBezTo>
                    <a:pt x="597" y="18953"/>
                    <a:pt x="-161" y="21501"/>
                    <a:pt x="28" y="21113"/>
                  </a:cubicBezTo>
                  <a:cubicBezTo>
                    <a:pt x="218" y="20726"/>
                    <a:pt x="1355" y="17403"/>
                    <a:pt x="2681" y="14079"/>
                  </a:cubicBezTo>
                  <a:cubicBezTo>
                    <a:pt x="4007" y="10756"/>
                    <a:pt x="5523" y="7433"/>
                    <a:pt x="7039" y="5107"/>
                  </a:cubicBezTo>
                  <a:cubicBezTo>
                    <a:pt x="8555" y="2781"/>
                    <a:pt x="10071" y="1452"/>
                    <a:pt x="11776" y="732"/>
                  </a:cubicBezTo>
                  <a:cubicBezTo>
                    <a:pt x="13481" y="12"/>
                    <a:pt x="15376" y="-99"/>
                    <a:pt x="16892" y="67"/>
                  </a:cubicBezTo>
                  <a:cubicBezTo>
                    <a:pt x="18407" y="233"/>
                    <a:pt x="19544" y="676"/>
                    <a:pt x="20302" y="1673"/>
                  </a:cubicBezTo>
                  <a:cubicBezTo>
                    <a:pt x="21060" y="2670"/>
                    <a:pt x="21439" y="4221"/>
                    <a:pt x="21060" y="5218"/>
                  </a:cubicBezTo>
                  <a:cubicBezTo>
                    <a:pt x="20681" y="6215"/>
                    <a:pt x="19544" y="6658"/>
                    <a:pt x="17839" y="7046"/>
                  </a:cubicBezTo>
                  <a:cubicBezTo>
                    <a:pt x="16134" y="7433"/>
                    <a:pt x="13860" y="7766"/>
                    <a:pt x="11776" y="7267"/>
                  </a:cubicBezTo>
                  <a:cubicBezTo>
                    <a:pt x="9692" y="6769"/>
                    <a:pt x="7797" y="5439"/>
                    <a:pt x="5902" y="41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3" name="Line"/>
            <p:cNvSpPr/>
            <p:nvPr/>
          </p:nvSpPr>
          <p:spPr>
            <a:xfrm>
              <a:off x="8641743" y="192616"/>
              <a:ext cx="109474" cy="4073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8" h="21426" fill="norm" stroke="1" extrusionOk="0">
                  <a:moveTo>
                    <a:pt x="17410" y="0"/>
                  </a:moveTo>
                  <a:cubicBezTo>
                    <a:pt x="14557" y="3006"/>
                    <a:pt x="11704" y="6012"/>
                    <a:pt x="8648" y="9241"/>
                  </a:cubicBezTo>
                  <a:cubicBezTo>
                    <a:pt x="5591" y="12470"/>
                    <a:pt x="2331" y="15922"/>
                    <a:pt x="904" y="17981"/>
                  </a:cubicBezTo>
                  <a:cubicBezTo>
                    <a:pt x="-522" y="20041"/>
                    <a:pt x="-114" y="20709"/>
                    <a:pt x="1108" y="21099"/>
                  </a:cubicBezTo>
                  <a:cubicBezTo>
                    <a:pt x="2331" y="21489"/>
                    <a:pt x="4369" y="21600"/>
                    <a:pt x="7629" y="21043"/>
                  </a:cubicBezTo>
                  <a:cubicBezTo>
                    <a:pt x="10889" y="20487"/>
                    <a:pt x="15372" y="19262"/>
                    <a:pt x="17818" y="18371"/>
                  </a:cubicBezTo>
                  <a:cubicBezTo>
                    <a:pt x="20263" y="17480"/>
                    <a:pt x="20670" y="16924"/>
                    <a:pt x="21078" y="163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4" name="Line"/>
            <p:cNvSpPr/>
            <p:nvPr/>
          </p:nvSpPr>
          <p:spPr>
            <a:xfrm>
              <a:off x="8662316" y="408516"/>
              <a:ext cx="1143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00" y="17100"/>
                    <a:pt x="9600" y="12600"/>
                    <a:pt x="13200" y="9000"/>
                  </a:cubicBezTo>
                  <a:cubicBezTo>
                    <a:pt x="16800" y="5400"/>
                    <a:pt x="19200" y="27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5" name="Line"/>
            <p:cNvSpPr/>
            <p:nvPr/>
          </p:nvSpPr>
          <p:spPr>
            <a:xfrm>
              <a:off x="9238944" y="304800"/>
              <a:ext cx="191252" cy="276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523" fill="norm" stroke="1" extrusionOk="0">
                  <a:moveTo>
                    <a:pt x="5122" y="2144"/>
                  </a:moveTo>
                  <a:cubicBezTo>
                    <a:pt x="5122" y="6925"/>
                    <a:pt x="5122" y="11707"/>
                    <a:pt x="5003" y="14675"/>
                  </a:cubicBezTo>
                  <a:cubicBezTo>
                    <a:pt x="4885" y="17643"/>
                    <a:pt x="4647" y="18797"/>
                    <a:pt x="4291" y="19786"/>
                  </a:cubicBezTo>
                  <a:cubicBezTo>
                    <a:pt x="3935" y="20776"/>
                    <a:pt x="3460" y="21600"/>
                    <a:pt x="2867" y="21518"/>
                  </a:cubicBezTo>
                  <a:cubicBezTo>
                    <a:pt x="2274" y="21435"/>
                    <a:pt x="1562" y="20446"/>
                    <a:pt x="968" y="19127"/>
                  </a:cubicBezTo>
                  <a:cubicBezTo>
                    <a:pt x="375" y="17808"/>
                    <a:pt x="-100" y="16159"/>
                    <a:pt x="19" y="15005"/>
                  </a:cubicBezTo>
                  <a:cubicBezTo>
                    <a:pt x="137" y="13850"/>
                    <a:pt x="849" y="13191"/>
                    <a:pt x="3104" y="12202"/>
                  </a:cubicBezTo>
                  <a:cubicBezTo>
                    <a:pt x="5359" y="11212"/>
                    <a:pt x="9157" y="9893"/>
                    <a:pt x="12005" y="8492"/>
                  </a:cubicBezTo>
                  <a:cubicBezTo>
                    <a:pt x="14854" y="7090"/>
                    <a:pt x="16753" y="5606"/>
                    <a:pt x="18177" y="4452"/>
                  </a:cubicBezTo>
                  <a:cubicBezTo>
                    <a:pt x="19601" y="3298"/>
                    <a:pt x="20551" y="2473"/>
                    <a:pt x="21025" y="1649"/>
                  </a:cubicBezTo>
                  <a:cubicBezTo>
                    <a:pt x="21500" y="824"/>
                    <a:pt x="21500" y="0"/>
                    <a:pt x="21381" y="0"/>
                  </a:cubicBezTo>
                  <a:cubicBezTo>
                    <a:pt x="21263" y="0"/>
                    <a:pt x="21025" y="824"/>
                    <a:pt x="20313" y="3463"/>
                  </a:cubicBezTo>
                  <a:cubicBezTo>
                    <a:pt x="19601" y="6101"/>
                    <a:pt x="18414" y="10553"/>
                    <a:pt x="18177" y="13603"/>
                  </a:cubicBezTo>
                  <a:cubicBezTo>
                    <a:pt x="17940" y="16653"/>
                    <a:pt x="18652" y="18302"/>
                    <a:pt x="19364" y="199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6" name="Line"/>
            <p:cNvSpPr/>
            <p:nvPr/>
          </p:nvSpPr>
          <p:spPr>
            <a:xfrm>
              <a:off x="9470355" y="472016"/>
              <a:ext cx="73667" cy="100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2" h="21399" fill="norm" stroke="1" extrusionOk="0">
                  <a:moveTo>
                    <a:pt x="6750" y="5400"/>
                  </a:moveTo>
                  <a:cubicBezTo>
                    <a:pt x="4350" y="7200"/>
                    <a:pt x="1950" y="9000"/>
                    <a:pt x="750" y="11250"/>
                  </a:cubicBezTo>
                  <a:cubicBezTo>
                    <a:pt x="-450" y="13500"/>
                    <a:pt x="-450" y="16200"/>
                    <a:pt x="2550" y="18225"/>
                  </a:cubicBezTo>
                  <a:cubicBezTo>
                    <a:pt x="5550" y="20250"/>
                    <a:pt x="11550" y="21600"/>
                    <a:pt x="15450" y="21375"/>
                  </a:cubicBezTo>
                  <a:cubicBezTo>
                    <a:pt x="19350" y="21150"/>
                    <a:pt x="21150" y="19350"/>
                    <a:pt x="20850" y="16200"/>
                  </a:cubicBezTo>
                  <a:cubicBezTo>
                    <a:pt x="20550" y="13050"/>
                    <a:pt x="18150" y="8550"/>
                    <a:pt x="15450" y="5625"/>
                  </a:cubicBezTo>
                  <a:cubicBezTo>
                    <a:pt x="12750" y="2700"/>
                    <a:pt x="9750" y="1350"/>
                    <a:pt x="675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7" name="Line"/>
            <p:cNvSpPr/>
            <p:nvPr/>
          </p:nvSpPr>
          <p:spPr>
            <a:xfrm>
              <a:off x="9824366" y="0"/>
              <a:ext cx="38101" cy="1014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2" fill="norm" stroke="1" extrusionOk="0">
                  <a:moveTo>
                    <a:pt x="0" y="450"/>
                  </a:moveTo>
                  <a:cubicBezTo>
                    <a:pt x="1200" y="225"/>
                    <a:pt x="2400" y="0"/>
                    <a:pt x="3000" y="0"/>
                  </a:cubicBezTo>
                  <a:cubicBezTo>
                    <a:pt x="3600" y="0"/>
                    <a:pt x="3600" y="225"/>
                    <a:pt x="4200" y="1170"/>
                  </a:cubicBezTo>
                  <a:cubicBezTo>
                    <a:pt x="4800" y="2115"/>
                    <a:pt x="6000" y="3780"/>
                    <a:pt x="7200" y="5490"/>
                  </a:cubicBezTo>
                  <a:cubicBezTo>
                    <a:pt x="8400" y="7200"/>
                    <a:pt x="9600" y="8955"/>
                    <a:pt x="9600" y="10778"/>
                  </a:cubicBezTo>
                  <a:cubicBezTo>
                    <a:pt x="9600" y="12600"/>
                    <a:pt x="8400" y="14490"/>
                    <a:pt x="7200" y="16200"/>
                  </a:cubicBezTo>
                  <a:cubicBezTo>
                    <a:pt x="6000" y="17910"/>
                    <a:pt x="4800" y="19440"/>
                    <a:pt x="4800" y="20340"/>
                  </a:cubicBezTo>
                  <a:cubicBezTo>
                    <a:pt x="4800" y="21240"/>
                    <a:pt x="6000" y="21510"/>
                    <a:pt x="9000" y="21555"/>
                  </a:cubicBezTo>
                  <a:cubicBezTo>
                    <a:pt x="12000" y="21600"/>
                    <a:pt x="16800" y="21420"/>
                    <a:pt x="21600" y="212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8" name="Line"/>
            <p:cNvSpPr/>
            <p:nvPr/>
          </p:nvSpPr>
          <p:spPr>
            <a:xfrm>
              <a:off x="10129835" y="281516"/>
              <a:ext cx="198299" cy="338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7" h="21600" fill="norm" stroke="1" extrusionOk="0">
                  <a:moveTo>
                    <a:pt x="2684" y="0"/>
                  </a:moveTo>
                  <a:cubicBezTo>
                    <a:pt x="2684" y="5400"/>
                    <a:pt x="2684" y="10800"/>
                    <a:pt x="2684" y="14175"/>
                  </a:cubicBezTo>
                  <a:cubicBezTo>
                    <a:pt x="2684" y="17550"/>
                    <a:pt x="2684" y="18900"/>
                    <a:pt x="2684" y="19913"/>
                  </a:cubicBezTo>
                  <a:cubicBezTo>
                    <a:pt x="2684" y="20925"/>
                    <a:pt x="2684" y="21600"/>
                    <a:pt x="2340" y="21600"/>
                  </a:cubicBezTo>
                  <a:cubicBezTo>
                    <a:pt x="1995" y="21600"/>
                    <a:pt x="1306" y="20925"/>
                    <a:pt x="846" y="19913"/>
                  </a:cubicBezTo>
                  <a:cubicBezTo>
                    <a:pt x="387" y="18900"/>
                    <a:pt x="157" y="17550"/>
                    <a:pt x="42" y="16537"/>
                  </a:cubicBezTo>
                  <a:cubicBezTo>
                    <a:pt x="-73" y="15525"/>
                    <a:pt x="-73" y="14850"/>
                    <a:pt x="1650" y="14040"/>
                  </a:cubicBezTo>
                  <a:cubicBezTo>
                    <a:pt x="3374" y="13230"/>
                    <a:pt x="6821" y="12285"/>
                    <a:pt x="10267" y="10598"/>
                  </a:cubicBezTo>
                  <a:cubicBezTo>
                    <a:pt x="13714" y="8910"/>
                    <a:pt x="17161" y="6480"/>
                    <a:pt x="19114" y="4860"/>
                  </a:cubicBezTo>
                  <a:cubicBezTo>
                    <a:pt x="21067" y="3240"/>
                    <a:pt x="21527" y="2430"/>
                    <a:pt x="21527" y="2430"/>
                  </a:cubicBezTo>
                  <a:cubicBezTo>
                    <a:pt x="21527" y="2430"/>
                    <a:pt x="21067" y="3240"/>
                    <a:pt x="20378" y="5670"/>
                  </a:cubicBezTo>
                  <a:cubicBezTo>
                    <a:pt x="19689" y="8100"/>
                    <a:pt x="18770" y="12150"/>
                    <a:pt x="18655" y="14850"/>
                  </a:cubicBezTo>
                  <a:cubicBezTo>
                    <a:pt x="18540" y="17550"/>
                    <a:pt x="19229" y="18900"/>
                    <a:pt x="19918" y="202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9" name="Line"/>
            <p:cNvSpPr/>
            <p:nvPr/>
          </p:nvSpPr>
          <p:spPr>
            <a:xfrm>
              <a:off x="10368023" y="522816"/>
              <a:ext cx="65570" cy="111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0" h="21126" fill="norm" stroke="1" extrusionOk="0">
                  <a:moveTo>
                    <a:pt x="8357" y="1200"/>
                  </a:moveTo>
                  <a:cubicBezTo>
                    <a:pt x="4545" y="4000"/>
                    <a:pt x="734" y="6800"/>
                    <a:pt x="98" y="10200"/>
                  </a:cubicBezTo>
                  <a:cubicBezTo>
                    <a:pt x="-537" y="13600"/>
                    <a:pt x="2004" y="17600"/>
                    <a:pt x="5181" y="19600"/>
                  </a:cubicBezTo>
                  <a:cubicBezTo>
                    <a:pt x="8357" y="21600"/>
                    <a:pt x="12169" y="21600"/>
                    <a:pt x="15345" y="19800"/>
                  </a:cubicBezTo>
                  <a:cubicBezTo>
                    <a:pt x="18522" y="18000"/>
                    <a:pt x="21063" y="14400"/>
                    <a:pt x="18839" y="10800"/>
                  </a:cubicBezTo>
                  <a:cubicBezTo>
                    <a:pt x="16616" y="7200"/>
                    <a:pt x="9628" y="3600"/>
                    <a:pt x="263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0" name="Line"/>
            <p:cNvSpPr/>
            <p:nvPr/>
          </p:nvSpPr>
          <p:spPr>
            <a:xfrm>
              <a:off x="10751466" y="201083"/>
              <a:ext cx="196851" cy="4801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9" fill="norm" stroke="1" extrusionOk="0">
                  <a:moveTo>
                    <a:pt x="21600" y="2179"/>
                  </a:moveTo>
                  <a:cubicBezTo>
                    <a:pt x="20903" y="1516"/>
                    <a:pt x="20206" y="853"/>
                    <a:pt x="19277" y="474"/>
                  </a:cubicBezTo>
                  <a:cubicBezTo>
                    <a:pt x="18348" y="95"/>
                    <a:pt x="17187" y="0"/>
                    <a:pt x="16026" y="0"/>
                  </a:cubicBezTo>
                  <a:cubicBezTo>
                    <a:pt x="14865" y="0"/>
                    <a:pt x="13703" y="95"/>
                    <a:pt x="12194" y="995"/>
                  </a:cubicBezTo>
                  <a:cubicBezTo>
                    <a:pt x="10684" y="1895"/>
                    <a:pt x="8826" y="3600"/>
                    <a:pt x="7665" y="5968"/>
                  </a:cubicBezTo>
                  <a:cubicBezTo>
                    <a:pt x="6503" y="8337"/>
                    <a:pt x="6039" y="11368"/>
                    <a:pt x="6155" y="13832"/>
                  </a:cubicBezTo>
                  <a:cubicBezTo>
                    <a:pt x="6271" y="16295"/>
                    <a:pt x="6968" y="18189"/>
                    <a:pt x="7084" y="19421"/>
                  </a:cubicBezTo>
                  <a:cubicBezTo>
                    <a:pt x="7200" y="20653"/>
                    <a:pt x="6735" y="21221"/>
                    <a:pt x="5458" y="21411"/>
                  </a:cubicBezTo>
                  <a:cubicBezTo>
                    <a:pt x="4181" y="21600"/>
                    <a:pt x="2090" y="21411"/>
                    <a:pt x="0" y="212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1" name="Line"/>
            <p:cNvSpPr/>
            <p:nvPr/>
          </p:nvSpPr>
          <p:spPr>
            <a:xfrm>
              <a:off x="10683468" y="292656"/>
              <a:ext cx="473477" cy="357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9" h="20947" fill="norm" stroke="1" extrusionOk="0">
                  <a:moveTo>
                    <a:pt x="1923" y="20947"/>
                  </a:moveTo>
                  <a:cubicBezTo>
                    <a:pt x="1254" y="19581"/>
                    <a:pt x="585" y="18216"/>
                    <a:pt x="251" y="17223"/>
                  </a:cubicBezTo>
                  <a:cubicBezTo>
                    <a:pt x="-84" y="16230"/>
                    <a:pt x="-84" y="15609"/>
                    <a:pt x="251" y="15113"/>
                  </a:cubicBezTo>
                  <a:cubicBezTo>
                    <a:pt x="585" y="14616"/>
                    <a:pt x="1254" y="14244"/>
                    <a:pt x="2879" y="13933"/>
                  </a:cubicBezTo>
                  <a:cubicBezTo>
                    <a:pt x="4504" y="13623"/>
                    <a:pt x="7084" y="13375"/>
                    <a:pt x="8613" y="13250"/>
                  </a:cubicBezTo>
                  <a:cubicBezTo>
                    <a:pt x="10143" y="13126"/>
                    <a:pt x="10620" y="13126"/>
                    <a:pt x="11098" y="13126"/>
                  </a:cubicBezTo>
                  <a:cubicBezTo>
                    <a:pt x="11576" y="13126"/>
                    <a:pt x="12054" y="13126"/>
                    <a:pt x="12102" y="12940"/>
                  </a:cubicBezTo>
                  <a:cubicBezTo>
                    <a:pt x="12150" y="12754"/>
                    <a:pt x="11767" y="12381"/>
                    <a:pt x="11385" y="12381"/>
                  </a:cubicBezTo>
                  <a:cubicBezTo>
                    <a:pt x="11003" y="12381"/>
                    <a:pt x="10620" y="12754"/>
                    <a:pt x="10334" y="13250"/>
                  </a:cubicBezTo>
                  <a:cubicBezTo>
                    <a:pt x="10047" y="13747"/>
                    <a:pt x="9856" y="14368"/>
                    <a:pt x="9999" y="14740"/>
                  </a:cubicBezTo>
                  <a:cubicBezTo>
                    <a:pt x="10143" y="15113"/>
                    <a:pt x="10620" y="15237"/>
                    <a:pt x="11194" y="15423"/>
                  </a:cubicBezTo>
                  <a:cubicBezTo>
                    <a:pt x="11767" y="15609"/>
                    <a:pt x="12436" y="15857"/>
                    <a:pt x="13010" y="15981"/>
                  </a:cubicBezTo>
                  <a:cubicBezTo>
                    <a:pt x="13583" y="16106"/>
                    <a:pt x="14061" y="16106"/>
                    <a:pt x="14969" y="14802"/>
                  </a:cubicBezTo>
                  <a:cubicBezTo>
                    <a:pt x="15877" y="13499"/>
                    <a:pt x="17215" y="10892"/>
                    <a:pt x="18314" y="8347"/>
                  </a:cubicBezTo>
                  <a:cubicBezTo>
                    <a:pt x="19413" y="5802"/>
                    <a:pt x="20274" y="3319"/>
                    <a:pt x="20799" y="1706"/>
                  </a:cubicBezTo>
                  <a:cubicBezTo>
                    <a:pt x="21325" y="92"/>
                    <a:pt x="21516" y="-653"/>
                    <a:pt x="21277" y="713"/>
                  </a:cubicBezTo>
                  <a:cubicBezTo>
                    <a:pt x="21038" y="2078"/>
                    <a:pt x="20369" y="5554"/>
                    <a:pt x="20082" y="8719"/>
                  </a:cubicBezTo>
                  <a:cubicBezTo>
                    <a:pt x="19796" y="11885"/>
                    <a:pt x="19891" y="14740"/>
                    <a:pt x="19987" y="175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2" name="Line"/>
            <p:cNvSpPr/>
            <p:nvPr/>
          </p:nvSpPr>
          <p:spPr>
            <a:xfrm>
              <a:off x="11181109" y="421629"/>
              <a:ext cx="72008" cy="202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5" h="21334" fill="norm" stroke="1" extrusionOk="0">
                  <a:moveTo>
                    <a:pt x="20995" y="3297"/>
                  </a:moveTo>
                  <a:cubicBezTo>
                    <a:pt x="17909" y="2406"/>
                    <a:pt x="14824" y="1515"/>
                    <a:pt x="11429" y="847"/>
                  </a:cubicBezTo>
                  <a:cubicBezTo>
                    <a:pt x="8035" y="179"/>
                    <a:pt x="4332" y="-266"/>
                    <a:pt x="2172" y="179"/>
                  </a:cubicBezTo>
                  <a:cubicBezTo>
                    <a:pt x="12" y="625"/>
                    <a:pt x="-605" y="1961"/>
                    <a:pt x="629" y="4076"/>
                  </a:cubicBezTo>
                  <a:cubicBezTo>
                    <a:pt x="1864" y="6192"/>
                    <a:pt x="4949" y="9087"/>
                    <a:pt x="8344" y="11870"/>
                  </a:cubicBezTo>
                  <a:cubicBezTo>
                    <a:pt x="11738" y="14654"/>
                    <a:pt x="15441" y="17326"/>
                    <a:pt x="16058" y="18996"/>
                  </a:cubicBezTo>
                  <a:cubicBezTo>
                    <a:pt x="16675" y="20666"/>
                    <a:pt x="14206" y="21334"/>
                    <a:pt x="11738" y="21334"/>
                  </a:cubicBezTo>
                  <a:cubicBezTo>
                    <a:pt x="9269" y="21334"/>
                    <a:pt x="6801" y="20666"/>
                    <a:pt x="4332" y="199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3" name="Line"/>
            <p:cNvSpPr/>
            <p:nvPr/>
          </p:nvSpPr>
          <p:spPr>
            <a:xfrm>
              <a:off x="11291216" y="453067"/>
              <a:ext cx="184151" cy="172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28" fill="norm" stroke="1" extrusionOk="0">
                  <a:moveTo>
                    <a:pt x="0" y="8474"/>
                  </a:moveTo>
                  <a:cubicBezTo>
                    <a:pt x="3228" y="6674"/>
                    <a:pt x="6455" y="4874"/>
                    <a:pt x="8441" y="3331"/>
                  </a:cubicBezTo>
                  <a:cubicBezTo>
                    <a:pt x="10428" y="1788"/>
                    <a:pt x="11172" y="502"/>
                    <a:pt x="10924" y="117"/>
                  </a:cubicBezTo>
                  <a:cubicBezTo>
                    <a:pt x="10676" y="-269"/>
                    <a:pt x="9434" y="245"/>
                    <a:pt x="7572" y="2560"/>
                  </a:cubicBezTo>
                  <a:cubicBezTo>
                    <a:pt x="5710" y="4874"/>
                    <a:pt x="3228" y="8988"/>
                    <a:pt x="2359" y="12331"/>
                  </a:cubicBezTo>
                  <a:cubicBezTo>
                    <a:pt x="1490" y="15674"/>
                    <a:pt x="2234" y="18245"/>
                    <a:pt x="4097" y="19660"/>
                  </a:cubicBezTo>
                  <a:cubicBezTo>
                    <a:pt x="5959" y="21074"/>
                    <a:pt x="8938" y="21331"/>
                    <a:pt x="12041" y="20302"/>
                  </a:cubicBezTo>
                  <a:cubicBezTo>
                    <a:pt x="15145" y="19274"/>
                    <a:pt x="18372" y="16960"/>
                    <a:pt x="21600" y="146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4" name="Line"/>
            <p:cNvSpPr/>
            <p:nvPr/>
          </p:nvSpPr>
          <p:spPr>
            <a:xfrm>
              <a:off x="11449966" y="237066"/>
              <a:ext cx="146537" cy="533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4" h="21600" fill="norm" stroke="1" extrusionOk="0">
                  <a:moveTo>
                    <a:pt x="15090" y="0"/>
                  </a:moveTo>
                  <a:cubicBezTo>
                    <a:pt x="16274" y="2400"/>
                    <a:pt x="17458" y="4800"/>
                    <a:pt x="18789" y="7414"/>
                  </a:cubicBezTo>
                  <a:cubicBezTo>
                    <a:pt x="20121" y="10029"/>
                    <a:pt x="21600" y="12857"/>
                    <a:pt x="19233" y="15171"/>
                  </a:cubicBezTo>
                  <a:cubicBezTo>
                    <a:pt x="16866" y="17486"/>
                    <a:pt x="10652" y="19286"/>
                    <a:pt x="6805" y="20271"/>
                  </a:cubicBezTo>
                  <a:cubicBezTo>
                    <a:pt x="2959" y="21257"/>
                    <a:pt x="1479" y="2142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5" name="Line"/>
            <p:cNvSpPr/>
            <p:nvPr/>
          </p:nvSpPr>
          <p:spPr>
            <a:xfrm>
              <a:off x="742439" y="1598961"/>
              <a:ext cx="315506" cy="406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2" h="21184" fill="norm" stroke="1" extrusionOk="0">
                  <a:moveTo>
                    <a:pt x="1801" y="3150"/>
                  </a:moveTo>
                  <a:cubicBezTo>
                    <a:pt x="1374" y="2710"/>
                    <a:pt x="948" y="2269"/>
                    <a:pt x="522" y="1828"/>
                  </a:cubicBezTo>
                  <a:cubicBezTo>
                    <a:pt x="95" y="1387"/>
                    <a:pt x="-331" y="946"/>
                    <a:pt x="380" y="2048"/>
                  </a:cubicBezTo>
                  <a:cubicBezTo>
                    <a:pt x="1090" y="3150"/>
                    <a:pt x="2937" y="5795"/>
                    <a:pt x="4714" y="8881"/>
                  </a:cubicBezTo>
                  <a:cubicBezTo>
                    <a:pt x="6490" y="11967"/>
                    <a:pt x="8195" y="15493"/>
                    <a:pt x="9261" y="17532"/>
                  </a:cubicBezTo>
                  <a:cubicBezTo>
                    <a:pt x="10327" y="19571"/>
                    <a:pt x="10753" y="20122"/>
                    <a:pt x="11251" y="20563"/>
                  </a:cubicBezTo>
                  <a:cubicBezTo>
                    <a:pt x="11748" y="21003"/>
                    <a:pt x="12316" y="21334"/>
                    <a:pt x="12601" y="21114"/>
                  </a:cubicBezTo>
                  <a:cubicBezTo>
                    <a:pt x="12885" y="20893"/>
                    <a:pt x="12885" y="20122"/>
                    <a:pt x="12885" y="18965"/>
                  </a:cubicBezTo>
                  <a:cubicBezTo>
                    <a:pt x="12885" y="17807"/>
                    <a:pt x="12885" y="16265"/>
                    <a:pt x="13027" y="15218"/>
                  </a:cubicBezTo>
                  <a:cubicBezTo>
                    <a:pt x="13169" y="14171"/>
                    <a:pt x="13453" y="13620"/>
                    <a:pt x="13880" y="13675"/>
                  </a:cubicBezTo>
                  <a:cubicBezTo>
                    <a:pt x="14306" y="13730"/>
                    <a:pt x="14874" y="14391"/>
                    <a:pt x="15585" y="15163"/>
                  </a:cubicBezTo>
                  <a:cubicBezTo>
                    <a:pt x="16295" y="15934"/>
                    <a:pt x="17148" y="16816"/>
                    <a:pt x="17930" y="17477"/>
                  </a:cubicBezTo>
                  <a:cubicBezTo>
                    <a:pt x="18711" y="18138"/>
                    <a:pt x="19422" y="18579"/>
                    <a:pt x="19990" y="18579"/>
                  </a:cubicBezTo>
                  <a:cubicBezTo>
                    <a:pt x="20558" y="18579"/>
                    <a:pt x="20985" y="18138"/>
                    <a:pt x="21127" y="16265"/>
                  </a:cubicBezTo>
                  <a:cubicBezTo>
                    <a:pt x="21269" y="14391"/>
                    <a:pt x="21127" y="11085"/>
                    <a:pt x="20772" y="8275"/>
                  </a:cubicBezTo>
                  <a:cubicBezTo>
                    <a:pt x="20416" y="5465"/>
                    <a:pt x="19848" y="3150"/>
                    <a:pt x="19493" y="1718"/>
                  </a:cubicBezTo>
                  <a:cubicBezTo>
                    <a:pt x="19137" y="285"/>
                    <a:pt x="18995" y="-266"/>
                    <a:pt x="19208" y="120"/>
                  </a:cubicBezTo>
                  <a:cubicBezTo>
                    <a:pt x="19422" y="505"/>
                    <a:pt x="19990" y="1828"/>
                    <a:pt x="20558" y="31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6" name="Line"/>
            <p:cNvSpPr/>
            <p:nvPr/>
          </p:nvSpPr>
          <p:spPr>
            <a:xfrm>
              <a:off x="1131216" y="1468910"/>
              <a:ext cx="273051" cy="455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4" fill="norm" stroke="1" extrusionOk="0">
                  <a:moveTo>
                    <a:pt x="7535" y="14635"/>
                  </a:moveTo>
                  <a:cubicBezTo>
                    <a:pt x="6698" y="14138"/>
                    <a:pt x="5860" y="13640"/>
                    <a:pt x="5023" y="13292"/>
                  </a:cubicBezTo>
                  <a:cubicBezTo>
                    <a:pt x="4186" y="12943"/>
                    <a:pt x="3349" y="12744"/>
                    <a:pt x="2679" y="12844"/>
                  </a:cubicBezTo>
                  <a:cubicBezTo>
                    <a:pt x="2009" y="12943"/>
                    <a:pt x="1507" y="13341"/>
                    <a:pt x="1005" y="14685"/>
                  </a:cubicBezTo>
                  <a:cubicBezTo>
                    <a:pt x="502" y="16029"/>
                    <a:pt x="0" y="18318"/>
                    <a:pt x="0" y="19662"/>
                  </a:cubicBezTo>
                  <a:cubicBezTo>
                    <a:pt x="0" y="21006"/>
                    <a:pt x="502" y="21404"/>
                    <a:pt x="1088" y="21404"/>
                  </a:cubicBezTo>
                  <a:cubicBezTo>
                    <a:pt x="1674" y="21404"/>
                    <a:pt x="2344" y="21006"/>
                    <a:pt x="2930" y="20409"/>
                  </a:cubicBezTo>
                  <a:cubicBezTo>
                    <a:pt x="3516" y="19811"/>
                    <a:pt x="4019" y="19015"/>
                    <a:pt x="4605" y="18368"/>
                  </a:cubicBezTo>
                  <a:cubicBezTo>
                    <a:pt x="5191" y="17721"/>
                    <a:pt x="5860" y="17223"/>
                    <a:pt x="6447" y="17174"/>
                  </a:cubicBezTo>
                  <a:cubicBezTo>
                    <a:pt x="7033" y="17124"/>
                    <a:pt x="7535" y="17522"/>
                    <a:pt x="8121" y="17870"/>
                  </a:cubicBezTo>
                  <a:cubicBezTo>
                    <a:pt x="8707" y="18219"/>
                    <a:pt x="9377" y="18517"/>
                    <a:pt x="10047" y="18418"/>
                  </a:cubicBezTo>
                  <a:cubicBezTo>
                    <a:pt x="10716" y="18318"/>
                    <a:pt x="11386" y="17821"/>
                    <a:pt x="12056" y="16228"/>
                  </a:cubicBezTo>
                  <a:cubicBezTo>
                    <a:pt x="12726" y="14635"/>
                    <a:pt x="13395" y="11948"/>
                    <a:pt x="13730" y="9509"/>
                  </a:cubicBezTo>
                  <a:cubicBezTo>
                    <a:pt x="14065" y="7070"/>
                    <a:pt x="14065" y="4880"/>
                    <a:pt x="14065" y="3437"/>
                  </a:cubicBezTo>
                  <a:cubicBezTo>
                    <a:pt x="14065" y="1994"/>
                    <a:pt x="14065" y="1297"/>
                    <a:pt x="13814" y="750"/>
                  </a:cubicBezTo>
                  <a:cubicBezTo>
                    <a:pt x="13563" y="202"/>
                    <a:pt x="13060" y="-196"/>
                    <a:pt x="12809" y="103"/>
                  </a:cubicBezTo>
                  <a:cubicBezTo>
                    <a:pt x="12558" y="401"/>
                    <a:pt x="12558" y="1397"/>
                    <a:pt x="12977" y="3387"/>
                  </a:cubicBezTo>
                  <a:cubicBezTo>
                    <a:pt x="13395" y="5378"/>
                    <a:pt x="14233" y="8364"/>
                    <a:pt x="15740" y="11301"/>
                  </a:cubicBezTo>
                  <a:cubicBezTo>
                    <a:pt x="17247" y="14237"/>
                    <a:pt x="19423" y="17124"/>
                    <a:pt x="21600" y="200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7" name="Line"/>
            <p:cNvSpPr/>
            <p:nvPr/>
          </p:nvSpPr>
          <p:spPr>
            <a:xfrm>
              <a:off x="1453349" y="1381064"/>
              <a:ext cx="179518" cy="532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1" h="21494" fill="norm" stroke="1" extrusionOk="0">
                  <a:moveTo>
                    <a:pt x="13013" y="16096"/>
                  </a:moveTo>
                  <a:cubicBezTo>
                    <a:pt x="12259" y="15754"/>
                    <a:pt x="11506" y="15413"/>
                    <a:pt x="10124" y="14986"/>
                  </a:cubicBezTo>
                  <a:cubicBezTo>
                    <a:pt x="8743" y="14559"/>
                    <a:pt x="6734" y="14047"/>
                    <a:pt x="4850" y="14388"/>
                  </a:cubicBezTo>
                  <a:cubicBezTo>
                    <a:pt x="2966" y="14730"/>
                    <a:pt x="1208" y="15925"/>
                    <a:pt x="454" y="17206"/>
                  </a:cubicBezTo>
                  <a:cubicBezTo>
                    <a:pt x="-299" y="18486"/>
                    <a:pt x="-48" y="19852"/>
                    <a:pt x="706" y="20621"/>
                  </a:cubicBezTo>
                  <a:cubicBezTo>
                    <a:pt x="1459" y="21389"/>
                    <a:pt x="2715" y="21560"/>
                    <a:pt x="3971" y="21475"/>
                  </a:cubicBezTo>
                  <a:cubicBezTo>
                    <a:pt x="5227" y="21389"/>
                    <a:pt x="6482" y="21048"/>
                    <a:pt x="8492" y="19639"/>
                  </a:cubicBezTo>
                  <a:cubicBezTo>
                    <a:pt x="10501" y="18230"/>
                    <a:pt x="13264" y="15754"/>
                    <a:pt x="14394" y="13022"/>
                  </a:cubicBezTo>
                  <a:cubicBezTo>
                    <a:pt x="15524" y="10290"/>
                    <a:pt x="15022" y="7302"/>
                    <a:pt x="14520" y="5296"/>
                  </a:cubicBezTo>
                  <a:cubicBezTo>
                    <a:pt x="14017" y="3290"/>
                    <a:pt x="13515" y="2265"/>
                    <a:pt x="13013" y="1454"/>
                  </a:cubicBezTo>
                  <a:cubicBezTo>
                    <a:pt x="12510" y="643"/>
                    <a:pt x="12008" y="45"/>
                    <a:pt x="11631" y="3"/>
                  </a:cubicBezTo>
                  <a:cubicBezTo>
                    <a:pt x="11254" y="-40"/>
                    <a:pt x="11003" y="472"/>
                    <a:pt x="11129" y="2009"/>
                  </a:cubicBezTo>
                  <a:cubicBezTo>
                    <a:pt x="11254" y="3546"/>
                    <a:pt x="11757" y="6107"/>
                    <a:pt x="13013" y="8540"/>
                  </a:cubicBezTo>
                  <a:cubicBezTo>
                    <a:pt x="14268" y="10973"/>
                    <a:pt x="16278" y="13279"/>
                    <a:pt x="17785" y="14559"/>
                  </a:cubicBezTo>
                  <a:cubicBezTo>
                    <a:pt x="19292" y="15840"/>
                    <a:pt x="20296" y="16096"/>
                    <a:pt x="21301" y="163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8" name="Line"/>
            <p:cNvSpPr/>
            <p:nvPr/>
          </p:nvSpPr>
          <p:spPr>
            <a:xfrm>
              <a:off x="1651916" y="1468966"/>
              <a:ext cx="5715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4896"/>
                    <a:pt x="4800" y="9792"/>
                    <a:pt x="8400" y="13392"/>
                  </a:cubicBezTo>
                  <a:cubicBezTo>
                    <a:pt x="12000" y="16992"/>
                    <a:pt x="16800" y="1929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9" name="Line"/>
            <p:cNvSpPr/>
            <p:nvPr/>
          </p:nvSpPr>
          <p:spPr>
            <a:xfrm>
              <a:off x="1746499" y="1616667"/>
              <a:ext cx="128107" cy="284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6" h="21360" fill="norm" stroke="1" extrusionOk="0">
                  <a:moveTo>
                    <a:pt x="14281" y="2258"/>
                  </a:moveTo>
                  <a:cubicBezTo>
                    <a:pt x="13606" y="1464"/>
                    <a:pt x="12931" y="670"/>
                    <a:pt x="11750" y="273"/>
                  </a:cubicBezTo>
                  <a:cubicBezTo>
                    <a:pt x="10569" y="-124"/>
                    <a:pt x="8881" y="-124"/>
                    <a:pt x="6856" y="511"/>
                  </a:cubicBezTo>
                  <a:cubicBezTo>
                    <a:pt x="4831" y="1147"/>
                    <a:pt x="2468" y="2417"/>
                    <a:pt x="1118" y="3926"/>
                  </a:cubicBezTo>
                  <a:cubicBezTo>
                    <a:pt x="-232" y="5435"/>
                    <a:pt x="-569" y="7182"/>
                    <a:pt x="1287" y="8770"/>
                  </a:cubicBezTo>
                  <a:cubicBezTo>
                    <a:pt x="3144" y="10358"/>
                    <a:pt x="7194" y="11788"/>
                    <a:pt x="10737" y="13217"/>
                  </a:cubicBezTo>
                  <a:cubicBezTo>
                    <a:pt x="14281" y="14647"/>
                    <a:pt x="17319" y="16076"/>
                    <a:pt x="19006" y="17188"/>
                  </a:cubicBezTo>
                  <a:cubicBezTo>
                    <a:pt x="20694" y="18300"/>
                    <a:pt x="21031" y="19094"/>
                    <a:pt x="19175" y="19808"/>
                  </a:cubicBezTo>
                  <a:cubicBezTo>
                    <a:pt x="17319" y="20523"/>
                    <a:pt x="13269" y="21158"/>
                    <a:pt x="9725" y="21317"/>
                  </a:cubicBezTo>
                  <a:cubicBezTo>
                    <a:pt x="6181" y="21476"/>
                    <a:pt x="3144" y="21158"/>
                    <a:pt x="106" y="208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0" name="Line"/>
            <p:cNvSpPr/>
            <p:nvPr/>
          </p:nvSpPr>
          <p:spPr>
            <a:xfrm>
              <a:off x="2337666" y="1468966"/>
              <a:ext cx="44501" cy="420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1" h="21549" fill="norm" stroke="1" extrusionOk="0">
                  <a:moveTo>
                    <a:pt x="2968" y="0"/>
                  </a:moveTo>
                  <a:cubicBezTo>
                    <a:pt x="1005" y="3148"/>
                    <a:pt x="-959" y="6295"/>
                    <a:pt x="514" y="9660"/>
                  </a:cubicBezTo>
                  <a:cubicBezTo>
                    <a:pt x="1986" y="13025"/>
                    <a:pt x="6896" y="16607"/>
                    <a:pt x="10823" y="18724"/>
                  </a:cubicBezTo>
                  <a:cubicBezTo>
                    <a:pt x="14750" y="20840"/>
                    <a:pt x="17696" y="21491"/>
                    <a:pt x="19168" y="21546"/>
                  </a:cubicBezTo>
                  <a:cubicBezTo>
                    <a:pt x="20641" y="21600"/>
                    <a:pt x="20641" y="21057"/>
                    <a:pt x="20641" y="205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1" name="Line"/>
            <p:cNvSpPr/>
            <p:nvPr/>
          </p:nvSpPr>
          <p:spPr>
            <a:xfrm>
              <a:off x="2175706" y="1430866"/>
              <a:ext cx="352511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600" fill="norm" stroke="1" extrusionOk="0">
                  <a:moveTo>
                    <a:pt x="3304" y="21600"/>
                  </a:moveTo>
                  <a:cubicBezTo>
                    <a:pt x="2657" y="20509"/>
                    <a:pt x="2010" y="19418"/>
                    <a:pt x="1364" y="18327"/>
                  </a:cubicBezTo>
                  <a:cubicBezTo>
                    <a:pt x="717" y="17236"/>
                    <a:pt x="70" y="16145"/>
                    <a:pt x="6" y="15164"/>
                  </a:cubicBezTo>
                  <a:cubicBezTo>
                    <a:pt x="-59" y="14182"/>
                    <a:pt x="458" y="13309"/>
                    <a:pt x="2722" y="11127"/>
                  </a:cubicBezTo>
                  <a:cubicBezTo>
                    <a:pt x="4985" y="8945"/>
                    <a:pt x="8995" y="5455"/>
                    <a:pt x="12422" y="3382"/>
                  </a:cubicBezTo>
                  <a:cubicBezTo>
                    <a:pt x="15850" y="1309"/>
                    <a:pt x="18695" y="655"/>
                    <a:pt x="2154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2" name="Line"/>
            <p:cNvSpPr/>
            <p:nvPr/>
          </p:nvSpPr>
          <p:spPr>
            <a:xfrm>
              <a:off x="2490116" y="1610739"/>
              <a:ext cx="228601" cy="242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7" fill="norm" stroke="1" extrusionOk="0">
                  <a:moveTo>
                    <a:pt x="0" y="8058"/>
                  </a:moveTo>
                  <a:cubicBezTo>
                    <a:pt x="600" y="8790"/>
                    <a:pt x="1200" y="9523"/>
                    <a:pt x="2000" y="9614"/>
                  </a:cubicBezTo>
                  <a:cubicBezTo>
                    <a:pt x="2800" y="9706"/>
                    <a:pt x="3800" y="9157"/>
                    <a:pt x="5000" y="7875"/>
                  </a:cubicBezTo>
                  <a:cubicBezTo>
                    <a:pt x="6200" y="6594"/>
                    <a:pt x="7600" y="4580"/>
                    <a:pt x="8300" y="3116"/>
                  </a:cubicBezTo>
                  <a:cubicBezTo>
                    <a:pt x="9000" y="1652"/>
                    <a:pt x="9000" y="736"/>
                    <a:pt x="8500" y="279"/>
                  </a:cubicBezTo>
                  <a:cubicBezTo>
                    <a:pt x="8000" y="-179"/>
                    <a:pt x="7000" y="-179"/>
                    <a:pt x="5500" y="1102"/>
                  </a:cubicBezTo>
                  <a:cubicBezTo>
                    <a:pt x="4000" y="2384"/>
                    <a:pt x="2000" y="4946"/>
                    <a:pt x="1200" y="8424"/>
                  </a:cubicBezTo>
                  <a:cubicBezTo>
                    <a:pt x="400" y="11902"/>
                    <a:pt x="800" y="16296"/>
                    <a:pt x="3000" y="18675"/>
                  </a:cubicBezTo>
                  <a:cubicBezTo>
                    <a:pt x="5200" y="21055"/>
                    <a:pt x="9200" y="21421"/>
                    <a:pt x="12600" y="20506"/>
                  </a:cubicBezTo>
                  <a:cubicBezTo>
                    <a:pt x="16000" y="19590"/>
                    <a:pt x="18800" y="17394"/>
                    <a:pt x="21600" y="151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3" name="Line"/>
            <p:cNvSpPr/>
            <p:nvPr/>
          </p:nvSpPr>
          <p:spPr>
            <a:xfrm>
              <a:off x="2708281" y="1590939"/>
              <a:ext cx="110482" cy="237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9" h="21076" fill="norm" stroke="1" extrusionOk="0">
                  <a:moveTo>
                    <a:pt x="12540" y="2700"/>
                  </a:moveTo>
                  <a:cubicBezTo>
                    <a:pt x="11362" y="1761"/>
                    <a:pt x="10183" y="822"/>
                    <a:pt x="8220" y="353"/>
                  </a:cubicBezTo>
                  <a:cubicBezTo>
                    <a:pt x="6256" y="-117"/>
                    <a:pt x="3507" y="-117"/>
                    <a:pt x="1740" y="353"/>
                  </a:cubicBezTo>
                  <a:cubicBezTo>
                    <a:pt x="-28" y="822"/>
                    <a:pt x="-813" y="1761"/>
                    <a:pt x="1151" y="3452"/>
                  </a:cubicBezTo>
                  <a:cubicBezTo>
                    <a:pt x="3114" y="5142"/>
                    <a:pt x="7827" y="7584"/>
                    <a:pt x="11558" y="10120"/>
                  </a:cubicBezTo>
                  <a:cubicBezTo>
                    <a:pt x="15289" y="12655"/>
                    <a:pt x="18038" y="15285"/>
                    <a:pt x="19412" y="17069"/>
                  </a:cubicBezTo>
                  <a:cubicBezTo>
                    <a:pt x="20787" y="18853"/>
                    <a:pt x="20787" y="19793"/>
                    <a:pt x="19805" y="20450"/>
                  </a:cubicBezTo>
                  <a:cubicBezTo>
                    <a:pt x="18823" y="21107"/>
                    <a:pt x="16860" y="21483"/>
                    <a:pt x="14896" y="20356"/>
                  </a:cubicBezTo>
                  <a:cubicBezTo>
                    <a:pt x="12932" y="19229"/>
                    <a:pt x="10969" y="16600"/>
                    <a:pt x="9005" y="139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4" name="Line"/>
            <p:cNvSpPr/>
            <p:nvPr/>
          </p:nvSpPr>
          <p:spPr>
            <a:xfrm>
              <a:off x="2845716" y="1318268"/>
              <a:ext cx="139701" cy="494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2" fill="norm" stroke="1" extrusionOk="0">
                  <a:moveTo>
                    <a:pt x="0" y="475"/>
                  </a:moveTo>
                  <a:cubicBezTo>
                    <a:pt x="1309" y="201"/>
                    <a:pt x="2618" y="-74"/>
                    <a:pt x="3764" y="18"/>
                  </a:cubicBezTo>
                  <a:cubicBezTo>
                    <a:pt x="4909" y="109"/>
                    <a:pt x="5891" y="567"/>
                    <a:pt x="6382" y="2168"/>
                  </a:cubicBezTo>
                  <a:cubicBezTo>
                    <a:pt x="6873" y="3770"/>
                    <a:pt x="6873" y="6516"/>
                    <a:pt x="7200" y="9399"/>
                  </a:cubicBezTo>
                  <a:cubicBezTo>
                    <a:pt x="7527" y="12282"/>
                    <a:pt x="8182" y="15302"/>
                    <a:pt x="9491" y="17362"/>
                  </a:cubicBezTo>
                  <a:cubicBezTo>
                    <a:pt x="10800" y="19421"/>
                    <a:pt x="12764" y="20519"/>
                    <a:pt x="14564" y="21023"/>
                  </a:cubicBezTo>
                  <a:cubicBezTo>
                    <a:pt x="16364" y="21526"/>
                    <a:pt x="18000" y="21434"/>
                    <a:pt x="19145" y="21068"/>
                  </a:cubicBezTo>
                  <a:cubicBezTo>
                    <a:pt x="20291" y="20702"/>
                    <a:pt x="20945" y="20062"/>
                    <a:pt x="21600" y="194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5" name="Line"/>
            <p:cNvSpPr/>
            <p:nvPr/>
          </p:nvSpPr>
          <p:spPr>
            <a:xfrm>
              <a:off x="2832014" y="1526116"/>
              <a:ext cx="197853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3" h="21600" fill="norm" stroke="1" extrusionOk="0">
                  <a:moveTo>
                    <a:pt x="4200" y="21600"/>
                  </a:moveTo>
                  <a:cubicBezTo>
                    <a:pt x="2381" y="20057"/>
                    <a:pt x="562" y="18514"/>
                    <a:pt x="108" y="16971"/>
                  </a:cubicBezTo>
                  <a:cubicBezTo>
                    <a:pt x="-347" y="15429"/>
                    <a:pt x="562" y="13886"/>
                    <a:pt x="4314" y="11057"/>
                  </a:cubicBezTo>
                  <a:cubicBezTo>
                    <a:pt x="8066" y="8229"/>
                    <a:pt x="14659" y="4114"/>
                    <a:pt x="2125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6" name="Line"/>
            <p:cNvSpPr/>
            <p:nvPr/>
          </p:nvSpPr>
          <p:spPr>
            <a:xfrm>
              <a:off x="781966" y="1946128"/>
              <a:ext cx="2093610" cy="430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554" fill="norm" stroke="1" extrusionOk="0">
                  <a:moveTo>
                    <a:pt x="0" y="21554"/>
                  </a:moveTo>
                  <a:cubicBezTo>
                    <a:pt x="785" y="20813"/>
                    <a:pt x="1571" y="20072"/>
                    <a:pt x="2400" y="19172"/>
                  </a:cubicBezTo>
                  <a:cubicBezTo>
                    <a:pt x="3229" y="18272"/>
                    <a:pt x="4102" y="17213"/>
                    <a:pt x="4931" y="16260"/>
                  </a:cubicBezTo>
                  <a:cubicBezTo>
                    <a:pt x="5760" y="15307"/>
                    <a:pt x="6545" y="14460"/>
                    <a:pt x="7385" y="13507"/>
                  </a:cubicBezTo>
                  <a:cubicBezTo>
                    <a:pt x="8225" y="12554"/>
                    <a:pt x="9120" y="11495"/>
                    <a:pt x="10015" y="10489"/>
                  </a:cubicBezTo>
                  <a:cubicBezTo>
                    <a:pt x="10909" y="9483"/>
                    <a:pt x="11804" y="8530"/>
                    <a:pt x="12676" y="7683"/>
                  </a:cubicBezTo>
                  <a:cubicBezTo>
                    <a:pt x="13549" y="6836"/>
                    <a:pt x="14400" y="6095"/>
                    <a:pt x="15207" y="5407"/>
                  </a:cubicBezTo>
                  <a:cubicBezTo>
                    <a:pt x="16015" y="4719"/>
                    <a:pt x="16778" y="4083"/>
                    <a:pt x="17553" y="3395"/>
                  </a:cubicBezTo>
                  <a:cubicBezTo>
                    <a:pt x="18327" y="2707"/>
                    <a:pt x="19113" y="1966"/>
                    <a:pt x="19745" y="1383"/>
                  </a:cubicBezTo>
                  <a:cubicBezTo>
                    <a:pt x="20378" y="801"/>
                    <a:pt x="20858" y="378"/>
                    <a:pt x="21164" y="166"/>
                  </a:cubicBezTo>
                  <a:cubicBezTo>
                    <a:pt x="21469" y="-46"/>
                    <a:pt x="21600" y="-46"/>
                    <a:pt x="21578" y="113"/>
                  </a:cubicBezTo>
                  <a:cubicBezTo>
                    <a:pt x="21556" y="272"/>
                    <a:pt x="21382" y="589"/>
                    <a:pt x="21207" y="9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7" name="Line"/>
            <p:cNvSpPr/>
            <p:nvPr/>
          </p:nvSpPr>
          <p:spPr>
            <a:xfrm>
              <a:off x="1251866" y="2034116"/>
              <a:ext cx="1695451" cy="514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8" y="20978"/>
                    <a:pt x="917" y="20356"/>
                    <a:pt x="1618" y="19689"/>
                  </a:cubicBezTo>
                  <a:cubicBezTo>
                    <a:pt x="2319" y="19022"/>
                    <a:pt x="3263" y="18311"/>
                    <a:pt x="4180" y="17511"/>
                  </a:cubicBezTo>
                  <a:cubicBezTo>
                    <a:pt x="5097" y="16711"/>
                    <a:pt x="5987" y="15822"/>
                    <a:pt x="6930" y="14889"/>
                  </a:cubicBezTo>
                  <a:cubicBezTo>
                    <a:pt x="7874" y="13956"/>
                    <a:pt x="8872" y="12978"/>
                    <a:pt x="9897" y="11956"/>
                  </a:cubicBezTo>
                  <a:cubicBezTo>
                    <a:pt x="10921" y="10933"/>
                    <a:pt x="11973" y="9867"/>
                    <a:pt x="12998" y="8844"/>
                  </a:cubicBezTo>
                  <a:cubicBezTo>
                    <a:pt x="14022" y="7822"/>
                    <a:pt x="15020" y="6844"/>
                    <a:pt x="16139" y="5733"/>
                  </a:cubicBezTo>
                  <a:cubicBezTo>
                    <a:pt x="17258" y="4622"/>
                    <a:pt x="18499" y="3378"/>
                    <a:pt x="19429" y="2400"/>
                  </a:cubicBezTo>
                  <a:cubicBezTo>
                    <a:pt x="20360" y="1422"/>
                    <a:pt x="20980" y="71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8" name="Line"/>
            <p:cNvSpPr/>
            <p:nvPr/>
          </p:nvSpPr>
          <p:spPr>
            <a:xfrm>
              <a:off x="3372766" y="1494366"/>
              <a:ext cx="127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9" name="Line"/>
            <p:cNvSpPr/>
            <p:nvPr/>
          </p:nvSpPr>
          <p:spPr>
            <a:xfrm>
              <a:off x="3296566" y="1767416"/>
              <a:ext cx="1" cy="127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0" name="Line"/>
            <p:cNvSpPr/>
            <p:nvPr/>
          </p:nvSpPr>
          <p:spPr>
            <a:xfrm>
              <a:off x="7964812" y="874960"/>
              <a:ext cx="1105010" cy="50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1" h="20777" fill="norm" stroke="1" extrusionOk="0">
                  <a:moveTo>
                    <a:pt x="477" y="16963"/>
                  </a:moveTo>
                  <a:cubicBezTo>
                    <a:pt x="229" y="17827"/>
                    <a:pt x="-19" y="18691"/>
                    <a:pt x="2" y="19555"/>
                  </a:cubicBezTo>
                  <a:cubicBezTo>
                    <a:pt x="22" y="20419"/>
                    <a:pt x="311" y="21283"/>
                    <a:pt x="1158" y="20419"/>
                  </a:cubicBezTo>
                  <a:cubicBezTo>
                    <a:pt x="2005" y="19555"/>
                    <a:pt x="3409" y="16963"/>
                    <a:pt x="4978" y="13939"/>
                  </a:cubicBezTo>
                  <a:cubicBezTo>
                    <a:pt x="6548" y="10915"/>
                    <a:pt x="8282" y="7459"/>
                    <a:pt x="10017" y="5731"/>
                  </a:cubicBezTo>
                  <a:cubicBezTo>
                    <a:pt x="11752" y="4003"/>
                    <a:pt x="13486" y="4003"/>
                    <a:pt x="15159" y="4003"/>
                  </a:cubicBezTo>
                  <a:cubicBezTo>
                    <a:pt x="16831" y="4003"/>
                    <a:pt x="18442" y="4003"/>
                    <a:pt x="19392" y="4003"/>
                  </a:cubicBezTo>
                  <a:cubicBezTo>
                    <a:pt x="20342" y="4003"/>
                    <a:pt x="20631" y="4003"/>
                    <a:pt x="20941" y="3139"/>
                  </a:cubicBezTo>
                  <a:cubicBezTo>
                    <a:pt x="21251" y="2275"/>
                    <a:pt x="21581" y="547"/>
                    <a:pt x="21560" y="115"/>
                  </a:cubicBezTo>
                  <a:cubicBezTo>
                    <a:pt x="21540" y="-317"/>
                    <a:pt x="21168" y="547"/>
                    <a:pt x="20796" y="14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1" name="Line"/>
            <p:cNvSpPr/>
            <p:nvPr/>
          </p:nvSpPr>
          <p:spPr>
            <a:xfrm>
              <a:off x="8243216" y="992716"/>
              <a:ext cx="641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923" y="3600"/>
                    <a:pt x="5846" y="7200"/>
                    <a:pt x="8804" y="7200"/>
                  </a:cubicBezTo>
                  <a:cubicBezTo>
                    <a:pt x="11762" y="7200"/>
                    <a:pt x="14756" y="3600"/>
                    <a:pt x="16895" y="5400"/>
                  </a:cubicBezTo>
                  <a:cubicBezTo>
                    <a:pt x="19034" y="7200"/>
                    <a:pt x="20317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2" name="Line"/>
            <p:cNvSpPr/>
            <p:nvPr/>
          </p:nvSpPr>
          <p:spPr>
            <a:xfrm>
              <a:off x="4122066" y="1628877"/>
              <a:ext cx="114301" cy="843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6" fill="norm" stroke="1" extrusionOk="0">
                  <a:moveTo>
                    <a:pt x="0" y="456"/>
                  </a:moveTo>
                  <a:cubicBezTo>
                    <a:pt x="0" y="186"/>
                    <a:pt x="0" y="-84"/>
                    <a:pt x="600" y="24"/>
                  </a:cubicBezTo>
                  <a:cubicBezTo>
                    <a:pt x="1200" y="132"/>
                    <a:pt x="2400" y="618"/>
                    <a:pt x="3600" y="1806"/>
                  </a:cubicBezTo>
                  <a:cubicBezTo>
                    <a:pt x="4800" y="2994"/>
                    <a:pt x="6000" y="4884"/>
                    <a:pt x="6800" y="6612"/>
                  </a:cubicBezTo>
                  <a:cubicBezTo>
                    <a:pt x="7600" y="8340"/>
                    <a:pt x="8000" y="9906"/>
                    <a:pt x="9600" y="11796"/>
                  </a:cubicBezTo>
                  <a:cubicBezTo>
                    <a:pt x="11200" y="13686"/>
                    <a:pt x="14000" y="15900"/>
                    <a:pt x="16200" y="17574"/>
                  </a:cubicBezTo>
                  <a:cubicBezTo>
                    <a:pt x="18400" y="19248"/>
                    <a:pt x="20000" y="20382"/>
                    <a:pt x="21600" y="215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3" name="Line"/>
            <p:cNvSpPr/>
            <p:nvPr/>
          </p:nvSpPr>
          <p:spPr>
            <a:xfrm>
              <a:off x="4451349" y="1632869"/>
              <a:ext cx="216818" cy="385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5" h="21376" fill="norm" stroke="1" extrusionOk="0">
                  <a:moveTo>
                    <a:pt x="17537" y="4997"/>
                  </a:moveTo>
                  <a:cubicBezTo>
                    <a:pt x="17121" y="3823"/>
                    <a:pt x="16706" y="2649"/>
                    <a:pt x="16187" y="1828"/>
                  </a:cubicBezTo>
                  <a:cubicBezTo>
                    <a:pt x="15667" y="1006"/>
                    <a:pt x="15044" y="536"/>
                    <a:pt x="14110" y="243"/>
                  </a:cubicBezTo>
                  <a:cubicBezTo>
                    <a:pt x="13175" y="-51"/>
                    <a:pt x="11929" y="-168"/>
                    <a:pt x="10579" y="419"/>
                  </a:cubicBezTo>
                  <a:cubicBezTo>
                    <a:pt x="9229" y="1006"/>
                    <a:pt x="7775" y="2297"/>
                    <a:pt x="6010" y="4704"/>
                  </a:cubicBezTo>
                  <a:cubicBezTo>
                    <a:pt x="4244" y="7110"/>
                    <a:pt x="2167" y="10632"/>
                    <a:pt x="1025" y="13273"/>
                  </a:cubicBezTo>
                  <a:cubicBezTo>
                    <a:pt x="-117" y="15915"/>
                    <a:pt x="-325" y="17675"/>
                    <a:pt x="506" y="19025"/>
                  </a:cubicBezTo>
                  <a:cubicBezTo>
                    <a:pt x="1337" y="20375"/>
                    <a:pt x="3206" y="21315"/>
                    <a:pt x="5698" y="21373"/>
                  </a:cubicBezTo>
                  <a:cubicBezTo>
                    <a:pt x="8190" y="21432"/>
                    <a:pt x="11306" y="20610"/>
                    <a:pt x="13694" y="18615"/>
                  </a:cubicBezTo>
                  <a:cubicBezTo>
                    <a:pt x="16083" y="16619"/>
                    <a:pt x="17744" y="13449"/>
                    <a:pt x="17848" y="10632"/>
                  </a:cubicBezTo>
                  <a:cubicBezTo>
                    <a:pt x="17952" y="7815"/>
                    <a:pt x="16498" y="5349"/>
                    <a:pt x="14733" y="3999"/>
                  </a:cubicBezTo>
                  <a:cubicBezTo>
                    <a:pt x="12967" y="2649"/>
                    <a:pt x="10890" y="2415"/>
                    <a:pt x="8813" y="2943"/>
                  </a:cubicBezTo>
                  <a:cubicBezTo>
                    <a:pt x="6737" y="3471"/>
                    <a:pt x="4660" y="4762"/>
                    <a:pt x="3517" y="5819"/>
                  </a:cubicBezTo>
                  <a:cubicBezTo>
                    <a:pt x="2375" y="6875"/>
                    <a:pt x="2167" y="7697"/>
                    <a:pt x="2375" y="8343"/>
                  </a:cubicBezTo>
                  <a:cubicBezTo>
                    <a:pt x="2583" y="8989"/>
                    <a:pt x="3206" y="9458"/>
                    <a:pt x="5802" y="9341"/>
                  </a:cubicBezTo>
                  <a:cubicBezTo>
                    <a:pt x="8398" y="9223"/>
                    <a:pt x="12967" y="8519"/>
                    <a:pt x="15875" y="7932"/>
                  </a:cubicBezTo>
                  <a:cubicBezTo>
                    <a:pt x="18783" y="7345"/>
                    <a:pt x="20029" y="6875"/>
                    <a:pt x="21275" y="64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4" name="Line"/>
            <p:cNvSpPr/>
            <p:nvPr/>
          </p:nvSpPr>
          <p:spPr>
            <a:xfrm>
              <a:off x="4509416" y="1439232"/>
              <a:ext cx="158751" cy="9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352" fill="norm" stroke="1" extrusionOk="0">
                  <a:moveTo>
                    <a:pt x="8640" y="3698"/>
                  </a:moveTo>
                  <a:cubicBezTo>
                    <a:pt x="7200" y="3239"/>
                    <a:pt x="5760" y="2779"/>
                    <a:pt x="4608" y="3928"/>
                  </a:cubicBezTo>
                  <a:cubicBezTo>
                    <a:pt x="3456" y="5077"/>
                    <a:pt x="2592" y="7834"/>
                    <a:pt x="1728" y="11281"/>
                  </a:cubicBezTo>
                  <a:cubicBezTo>
                    <a:pt x="864" y="14728"/>
                    <a:pt x="0" y="18864"/>
                    <a:pt x="0" y="20013"/>
                  </a:cubicBezTo>
                  <a:cubicBezTo>
                    <a:pt x="0" y="21162"/>
                    <a:pt x="864" y="19324"/>
                    <a:pt x="2736" y="15417"/>
                  </a:cubicBezTo>
                  <a:cubicBezTo>
                    <a:pt x="4608" y="11511"/>
                    <a:pt x="7488" y="5536"/>
                    <a:pt x="9648" y="2549"/>
                  </a:cubicBezTo>
                  <a:cubicBezTo>
                    <a:pt x="11808" y="-438"/>
                    <a:pt x="13248" y="-438"/>
                    <a:pt x="14256" y="711"/>
                  </a:cubicBezTo>
                  <a:cubicBezTo>
                    <a:pt x="15264" y="1860"/>
                    <a:pt x="15840" y="4158"/>
                    <a:pt x="16992" y="7375"/>
                  </a:cubicBezTo>
                  <a:cubicBezTo>
                    <a:pt x="18144" y="10592"/>
                    <a:pt x="19872" y="14728"/>
                    <a:pt x="21600" y="188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5" name="Line"/>
            <p:cNvSpPr/>
            <p:nvPr/>
          </p:nvSpPr>
          <p:spPr>
            <a:xfrm>
              <a:off x="4833266" y="1811866"/>
              <a:ext cx="1905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8327"/>
                    <a:pt x="7200" y="15055"/>
                    <a:pt x="10800" y="11455"/>
                  </a:cubicBezTo>
                  <a:cubicBezTo>
                    <a:pt x="14400" y="7855"/>
                    <a:pt x="18000" y="392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6" name="Line"/>
            <p:cNvSpPr/>
            <p:nvPr/>
          </p:nvSpPr>
          <p:spPr>
            <a:xfrm>
              <a:off x="5180264" y="1631814"/>
              <a:ext cx="230853" cy="356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424" fill="norm" stroke="1" extrusionOk="0">
                  <a:moveTo>
                    <a:pt x="11991" y="6234"/>
                  </a:moveTo>
                  <a:cubicBezTo>
                    <a:pt x="11794" y="5599"/>
                    <a:pt x="11598" y="4963"/>
                    <a:pt x="11500" y="4201"/>
                  </a:cubicBezTo>
                  <a:cubicBezTo>
                    <a:pt x="11401" y="3439"/>
                    <a:pt x="11401" y="2549"/>
                    <a:pt x="10911" y="2105"/>
                  </a:cubicBezTo>
                  <a:cubicBezTo>
                    <a:pt x="10420" y="1660"/>
                    <a:pt x="9438" y="1660"/>
                    <a:pt x="7965" y="2867"/>
                  </a:cubicBezTo>
                  <a:cubicBezTo>
                    <a:pt x="6492" y="4074"/>
                    <a:pt x="4529" y="6488"/>
                    <a:pt x="3056" y="9283"/>
                  </a:cubicBezTo>
                  <a:cubicBezTo>
                    <a:pt x="1583" y="12079"/>
                    <a:pt x="601" y="15255"/>
                    <a:pt x="209" y="17225"/>
                  </a:cubicBezTo>
                  <a:cubicBezTo>
                    <a:pt x="-184" y="19194"/>
                    <a:pt x="12" y="19956"/>
                    <a:pt x="503" y="20528"/>
                  </a:cubicBezTo>
                  <a:cubicBezTo>
                    <a:pt x="994" y="21100"/>
                    <a:pt x="1780" y="21481"/>
                    <a:pt x="3252" y="21417"/>
                  </a:cubicBezTo>
                  <a:cubicBezTo>
                    <a:pt x="4725" y="21354"/>
                    <a:pt x="6885" y="20846"/>
                    <a:pt x="9340" y="18686"/>
                  </a:cubicBezTo>
                  <a:cubicBezTo>
                    <a:pt x="11794" y="16526"/>
                    <a:pt x="14543" y="12714"/>
                    <a:pt x="15623" y="9601"/>
                  </a:cubicBezTo>
                  <a:cubicBezTo>
                    <a:pt x="16703" y="6488"/>
                    <a:pt x="16114" y="4074"/>
                    <a:pt x="14740" y="2549"/>
                  </a:cubicBezTo>
                  <a:cubicBezTo>
                    <a:pt x="13365" y="1025"/>
                    <a:pt x="11205" y="389"/>
                    <a:pt x="9241" y="135"/>
                  </a:cubicBezTo>
                  <a:cubicBezTo>
                    <a:pt x="7278" y="-119"/>
                    <a:pt x="5511" y="8"/>
                    <a:pt x="4332" y="326"/>
                  </a:cubicBezTo>
                  <a:cubicBezTo>
                    <a:pt x="3154" y="643"/>
                    <a:pt x="2565" y="1152"/>
                    <a:pt x="2271" y="1787"/>
                  </a:cubicBezTo>
                  <a:cubicBezTo>
                    <a:pt x="1976" y="2422"/>
                    <a:pt x="1976" y="3185"/>
                    <a:pt x="2271" y="3820"/>
                  </a:cubicBezTo>
                  <a:cubicBezTo>
                    <a:pt x="2565" y="4455"/>
                    <a:pt x="3154" y="4963"/>
                    <a:pt x="6394" y="5472"/>
                  </a:cubicBezTo>
                  <a:cubicBezTo>
                    <a:pt x="9634" y="5980"/>
                    <a:pt x="15525" y="6488"/>
                    <a:pt x="21416" y="69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7" name="Line"/>
            <p:cNvSpPr/>
            <p:nvPr/>
          </p:nvSpPr>
          <p:spPr>
            <a:xfrm>
              <a:off x="5398416" y="1918597"/>
              <a:ext cx="125203" cy="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0954" fill="norm" stroke="1" extrusionOk="0">
                  <a:moveTo>
                    <a:pt x="11880" y="336"/>
                  </a:moveTo>
                  <a:cubicBezTo>
                    <a:pt x="9720" y="1503"/>
                    <a:pt x="7560" y="2671"/>
                    <a:pt x="5940" y="4714"/>
                  </a:cubicBezTo>
                  <a:cubicBezTo>
                    <a:pt x="4320" y="6757"/>
                    <a:pt x="3240" y="9676"/>
                    <a:pt x="2520" y="12595"/>
                  </a:cubicBezTo>
                  <a:cubicBezTo>
                    <a:pt x="1800" y="15514"/>
                    <a:pt x="1440" y="18433"/>
                    <a:pt x="3960" y="19893"/>
                  </a:cubicBezTo>
                  <a:cubicBezTo>
                    <a:pt x="6480" y="21352"/>
                    <a:pt x="11880" y="21352"/>
                    <a:pt x="15300" y="19601"/>
                  </a:cubicBezTo>
                  <a:cubicBezTo>
                    <a:pt x="18720" y="17849"/>
                    <a:pt x="20160" y="14347"/>
                    <a:pt x="20880" y="11136"/>
                  </a:cubicBezTo>
                  <a:cubicBezTo>
                    <a:pt x="21600" y="7925"/>
                    <a:pt x="21600" y="5006"/>
                    <a:pt x="19080" y="2963"/>
                  </a:cubicBezTo>
                  <a:cubicBezTo>
                    <a:pt x="16560" y="920"/>
                    <a:pt x="11520" y="-248"/>
                    <a:pt x="7920" y="44"/>
                  </a:cubicBezTo>
                  <a:cubicBezTo>
                    <a:pt x="4320" y="336"/>
                    <a:pt x="2160" y="2087"/>
                    <a:pt x="0" y="38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8" name="Line"/>
            <p:cNvSpPr/>
            <p:nvPr/>
          </p:nvSpPr>
          <p:spPr>
            <a:xfrm>
              <a:off x="4617898" y="2058300"/>
              <a:ext cx="805919" cy="77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9" h="21352" fill="norm" stroke="1" extrusionOk="0">
                  <a:moveTo>
                    <a:pt x="1003" y="21352"/>
                  </a:moveTo>
                  <a:cubicBezTo>
                    <a:pt x="551" y="20184"/>
                    <a:pt x="99" y="19017"/>
                    <a:pt x="14" y="19309"/>
                  </a:cubicBezTo>
                  <a:cubicBezTo>
                    <a:pt x="-71" y="19601"/>
                    <a:pt x="212" y="21352"/>
                    <a:pt x="1314" y="21060"/>
                  </a:cubicBezTo>
                  <a:cubicBezTo>
                    <a:pt x="2417" y="20768"/>
                    <a:pt x="4339" y="18433"/>
                    <a:pt x="6432" y="14930"/>
                  </a:cubicBezTo>
                  <a:cubicBezTo>
                    <a:pt x="8524" y="11428"/>
                    <a:pt x="10786" y="6757"/>
                    <a:pt x="13076" y="3838"/>
                  </a:cubicBezTo>
                  <a:cubicBezTo>
                    <a:pt x="15366" y="920"/>
                    <a:pt x="17684" y="-248"/>
                    <a:pt x="19098" y="44"/>
                  </a:cubicBezTo>
                  <a:cubicBezTo>
                    <a:pt x="20511" y="336"/>
                    <a:pt x="21020" y="2087"/>
                    <a:pt x="21529" y="38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9" name="Line"/>
            <p:cNvSpPr/>
            <p:nvPr/>
          </p:nvSpPr>
          <p:spPr>
            <a:xfrm>
              <a:off x="4716263" y="2388585"/>
              <a:ext cx="125247" cy="214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5" h="21237" fill="norm" stroke="1" extrusionOk="0">
                  <a:moveTo>
                    <a:pt x="20303" y="5774"/>
                  </a:moveTo>
                  <a:cubicBezTo>
                    <a:pt x="20652" y="4725"/>
                    <a:pt x="21000" y="3677"/>
                    <a:pt x="19606" y="2523"/>
                  </a:cubicBezTo>
                  <a:cubicBezTo>
                    <a:pt x="18213" y="1370"/>
                    <a:pt x="15077" y="112"/>
                    <a:pt x="11419" y="7"/>
                  </a:cubicBezTo>
                  <a:cubicBezTo>
                    <a:pt x="7761" y="-98"/>
                    <a:pt x="3581" y="951"/>
                    <a:pt x="1490" y="2104"/>
                  </a:cubicBezTo>
                  <a:cubicBezTo>
                    <a:pt x="-600" y="3257"/>
                    <a:pt x="-600" y="4516"/>
                    <a:pt x="2187" y="6508"/>
                  </a:cubicBezTo>
                  <a:cubicBezTo>
                    <a:pt x="4974" y="8500"/>
                    <a:pt x="10548" y="11226"/>
                    <a:pt x="14032" y="13114"/>
                  </a:cubicBezTo>
                  <a:cubicBezTo>
                    <a:pt x="17516" y="15001"/>
                    <a:pt x="18910" y="16050"/>
                    <a:pt x="18735" y="17518"/>
                  </a:cubicBezTo>
                  <a:cubicBezTo>
                    <a:pt x="18561" y="18985"/>
                    <a:pt x="16819" y="20873"/>
                    <a:pt x="13858" y="21187"/>
                  </a:cubicBezTo>
                  <a:cubicBezTo>
                    <a:pt x="10897" y="21502"/>
                    <a:pt x="6716" y="20244"/>
                    <a:pt x="2535" y="189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0" name="Line"/>
            <p:cNvSpPr/>
            <p:nvPr/>
          </p:nvSpPr>
          <p:spPr>
            <a:xfrm>
              <a:off x="4843263" y="2417368"/>
              <a:ext cx="155104" cy="146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4" h="21019" fill="norm" stroke="1" extrusionOk="0">
                  <a:moveTo>
                    <a:pt x="4688" y="8803"/>
                  </a:moveTo>
                  <a:cubicBezTo>
                    <a:pt x="6128" y="8499"/>
                    <a:pt x="7568" y="8194"/>
                    <a:pt x="9008" y="7586"/>
                  </a:cubicBezTo>
                  <a:cubicBezTo>
                    <a:pt x="10448" y="6977"/>
                    <a:pt x="11888" y="6065"/>
                    <a:pt x="12752" y="4696"/>
                  </a:cubicBezTo>
                  <a:cubicBezTo>
                    <a:pt x="13616" y="3327"/>
                    <a:pt x="13904" y="1501"/>
                    <a:pt x="13328" y="589"/>
                  </a:cubicBezTo>
                  <a:cubicBezTo>
                    <a:pt x="12752" y="-324"/>
                    <a:pt x="11312" y="-324"/>
                    <a:pt x="8864" y="1653"/>
                  </a:cubicBezTo>
                  <a:cubicBezTo>
                    <a:pt x="6416" y="3631"/>
                    <a:pt x="2960" y="7586"/>
                    <a:pt x="1232" y="10780"/>
                  </a:cubicBezTo>
                  <a:cubicBezTo>
                    <a:pt x="-496" y="13975"/>
                    <a:pt x="-496" y="16408"/>
                    <a:pt x="1808" y="18234"/>
                  </a:cubicBezTo>
                  <a:cubicBezTo>
                    <a:pt x="4112" y="20059"/>
                    <a:pt x="8720" y="21276"/>
                    <a:pt x="12320" y="20972"/>
                  </a:cubicBezTo>
                  <a:cubicBezTo>
                    <a:pt x="15920" y="20668"/>
                    <a:pt x="18512" y="18842"/>
                    <a:pt x="21104" y="170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1" name="Line"/>
            <p:cNvSpPr/>
            <p:nvPr/>
          </p:nvSpPr>
          <p:spPr>
            <a:xfrm>
              <a:off x="4773206" y="2218220"/>
              <a:ext cx="174361" cy="107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0794" fill="norm" stroke="1" extrusionOk="0">
                  <a:moveTo>
                    <a:pt x="4261" y="9"/>
                  </a:moveTo>
                  <a:cubicBezTo>
                    <a:pt x="2960" y="3677"/>
                    <a:pt x="1659" y="7345"/>
                    <a:pt x="878" y="10402"/>
                  </a:cubicBezTo>
                  <a:cubicBezTo>
                    <a:pt x="97" y="13458"/>
                    <a:pt x="-163" y="15903"/>
                    <a:pt x="97" y="15700"/>
                  </a:cubicBezTo>
                  <a:cubicBezTo>
                    <a:pt x="357" y="15496"/>
                    <a:pt x="1138" y="12643"/>
                    <a:pt x="1919" y="10402"/>
                  </a:cubicBezTo>
                  <a:cubicBezTo>
                    <a:pt x="2700" y="8160"/>
                    <a:pt x="3480" y="6530"/>
                    <a:pt x="4521" y="4288"/>
                  </a:cubicBezTo>
                  <a:cubicBezTo>
                    <a:pt x="5562" y="2047"/>
                    <a:pt x="6864" y="-806"/>
                    <a:pt x="8685" y="213"/>
                  </a:cubicBezTo>
                  <a:cubicBezTo>
                    <a:pt x="10507" y="1232"/>
                    <a:pt x="12849" y="6122"/>
                    <a:pt x="15061" y="10198"/>
                  </a:cubicBezTo>
                  <a:cubicBezTo>
                    <a:pt x="17273" y="14273"/>
                    <a:pt x="19355" y="17534"/>
                    <a:pt x="21437" y="207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2" name="Line"/>
            <p:cNvSpPr/>
            <p:nvPr/>
          </p:nvSpPr>
          <p:spPr>
            <a:xfrm>
              <a:off x="5134802" y="2254371"/>
              <a:ext cx="136615" cy="350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405" fill="norm" stroke="1" extrusionOk="0">
                  <a:moveTo>
                    <a:pt x="16463" y="122"/>
                  </a:moveTo>
                  <a:cubicBezTo>
                    <a:pt x="14802" y="-8"/>
                    <a:pt x="13140" y="-137"/>
                    <a:pt x="10980" y="316"/>
                  </a:cubicBezTo>
                  <a:cubicBezTo>
                    <a:pt x="8820" y="768"/>
                    <a:pt x="6162" y="1803"/>
                    <a:pt x="4002" y="4131"/>
                  </a:cubicBezTo>
                  <a:cubicBezTo>
                    <a:pt x="1842" y="6459"/>
                    <a:pt x="180" y="10081"/>
                    <a:pt x="14" y="13056"/>
                  </a:cubicBezTo>
                  <a:cubicBezTo>
                    <a:pt x="-152" y="16031"/>
                    <a:pt x="1177" y="18359"/>
                    <a:pt x="3836" y="19717"/>
                  </a:cubicBezTo>
                  <a:cubicBezTo>
                    <a:pt x="6494" y="21075"/>
                    <a:pt x="10482" y="21463"/>
                    <a:pt x="13639" y="21398"/>
                  </a:cubicBezTo>
                  <a:cubicBezTo>
                    <a:pt x="16796" y="21334"/>
                    <a:pt x="19122" y="20816"/>
                    <a:pt x="21448" y="202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3" name="Line"/>
            <p:cNvSpPr/>
            <p:nvPr/>
          </p:nvSpPr>
          <p:spPr>
            <a:xfrm>
              <a:off x="5310015" y="2321983"/>
              <a:ext cx="151902" cy="221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4" h="21085" fill="norm" stroke="1" extrusionOk="0">
                  <a:moveTo>
                    <a:pt x="15908" y="1615"/>
                  </a:moveTo>
                  <a:cubicBezTo>
                    <a:pt x="15020" y="807"/>
                    <a:pt x="14133" y="0"/>
                    <a:pt x="11913" y="0"/>
                  </a:cubicBezTo>
                  <a:cubicBezTo>
                    <a:pt x="9694" y="0"/>
                    <a:pt x="6144" y="807"/>
                    <a:pt x="3629" y="3432"/>
                  </a:cubicBezTo>
                  <a:cubicBezTo>
                    <a:pt x="1113" y="6056"/>
                    <a:pt x="-366" y="10497"/>
                    <a:pt x="78" y="13929"/>
                  </a:cubicBezTo>
                  <a:cubicBezTo>
                    <a:pt x="522" y="17361"/>
                    <a:pt x="2889" y="19783"/>
                    <a:pt x="5552" y="20692"/>
                  </a:cubicBezTo>
                  <a:cubicBezTo>
                    <a:pt x="8215" y="21600"/>
                    <a:pt x="11174" y="20994"/>
                    <a:pt x="13245" y="18269"/>
                  </a:cubicBezTo>
                  <a:cubicBezTo>
                    <a:pt x="15316" y="15544"/>
                    <a:pt x="16500" y="10699"/>
                    <a:pt x="15760" y="7469"/>
                  </a:cubicBezTo>
                  <a:cubicBezTo>
                    <a:pt x="15020" y="4239"/>
                    <a:pt x="12357" y="2624"/>
                    <a:pt x="9990" y="1918"/>
                  </a:cubicBezTo>
                  <a:cubicBezTo>
                    <a:pt x="7623" y="1211"/>
                    <a:pt x="5552" y="1413"/>
                    <a:pt x="4368" y="2523"/>
                  </a:cubicBezTo>
                  <a:cubicBezTo>
                    <a:pt x="3185" y="3634"/>
                    <a:pt x="2889" y="5652"/>
                    <a:pt x="3629" y="6864"/>
                  </a:cubicBezTo>
                  <a:cubicBezTo>
                    <a:pt x="4368" y="8075"/>
                    <a:pt x="6144" y="8479"/>
                    <a:pt x="9250" y="8277"/>
                  </a:cubicBezTo>
                  <a:cubicBezTo>
                    <a:pt x="12357" y="8075"/>
                    <a:pt x="16796" y="7267"/>
                    <a:pt x="21234" y="64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4" name="Line"/>
            <p:cNvSpPr/>
            <p:nvPr/>
          </p:nvSpPr>
          <p:spPr>
            <a:xfrm>
              <a:off x="5375926" y="2161116"/>
              <a:ext cx="124091" cy="111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093" fill="norm" stroke="1" extrusionOk="0">
                  <a:moveTo>
                    <a:pt x="4988" y="0"/>
                  </a:moveTo>
                  <a:cubicBezTo>
                    <a:pt x="3524" y="4400"/>
                    <a:pt x="2060" y="8800"/>
                    <a:pt x="1144" y="12800"/>
                  </a:cubicBezTo>
                  <a:cubicBezTo>
                    <a:pt x="229" y="16800"/>
                    <a:pt x="-137" y="20400"/>
                    <a:pt x="46" y="21000"/>
                  </a:cubicBezTo>
                  <a:cubicBezTo>
                    <a:pt x="229" y="21600"/>
                    <a:pt x="961" y="19200"/>
                    <a:pt x="1877" y="16800"/>
                  </a:cubicBezTo>
                  <a:cubicBezTo>
                    <a:pt x="2792" y="14400"/>
                    <a:pt x="3890" y="12000"/>
                    <a:pt x="6270" y="10600"/>
                  </a:cubicBezTo>
                  <a:cubicBezTo>
                    <a:pt x="8649" y="9200"/>
                    <a:pt x="12310" y="8800"/>
                    <a:pt x="15056" y="10400"/>
                  </a:cubicBezTo>
                  <a:cubicBezTo>
                    <a:pt x="17802" y="12000"/>
                    <a:pt x="19632" y="15600"/>
                    <a:pt x="21463" y="19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5" name="Line"/>
            <p:cNvSpPr/>
            <p:nvPr/>
          </p:nvSpPr>
          <p:spPr>
            <a:xfrm>
              <a:off x="5550816" y="2256366"/>
              <a:ext cx="74440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1" h="21600" fill="norm" stroke="1" extrusionOk="0">
                  <a:moveTo>
                    <a:pt x="7005" y="0"/>
                  </a:moveTo>
                  <a:cubicBezTo>
                    <a:pt x="12843" y="3916"/>
                    <a:pt x="18681" y="7832"/>
                    <a:pt x="20141" y="11179"/>
                  </a:cubicBezTo>
                  <a:cubicBezTo>
                    <a:pt x="21600" y="14526"/>
                    <a:pt x="18681" y="17305"/>
                    <a:pt x="16054" y="18947"/>
                  </a:cubicBezTo>
                  <a:cubicBezTo>
                    <a:pt x="13427" y="20589"/>
                    <a:pt x="11092" y="21095"/>
                    <a:pt x="8465" y="21347"/>
                  </a:cubicBezTo>
                  <a:cubicBezTo>
                    <a:pt x="5838" y="21600"/>
                    <a:pt x="2919" y="21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6" name="Line"/>
            <p:cNvSpPr/>
            <p:nvPr/>
          </p:nvSpPr>
          <p:spPr>
            <a:xfrm>
              <a:off x="5926172" y="1595966"/>
              <a:ext cx="100895" cy="1073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2" h="21600" fill="norm" stroke="1" extrusionOk="0">
                  <a:moveTo>
                    <a:pt x="1175" y="0"/>
                  </a:moveTo>
                  <a:cubicBezTo>
                    <a:pt x="294" y="1449"/>
                    <a:pt x="-588" y="2897"/>
                    <a:pt x="514" y="4409"/>
                  </a:cubicBezTo>
                  <a:cubicBezTo>
                    <a:pt x="1616" y="5922"/>
                    <a:pt x="4702" y="7498"/>
                    <a:pt x="8008" y="9117"/>
                  </a:cubicBezTo>
                  <a:cubicBezTo>
                    <a:pt x="11314" y="10736"/>
                    <a:pt x="14841" y="12398"/>
                    <a:pt x="17045" y="14038"/>
                  </a:cubicBezTo>
                  <a:cubicBezTo>
                    <a:pt x="19249" y="15678"/>
                    <a:pt x="20130" y="17297"/>
                    <a:pt x="20571" y="18554"/>
                  </a:cubicBezTo>
                  <a:cubicBezTo>
                    <a:pt x="21012" y="19811"/>
                    <a:pt x="21012" y="20705"/>
                    <a:pt x="2101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7" name="Line"/>
            <p:cNvSpPr/>
            <p:nvPr/>
          </p:nvSpPr>
          <p:spPr>
            <a:xfrm>
              <a:off x="6292079" y="1863563"/>
              <a:ext cx="255688" cy="342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7" h="21411" fill="norm" stroke="1" extrusionOk="0">
                  <a:moveTo>
                    <a:pt x="12889" y="3521"/>
                  </a:moveTo>
                  <a:cubicBezTo>
                    <a:pt x="14128" y="2461"/>
                    <a:pt x="15367" y="1401"/>
                    <a:pt x="16518" y="739"/>
                  </a:cubicBezTo>
                  <a:cubicBezTo>
                    <a:pt x="17669" y="76"/>
                    <a:pt x="18731" y="-189"/>
                    <a:pt x="18908" y="142"/>
                  </a:cubicBezTo>
                  <a:cubicBezTo>
                    <a:pt x="19085" y="474"/>
                    <a:pt x="18377" y="1401"/>
                    <a:pt x="15987" y="3455"/>
                  </a:cubicBezTo>
                  <a:cubicBezTo>
                    <a:pt x="13597" y="5509"/>
                    <a:pt x="9525" y="8690"/>
                    <a:pt x="6603" y="10942"/>
                  </a:cubicBezTo>
                  <a:cubicBezTo>
                    <a:pt x="3682" y="13195"/>
                    <a:pt x="1912" y="14520"/>
                    <a:pt x="938" y="15580"/>
                  </a:cubicBezTo>
                  <a:cubicBezTo>
                    <a:pt x="-36" y="16640"/>
                    <a:pt x="-213" y="17436"/>
                    <a:pt x="230" y="18032"/>
                  </a:cubicBezTo>
                  <a:cubicBezTo>
                    <a:pt x="672" y="18628"/>
                    <a:pt x="1735" y="19026"/>
                    <a:pt x="4213" y="19423"/>
                  </a:cubicBezTo>
                  <a:cubicBezTo>
                    <a:pt x="6692" y="19821"/>
                    <a:pt x="10587" y="20218"/>
                    <a:pt x="13685" y="20550"/>
                  </a:cubicBezTo>
                  <a:cubicBezTo>
                    <a:pt x="16784" y="20881"/>
                    <a:pt x="19085" y="21146"/>
                    <a:pt x="21387" y="214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8" name="Line"/>
            <p:cNvSpPr/>
            <p:nvPr/>
          </p:nvSpPr>
          <p:spPr>
            <a:xfrm>
              <a:off x="6366701" y="2250016"/>
              <a:ext cx="212816" cy="5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0719" fill="norm" stroke="1" extrusionOk="0">
                  <a:moveTo>
                    <a:pt x="1613" y="13407"/>
                  </a:moveTo>
                  <a:cubicBezTo>
                    <a:pt x="757" y="15641"/>
                    <a:pt x="-98" y="17876"/>
                    <a:pt x="9" y="19366"/>
                  </a:cubicBezTo>
                  <a:cubicBezTo>
                    <a:pt x="116" y="20855"/>
                    <a:pt x="1185" y="21600"/>
                    <a:pt x="4500" y="18993"/>
                  </a:cubicBezTo>
                  <a:cubicBezTo>
                    <a:pt x="7815" y="16386"/>
                    <a:pt x="13375" y="10428"/>
                    <a:pt x="16583" y="6703"/>
                  </a:cubicBezTo>
                  <a:cubicBezTo>
                    <a:pt x="19791" y="2979"/>
                    <a:pt x="20647" y="1490"/>
                    <a:pt x="2150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9" name="Line"/>
            <p:cNvSpPr/>
            <p:nvPr/>
          </p:nvSpPr>
          <p:spPr>
            <a:xfrm>
              <a:off x="6770016" y="1771649"/>
              <a:ext cx="400051" cy="376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9" fill="norm" stroke="1" extrusionOk="0">
                  <a:moveTo>
                    <a:pt x="0" y="3398"/>
                  </a:moveTo>
                  <a:cubicBezTo>
                    <a:pt x="4000" y="2427"/>
                    <a:pt x="8000" y="1456"/>
                    <a:pt x="11371" y="849"/>
                  </a:cubicBezTo>
                  <a:cubicBezTo>
                    <a:pt x="14743" y="243"/>
                    <a:pt x="17486" y="0"/>
                    <a:pt x="19143" y="0"/>
                  </a:cubicBezTo>
                  <a:cubicBezTo>
                    <a:pt x="20800" y="0"/>
                    <a:pt x="21371" y="243"/>
                    <a:pt x="21486" y="667"/>
                  </a:cubicBezTo>
                  <a:cubicBezTo>
                    <a:pt x="21600" y="1092"/>
                    <a:pt x="21257" y="1699"/>
                    <a:pt x="19714" y="3034"/>
                  </a:cubicBezTo>
                  <a:cubicBezTo>
                    <a:pt x="18171" y="4369"/>
                    <a:pt x="15429" y="6431"/>
                    <a:pt x="12629" y="8798"/>
                  </a:cubicBezTo>
                  <a:cubicBezTo>
                    <a:pt x="9829" y="11164"/>
                    <a:pt x="6971" y="13834"/>
                    <a:pt x="5143" y="15654"/>
                  </a:cubicBezTo>
                  <a:cubicBezTo>
                    <a:pt x="3314" y="17474"/>
                    <a:pt x="2514" y="18445"/>
                    <a:pt x="2114" y="19294"/>
                  </a:cubicBezTo>
                  <a:cubicBezTo>
                    <a:pt x="1714" y="20144"/>
                    <a:pt x="1714" y="20872"/>
                    <a:pt x="2000" y="21236"/>
                  </a:cubicBezTo>
                  <a:cubicBezTo>
                    <a:pt x="2286" y="21600"/>
                    <a:pt x="2857" y="21600"/>
                    <a:pt x="5086" y="21539"/>
                  </a:cubicBezTo>
                  <a:cubicBezTo>
                    <a:pt x="7314" y="21479"/>
                    <a:pt x="11200" y="21357"/>
                    <a:pt x="14229" y="21054"/>
                  </a:cubicBezTo>
                  <a:cubicBezTo>
                    <a:pt x="17257" y="20751"/>
                    <a:pt x="19429" y="20265"/>
                    <a:pt x="21600" y="197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0" name="Line"/>
            <p:cNvSpPr/>
            <p:nvPr/>
          </p:nvSpPr>
          <p:spPr>
            <a:xfrm>
              <a:off x="7133289" y="2072216"/>
              <a:ext cx="176478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355" fill="norm" stroke="1" extrusionOk="0">
                  <a:moveTo>
                    <a:pt x="19125" y="0"/>
                  </a:moveTo>
                  <a:cubicBezTo>
                    <a:pt x="17325" y="5155"/>
                    <a:pt x="15525" y="10309"/>
                    <a:pt x="12953" y="13991"/>
                  </a:cubicBezTo>
                  <a:cubicBezTo>
                    <a:pt x="10382" y="17673"/>
                    <a:pt x="7039" y="19882"/>
                    <a:pt x="4725" y="20741"/>
                  </a:cubicBezTo>
                  <a:cubicBezTo>
                    <a:pt x="2410" y="21600"/>
                    <a:pt x="1125" y="21109"/>
                    <a:pt x="482" y="20250"/>
                  </a:cubicBezTo>
                  <a:cubicBezTo>
                    <a:pt x="-161" y="19391"/>
                    <a:pt x="-161" y="18164"/>
                    <a:pt x="482" y="17427"/>
                  </a:cubicBezTo>
                  <a:cubicBezTo>
                    <a:pt x="1125" y="16691"/>
                    <a:pt x="2410" y="16445"/>
                    <a:pt x="4468" y="16445"/>
                  </a:cubicBezTo>
                  <a:cubicBezTo>
                    <a:pt x="6525" y="16445"/>
                    <a:pt x="9353" y="16691"/>
                    <a:pt x="12310" y="17550"/>
                  </a:cubicBezTo>
                  <a:cubicBezTo>
                    <a:pt x="15268" y="18409"/>
                    <a:pt x="18353" y="19882"/>
                    <a:pt x="21439" y="213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1" name="Line"/>
            <p:cNvSpPr/>
            <p:nvPr/>
          </p:nvSpPr>
          <p:spPr>
            <a:xfrm>
              <a:off x="7316066" y="2084916"/>
              <a:ext cx="82601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3" h="21600" fill="norm" stroke="1" extrusionOk="0">
                  <a:moveTo>
                    <a:pt x="21073" y="0"/>
                  </a:moveTo>
                  <a:cubicBezTo>
                    <a:pt x="16213" y="4114"/>
                    <a:pt x="11353" y="8229"/>
                    <a:pt x="7573" y="11443"/>
                  </a:cubicBezTo>
                  <a:cubicBezTo>
                    <a:pt x="3793" y="14657"/>
                    <a:pt x="1093" y="16971"/>
                    <a:pt x="283" y="18514"/>
                  </a:cubicBezTo>
                  <a:cubicBezTo>
                    <a:pt x="-527" y="20057"/>
                    <a:pt x="553" y="20829"/>
                    <a:pt x="163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2" name="Line"/>
            <p:cNvSpPr/>
            <p:nvPr/>
          </p:nvSpPr>
          <p:spPr>
            <a:xfrm>
              <a:off x="7430416" y="2292349"/>
              <a:ext cx="196851" cy="189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8" fill="norm" stroke="1" extrusionOk="0">
                  <a:moveTo>
                    <a:pt x="0" y="238"/>
                  </a:moveTo>
                  <a:cubicBezTo>
                    <a:pt x="1161" y="0"/>
                    <a:pt x="2323" y="-237"/>
                    <a:pt x="4065" y="475"/>
                  </a:cubicBezTo>
                  <a:cubicBezTo>
                    <a:pt x="5806" y="1187"/>
                    <a:pt x="8129" y="2849"/>
                    <a:pt x="9058" y="5341"/>
                  </a:cubicBezTo>
                  <a:cubicBezTo>
                    <a:pt x="9987" y="7833"/>
                    <a:pt x="9523" y="11156"/>
                    <a:pt x="8245" y="13649"/>
                  </a:cubicBezTo>
                  <a:cubicBezTo>
                    <a:pt x="6968" y="16141"/>
                    <a:pt x="4877" y="17803"/>
                    <a:pt x="3252" y="18989"/>
                  </a:cubicBezTo>
                  <a:cubicBezTo>
                    <a:pt x="1626" y="20176"/>
                    <a:pt x="465" y="20888"/>
                    <a:pt x="929" y="21126"/>
                  </a:cubicBezTo>
                  <a:cubicBezTo>
                    <a:pt x="1394" y="21363"/>
                    <a:pt x="3484" y="21126"/>
                    <a:pt x="7200" y="20651"/>
                  </a:cubicBezTo>
                  <a:cubicBezTo>
                    <a:pt x="10916" y="20176"/>
                    <a:pt x="16258" y="19464"/>
                    <a:pt x="21600" y="187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3" name="Line"/>
            <p:cNvSpPr/>
            <p:nvPr/>
          </p:nvSpPr>
          <p:spPr>
            <a:xfrm>
              <a:off x="10160916" y="898108"/>
              <a:ext cx="1136651" cy="819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2" fill="norm" stroke="1" extrusionOk="0">
                  <a:moveTo>
                    <a:pt x="0" y="3155"/>
                  </a:moveTo>
                  <a:cubicBezTo>
                    <a:pt x="442" y="3709"/>
                    <a:pt x="885" y="4263"/>
                    <a:pt x="1870" y="4263"/>
                  </a:cubicBezTo>
                  <a:cubicBezTo>
                    <a:pt x="2856" y="4263"/>
                    <a:pt x="4384" y="3709"/>
                    <a:pt x="5993" y="2878"/>
                  </a:cubicBezTo>
                  <a:cubicBezTo>
                    <a:pt x="7602" y="2047"/>
                    <a:pt x="9292" y="940"/>
                    <a:pt x="10820" y="386"/>
                  </a:cubicBezTo>
                  <a:cubicBezTo>
                    <a:pt x="12349" y="-168"/>
                    <a:pt x="13716" y="-168"/>
                    <a:pt x="15124" y="663"/>
                  </a:cubicBezTo>
                  <a:cubicBezTo>
                    <a:pt x="16532" y="1494"/>
                    <a:pt x="17980" y="3155"/>
                    <a:pt x="19066" y="6755"/>
                  </a:cubicBezTo>
                  <a:cubicBezTo>
                    <a:pt x="20152" y="10355"/>
                    <a:pt x="20876" y="15894"/>
                    <a:pt x="21600" y="214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4" name="Line"/>
            <p:cNvSpPr/>
            <p:nvPr/>
          </p:nvSpPr>
          <p:spPr>
            <a:xfrm>
              <a:off x="10209404" y="962056"/>
              <a:ext cx="1069113" cy="81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1" h="21315" fill="norm" stroke="1" extrusionOk="0">
                  <a:moveTo>
                    <a:pt x="4785" y="21315"/>
                  </a:moveTo>
                  <a:cubicBezTo>
                    <a:pt x="3376" y="17992"/>
                    <a:pt x="1967" y="14669"/>
                    <a:pt x="1114" y="12453"/>
                  </a:cubicBezTo>
                  <a:cubicBezTo>
                    <a:pt x="260" y="10238"/>
                    <a:pt x="-39" y="9130"/>
                    <a:pt x="4" y="8300"/>
                  </a:cubicBezTo>
                  <a:cubicBezTo>
                    <a:pt x="46" y="7469"/>
                    <a:pt x="431" y="6915"/>
                    <a:pt x="1412" y="6361"/>
                  </a:cubicBezTo>
                  <a:cubicBezTo>
                    <a:pt x="2394" y="5807"/>
                    <a:pt x="3974" y="5253"/>
                    <a:pt x="5681" y="4146"/>
                  </a:cubicBezTo>
                  <a:cubicBezTo>
                    <a:pt x="7389" y="3038"/>
                    <a:pt x="9224" y="1377"/>
                    <a:pt x="11103" y="546"/>
                  </a:cubicBezTo>
                  <a:cubicBezTo>
                    <a:pt x="12981" y="-285"/>
                    <a:pt x="14902" y="-285"/>
                    <a:pt x="16652" y="1377"/>
                  </a:cubicBezTo>
                  <a:cubicBezTo>
                    <a:pt x="18402" y="3038"/>
                    <a:pt x="19982" y="6361"/>
                    <a:pt x="21561" y="96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5" name="Line"/>
            <p:cNvSpPr/>
            <p:nvPr/>
          </p:nvSpPr>
          <p:spPr>
            <a:xfrm>
              <a:off x="3502693" y="2027766"/>
              <a:ext cx="289174" cy="301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4" h="21531" fill="norm" stroke="1" extrusionOk="0">
                  <a:moveTo>
                    <a:pt x="2601" y="2719"/>
                  </a:moveTo>
                  <a:cubicBezTo>
                    <a:pt x="1506" y="1662"/>
                    <a:pt x="410" y="604"/>
                    <a:pt x="97" y="831"/>
                  </a:cubicBezTo>
                  <a:cubicBezTo>
                    <a:pt x="-216" y="1057"/>
                    <a:pt x="254" y="2568"/>
                    <a:pt x="1193" y="5438"/>
                  </a:cubicBezTo>
                  <a:cubicBezTo>
                    <a:pt x="2132" y="8308"/>
                    <a:pt x="3541" y="12537"/>
                    <a:pt x="4401" y="15029"/>
                  </a:cubicBezTo>
                  <a:cubicBezTo>
                    <a:pt x="5262" y="17522"/>
                    <a:pt x="5575" y="18277"/>
                    <a:pt x="6201" y="19183"/>
                  </a:cubicBezTo>
                  <a:cubicBezTo>
                    <a:pt x="6827" y="20090"/>
                    <a:pt x="7767" y="21147"/>
                    <a:pt x="8236" y="21222"/>
                  </a:cubicBezTo>
                  <a:cubicBezTo>
                    <a:pt x="8706" y="21298"/>
                    <a:pt x="8706" y="20392"/>
                    <a:pt x="8706" y="18503"/>
                  </a:cubicBezTo>
                  <a:cubicBezTo>
                    <a:pt x="8706" y="16615"/>
                    <a:pt x="8706" y="13745"/>
                    <a:pt x="8784" y="11933"/>
                  </a:cubicBezTo>
                  <a:cubicBezTo>
                    <a:pt x="8862" y="10120"/>
                    <a:pt x="9019" y="9365"/>
                    <a:pt x="9332" y="9365"/>
                  </a:cubicBezTo>
                  <a:cubicBezTo>
                    <a:pt x="9645" y="9365"/>
                    <a:pt x="10114" y="10120"/>
                    <a:pt x="11054" y="12084"/>
                  </a:cubicBezTo>
                  <a:cubicBezTo>
                    <a:pt x="11993" y="14048"/>
                    <a:pt x="13401" y="17220"/>
                    <a:pt x="14575" y="19108"/>
                  </a:cubicBezTo>
                  <a:cubicBezTo>
                    <a:pt x="15749" y="20996"/>
                    <a:pt x="16688" y="21600"/>
                    <a:pt x="17314" y="21524"/>
                  </a:cubicBezTo>
                  <a:cubicBezTo>
                    <a:pt x="17941" y="21449"/>
                    <a:pt x="18254" y="20694"/>
                    <a:pt x="18488" y="17748"/>
                  </a:cubicBezTo>
                  <a:cubicBezTo>
                    <a:pt x="18723" y="14803"/>
                    <a:pt x="18880" y="9667"/>
                    <a:pt x="18958" y="6646"/>
                  </a:cubicBezTo>
                  <a:cubicBezTo>
                    <a:pt x="19036" y="3625"/>
                    <a:pt x="19036" y="2719"/>
                    <a:pt x="19427" y="1964"/>
                  </a:cubicBezTo>
                  <a:cubicBezTo>
                    <a:pt x="19819" y="1208"/>
                    <a:pt x="20601" y="604"/>
                    <a:pt x="2138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6" name="Line"/>
            <p:cNvSpPr/>
            <p:nvPr/>
          </p:nvSpPr>
          <p:spPr>
            <a:xfrm>
              <a:off x="3855366" y="2133453"/>
              <a:ext cx="165101" cy="34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7" fill="norm" stroke="1" extrusionOk="0">
                  <a:moveTo>
                    <a:pt x="0" y="20417"/>
                  </a:moveTo>
                  <a:cubicBezTo>
                    <a:pt x="5815" y="12793"/>
                    <a:pt x="11631" y="5170"/>
                    <a:pt x="15231" y="1993"/>
                  </a:cubicBezTo>
                  <a:cubicBezTo>
                    <a:pt x="18831" y="-1183"/>
                    <a:pt x="20215" y="88"/>
                    <a:pt x="21600" y="13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7" name="Line"/>
            <p:cNvSpPr/>
            <p:nvPr/>
          </p:nvSpPr>
          <p:spPr>
            <a:xfrm>
              <a:off x="3924087" y="2218266"/>
              <a:ext cx="210680" cy="84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0938" fill="norm" stroke="1" extrusionOk="0">
                  <a:moveTo>
                    <a:pt x="2707" y="12644"/>
                  </a:moveTo>
                  <a:cubicBezTo>
                    <a:pt x="1411" y="15805"/>
                    <a:pt x="115" y="18966"/>
                    <a:pt x="7" y="20283"/>
                  </a:cubicBezTo>
                  <a:cubicBezTo>
                    <a:pt x="-101" y="21600"/>
                    <a:pt x="979" y="21073"/>
                    <a:pt x="4759" y="17385"/>
                  </a:cubicBezTo>
                  <a:cubicBezTo>
                    <a:pt x="8539" y="13698"/>
                    <a:pt x="15019" y="6849"/>
                    <a:pt x="2149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8" name="Line"/>
            <p:cNvSpPr/>
            <p:nvPr/>
          </p:nvSpPr>
          <p:spPr>
            <a:xfrm>
              <a:off x="922460" y="3330002"/>
              <a:ext cx="240507" cy="455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9" h="21397" fill="norm" stroke="1" extrusionOk="0">
                  <a:moveTo>
                    <a:pt x="3340" y="873"/>
                  </a:moveTo>
                  <a:cubicBezTo>
                    <a:pt x="2961" y="376"/>
                    <a:pt x="2582" y="-122"/>
                    <a:pt x="2392" y="27"/>
                  </a:cubicBezTo>
                  <a:cubicBezTo>
                    <a:pt x="2203" y="177"/>
                    <a:pt x="2203" y="973"/>
                    <a:pt x="2013" y="3063"/>
                  </a:cubicBezTo>
                  <a:cubicBezTo>
                    <a:pt x="1824" y="5154"/>
                    <a:pt x="1445" y="8538"/>
                    <a:pt x="1066" y="11474"/>
                  </a:cubicBezTo>
                  <a:cubicBezTo>
                    <a:pt x="687" y="14411"/>
                    <a:pt x="308" y="16899"/>
                    <a:pt x="118" y="18392"/>
                  </a:cubicBezTo>
                  <a:cubicBezTo>
                    <a:pt x="-71" y="19885"/>
                    <a:pt x="-71" y="20383"/>
                    <a:pt x="403" y="20781"/>
                  </a:cubicBezTo>
                  <a:cubicBezTo>
                    <a:pt x="876" y="21179"/>
                    <a:pt x="1824" y="21478"/>
                    <a:pt x="3624" y="21378"/>
                  </a:cubicBezTo>
                  <a:cubicBezTo>
                    <a:pt x="5424" y="21279"/>
                    <a:pt x="8076" y="20781"/>
                    <a:pt x="11203" y="20084"/>
                  </a:cubicBezTo>
                  <a:cubicBezTo>
                    <a:pt x="14329" y="19388"/>
                    <a:pt x="17929" y="18492"/>
                    <a:pt x="21529" y="175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9" name="Line"/>
            <p:cNvSpPr/>
            <p:nvPr/>
          </p:nvSpPr>
          <p:spPr>
            <a:xfrm>
              <a:off x="1164890" y="3563806"/>
              <a:ext cx="144127" cy="146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0425" fill="norm" stroke="1" extrusionOk="0">
                  <a:moveTo>
                    <a:pt x="2532" y="9856"/>
                  </a:moveTo>
                  <a:cubicBezTo>
                    <a:pt x="1906" y="11336"/>
                    <a:pt x="1280" y="12815"/>
                    <a:pt x="1906" y="12963"/>
                  </a:cubicBezTo>
                  <a:cubicBezTo>
                    <a:pt x="2532" y="13111"/>
                    <a:pt x="4411" y="11927"/>
                    <a:pt x="5819" y="10744"/>
                  </a:cubicBezTo>
                  <a:cubicBezTo>
                    <a:pt x="7228" y="9560"/>
                    <a:pt x="8167" y="8377"/>
                    <a:pt x="8793" y="6453"/>
                  </a:cubicBezTo>
                  <a:cubicBezTo>
                    <a:pt x="9419" y="4530"/>
                    <a:pt x="9732" y="1867"/>
                    <a:pt x="9106" y="684"/>
                  </a:cubicBezTo>
                  <a:cubicBezTo>
                    <a:pt x="8480" y="-500"/>
                    <a:pt x="6915" y="-204"/>
                    <a:pt x="5193" y="2015"/>
                  </a:cubicBezTo>
                  <a:cubicBezTo>
                    <a:pt x="3472" y="4234"/>
                    <a:pt x="1593" y="8377"/>
                    <a:pt x="654" y="11188"/>
                  </a:cubicBezTo>
                  <a:cubicBezTo>
                    <a:pt x="-285" y="13999"/>
                    <a:pt x="-285" y="15478"/>
                    <a:pt x="1124" y="17253"/>
                  </a:cubicBezTo>
                  <a:cubicBezTo>
                    <a:pt x="2532" y="19029"/>
                    <a:pt x="5350" y="21100"/>
                    <a:pt x="8950" y="20212"/>
                  </a:cubicBezTo>
                  <a:cubicBezTo>
                    <a:pt x="12550" y="19325"/>
                    <a:pt x="16932" y="15478"/>
                    <a:pt x="21315" y="116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0" name="Line"/>
            <p:cNvSpPr/>
            <p:nvPr/>
          </p:nvSpPr>
          <p:spPr>
            <a:xfrm>
              <a:off x="1326479" y="3223450"/>
              <a:ext cx="147638" cy="451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0" h="21316" fill="norm" stroke="1" extrusionOk="0">
                  <a:moveTo>
                    <a:pt x="4792" y="1111"/>
                  </a:moveTo>
                  <a:cubicBezTo>
                    <a:pt x="4183" y="511"/>
                    <a:pt x="3575" y="-89"/>
                    <a:pt x="2814" y="11"/>
                  </a:cubicBezTo>
                  <a:cubicBezTo>
                    <a:pt x="2054" y="111"/>
                    <a:pt x="1141" y="911"/>
                    <a:pt x="533" y="3061"/>
                  </a:cubicBezTo>
                  <a:cubicBezTo>
                    <a:pt x="-76" y="5211"/>
                    <a:pt x="-380" y="8711"/>
                    <a:pt x="837" y="11811"/>
                  </a:cubicBezTo>
                  <a:cubicBezTo>
                    <a:pt x="2054" y="14911"/>
                    <a:pt x="4792" y="17611"/>
                    <a:pt x="7378" y="19261"/>
                  </a:cubicBezTo>
                  <a:cubicBezTo>
                    <a:pt x="9964" y="20911"/>
                    <a:pt x="12397" y="21511"/>
                    <a:pt x="14679" y="21261"/>
                  </a:cubicBezTo>
                  <a:cubicBezTo>
                    <a:pt x="16961" y="21011"/>
                    <a:pt x="19090" y="19911"/>
                    <a:pt x="21220" y="188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1" name="Line"/>
            <p:cNvSpPr/>
            <p:nvPr/>
          </p:nvSpPr>
          <p:spPr>
            <a:xfrm>
              <a:off x="1296316" y="3450166"/>
              <a:ext cx="209551" cy="123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99" fill="norm" stroke="1" extrusionOk="0">
                  <a:moveTo>
                    <a:pt x="2618" y="14040"/>
                  </a:moveTo>
                  <a:cubicBezTo>
                    <a:pt x="1309" y="16920"/>
                    <a:pt x="0" y="19800"/>
                    <a:pt x="0" y="20700"/>
                  </a:cubicBezTo>
                  <a:cubicBezTo>
                    <a:pt x="0" y="21600"/>
                    <a:pt x="1309" y="20520"/>
                    <a:pt x="5127" y="16740"/>
                  </a:cubicBezTo>
                  <a:cubicBezTo>
                    <a:pt x="8945" y="12960"/>
                    <a:pt x="15273" y="64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2" name="Line"/>
            <p:cNvSpPr/>
            <p:nvPr/>
          </p:nvSpPr>
          <p:spPr>
            <a:xfrm>
              <a:off x="1902688" y="3119966"/>
              <a:ext cx="587429" cy="490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3" h="21398" fill="norm" stroke="1" extrusionOk="0">
                  <a:moveTo>
                    <a:pt x="2682" y="0"/>
                  </a:moveTo>
                  <a:cubicBezTo>
                    <a:pt x="2216" y="1015"/>
                    <a:pt x="1750" y="2031"/>
                    <a:pt x="1439" y="4246"/>
                  </a:cubicBezTo>
                  <a:cubicBezTo>
                    <a:pt x="1128" y="6462"/>
                    <a:pt x="973" y="9877"/>
                    <a:pt x="1206" y="12877"/>
                  </a:cubicBezTo>
                  <a:cubicBezTo>
                    <a:pt x="1439" y="15877"/>
                    <a:pt x="2061" y="18462"/>
                    <a:pt x="2799" y="19892"/>
                  </a:cubicBezTo>
                  <a:cubicBezTo>
                    <a:pt x="3537" y="21323"/>
                    <a:pt x="4392" y="21600"/>
                    <a:pt x="5091" y="21277"/>
                  </a:cubicBezTo>
                  <a:cubicBezTo>
                    <a:pt x="5790" y="20954"/>
                    <a:pt x="6334" y="20031"/>
                    <a:pt x="6606" y="19338"/>
                  </a:cubicBezTo>
                  <a:cubicBezTo>
                    <a:pt x="6878" y="18646"/>
                    <a:pt x="6878" y="18185"/>
                    <a:pt x="6334" y="17723"/>
                  </a:cubicBezTo>
                  <a:cubicBezTo>
                    <a:pt x="5790" y="17262"/>
                    <a:pt x="4703" y="16800"/>
                    <a:pt x="3770" y="16569"/>
                  </a:cubicBezTo>
                  <a:cubicBezTo>
                    <a:pt x="2838" y="16338"/>
                    <a:pt x="2061" y="16338"/>
                    <a:pt x="1362" y="16477"/>
                  </a:cubicBezTo>
                  <a:cubicBezTo>
                    <a:pt x="662" y="16615"/>
                    <a:pt x="41" y="16892"/>
                    <a:pt x="2" y="16754"/>
                  </a:cubicBezTo>
                  <a:cubicBezTo>
                    <a:pt x="-37" y="16615"/>
                    <a:pt x="507" y="16062"/>
                    <a:pt x="1556" y="15323"/>
                  </a:cubicBezTo>
                  <a:cubicBezTo>
                    <a:pt x="2605" y="14585"/>
                    <a:pt x="4159" y="13662"/>
                    <a:pt x="5169" y="13154"/>
                  </a:cubicBezTo>
                  <a:cubicBezTo>
                    <a:pt x="6179" y="12646"/>
                    <a:pt x="6645" y="12554"/>
                    <a:pt x="6995" y="12692"/>
                  </a:cubicBezTo>
                  <a:cubicBezTo>
                    <a:pt x="7344" y="12831"/>
                    <a:pt x="7577" y="13200"/>
                    <a:pt x="7810" y="14169"/>
                  </a:cubicBezTo>
                  <a:cubicBezTo>
                    <a:pt x="8044" y="15138"/>
                    <a:pt x="8277" y="16708"/>
                    <a:pt x="8393" y="17769"/>
                  </a:cubicBezTo>
                  <a:cubicBezTo>
                    <a:pt x="8510" y="18831"/>
                    <a:pt x="8510" y="19385"/>
                    <a:pt x="8393" y="19431"/>
                  </a:cubicBezTo>
                  <a:cubicBezTo>
                    <a:pt x="8277" y="19477"/>
                    <a:pt x="8044" y="19015"/>
                    <a:pt x="7927" y="17908"/>
                  </a:cubicBezTo>
                  <a:cubicBezTo>
                    <a:pt x="7810" y="16800"/>
                    <a:pt x="7810" y="15046"/>
                    <a:pt x="7927" y="13938"/>
                  </a:cubicBezTo>
                  <a:cubicBezTo>
                    <a:pt x="8044" y="12831"/>
                    <a:pt x="8277" y="12369"/>
                    <a:pt x="8549" y="12000"/>
                  </a:cubicBezTo>
                  <a:cubicBezTo>
                    <a:pt x="8821" y="11631"/>
                    <a:pt x="9131" y="11354"/>
                    <a:pt x="9403" y="11400"/>
                  </a:cubicBezTo>
                  <a:cubicBezTo>
                    <a:pt x="9675" y="11446"/>
                    <a:pt x="9908" y="11815"/>
                    <a:pt x="10141" y="12462"/>
                  </a:cubicBezTo>
                  <a:cubicBezTo>
                    <a:pt x="10375" y="13108"/>
                    <a:pt x="10608" y="14031"/>
                    <a:pt x="10763" y="14723"/>
                  </a:cubicBezTo>
                  <a:cubicBezTo>
                    <a:pt x="10918" y="15415"/>
                    <a:pt x="10996" y="15877"/>
                    <a:pt x="11229" y="16200"/>
                  </a:cubicBezTo>
                  <a:cubicBezTo>
                    <a:pt x="11462" y="16523"/>
                    <a:pt x="11851" y="16708"/>
                    <a:pt x="12123" y="16523"/>
                  </a:cubicBezTo>
                  <a:cubicBezTo>
                    <a:pt x="12395" y="16338"/>
                    <a:pt x="12550" y="15785"/>
                    <a:pt x="12628" y="15277"/>
                  </a:cubicBezTo>
                  <a:cubicBezTo>
                    <a:pt x="12705" y="14769"/>
                    <a:pt x="12705" y="14308"/>
                    <a:pt x="12861" y="14308"/>
                  </a:cubicBezTo>
                  <a:cubicBezTo>
                    <a:pt x="13016" y="14308"/>
                    <a:pt x="13327" y="14769"/>
                    <a:pt x="13638" y="15277"/>
                  </a:cubicBezTo>
                  <a:cubicBezTo>
                    <a:pt x="13949" y="15785"/>
                    <a:pt x="14259" y="16338"/>
                    <a:pt x="14648" y="16615"/>
                  </a:cubicBezTo>
                  <a:cubicBezTo>
                    <a:pt x="15036" y="16892"/>
                    <a:pt x="15503" y="16892"/>
                    <a:pt x="15852" y="16708"/>
                  </a:cubicBezTo>
                  <a:cubicBezTo>
                    <a:pt x="16202" y="16523"/>
                    <a:pt x="16435" y="16154"/>
                    <a:pt x="16746" y="15462"/>
                  </a:cubicBezTo>
                  <a:cubicBezTo>
                    <a:pt x="17057" y="14769"/>
                    <a:pt x="17445" y="13754"/>
                    <a:pt x="17600" y="12877"/>
                  </a:cubicBezTo>
                  <a:cubicBezTo>
                    <a:pt x="17756" y="12000"/>
                    <a:pt x="17678" y="11262"/>
                    <a:pt x="17484" y="11031"/>
                  </a:cubicBezTo>
                  <a:cubicBezTo>
                    <a:pt x="17290" y="10800"/>
                    <a:pt x="16979" y="11077"/>
                    <a:pt x="16668" y="11631"/>
                  </a:cubicBezTo>
                  <a:cubicBezTo>
                    <a:pt x="16357" y="12185"/>
                    <a:pt x="16046" y="13015"/>
                    <a:pt x="15891" y="13662"/>
                  </a:cubicBezTo>
                  <a:cubicBezTo>
                    <a:pt x="15736" y="14308"/>
                    <a:pt x="15736" y="14769"/>
                    <a:pt x="15813" y="15231"/>
                  </a:cubicBezTo>
                  <a:cubicBezTo>
                    <a:pt x="15891" y="15692"/>
                    <a:pt x="16046" y="16154"/>
                    <a:pt x="16551" y="16431"/>
                  </a:cubicBezTo>
                  <a:cubicBezTo>
                    <a:pt x="17057" y="16708"/>
                    <a:pt x="17911" y="16800"/>
                    <a:pt x="18805" y="16569"/>
                  </a:cubicBezTo>
                  <a:cubicBezTo>
                    <a:pt x="19698" y="16338"/>
                    <a:pt x="20631" y="15785"/>
                    <a:pt x="21563" y="152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3" name="Line"/>
            <p:cNvSpPr/>
            <p:nvPr/>
          </p:nvSpPr>
          <p:spPr>
            <a:xfrm>
              <a:off x="2775866" y="3017237"/>
              <a:ext cx="635001" cy="428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3" fill="norm" stroke="1" extrusionOk="0">
                  <a:moveTo>
                    <a:pt x="0" y="15304"/>
                  </a:moveTo>
                  <a:cubicBezTo>
                    <a:pt x="288" y="16998"/>
                    <a:pt x="576" y="18692"/>
                    <a:pt x="864" y="19698"/>
                  </a:cubicBezTo>
                  <a:cubicBezTo>
                    <a:pt x="1152" y="20704"/>
                    <a:pt x="1440" y="21022"/>
                    <a:pt x="1764" y="21233"/>
                  </a:cubicBezTo>
                  <a:cubicBezTo>
                    <a:pt x="2088" y="21445"/>
                    <a:pt x="2448" y="21551"/>
                    <a:pt x="2628" y="21286"/>
                  </a:cubicBezTo>
                  <a:cubicBezTo>
                    <a:pt x="2808" y="21022"/>
                    <a:pt x="2808" y="20386"/>
                    <a:pt x="2808" y="19327"/>
                  </a:cubicBezTo>
                  <a:cubicBezTo>
                    <a:pt x="2808" y="18269"/>
                    <a:pt x="2808" y="16786"/>
                    <a:pt x="2808" y="15780"/>
                  </a:cubicBezTo>
                  <a:cubicBezTo>
                    <a:pt x="2808" y="14775"/>
                    <a:pt x="2808" y="14245"/>
                    <a:pt x="3060" y="14033"/>
                  </a:cubicBezTo>
                  <a:cubicBezTo>
                    <a:pt x="3312" y="13822"/>
                    <a:pt x="3816" y="13927"/>
                    <a:pt x="4248" y="14139"/>
                  </a:cubicBezTo>
                  <a:cubicBezTo>
                    <a:pt x="4680" y="14351"/>
                    <a:pt x="5040" y="14669"/>
                    <a:pt x="5436" y="14880"/>
                  </a:cubicBezTo>
                  <a:cubicBezTo>
                    <a:pt x="5832" y="15092"/>
                    <a:pt x="6264" y="15198"/>
                    <a:pt x="6588" y="15039"/>
                  </a:cubicBezTo>
                  <a:cubicBezTo>
                    <a:pt x="6912" y="14880"/>
                    <a:pt x="7128" y="14457"/>
                    <a:pt x="7056" y="14351"/>
                  </a:cubicBezTo>
                  <a:cubicBezTo>
                    <a:pt x="6984" y="14245"/>
                    <a:pt x="6624" y="14457"/>
                    <a:pt x="6372" y="14827"/>
                  </a:cubicBezTo>
                  <a:cubicBezTo>
                    <a:pt x="6120" y="15198"/>
                    <a:pt x="5976" y="15727"/>
                    <a:pt x="5904" y="16257"/>
                  </a:cubicBezTo>
                  <a:cubicBezTo>
                    <a:pt x="5832" y="16786"/>
                    <a:pt x="5832" y="17316"/>
                    <a:pt x="5904" y="17845"/>
                  </a:cubicBezTo>
                  <a:cubicBezTo>
                    <a:pt x="5976" y="18375"/>
                    <a:pt x="6120" y="18904"/>
                    <a:pt x="6408" y="19063"/>
                  </a:cubicBezTo>
                  <a:cubicBezTo>
                    <a:pt x="6696" y="19222"/>
                    <a:pt x="7128" y="19010"/>
                    <a:pt x="7488" y="18480"/>
                  </a:cubicBezTo>
                  <a:cubicBezTo>
                    <a:pt x="7848" y="17951"/>
                    <a:pt x="8136" y="17104"/>
                    <a:pt x="8316" y="16945"/>
                  </a:cubicBezTo>
                  <a:cubicBezTo>
                    <a:pt x="8496" y="16786"/>
                    <a:pt x="8568" y="17316"/>
                    <a:pt x="8748" y="17739"/>
                  </a:cubicBezTo>
                  <a:cubicBezTo>
                    <a:pt x="8928" y="18163"/>
                    <a:pt x="9216" y="18480"/>
                    <a:pt x="9504" y="18322"/>
                  </a:cubicBezTo>
                  <a:cubicBezTo>
                    <a:pt x="9792" y="18163"/>
                    <a:pt x="10080" y="17527"/>
                    <a:pt x="10404" y="15675"/>
                  </a:cubicBezTo>
                  <a:cubicBezTo>
                    <a:pt x="10728" y="13822"/>
                    <a:pt x="11088" y="10751"/>
                    <a:pt x="11232" y="8157"/>
                  </a:cubicBezTo>
                  <a:cubicBezTo>
                    <a:pt x="11376" y="5563"/>
                    <a:pt x="11304" y="3445"/>
                    <a:pt x="11124" y="2069"/>
                  </a:cubicBezTo>
                  <a:cubicBezTo>
                    <a:pt x="10944" y="692"/>
                    <a:pt x="10656" y="57"/>
                    <a:pt x="10476" y="4"/>
                  </a:cubicBezTo>
                  <a:cubicBezTo>
                    <a:pt x="10296" y="-49"/>
                    <a:pt x="10224" y="480"/>
                    <a:pt x="10188" y="2492"/>
                  </a:cubicBezTo>
                  <a:cubicBezTo>
                    <a:pt x="10152" y="4504"/>
                    <a:pt x="10152" y="7998"/>
                    <a:pt x="10296" y="10698"/>
                  </a:cubicBezTo>
                  <a:cubicBezTo>
                    <a:pt x="10440" y="13398"/>
                    <a:pt x="10728" y="15304"/>
                    <a:pt x="11052" y="16416"/>
                  </a:cubicBezTo>
                  <a:cubicBezTo>
                    <a:pt x="11376" y="17527"/>
                    <a:pt x="11736" y="17845"/>
                    <a:pt x="12060" y="17686"/>
                  </a:cubicBezTo>
                  <a:cubicBezTo>
                    <a:pt x="12384" y="17527"/>
                    <a:pt x="12672" y="16892"/>
                    <a:pt x="12852" y="15939"/>
                  </a:cubicBezTo>
                  <a:cubicBezTo>
                    <a:pt x="13032" y="14986"/>
                    <a:pt x="13104" y="13716"/>
                    <a:pt x="13140" y="13345"/>
                  </a:cubicBezTo>
                  <a:cubicBezTo>
                    <a:pt x="13176" y="12975"/>
                    <a:pt x="13176" y="13504"/>
                    <a:pt x="13212" y="14033"/>
                  </a:cubicBezTo>
                  <a:cubicBezTo>
                    <a:pt x="13248" y="14563"/>
                    <a:pt x="13320" y="15092"/>
                    <a:pt x="13464" y="15569"/>
                  </a:cubicBezTo>
                  <a:cubicBezTo>
                    <a:pt x="13608" y="16045"/>
                    <a:pt x="13824" y="16469"/>
                    <a:pt x="14076" y="16522"/>
                  </a:cubicBezTo>
                  <a:cubicBezTo>
                    <a:pt x="14328" y="16575"/>
                    <a:pt x="14616" y="16257"/>
                    <a:pt x="14796" y="15780"/>
                  </a:cubicBezTo>
                  <a:cubicBezTo>
                    <a:pt x="14976" y="15304"/>
                    <a:pt x="15048" y="14669"/>
                    <a:pt x="15084" y="14298"/>
                  </a:cubicBezTo>
                  <a:cubicBezTo>
                    <a:pt x="15120" y="13927"/>
                    <a:pt x="15120" y="13822"/>
                    <a:pt x="15120" y="14033"/>
                  </a:cubicBezTo>
                  <a:cubicBezTo>
                    <a:pt x="15120" y="14245"/>
                    <a:pt x="15120" y="14775"/>
                    <a:pt x="15264" y="15198"/>
                  </a:cubicBezTo>
                  <a:cubicBezTo>
                    <a:pt x="15408" y="15622"/>
                    <a:pt x="15696" y="15939"/>
                    <a:pt x="16164" y="15939"/>
                  </a:cubicBezTo>
                  <a:cubicBezTo>
                    <a:pt x="16632" y="15939"/>
                    <a:pt x="17280" y="15622"/>
                    <a:pt x="17784" y="14933"/>
                  </a:cubicBezTo>
                  <a:cubicBezTo>
                    <a:pt x="18288" y="14245"/>
                    <a:pt x="18648" y="13186"/>
                    <a:pt x="18864" y="12286"/>
                  </a:cubicBezTo>
                  <a:cubicBezTo>
                    <a:pt x="19080" y="11386"/>
                    <a:pt x="19152" y="10645"/>
                    <a:pt x="19008" y="10380"/>
                  </a:cubicBezTo>
                  <a:cubicBezTo>
                    <a:pt x="18864" y="10116"/>
                    <a:pt x="18504" y="10327"/>
                    <a:pt x="18216" y="10698"/>
                  </a:cubicBezTo>
                  <a:cubicBezTo>
                    <a:pt x="17928" y="11069"/>
                    <a:pt x="17712" y="11598"/>
                    <a:pt x="17748" y="12657"/>
                  </a:cubicBezTo>
                  <a:cubicBezTo>
                    <a:pt x="17784" y="13716"/>
                    <a:pt x="18072" y="15304"/>
                    <a:pt x="18756" y="16098"/>
                  </a:cubicBezTo>
                  <a:cubicBezTo>
                    <a:pt x="19440" y="16892"/>
                    <a:pt x="20520" y="16892"/>
                    <a:pt x="21600" y="168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4" name="Line"/>
            <p:cNvSpPr/>
            <p:nvPr/>
          </p:nvSpPr>
          <p:spPr>
            <a:xfrm>
              <a:off x="3761766" y="2974956"/>
              <a:ext cx="398401" cy="743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1" h="21544" fill="norm" stroke="1" extrusionOk="0">
                  <a:moveTo>
                    <a:pt x="8140" y="7702"/>
                  </a:moveTo>
                  <a:cubicBezTo>
                    <a:pt x="8025" y="7395"/>
                    <a:pt x="7911" y="7088"/>
                    <a:pt x="7568" y="6935"/>
                  </a:cubicBezTo>
                  <a:cubicBezTo>
                    <a:pt x="7225" y="6781"/>
                    <a:pt x="6654" y="6781"/>
                    <a:pt x="5797" y="6873"/>
                  </a:cubicBezTo>
                  <a:cubicBezTo>
                    <a:pt x="4940" y="6965"/>
                    <a:pt x="3797" y="7150"/>
                    <a:pt x="2768" y="7886"/>
                  </a:cubicBezTo>
                  <a:cubicBezTo>
                    <a:pt x="1740" y="8622"/>
                    <a:pt x="825" y="9911"/>
                    <a:pt x="368" y="10739"/>
                  </a:cubicBezTo>
                  <a:cubicBezTo>
                    <a:pt x="-89" y="11568"/>
                    <a:pt x="-89" y="11936"/>
                    <a:pt x="197" y="12151"/>
                  </a:cubicBezTo>
                  <a:cubicBezTo>
                    <a:pt x="482" y="12365"/>
                    <a:pt x="1054" y="12427"/>
                    <a:pt x="1968" y="12028"/>
                  </a:cubicBezTo>
                  <a:cubicBezTo>
                    <a:pt x="2882" y="11629"/>
                    <a:pt x="4140" y="10770"/>
                    <a:pt x="4940" y="9297"/>
                  </a:cubicBezTo>
                  <a:cubicBezTo>
                    <a:pt x="5740" y="7825"/>
                    <a:pt x="6082" y="5738"/>
                    <a:pt x="6197" y="4388"/>
                  </a:cubicBezTo>
                  <a:cubicBezTo>
                    <a:pt x="6311" y="3038"/>
                    <a:pt x="6197" y="2425"/>
                    <a:pt x="6654" y="1872"/>
                  </a:cubicBezTo>
                  <a:cubicBezTo>
                    <a:pt x="7111" y="1320"/>
                    <a:pt x="8140" y="829"/>
                    <a:pt x="8940" y="522"/>
                  </a:cubicBezTo>
                  <a:cubicBezTo>
                    <a:pt x="9740" y="215"/>
                    <a:pt x="10311" y="93"/>
                    <a:pt x="11054" y="31"/>
                  </a:cubicBezTo>
                  <a:cubicBezTo>
                    <a:pt x="11797" y="-30"/>
                    <a:pt x="12711" y="-30"/>
                    <a:pt x="13282" y="307"/>
                  </a:cubicBezTo>
                  <a:cubicBezTo>
                    <a:pt x="13854" y="645"/>
                    <a:pt x="14082" y="1320"/>
                    <a:pt x="13682" y="2670"/>
                  </a:cubicBezTo>
                  <a:cubicBezTo>
                    <a:pt x="13282" y="4020"/>
                    <a:pt x="12254" y="6045"/>
                    <a:pt x="11340" y="7947"/>
                  </a:cubicBezTo>
                  <a:cubicBezTo>
                    <a:pt x="10425" y="9850"/>
                    <a:pt x="9625" y="11629"/>
                    <a:pt x="9111" y="13470"/>
                  </a:cubicBezTo>
                  <a:cubicBezTo>
                    <a:pt x="8597" y="15311"/>
                    <a:pt x="8368" y="17213"/>
                    <a:pt x="8540" y="18533"/>
                  </a:cubicBezTo>
                  <a:cubicBezTo>
                    <a:pt x="8711" y="19852"/>
                    <a:pt x="9282" y="20588"/>
                    <a:pt x="9854" y="21018"/>
                  </a:cubicBezTo>
                  <a:cubicBezTo>
                    <a:pt x="10425" y="21447"/>
                    <a:pt x="10997" y="21570"/>
                    <a:pt x="11511" y="21539"/>
                  </a:cubicBezTo>
                  <a:cubicBezTo>
                    <a:pt x="12025" y="21509"/>
                    <a:pt x="12482" y="21325"/>
                    <a:pt x="12768" y="20711"/>
                  </a:cubicBezTo>
                  <a:cubicBezTo>
                    <a:pt x="13054" y="20097"/>
                    <a:pt x="13168" y="19054"/>
                    <a:pt x="13397" y="18226"/>
                  </a:cubicBezTo>
                  <a:cubicBezTo>
                    <a:pt x="13625" y="17397"/>
                    <a:pt x="13968" y="16784"/>
                    <a:pt x="15340" y="16047"/>
                  </a:cubicBezTo>
                  <a:cubicBezTo>
                    <a:pt x="16711" y="15311"/>
                    <a:pt x="19111" y="14452"/>
                    <a:pt x="21511" y="135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5" name="Line"/>
            <p:cNvSpPr/>
            <p:nvPr/>
          </p:nvSpPr>
          <p:spPr>
            <a:xfrm>
              <a:off x="4368788" y="3039641"/>
              <a:ext cx="214641" cy="390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81" h="21221" fill="norm" stroke="1" extrusionOk="0">
                  <a:moveTo>
                    <a:pt x="13288" y="7117"/>
                  </a:moveTo>
                  <a:cubicBezTo>
                    <a:pt x="13488" y="6543"/>
                    <a:pt x="13688" y="5968"/>
                    <a:pt x="13788" y="5394"/>
                  </a:cubicBezTo>
                  <a:cubicBezTo>
                    <a:pt x="13888" y="4819"/>
                    <a:pt x="13888" y="4245"/>
                    <a:pt x="13388" y="3900"/>
                  </a:cubicBezTo>
                  <a:cubicBezTo>
                    <a:pt x="12888" y="3555"/>
                    <a:pt x="11888" y="3441"/>
                    <a:pt x="10888" y="3498"/>
                  </a:cubicBezTo>
                  <a:cubicBezTo>
                    <a:pt x="9888" y="3555"/>
                    <a:pt x="8888" y="3785"/>
                    <a:pt x="7388" y="5164"/>
                  </a:cubicBezTo>
                  <a:cubicBezTo>
                    <a:pt x="5888" y="6543"/>
                    <a:pt x="3888" y="9070"/>
                    <a:pt x="2688" y="11598"/>
                  </a:cubicBezTo>
                  <a:cubicBezTo>
                    <a:pt x="1488" y="14126"/>
                    <a:pt x="1088" y="16653"/>
                    <a:pt x="1388" y="18377"/>
                  </a:cubicBezTo>
                  <a:cubicBezTo>
                    <a:pt x="1688" y="20100"/>
                    <a:pt x="2688" y="21019"/>
                    <a:pt x="4688" y="21192"/>
                  </a:cubicBezTo>
                  <a:cubicBezTo>
                    <a:pt x="6688" y="21364"/>
                    <a:pt x="9688" y="20790"/>
                    <a:pt x="12688" y="18894"/>
                  </a:cubicBezTo>
                  <a:cubicBezTo>
                    <a:pt x="15688" y="16998"/>
                    <a:pt x="18688" y="13781"/>
                    <a:pt x="19788" y="10679"/>
                  </a:cubicBezTo>
                  <a:cubicBezTo>
                    <a:pt x="20888" y="7577"/>
                    <a:pt x="20088" y="4590"/>
                    <a:pt x="17988" y="2636"/>
                  </a:cubicBezTo>
                  <a:cubicBezTo>
                    <a:pt x="15888" y="683"/>
                    <a:pt x="12488" y="-236"/>
                    <a:pt x="9288" y="51"/>
                  </a:cubicBezTo>
                  <a:cubicBezTo>
                    <a:pt x="6088" y="338"/>
                    <a:pt x="3088" y="1832"/>
                    <a:pt x="1388" y="3441"/>
                  </a:cubicBezTo>
                  <a:cubicBezTo>
                    <a:pt x="-312" y="5049"/>
                    <a:pt x="-712" y="6773"/>
                    <a:pt x="1688" y="8036"/>
                  </a:cubicBezTo>
                  <a:cubicBezTo>
                    <a:pt x="4088" y="9300"/>
                    <a:pt x="9288" y="10104"/>
                    <a:pt x="14488" y="109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6" name="Line"/>
            <p:cNvSpPr/>
            <p:nvPr/>
          </p:nvSpPr>
          <p:spPr>
            <a:xfrm>
              <a:off x="5201566" y="3088216"/>
              <a:ext cx="6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7" name="Line"/>
            <p:cNvSpPr/>
            <p:nvPr/>
          </p:nvSpPr>
          <p:spPr>
            <a:xfrm>
              <a:off x="5085254" y="2983356"/>
              <a:ext cx="135991" cy="442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2" h="21382" fill="norm" stroke="1" extrusionOk="0">
                  <a:moveTo>
                    <a:pt x="10946" y="1079"/>
                  </a:moveTo>
                  <a:cubicBezTo>
                    <a:pt x="10946" y="567"/>
                    <a:pt x="10946" y="55"/>
                    <a:pt x="10462" y="4"/>
                  </a:cubicBezTo>
                  <a:cubicBezTo>
                    <a:pt x="9978" y="-47"/>
                    <a:pt x="9011" y="362"/>
                    <a:pt x="7399" y="2308"/>
                  </a:cubicBezTo>
                  <a:cubicBezTo>
                    <a:pt x="5787" y="4253"/>
                    <a:pt x="3531" y="7733"/>
                    <a:pt x="2563" y="10907"/>
                  </a:cubicBezTo>
                  <a:cubicBezTo>
                    <a:pt x="1596" y="14080"/>
                    <a:pt x="1919" y="16946"/>
                    <a:pt x="2725" y="18635"/>
                  </a:cubicBezTo>
                  <a:cubicBezTo>
                    <a:pt x="3531" y="20325"/>
                    <a:pt x="4820" y="20836"/>
                    <a:pt x="6432" y="21144"/>
                  </a:cubicBezTo>
                  <a:cubicBezTo>
                    <a:pt x="8044" y="21451"/>
                    <a:pt x="9978" y="21553"/>
                    <a:pt x="12558" y="20888"/>
                  </a:cubicBezTo>
                  <a:cubicBezTo>
                    <a:pt x="15137" y="20222"/>
                    <a:pt x="18361" y="18789"/>
                    <a:pt x="19811" y="17253"/>
                  </a:cubicBezTo>
                  <a:cubicBezTo>
                    <a:pt x="21262" y="15718"/>
                    <a:pt x="20940" y="14080"/>
                    <a:pt x="19005" y="13108"/>
                  </a:cubicBezTo>
                  <a:cubicBezTo>
                    <a:pt x="17071" y="12135"/>
                    <a:pt x="13525" y="11828"/>
                    <a:pt x="10140" y="12084"/>
                  </a:cubicBezTo>
                  <a:cubicBezTo>
                    <a:pt x="6755" y="12340"/>
                    <a:pt x="3531" y="13159"/>
                    <a:pt x="1758" y="13875"/>
                  </a:cubicBezTo>
                  <a:cubicBezTo>
                    <a:pt x="-16" y="14592"/>
                    <a:pt x="-338" y="15206"/>
                    <a:pt x="307" y="15667"/>
                  </a:cubicBezTo>
                  <a:cubicBezTo>
                    <a:pt x="952" y="16127"/>
                    <a:pt x="2563" y="16435"/>
                    <a:pt x="4175" y="167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8" name="Line"/>
            <p:cNvSpPr/>
            <p:nvPr/>
          </p:nvSpPr>
          <p:spPr>
            <a:xfrm>
              <a:off x="5239666" y="3210592"/>
              <a:ext cx="247651" cy="174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2" fill="norm" stroke="1" extrusionOk="0">
                  <a:moveTo>
                    <a:pt x="0" y="9819"/>
                  </a:moveTo>
                  <a:cubicBezTo>
                    <a:pt x="2400" y="7504"/>
                    <a:pt x="4800" y="5190"/>
                    <a:pt x="6277" y="3390"/>
                  </a:cubicBezTo>
                  <a:cubicBezTo>
                    <a:pt x="7754" y="1590"/>
                    <a:pt x="8308" y="304"/>
                    <a:pt x="8215" y="47"/>
                  </a:cubicBezTo>
                  <a:cubicBezTo>
                    <a:pt x="8123" y="-210"/>
                    <a:pt x="7385" y="561"/>
                    <a:pt x="6092" y="2747"/>
                  </a:cubicBezTo>
                  <a:cubicBezTo>
                    <a:pt x="4800" y="4933"/>
                    <a:pt x="2954" y="8533"/>
                    <a:pt x="1846" y="11619"/>
                  </a:cubicBezTo>
                  <a:cubicBezTo>
                    <a:pt x="738" y="14704"/>
                    <a:pt x="369" y="17276"/>
                    <a:pt x="738" y="18947"/>
                  </a:cubicBezTo>
                  <a:cubicBezTo>
                    <a:pt x="1108" y="20619"/>
                    <a:pt x="2215" y="21390"/>
                    <a:pt x="4708" y="21133"/>
                  </a:cubicBezTo>
                  <a:cubicBezTo>
                    <a:pt x="7200" y="20876"/>
                    <a:pt x="11077" y="19590"/>
                    <a:pt x="14123" y="17919"/>
                  </a:cubicBezTo>
                  <a:cubicBezTo>
                    <a:pt x="17169" y="16247"/>
                    <a:pt x="19385" y="14190"/>
                    <a:pt x="21600" y="121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9" name="Line"/>
            <p:cNvSpPr/>
            <p:nvPr/>
          </p:nvSpPr>
          <p:spPr>
            <a:xfrm>
              <a:off x="5855468" y="2968757"/>
              <a:ext cx="247799" cy="391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0" h="21245" fill="norm" stroke="1" extrusionOk="0">
                  <a:moveTo>
                    <a:pt x="15260" y="2348"/>
                  </a:moveTo>
                  <a:cubicBezTo>
                    <a:pt x="14897" y="1773"/>
                    <a:pt x="14534" y="1199"/>
                    <a:pt x="13899" y="797"/>
                  </a:cubicBezTo>
                  <a:cubicBezTo>
                    <a:pt x="13263" y="395"/>
                    <a:pt x="12356" y="165"/>
                    <a:pt x="11448" y="50"/>
                  </a:cubicBezTo>
                  <a:cubicBezTo>
                    <a:pt x="10541" y="-65"/>
                    <a:pt x="9633" y="-65"/>
                    <a:pt x="8181" y="969"/>
                  </a:cubicBezTo>
                  <a:cubicBezTo>
                    <a:pt x="6729" y="2003"/>
                    <a:pt x="4732" y="4071"/>
                    <a:pt x="3280" y="7001"/>
                  </a:cubicBezTo>
                  <a:cubicBezTo>
                    <a:pt x="1828" y="9931"/>
                    <a:pt x="921" y="13722"/>
                    <a:pt x="739" y="16250"/>
                  </a:cubicBezTo>
                  <a:cubicBezTo>
                    <a:pt x="558" y="18778"/>
                    <a:pt x="1102" y="20041"/>
                    <a:pt x="2463" y="20731"/>
                  </a:cubicBezTo>
                  <a:cubicBezTo>
                    <a:pt x="3825" y="21420"/>
                    <a:pt x="6003" y="21535"/>
                    <a:pt x="8726" y="20329"/>
                  </a:cubicBezTo>
                  <a:cubicBezTo>
                    <a:pt x="11448" y="19122"/>
                    <a:pt x="14716" y="16595"/>
                    <a:pt x="16349" y="13492"/>
                  </a:cubicBezTo>
                  <a:cubicBezTo>
                    <a:pt x="17983" y="10390"/>
                    <a:pt x="17983" y="6714"/>
                    <a:pt x="16077" y="4473"/>
                  </a:cubicBezTo>
                  <a:cubicBezTo>
                    <a:pt x="14171" y="2233"/>
                    <a:pt x="10359" y="1429"/>
                    <a:pt x="7364" y="1658"/>
                  </a:cubicBezTo>
                  <a:cubicBezTo>
                    <a:pt x="4369" y="1888"/>
                    <a:pt x="2191" y="3152"/>
                    <a:pt x="1011" y="4473"/>
                  </a:cubicBezTo>
                  <a:cubicBezTo>
                    <a:pt x="-168" y="5795"/>
                    <a:pt x="-350" y="7173"/>
                    <a:pt x="648" y="8265"/>
                  </a:cubicBezTo>
                  <a:cubicBezTo>
                    <a:pt x="1647" y="9356"/>
                    <a:pt x="3825" y="10161"/>
                    <a:pt x="7455" y="10390"/>
                  </a:cubicBezTo>
                  <a:cubicBezTo>
                    <a:pt x="11085" y="10620"/>
                    <a:pt x="16168" y="10275"/>
                    <a:pt x="21250" y="99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0" name="Line"/>
            <p:cNvSpPr/>
            <p:nvPr/>
          </p:nvSpPr>
          <p:spPr>
            <a:xfrm>
              <a:off x="6141366" y="3291416"/>
              <a:ext cx="1270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1" name="Line"/>
            <p:cNvSpPr/>
            <p:nvPr/>
          </p:nvSpPr>
          <p:spPr>
            <a:xfrm>
              <a:off x="6107499" y="3274068"/>
              <a:ext cx="141818" cy="184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67" fill="norm" stroke="1" extrusionOk="0">
                  <a:moveTo>
                    <a:pt x="21600" y="1247"/>
                  </a:moveTo>
                  <a:cubicBezTo>
                    <a:pt x="19343" y="527"/>
                    <a:pt x="17087" y="-193"/>
                    <a:pt x="15797" y="47"/>
                  </a:cubicBezTo>
                  <a:cubicBezTo>
                    <a:pt x="14507" y="287"/>
                    <a:pt x="14185" y="1487"/>
                    <a:pt x="13701" y="4367"/>
                  </a:cubicBezTo>
                  <a:cubicBezTo>
                    <a:pt x="13218" y="7247"/>
                    <a:pt x="12573" y="11807"/>
                    <a:pt x="11767" y="14687"/>
                  </a:cubicBezTo>
                  <a:cubicBezTo>
                    <a:pt x="10961" y="17567"/>
                    <a:pt x="9994" y="18767"/>
                    <a:pt x="8866" y="19727"/>
                  </a:cubicBezTo>
                  <a:cubicBezTo>
                    <a:pt x="7737" y="20687"/>
                    <a:pt x="6448" y="21407"/>
                    <a:pt x="4513" y="20327"/>
                  </a:cubicBezTo>
                  <a:cubicBezTo>
                    <a:pt x="2579" y="19247"/>
                    <a:pt x="0" y="16367"/>
                    <a:pt x="0" y="13127"/>
                  </a:cubicBezTo>
                  <a:cubicBezTo>
                    <a:pt x="0" y="9887"/>
                    <a:pt x="2579" y="6287"/>
                    <a:pt x="4675" y="4247"/>
                  </a:cubicBezTo>
                  <a:cubicBezTo>
                    <a:pt x="6770" y="2207"/>
                    <a:pt x="8382" y="1727"/>
                    <a:pt x="9349" y="2207"/>
                  </a:cubicBezTo>
                  <a:cubicBezTo>
                    <a:pt x="10316" y="2687"/>
                    <a:pt x="10639" y="4127"/>
                    <a:pt x="10800" y="6527"/>
                  </a:cubicBezTo>
                  <a:cubicBezTo>
                    <a:pt x="10961" y="8927"/>
                    <a:pt x="10961" y="12287"/>
                    <a:pt x="10961" y="156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2" name="Line"/>
            <p:cNvSpPr/>
            <p:nvPr/>
          </p:nvSpPr>
          <p:spPr>
            <a:xfrm>
              <a:off x="353060" y="4361339"/>
              <a:ext cx="66957" cy="428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549" fill="norm" stroke="1" extrusionOk="0">
                  <a:moveTo>
                    <a:pt x="1102" y="1758"/>
                  </a:moveTo>
                  <a:cubicBezTo>
                    <a:pt x="427" y="907"/>
                    <a:pt x="-248" y="55"/>
                    <a:pt x="89" y="2"/>
                  </a:cubicBezTo>
                  <a:cubicBezTo>
                    <a:pt x="427" y="-51"/>
                    <a:pt x="1777" y="694"/>
                    <a:pt x="3802" y="2928"/>
                  </a:cubicBezTo>
                  <a:cubicBezTo>
                    <a:pt x="5827" y="5163"/>
                    <a:pt x="8527" y="8887"/>
                    <a:pt x="10552" y="12026"/>
                  </a:cubicBezTo>
                  <a:cubicBezTo>
                    <a:pt x="12577" y="15165"/>
                    <a:pt x="13927" y="17718"/>
                    <a:pt x="15615" y="19208"/>
                  </a:cubicBezTo>
                  <a:cubicBezTo>
                    <a:pt x="17302" y="20698"/>
                    <a:pt x="19327" y="21123"/>
                    <a:pt x="21352" y="215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3" name="Line"/>
            <p:cNvSpPr/>
            <p:nvPr/>
          </p:nvSpPr>
          <p:spPr>
            <a:xfrm>
              <a:off x="470816" y="4453466"/>
              <a:ext cx="244294" cy="271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465" fill="norm" stroke="1" extrusionOk="0">
                  <a:moveTo>
                    <a:pt x="0" y="5023"/>
                  </a:moveTo>
                  <a:cubicBezTo>
                    <a:pt x="1862" y="9377"/>
                    <a:pt x="3724" y="13730"/>
                    <a:pt x="4934" y="16326"/>
                  </a:cubicBezTo>
                  <a:cubicBezTo>
                    <a:pt x="6145" y="18921"/>
                    <a:pt x="6703" y="19758"/>
                    <a:pt x="7355" y="20428"/>
                  </a:cubicBezTo>
                  <a:cubicBezTo>
                    <a:pt x="8007" y="21098"/>
                    <a:pt x="8752" y="21600"/>
                    <a:pt x="9310" y="21433"/>
                  </a:cubicBezTo>
                  <a:cubicBezTo>
                    <a:pt x="9869" y="21265"/>
                    <a:pt x="10241" y="20428"/>
                    <a:pt x="10428" y="19507"/>
                  </a:cubicBezTo>
                  <a:cubicBezTo>
                    <a:pt x="10614" y="18586"/>
                    <a:pt x="10614" y="17581"/>
                    <a:pt x="10707" y="16409"/>
                  </a:cubicBezTo>
                  <a:cubicBezTo>
                    <a:pt x="10800" y="15237"/>
                    <a:pt x="10986" y="13898"/>
                    <a:pt x="11452" y="13647"/>
                  </a:cubicBezTo>
                  <a:cubicBezTo>
                    <a:pt x="11917" y="13395"/>
                    <a:pt x="12662" y="14233"/>
                    <a:pt x="13314" y="15153"/>
                  </a:cubicBezTo>
                  <a:cubicBezTo>
                    <a:pt x="13966" y="16074"/>
                    <a:pt x="14524" y="17079"/>
                    <a:pt x="15176" y="17833"/>
                  </a:cubicBezTo>
                  <a:cubicBezTo>
                    <a:pt x="15828" y="18586"/>
                    <a:pt x="16572" y="19088"/>
                    <a:pt x="17410" y="19256"/>
                  </a:cubicBezTo>
                  <a:cubicBezTo>
                    <a:pt x="18248" y="19423"/>
                    <a:pt x="19179" y="19256"/>
                    <a:pt x="19924" y="17330"/>
                  </a:cubicBezTo>
                  <a:cubicBezTo>
                    <a:pt x="20669" y="15405"/>
                    <a:pt x="21228" y="11721"/>
                    <a:pt x="21414" y="8540"/>
                  </a:cubicBezTo>
                  <a:cubicBezTo>
                    <a:pt x="21600" y="5358"/>
                    <a:pt x="21414" y="2679"/>
                    <a:pt x="2122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4" name="Line"/>
            <p:cNvSpPr/>
            <p:nvPr/>
          </p:nvSpPr>
          <p:spPr>
            <a:xfrm>
              <a:off x="807366" y="4288366"/>
              <a:ext cx="114301" cy="431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3918"/>
                    <a:pt x="7200" y="7835"/>
                    <a:pt x="10800" y="11435"/>
                  </a:cubicBezTo>
                  <a:cubicBezTo>
                    <a:pt x="14400" y="15035"/>
                    <a:pt x="18000" y="1831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5" name="Line"/>
            <p:cNvSpPr/>
            <p:nvPr/>
          </p:nvSpPr>
          <p:spPr>
            <a:xfrm>
              <a:off x="1304378" y="4341283"/>
              <a:ext cx="303089" cy="3072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332" fill="norm" stroke="1" extrusionOk="0">
                  <a:moveTo>
                    <a:pt x="11129" y="3380"/>
                  </a:moveTo>
                  <a:cubicBezTo>
                    <a:pt x="10979" y="2645"/>
                    <a:pt x="10829" y="1910"/>
                    <a:pt x="11129" y="1249"/>
                  </a:cubicBezTo>
                  <a:cubicBezTo>
                    <a:pt x="11429" y="588"/>
                    <a:pt x="12179" y="0"/>
                    <a:pt x="12329" y="0"/>
                  </a:cubicBezTo>
                  <a:cubicBezTo>
                    <a:pt x="12479" y="0"/>
                    <a:pt x="12029" y="588"/>
                    <a:pt x="10379" y="2424"/>
                  </a:cubicBezTo>
                  <a:cubicBezTo>
                    <a:pt x="8729" y="4261"/>
                    <a:pt x="5879" y="7347"/>
                    <a:pt x="3929" y="9698"/>
                  </a:cubicBezTo>
                  <a:cubicBezTo>
                    <a:pt x="1979" y="12049"/>
                    <a:pt x="929" y="13665"/>
                    <a:pt x="404" y="14841"/>
                  </a:cubicBezTo>
                  <a:cubicBezTo>
                    <a:pt x="-121" y="16016"/>
                    <a:pt x="-121" y="16751"/>
                    <a:pt x="329" y="17265"/>
                  </a:cubicBezTo>
                  <a:cubicBezTo>
                    <a:pt x="779" y="17780"/>
                    <a:pt x="1679" y="18073"/>
                    <a:pt x="3704" y="18073"/>
                  </a:cubicBezTo>
                  <a:cubicBezTo>
                    <a:pt x="5729" y="18073"/>
                    <a:pt x="8879" y="17780"/>
                    <a:pt x="11054" y="17633"/>
                  </a:cubicBezTo>
                  <a:cubicBezTo>
                    <a:pt x="13229" y="17486"/>
                    <a:pt x="14429" y="17486"/>
                    <a:pt x="14279" y="17780"/>
                  </a:cubicBezTo>
                  <a:cubicBezTo>
                    <a:pt x="14129" y="18073"/>
                    <a:pt x="12629" y="18661"/>
                    <a:pt x="11429" y="19029"/>
                  </a:cubicBezTo>
                  <a:cubicBezTo>
                    <a:pt x="10229" y="19396"/>
                    <a:pt x="9329" y="19543"/>
                    <a:pt x="8279" y="19837"/>
                  </a:cubicBezTo>
                  <a:cubicBezTo>
                    <a:pt x="7229" y="20131"/>
                    <a:pt x="6029" y="20571"/>
                    <a:pt x="5879" y="20939"/>
                  </a:cubicBezTo>
                  <a:cubicBezTo>
                    <a:pt x="5729" y="21306"/>
                    <a:pt x="6629" y="21600"/>
                    <a:pt x="9404" y="20939"/>
                  </a:cubicBezTo>
                  <a:cubicBezTo>
                    <a:pt x="12179" y="20278"/>
                    <a:pt x="16829" y="18661"/>
                    <a:pt x="21479" y="170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6" name="Line"/>
            <p:cNvSpPr/>
            <p:nvPr/>
          </p:nvSpPr>
          <p:spPr>
            <a:xfrm>
              <a:off x="1662499" y="4318895"/>
              <a:ext cx="243418" cy="247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8" fill="norm" stroke="1" extrusionOk="0">
                  <a:moveTo>
                    <a:pt x="1878" y="5048"/>
                  </a:moveTo>
                  <a:cubicBezTo>
                    <a:pt x="939" y="4133"/>
                    <a:pt x="0" y="3218"/>
                    <a:pt x="0" y="2486"/>
                  </a:cubicBezTo>
                  <a:cubicBezTo>
                    <a:pt x="0" y="1754"/>
                    <a:pt x="939" y="1204"/>
                    <a:pt x="2442" y="747"/>
                  </a:cubicBezTo>
                  <a:cubicBezTo>
                    <a:pt x="3944" y="289"/>
                    <a:pt x="6010" y="-77"/>
                    <a:pt x="7983" y="15"/>
                  </a:cubicBezTo>
                  <a:cubicBezTo>
                    <a:pt x="9955" y="106"/>
                    <a:pt x="11833" y="655"/>
                    <a:pt x="12772" y="1387"/>
                  </a:cubicBezTo>
                  <a:cubicBezTo>
                    <a:pt x="13711" y="2120"/>
                    <a:pt x="13711" y="3035"/>
                    <a:pt x="12397" y="5231"/>
                  </a:cubicBezTo>
                  <a:cubicBezTo>
                    <a:pt x="11082" y="7428"/>
                    <a:pt x="8452" y="10906"/>
                    <a:pt x="6762" y="13286"/>
                  </a:cubicBezTo>
                  <a:cubicBezTo>
                    <a:pt x="5071" y="15665"/>
                    <a:pt x="4320" y="16947"/>
                    <a:pt x="3944" y="18137"/>
                  </a:cubicBezTo>
                  <a:cubicBezTo>
                    <a:pt x="3569" y="19326"/>
                    <a:pt x="3569" y="20425"/>
                    <a:pt x="4038" y="20974"/>
                  </a:cubicBezTo>
                  <a:cubicBezTo>
                    <a:pt x="4508" y="21523"/>
                    <a:pt x="5447" y="21523"/>
                    <a:pt x="8452" y="21065"/>
                  </a:cubicBezTo>
                  <a:cubicBezTo>
                    <a:pt x="11457" y="20608"/>
                    <a:pt x="16529" y="19692"/>
                    <a:pt x="21600" y="187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7" name="Line"/>
            <p:cNvSpPr/>
            <p:nvPr/>
          </p:nvSpPr>
          <p:spPr>
            <a:xfrm>
              <a:off x="1915166" y="4466166"/>
              <a:ext cx="155851" cy="179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336" fill="norm" stroke="1" extrusionOk="0">
                  <a:moveTo>
                    <a:pt x="13611" y="0"/>
                  </a:moveTo>
                  <a:cubicBezTo>
                    <a:pt x="13027" y="4521"/>
                    <a:pt x="12443" y="9042"/>
                    <a:pt x="11276" y="12558"/>
                  </a:cubicBezTo>
                  <a:cubicBezTo>
                    <a:pt x="10108" y="16074"/>
                    <a:pt x="8357" y="18586"/>
                    <a:pt x="6751" y="19967"/>
                  </a:cubicBezTo>
                  <a:cubicBezTo>
                    <a:pt x="5146" y="21349"/>
                    <a:pt x="3687" y="21600"/>
                    <a:pt x="2665" y="21098"/>
                  </a:cubicBezTo>
                  <a:cubicBezTo>
                    <a:pt x="1643" y="20595"/>
                    <a:pt x="1060" y="19340"/>
                    <a:pt x="622" y="18084"/>
                  </a:cubicBezTo>
                  <a:cubicBezTo>
                    <a:pt x="184" y="16828"/>
                    <a:pt x="-108" y="15572"/>
                    <a:pt x="38" y="14316"/>
                  </a:cubicBezTo>
                  <a:cubicBezTo>
                    <a:pt x="184" y="13060"/>
                    <a:pt x="768" y="11805"/>
                    <a:pt x="4416" y="12433"/>
                  </a:cubicBezTo>
                  <a:cubicBezTo>
                    <a:pt x="8065" y="13060"/>
                    <a:pt x="14778" y="15572"/>
                    <a:pt x="21492" y="180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8" name="Line"/>
            <p:cNvSpPr/>
            <p:nvPr/>
          </p:nvSpPr>
          <p:spPr>
            <a:xfrm>
              <a:off x="2102766" y="4440766"/>
              <a:ext cx="38101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5191"/>
                    <a:pt x="7200" y="10381"/>
                    <a:pt x="3600" y="13981"/>
                  </a:cubicBezTo>
                  <a:cubicBezTo>
                    <a:pt x="0" y="17581"/>
                    <a:pt x="0" y="1959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9" name="Line"/>
            <p:cNvSpPr/>
            <p:nvPr/>
          </p:nvSpPr>
          <p:spPr>
            <a:xfrm>
              <a:off x="2147216" y="4575175"/>
              <a:ext cx="209551" cy="181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9" fill="norm" stroke="1" extrusionOk="0">
                  <a:moveTo>
                    <a:pt x="0" y="2855"/>
                  </a:moveTo>
                  <a:cubicBezTo>
                    <a:pt x="655" y="1862"/>
                    <a:pt x="1309" y="869"/>
                    <a:pt x="2182" y="373"/>
                  </a:cubicBezTo>
                  <a:cubicBezTo>
                    <a:pt x="3055" y="-124"/>
                    <a:pt x="4145" y="-124"/>
                    <a:pt x="5018" y="373"/>
                  </a:cubicBezTo>
                  <a:cubicBezTo>
                    <a:pt x="5891" y="869"/>
                    <a:pt x="6545" y="1862"/>
                    <a:pt x="6436" y="4593"/>
                  </a:cubicBezTo>
                  <a:cubicBezTo>
                    <a:pt x="6327" y="7324"/>
                    <a:pt x="5455" y="11793"/>
                    <a:pt x="4800" y="14897"/>
                  </a:cubicBezTo>
                  <a:cubicBezTo>
                    <a:pt x="4145" y="18000"/>
                    <a:pt x="3709" y="19738"/>
                    <a:pt x="4036" y="20607"/>
                  </a:cubicBezTo>
                  <a:cubicBezTo>
                    <a:pt x="4364" y="21476"/>
                    <a:pt x="5455" y="21476"/>
                    <a:pt x="8509" y="20607"/>
                  </a:cubicBezTo>
                  <a:cubicBezTo>
                    <a:pt x="11564" y="19738"/>
                    <a:pt x="16582" y="18000"/>
                    <a:pt x="21600" y="162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0" name="Line"/>
            <p:cNvSpPr/>
            <p:nvPr/>
          </p:nvSpPr>
          <p:spPr>
            <a:xfrm>
              <a:off x="248566" y="5544443"/>
              <a:ext cx="317501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4608" y="11040"/>
                    <a:pt x="9216" y="1783"/>
                    <a:pt x="12816" y="240"/>
                  </a:cubicBezTo>
                  <a:cubicBezTo>
                    <a:pt x="16416" y="-1303"/>
                    <a:pt x="19008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1" name="Line"/>
            <p:cNvSpPr/>
            <p:nvPr/>
          </p:nvSpPr>
          <p:spPr>
            <a:xfrm>
              <a:off x="261266" y="5628216"/>
              <a:ext cx="44450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11" y="17700"/>
                    <a:pt x="8023" y="13800"/>
                    <a:pt x="11623" y="10200"/>
                  </a:cubicBezTo>
                  <a:cubicBezTo>
                    <a:pt x="15223" y="6600"/>
                    <a:pt x="18411" y="33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2" name="Line"/>
            <p:cNvSpPr/>
            <p:nvPr/>
          </p:nvSpPr>
          <p:spPr>
            <a:xfrm>
              <a:off x="591416" y="5374216"/>
              <a:ext cx="233659" cy="38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4" h="21600" fill="norm" stroke="1" extrusionOk="0">
                  <a:moveTo>
                    <a:pt x="568" y="0"/>
                  </a:moveTo>
                  <a:cubicBezTo>
                    <a:pt x="193" y="590"/>
                    <a:pt x="-183" y="1180"/>
                    <a:pt x="99" y="1711"/>
                  </a:cubicBezTo>
                  <a:cubicBezTo>
                    <a:pt x="380" y="2243"/>
                    <a:pt x="1320" y="2715"/>
                    <a:pt x="4419" y="3600"/>
                  </a:cubicBezTo>
                  <a:cubicBezTo>
                    <a:pt x="7518" y="4485"/>
                    <a:pt x="12777" y="5784"/>
                    <a:pt x="16252" y="7082"/>
                  </a:cubicBezTo>
                  <a:cubicBezTo>
                    <a:pt x="19727" y="8380"/>
                    <a:pt x="21417" y="9679"/>
                    <a:pt x="20478" y="12098"/>
                  </a:cubicBezTo>
                  <a:cubicBezTo>
                    <a:pt x="19539" y="14518"/>
                    <a:pt x="15970" y="18059"/>
                    <a:pt x="1240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3" name="Line"/>
            <p:cNvSpPr/>
            <p:nvPr/>
          </p:nvSpPr>
          <p:spPr>
            <a:xfrm>
              <a:off x="1344679" y="5357409"/>
              <a:ext cx="256438" cy="382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474" fill="norm" stroke="1" extrusionOk="0">
                  <a:moveTo>
                    <a:pt x="9765" y="3078"/>
                  </a:moveTo>
                  <a:cubicBezTo>
                    <a:pt x="9765" y="2248"/>
                    <a:pt x="9765" y="1417"/>
                    <a:pt x="9322" y="1001"/>
                  </a:cubicBezTo>
                  <a:cubicBezTo>
                    <a:pt x="8880" y="586"/>
                    <a:pt x="7994" y="586"/>
                    <a:pt x="6755" y="1120"/>
                  </a:cubicBezTo>
                  <a:cubicBezTo>
                    <a:pt x="5516" y="1654"/>
                    <a:pt x="3922" y="2722"/>
                    <a:pt x="2594" y="4859"/>
                  </a:cubicBezTo>
                  <a:cubicBezTo>
                    <a:pt x="1266" y="6995"/>
                    <a:pt x="204" y="10199"/>
                    <a:pt x="27" y="12988"/>
                  </a:cubicBezTo>
                  <a:cubicBezTo>
                    <a:pt x="-150" y="15777"/>
                    <a:pt x="558" y="18151"/>
                    <a:pt x="1886" y="19575"/>
                  </a:cubicBezTo>
                  <a:cubicBezTo>
                    <a:pt x="3214" y="20999"/>
                    <a:pt x="5161" y="21474"/>
                    <a:pt x="7375" y="21474"/>
                  </a:cubicBezTo>
                  <a:cubicBezTo>
                    <a:pt x="9588" y="21474"/>
                    <a:pt x="12066" y="20999"/>
                    <a:pt x="14102" y="19516"/>
                  </a:cubicBezTo>
                  <a:cubicBezTo>
                    <a:pt x="16139" y="18032"/>
                    <a:pt x="17732" y="15540"/>
                    <a:pt x="17732" y="12573"/>
                  </a:cubicBezTo>
                  <a:cubicBezTo>
                    <a:pt x="17732" y="9606"/>
                    <a:pt x="16139" y="6164"/>
                    <a:pt x="14457" y="3969"/>
                  </a:cubicBezTo>
                  <a:cubicBezTo>
                    <a:pt x="12775" y="1773"/>
                    <a:pt x="11004" y="823"/>
                    <a:pt x="9411" y="349"/>
                  </a:cubicBezTo>
                  <a:cubicBezTo>
                    <a:pt x="7817" y="-126"/>
                    <a:pt x="6401" y="-126"/>
                    <a:pt x="5161" y="408"/>
                  </a:cubicBezTo>
                  <a:cubicBezTo>
                    <a:pt x="3922" y="942"/>
                    <a:pt x="2860" y="2010"/>
                    <a:pt x="2329" y="3078"/>
                  </a:cubicBezTo>
                  <a:cubicBezTo>
                    <a:pt x="1798" y="4147"/>
                    <a:pt x="1798" y="5215"/>
                    <a:pt x="3125" y="5986"/>
                  </a:cubicBezTo>
                  <a:cubicBezTo>
                    <a:pt x="4453" y="6758"/>
                    <a:pt x="7109" y="7232"/>
                    <a:pt x="10384" y="6758"/>
                  </a:cubicBezTo>
                  <a:cubicBezTo>
                    <a:pt x="13660" y="6283"/>
                    <a:pt x="17555" y="4859"/>
                    <a:pt x="21450" y="34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4" name="Line"/>
            <p:cNvSpPr/>
            <p:nvPr/>
          </p:nvSpPr>
          <p:spPr>
            <a:xfrm>
              <a:off x="1379660" y="5150836"/>
              <a:ext cx="126207" cy="139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5" h="21298" fill="norm" stroke="1" extrusionOk="0">
                  <a:moveTo>
                    <a:pt x="7425" y="9844"/>
                  </a:moveTo>
                  <a:cubicBezTo>
                    <a:pt x="5985" y="10811"/>
                    <a:pt x="4545" y="11778"/>
                    <a:pt x="3645" y="13068"/>
                  </a:cubicBezTo>
                  <a:cubicBezTo>
                    <a:pt x="2745" y="14357"/>
                    <a:pt x="2385" y="15969"/>
                    <a:pt x="1845" y="17743"/>
                  </a:cubicBezTo>
                  <a:cubicBezTo>
                    <a:pt x="1305" y="19516"/>
                    <a:pt x="585" y="21450"/>
                    <a:pt x="225" y="21289"/>
                  </a:cubicBezTo>
                  <a:cubicBezTo>
                    <a:pt x="-135" y="21128"/>
                    <a:pt x="-135" y="18871"/>
                    <a:pt x="765" y="15647"/>
                  </a:cubicBezTo>
                  <a:cubicBezTo>
                    <a:pt x="1665" y="12423"/>
                    <a:pt x="3465" y="8232"/>
                    <a:pt x="5625" y="5169"/>
                  </a:cubicBezTo>
                  <a:cubicBezTo>
                    <a:pt x="7785" y="2107"/>
                    <a:pt x="10305" y="172"/>
                    <a:pt x="11745" y="11"/>
                  </a:cubicBezTo>
                  <a:cubicBezTo>
                    <a:pt x="13185" y="-150"/>
                    <a:pt x="13545" y="1462"/>
                    <a:pt x="14985" y="5169"/>
                  </a:cubicBezTo>
                  <a:cubicBezTo>
                    <a:pt x="16425" y="8877"/>
                    <a:pt x="18945" y="14680"/>
                    <a:pt x="21465" y="204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5" name="Line"/>
            <p:cNvSpPr/>
            <p:nvPr/>
          </p:nvSpPr>
          <p:spPr>
            <a:xfrm>
              <a:off x="1175666" y="5304366"/>
              <a:ext cx="171451" cy="1092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67" y="1256"/>
                    <a:pt x="533" y="2512"/>
                    <a:pt x="1600" y="3956"/>
                  </a:cubicBezTo>
                  <a:cubicBezTo>
                    <a:pt x="2667" y="5400"/>
                    <a:pt x="4533" y="7033"/>
                    <a:pt x="6133" y="8644"/>
                  </a:cubicBezTo>
                  <a:cubicBezTo>
                    <a:pt x="7733" y="10256"/>
                    <a:pt x="9067" y="11847"/>
                    <a:pt x="10133" y="13249"/>
                  </a:cubicBezTo>
                  <a:cubicBezTo>
                    <a:pt x="11200" y="14651"/>
                    <a:pt x="12000" y="15865"/>
                    <a:pt x="13867" y="17226"/>
                  </a:cubicBezTo>
                  <a:cubicBezTo>
                    <a:pt x="15733" y="18586"/>
                    <a:pt x="18667" y="2009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6" name="Line"/>
            <p:cNvSpPr/>
            <p:nvPr/>
          </p:nvSpPr>
          <p:spPr>
            <a:xfrm>
              <a:off x="1791616" y="5501216"/>
              <a:ext cx="2857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80" y="19440"/>
                    <a:pt x="7360" y="17280"/>
                    <a:pt x="10960" y="13680"/>
                  </a:cubicBezTo>
                  <a:cubicBezTo>
                    <a:pt x="14560" y="10080"/>
                    <a:pt x="18080" y="50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7" name="Line"/>
            <p:cNvSpPr/>
            <p:nvPr/>
          </p:nvSpPr>
          <p:spPr>
            <a:xfrm>
              <a:off x="2222535" y="5322120"/>
              <a:ext cx="229482" cy="355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9" h="21228" fill="norm" stroke="1" extrusionOk="0">
                  <a:moveTo>
                    <a:pt x="8329" y="1972"/>
                  </a:moveTo>
                  <a:cubicBezTo>
                    <a:pt x="8329" y="1214"/>
                    <a:pt x="8329" y="457"/>
                    <a:pt x="7838" y="141"/>
                  </a:cubicBezTo>
                  <a:cubicBezTo>
                    <a:pt x="7347" y="-175"/>
                    <a:pt x="6365" y="-49"/>
                    <a:pt x="4893" y="1467"/>
                  </a:cubicBezTo>
                  <a:cubicBezTo>
                    <a:pt x="3420" y="2983"/>
                    <a:pt x="1456" y="5888"/>
                    <a:pt x="573" y="9046"/>
                  </a:cubicBezTo>
                  <a:cubicBezTo>
                    <a:pt x="-311" y="12204"/>
                    <a:pt x="-115" y="15614"/>
                    <a:pt x="769" y="17762"/>
                  </a:cubicBezTo>
                  <a:cubicBezTo>
                    <a:pt x="1653" y="19909"/>
                    <a:pt x="3224" y="20793"/>
                    <a:pt x="5187" y="21109"/>
                  </a:cubicBezTo>
                  <a:cubicBezTo>
                    <a:pt x="7151" y="21425"/>
                    <a:pt x="9507" y="21172"/>
                    <a:pt x="11569" y="19657"/>
                  </a:cubicBezTo>
                  <a:cubicBezTo>
                    <a:pt x="13631" y="18141"/>
                    <a:pt x="15398" y="15362"/>
                    <a:pt x="15791" y="12583"/>
                  </a:cubicBezTo>
                  <a:cubicBezTo>
                    <a:pt x="16184" y="9804"/>
                    <a:pt x="15202" y="7025"/>
                    <a:pt x="14024" y="5130"/>
                  </a:cubicBezTo>
                  <a:cubicBezTo>
                    <a:pt x="12845" y="3236"/>
                    <a:pt x="11471" y="2225"/>
                    <a:pt x="10293" y="1657"/>
                  </a:cubicBezTo>
                  <a:cubicBezTo>
                    <a:pt x="9114" y="1088"/>
                    <a:pt x="8133" y="962"/>
                    <a:pt x="7053" y="899"/>
                  </a:cubicBezTo>
                  <a:cubicBezTo>
                    <a:pt x="5973" y="836"/>
                    <a:pt x="4794" y="836"/>
                    <a:pt x="4009" y="1151"/>
                  </a:cubicBezTo>
                  <a:cubicBezTo>
                    <a:pt x="3224" y="1467"/>
                    <a:pt x="2831" y="2099"/>
                    <a:pt x="2831" y="3109"/>
                  </a:cubicBezTo>
                  <a:cubicBezTo>
                    <a:pt x="2831" y="4120"/>
                    <a:pt x="3224" y="5509"/>
                    <a:pt x="4598" y="6583"/>
                  </a:cubicBezTo>
                  <a:cubicBezTo>
                    <a:pt x="5973" y="7657"/>
                    <a:pt x="8329" y="8414"/>
                    <a:pt x="11274" y="8478"/>
                  </a:cubicBezTo>
                  <a:cubicBezTo>
                    <a:pt x="14220" y="8541"/>
                    <a:pt x="17754" y="7909"/>
                    <a:pt x="21289" y="72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8" name="Line"/>
            <p:cNvSpPr/>
            <p:nvPr/>
          </p:nvSpPr>
          <p:spPr>
            <a:xfrm>
              <a:off x="2474000" y="5583766"/>
              <a:ext cx="112505" cy="126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4" h="21240" fill="norm" stroke="1" extrusionOk="0">
                  <a:moveTo>
                    <a:pt x="12415" y="3187"/>
                  </a:moveTo>
                  <a:cubicBezTo>
                    <a:pt x="8488" y="5666"/>
                    <a:pt x="4561" y="8144"/>
                    <a:pt x="2401" y="10446"/>
                  </a:cubicBezTo>
                  <a:cubicBezTo>
                    <a:pt x="241" y="12748"/>
                    <a:pt x="-152" y="14872"/>
                    <a:pt x="44" y="16820"/>
                  </a:cubicBezTo>
                  <a:cubicBezTo>
                    <a:pt x="241" y="18767"/>
                    <a:pt x="1026" y="20538"/>
                    <a:pt x="3383" y="21069"/>
                  </a:cubicBezTo>
                  <a:cubicBezTo>
                    <a:pt x="5739" y="21600"/>
                    <a:pt x="9666" y="20892"/>
                    <a:pt x="13004" y="18944"/>
                  </a:cubicBezTo>
                  <a:cubicBezTo>
                    <a:pt x="16343" y="16997"/>
                    <a:pt x="19092" y="13810"/>
                    <a:pt x="20270" y="11331"/>
                  </a:cubicBezTo>
                  <a:cubicBezTo>
                    <a:pt x="21448" y="8852"/>
                    <a:pt x="21055" y="7082"/>
                    <a:pt x="17717" y="5311"/>
                  </a:cubicBezTo>
                  <a:cubicBezTo>
                    <a:pt x="14379" y="3541"/>
                    <a:pt x="8095" y="1770"/>
                    <a:pt x="181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9" name="Line"/>
            <p:cNvSpPr/>
            <p:nvPr/>
          </p:nvSpPr>
          <p:spPr>
            <a:xfrm>
              <a:off x="1543966" y="5907616"/>
              <a:ext cx="958851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192" y="20700"/>
                    <a:pt x="2384" y="19800"/>
                    <a:pt x="3862" y="18225"/>
                  </a:cubicBezTo>
                  <a:cubicBezTo>
                    <a:pt x="5340" y="16650"/>
                    <a:pt x="7105" y="14400"/>
                    <a:pt x="8988" y="12262"/>
                  </a:cubicBezTo>
                  <a:cubicBezTo>
                    <a:pt x="10872" y="10125"/>
                    <a:pt x="12874" y="8100"/>
                    <a:pt x="14686" y="6412"/>
                  </a:cubicBezTo>
                  <a:cubicBezTo>
                    <a:pt x="16498" y="4725"/>
                    <a:pt x="18119" y="3375"/>
                    <a:pt x="19240" y="2362"/>
                  </a:cubicBezTo>
                  <a:cubicBezTo>
                    <a:pt x="20360" y="1350"/>
                    <a:pt x="20980" y="67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0" name="Line"/>
            <p:cNvSpPr/>
            <p:nvPr/>
          </p:nvSpPr>
          <p:spPr>
            <a:xfrm>
              <a:off x="1831532" y="6361962"/>
              <a:ext cx="131535" cy="198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304" fill="norm" stroke="1" extrusionOk="0">
                  <a:moveTo>
                    <a:pt x="21306" y="6446"/>
                  </a:moveTo>
                  <a:cubicBezTo>
                    <a:pt x="19249" y="4399"/>
                    <a:pt x="17192" y="2353"/>
                    <a:pt x="14449" y="1216"/>
                  </a:cubicBezTo>
                  <a:cubicBezTo>
                    <a:pt x="11706" y="79"/>
                    <a:pt x="8277" y="-148"/>
                    <a:pt x="5706" y="79"/>
                  </a:cubicBezTo>
                  <a:cubicBezTo>
                    <a:pt x="3135" y="307"/>
                    <a:pt x="1420" y="989"/>
                    <a:pt x="563" y="2467"/>
                  </a:cubicBezTo>
                  <a:cubicBezTo>
                    <a:pt x="-294" y="3945"/>
                    <a:pt x="-294" y="6218"/>
                    <a:pt x="1420" y="7696"/>
                  </a:cubicBezTo>
                  <a:cubicBezTo>
                    <a:pt x="3135" y="9174"/>
                    <a:pt x="6563" y="9856"/>
                    <a:pt x="9306" y="10538"/>
                  </a:cubicBezTo>
                  <a:cubicBezTo>
                    <a:pt x="12049" y="11220"/>
                    <a:pt x="14106" y="11903"/>
                    <a:pt x="15477" y="13267"/>
                  </a:cubicBezTo>
                  <a:cubicBezTo>
                    <a:pt x="16849" y="14631"/>
                    <a:pt x="17535" y="16677"/>
                    <a:pt x="16677" y="18155"/>
                  </a:cubicBezTo>
                  <a:cubicBezTo>
                    <a:pt x="15820" y="19633"/>
                    <a:pt x="13420" y="20543"/>
                    <a:pt x="11363" y="20997"/>
                  </a:cubicBezTo>
                  <a:cubicBezTo>
                    <a:pt x="9306" y="21452"/>
                    <a:pt x="7592" y="21452"/>
                    <a:pt x="6563" y="20656"/>
                  </a:cubicBezTo>
                  <a:cubicBezTo>
                    <a:pt x="5535" y="19860"/>
                    <a:pt x="5192" y="18269"/>
                    <a:pt x="5535" y="16791"/>
                  </a:cubicBezTo>
                  <a:cubicBezTo>
                    <a:pt x="5877" y="15313"/>
                    <a:pt x="6906" y="13949"/>
                    <a:pt x="7935" y="125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1" name="Line"/>
            <p:cNvSpPr/>
            <p:nvPr/>
          </p:nvSpPr>
          <p:spPr>
            <a:xfrm>
              <a:off x="1988466" y="6330864"/>
              <a:ext cx="203201" cy="120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22" fill="norm" stroke="1" extrusionOk="0">
                  <a:moveTo>
                    <a:pt x="0" y="13561"/>
                  </a:moveTo>
                  <a:cubicBezTo>
                    <a:pt x="3375" y="13561"/>
                    <a:pt x="6750" y="13561"/>
                    <a:pt x="9337" y="12280"/>
                  </a:cubicBezTo>
                  <a:cubicBezTo>
                    <a:pt x="11925" y="10998"/>
                    <a:pt x="13725" y="8435"/>
                    <a:pt x="14512" y="6239"/>
                  </a:cubicBezTo>
                  <a:cubicBezTo>
                    <a:pt x="15300" y="4042"/>
                    <a:pt x="15075" y="2212"/>
                    <a:pt x="14287" y="1113"/>
                  </a:cubicBezTo>
                  <a:cubicBezTo>
                    <a:pt x="13500" y="15"/>
                    <a:pt x="12150" y="-351"/>
                    <a:pt x="10462" y="381"/>
                  </a:cubicBezTo>
                  <a:cubicBezTo>
                    <a:pt x="8775" y="1113"/>
                    <a:pt x="6750" y="2944"/>
                    <a:pt x="5400" y="5873"/>
                  </a:cubicBezTo>
                  <a:cubicBezTo>
                    <a:pt x="4050" y="8802"/>
                    <a:pt x="3375" y="12829"/>
                    <a:pt x="4162" y="15941"/>
                  </a:cubicBezTo>
                  <a:cubicBezTo>
                    <a:pt x="4950" y="19052"/>
                    <a:pt x="7200" y="21249"/>
                    <a:pt x="10350" y="20883"/>
                  </a:cubicBezTo>
                  <a:cubicBezTo>
                    <a:pt x="13500" y="20517"/>
                    <a:pt x="17550" y="17588"/>
                    <a:pt x="21600" y="146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2" name="Line"/>
            <p:cNvSpPr/>
            <p:nvPr/>
          </p:nvSpPr>
          <p:spPr>
            <a:xfrm>
              <a:off x="1934738" y="6120641"/>
              <a:ext cx="193429" cy="165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0823" fill="norm" stroke="1" extrusionOk="0">
                  <a:moveTo>
                    <a:pt x="3142" y="1962"/>
                  </a:moveTo>
                  <a:cubicBezTo>
                    <a:pt x="2203" y="6495"/>
                    <a:pt x="1264" y="11029"/>
                    <a:pt x="677" y="14495"/>
                  </a:cubicBezTo>
                  <a:cubicBezTo>
                    <a:pt x="90" y="17962"/>
                    <a:pt x="-145" y="20362"/>
                    <a:pt x="90" y="20762"/>
                  </a:cubicBezTo>
                  <a:cubicBezTo>
                    <a:pt x="325" y="21162"/>
                    <a:pt x="1029" y="19562"/>
                    <a:pt x="2085" y="16629"/>
                  </a:cubicBezTo>
                  <a:cubicBezTo>
                    <a:pt x="3142" y="13695"/>
                    <a:pt x="4551" y="9429"/>
                    <a:pt x="5725" y="6229"/>
                  </a:cubicBezTo>
                  <a:cubicBezTo>
                    <a:pt x="6898" y="3029"/>
                    <a:pt x="7838" y="895"/>
                    <a:pt x="9364" y="229"/>
                  </a:cubicBezTo>
                  <a:cubicBezTo>
                    <a:pt x="10890" y="-438"/>
                    <a:pt x="13003" y="362"/>
                    <a:pt x="15116" y="2495"/>
                  </a:cubicBezTo>
                  <a:cubicBezTo>
                    <a:pt x="17229" y="4629"/>
                    <a:pt x="19342" y="8095"/>
                    <a:pt x="21455" y="115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3" name="Line"/>
            <p:cNvSpPr/>
            <p:nvPr/>
          </p:nvSpPr>
          <p:spPr>
            <a:xfrm>
              <a:off x="2642516" y="4961466"/>
              <a:ext cx="298451" cy="1250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72" y="329"/>
                    <a:pt x="2145" y="658"/>
                    <a:pt x="3370" y="1517"/>
                  </a:cubicBezTo>
                  <a:cubicBezTo>
                    <a:pt x="4596" y="2376"/>
                    <a:pt x="5974" y="3764"/>
                    <a:pt x="7506" y="5208"/>
                  </a:cubicBezTo>
                  <a:cubicBezTo>
                    <a:pt x="9038" y="6652"/>
                    <a:pt x="10723" y="8150"/>
                    <a:pt x="12026" y="9576"/>
                  </a:cubicBezTo>
                  <a:cubicBezTo>
                    <a:pt x="13328" y="11001"/>
                    <a:pt x="14247" y="12353"/>
                    <a:pt x="15243" y="13742"/>
                  </a:cubicBezTo>
                  <a:cubicBezTo>
                    <a:pt x="16238" y="15131"/>
                    <a:pt x="17311" y="16556"/>
                    <a:pt x="18077" y="17817"/>
                  </a:cubicBezTo>
                  <a:cubicBezTo>
                    <a:pt x="18843" y="19078"/>
                    <a:pt x="19302" y="20175"/>
                    <a:pt x="19838" y="20778"/>
                  </a:cubicBezTo>
                  <a:cubicBezTo>
                    <a:pt x="20374" y="21381"/>
                    <a:pt x="20987" y="2149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4" name="Line"/>
            <p:cNvSpPr/>
            <p:nvPr/>
          </p:nvSpPr>
          <p:spPr>
            <a:xfrm>
              <a:off x="3204756" y="5412316"/>
              <a:ext cx="199761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4" h="21600" fill="norm" stroke="1" extrusionOk="0">
                  <a:moveTo>
                    <a:pt x="19209" y="0"/>
                  </a:moveTo>
                  <a:cubicBezTo>
                    <a:pt x="15609" y="1674"/>
                    <a:pt x="12009" y="3349"/>
                    <a:pt x="8746" y="5944"/>
                  </a:cubicBezTo>
                  <a:cubicBezTo>
                    <a:pt x="5484" y="8540"/>
                    <a:pt x="2559" y="12056"/>
                    <a:pt x="1096" y="14567"/>
                  </a:cubicBezTo>
                  <a:cubicBezTo>
                    <a:pt x="-366" y="17079"/>
                    <a:pt x="-366" y="18586"/>
                    <a:pt x="1096" y="19591"/>
                  </a:cubicBezTo>
                  <a:cubicBezTo>
                    <a:pt x="2559" y="20595"/>
                    <a:pt x="5484" y="21098"/>
                    <a:pt x="9084" y="21349"/>
                  </a:cubicBezTo>
                  <a:cubicBezTo>
                    <a:pt x="12684" y="21600"/>
                    <a:pt x="16959" y="21600"/>
                    <a:pt x="2123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5" name="Line"/>
            <p:cNvSpPr/>
            <p:nvPr/>
          </p:nvSpPr>
          <p:spPr>
            <a:xfrm>
              <a:off x="3233066" y="5698066"/>
              <a:ext cx="1968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19" y="21600"/>
                    <a:pt x="6039" y="21600"/>
                    <a:pt x="9639" y="18000"/>
                  </a:cubicBezTo>
                  <a:cubicBezTo>
                    <a:pt x="13239" y="14400"/>
                    <a:pt x="17419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6" name="Line"/>
            <p:cNvSpPr/>
            <p:nvPr/>
          </p:nvSpPr>
          <p:spPr>
            <a:xfrm>
              <a:off x="3728366" y="5199347"/>
              <a:ext cx="317501" cy="293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0" fill="norm" stroke="1" extrusionOk="0">
                  <a:moveTo>
                    <a:pt x="0" y="4415"/>
                  </a:moveTo>
                  <a:cubicBezTo>
                    <a:pt x="3888" y="3027"/>
                    <a:pt x="7776" y="1638"/>
                    <a:pt x="10656" y="867"/>
                  </a:cubicBezTo>
                  <a:cubicBezTo>
                    <a:pt x="13536" y="95"/>
                    <a:pt x="15408" y="-59"/>
                    <a:pt x="16848" y="18"/>
                  </a:cubicBezTo>
                  <a:cubicBezTo>
                    <a:pt x="18288" y="95"/>
                    <a:pt x="19296" y="404"/>
                    <a:pt x="19728" y="944"/>
                  </a:cubicBezTo>
                  <a:cubicBezTo>
                    <a:pt x="20160" y="1484"/>
                    <a:pt x="20016" y="2255"/>
                    <a:pt x="18288" y="4338"/>
                  </a:cubicBezTo>
                  <a:cubicBezTo>
                    <a:pt x="16560" y="6421"/>
                    <a:pt x="13248" y="9815"/>
                    <a:pt x="10800" y="12515"/>
                  </a:cubicBezTo>
                  <a:cubicBezTo>
                    <a:pt x="8352" y="15215"/>
                    <a:pt x="6768" y="17221"/>
                    <a:pt x="5904" y="18610"/>
                  </a:cubicBezTo>
                  <a:cubicBezTo>
                    <a:pt x="5040" y="19998"/>
                    <a:pt x="4896" y="20770"/>
                    <a:pt x="5328" y="21155"/>
                  </a:cubicBezTo>
                  <a:cubicBezTo>
                    <a:pt x="5760" y="21541"/>
                    <a:pt x="6768" y="21541"/>
                    <a:pt x="9576" y="20924"/>
                  </a:cubicBezTo>
                  <a:cubicBezTo>
                    <a:pt x="12384" y="20307"/>
                    <a:pt x="16992" y="19072"/>
                    <a:pt x="21600" y="178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7" name="Line"/>
            <p:cNvSpPr/>
            <p:nvPr/>
          </p:nvSpPr>
          <p:spPr>
            <a:xfrm>
              <a:off x="4059574" y="5380573"/>
              <a:ext cx="224075" cy="285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1284" fill="norm" stroke="1" extrusionOk="0">
                  <a:moveTo>
                    <a:pt x="8988" y="1418"/>
                  </a:moveTo>
                  <a:cubicBezTo>
                    <a:pt x="6969" y="3941"/>
                    <a:pt x="4951" y="6464"/>
                    <a:pt x="3437" y="7961"/>
                  </a:cubicBezTo>
                  <a:cubicBezTo>
                    <a:pt x="1923" y="9459"/>
                    <a:pt x="913" y="9932"/>
                    <a:pt x="409" y="9775"/>
                  </a:cubicBezTo>
                  <a:cubicBezTo>
                    <a:pt x="-96" y="9617"/>
                    <a:pt x="-96" y="8829"/>
                    <a:pt x="207" y="8119"/>
                  </a:cubicBezTo>
                  <a:cubicBezTo>
                    <a:pt x="510" y="7410"/>
                    <a:pt x="1115" y="6779"/>
                    <a:pt x="1923" y="6621"/>
                  </a:cubicBezTo>
                  <a:cubicBezTo>
                    <a:pt x="2730" y="6464"/>
                    <a:pt x="3740" y="6779"/>
                    <a:pt x="5354" y="7804"/>
                  </a:cubicBezTo>
                  <a:cubicBezTo>
                    <a:pt x="6969" y="8829"/>
                    <a:pt x="9190" y="10563"/>
                    <a:pt x="10805" y="11509"/>
                  </a:cubicBezTo>
                  <a:cubicBezTo>
                    <a:pt x="12420" y="12455"/>
                    <a:pt x="13429" y="12612"/>
                    <a:pt x="15044" y="10878"/>
                  </a:cubicBezTo>
                  <a:cubicBezTo>
                    <a:pt x="16659" y="9144"/>
                    <a:pt x="18880" y="5518"/>
                    <a:pt x="20091" y="3153"/>
                  </a:cubicBezTo>
                  <a:cubicBezTo>
                    <a:pt x="21302" y="788"/>
                    <a:pt x="21504" y="-316"/>
                    <a:pt x="21302" y="78"/>
                  </a:cubicBezTo>
                  <a:cubicBezTo>
                    <a:pt x="21100" y="472"/>
                    <a:pt x="20495" y="2364"/>
                    <a:pt x="19586" y="5281"/>
                  </a:cubicBezTo>
                  <a:cubicBezTo>
                    <a:pt x="18678" y="8198"/>
                    <a:pt x="17467" y="12139"/>
                    <a:pt x="16962" y="14977"/>
                  </a:cubicBezTo>
                  <a:cubicBezTo>
                    <a:pt x="16457" y="17815"/>
                    <a:pt x="16659" y="19550"/>
                    <a:pt x="16861" y="212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8" name="Line"/>
            <p:cNvSpPr/>
            <p:nvPr/>
          </p:nvSpPr>
          <p:spPr>
            <a:xfrm>
              <a:off x="4268116" y="5540452"/>
              <a:ext cx="254001" cy="125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56" fill="norm" stroke="1" extrusionOk="0">
                  <a:moveTo>
                    <a:pt x="0" y="6184"/>
                  </a:moveTo>
                  <a:cubicBezTo>
                    <a:pt x="0" y="4413"/>
                    <a:pt x="0" y="2643"/>
                    <a:pt x="450" y="1404"/>
                  </a:cubicBezTo>
                  <a:cubicBezTo>
                    <a:pt x="900" y="164"/>
                    <a:pt x="1800" y="-544"/>
                    <a:pt x="2520" y="518"/>
                  </a:cubicBezTo>
                  <a:cubicBezTo>
                    <a:pt x="3240" y="1581"/>
                    <a:pt x="3780" y="4413"/>
                    <a:pt x="4050" y="6715"/>
                  </a:cubicBezTo>
                  <a:cubicBezTo>
                    <a:pt x="4320" y="9017"/>
                    <a:pt x="4320" y="10787"/>
                    <a:pt x="4320" y="12558"/>
                  </a:cubicBezTo>
                  <a:cubicBezTo>
                    <a:pt x="4320" y="14328"/>
                    <a:pt x="4320" y="16099"/>
                    <a:pt x="4770" y="16984"/>
                  </a:cubicBezTo>
                  <a:cubicBezTo>
                    <a:pt x="5220" y="17869"/>
                    <a:pt x="6120" y="17869"/>
                    <a:pt x="9000" y="18400"/>
                  </a:cubicBezTo>
                  <a:cubicBezTo>
                    <a:pt x="11880" y="18931"/>
                    <a:pt x="16740" y="19994"/>
                    <a:pt x="21600" y="210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9" name="Line"/>
            <p:cNvSpPr/>
            <p:nvPr/>
          </p:nvSpPr>
          <p:spPr>
            <a:xfrm>
              <a:off x="413666" y="7228416"/>
              <a:ext cx="2667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343" y="14400"/>
                    <a:pt x="12686" y="7200"/>
                    <a:pt x="16286" y="3600"/>
                  </a:cubicBezTo>
                  <a:cubicBezTo>
                    <a:pt x="19886" y="0"/>
                    <a:pt x="20743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0" name="Line"/>
            <p:cNvSpPr/>
            <p:nvPr/>
          </p:nvSpPr>
          <p:spPr>
            <a:xfrm>
              <a:off x="458643" y="7253816"/>
              <a:ext cx="297924" cy="110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0" h="21328" fill="norm" stroke="1" extrusionOk="0">
                  <a:moveTo>
                    <a:pt x="2700" y="18340"/>
                  </a:moveTo>
                  <a:cubicBezTo>
                    <a:pt x="1483" y="19562"/>
                    <a:pt x="266" y="20785"/>
                    <a:pt x="38" y="21192"/>
                  </a:cubicBezTo>
                  <a:cubicBezTo>
                    <a:pt x="-190" y="21600"/>
                    <a:pt x="571" y="21192"/>
                    <a:pt x="3233" y="18543"/>
                  </a:cubicBezTo>
                  <a:cubicBezTo>
                    <a:pt x="5895" y="15894"/>
                    <a:pt x="10458" y="11004"/>
                    <a:pt x="13804" y="7540"/>
                  </a:cubicBezTo>
                  <a:cubicBezTo>
                    <a:pt x="17151" y="4075"/>
                    <a:pt x="19280" y="2038"/>
                    <a:pt x="2141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1" name="Line"/>
            <p:cNvSpPr/>
            <p:nvPr/>
          </p:nvSpPr>
          <p:spPr>
            <a:xfrm>
              <a:off x="686716" y="7107766"/>
              <a:ext cx="112475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0" y="0"/>
                  </a:moveTo>
                  <a:cubicBezTo>
                    <a:pt x="5891" y="1005"/>
                    <a:pt x="11782" y="2009"/>
                    <a:pt x="15709" y="3935"/>
                  </a:cubicBezTo>
                  <a:cubicBezTo>
                    <a:pt x="19636" y="5860"/>
                    <a:pt x="21600" y="8707"/>
                    <a:pt x="20618" y="11805"/>
                  </a:cubicBezTo>
                  <a:cubicBezTo>
                    <a:pt x="19636" y="14902"/>
                    <a:pt x="15709" y="18251"/>
                    <a:pt x="1178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2" name="Line"/>
            <p:cNvSpPr/>
            <p:nvPr/>
          </p:nvSpPr>
          <p:spPr>
            <a:xfrm>
              <a:off x="2274283" y="6887253"/>
              <a:ext cx="222184" cy="336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1329" fill="norm" stroke="1" extrusionOk="0">
                  <a:moveTo>
                    <a:pt x="11609" y="2305"/>
                  </a:moveTo>
                  <a:cubicBezTo>
                    <a:pt x="11609" y="1634"/>
                    <a:pt x="11609" y="963"/>
                    <a:pt x="10998" y="829"/>
                  </a:cubicBezTo>
                  <a:cubicBezTo>
                    <a:pt x="10386" y="695"/>
                    <a:pt x="9164" y="1097"/>
                    <a:pt x="7330" y="2640"/>
                  </a:cubicBezTo>
                  <a:cubicBezTo>
                    <a:pt x="5496" y="4183"/>
                    <a:pt x="3050" y="6866"/>
                    <a:pt x="1624" y="9818"/>
                  </a:cubicBezTo>
                  <a:cubicBezTo>
                    <a:pt x="198" y="12770"/>
                    <a:pt x="-210" y="15989"/>
                    <a:pt x="96" y="18069"/>
                  </a:cubicBezTo>
                  <a:cubicBezTo>
                    <a:pt x="401" y="20148"/>
                    <a:pt x="1420" y="21088"/>
                    <a:pt x="3458" y="21289"/>
                  </a:cubicBezTo>
                  <a:cubicBezTo>
                    <a:pt x="5496" y="21490"/>
                    <a:pt x="8552" y="20953"/>
                    <a:pt x="11201" y="19209"/>
                  </a:cubicBezTo>
                  <a:cubicBezTo>
                    <a:pt x="13850" y="17465"/>
                    <a:pt x="16092" y="14514"/>
                    <a:pt x="16703" y="11428"/>
                  </a:cubicBezTo>
                  <a:cubicBezTo>
                    <a:pt x="17315" y="8342"/>
                    <a:pt x="16296" y="5122"/>
                    <a:pt x="14869" y="3177"/>
                  </a:cubicBezTo>
                  <a:cubicBezTo>
                    <a:pt x="13443" y="1232"/>
                    <a:pt x="11609" y="561"/>
                    <a:pt x="10081" y="225"/>
                  </a:cubicBezTo>
                  <a:cubicBezTo>
                    <a:pt x="8552" y="-110"/>
                    <a:pt x="7330" y="-110"/>
                    <a:pt x="6005" y="494"/>
                  </a:cubicBezTo>
                  <a:cubicBezTo>
                    <a:pt x="4681" y="1097"/>
                    <a:pt x="3254" y="2305"/>
                    <a:pt x="2541" y="3244"/>
                  </a:cubicBezTo>
                  <a:cubicBezTo>
                    <a:pt x="1828" y="4183"/>
                    <a:pt x="1828" y="4854"/>
                    <a:pt x="1726" y="5525"/>
                  </a:cubicBezTo>
                  <a:cubicBezTo>
                    <a:pt x="1624" y="6196"/>
                    <a:pt x="1420" y="6866"/>
                    <a:pt x="1828" y="7336"/>
                  </a:cubicBezTo>
                  <a:cubicBezTo>
                    <a:pt x="2235" y="7806"/>
                    <a:pt x="3254" y="8074"/>
                    <a:pt x="6107" y="7604"/>
                  </a:cubicBezTo>
                  <a:cubicBezTo>
                    <a:pt x="8960" y="7135"/>
                    <a:pt x="13647" y="5927"/>
                    <a:pt x="16499" y="5055"/>
                  </a:cubicBezTo>
                  <a:cubicBezTo>
                    <a:pt x="19352" y="4183"/>
                    <a:pt x="20371" y="3647"/>
                    <a:pt x="21390" y="31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3" name="Line"/>
            <p:cNvSpPr/>
            <p:nvPr/>
          </p:nvSpPr>
          <p:spPr>
            <a:xfrm>
              <a:off x="2312957" y="6666353"/>
              <a:ext cx="164460" cy="118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0872" fill="norm" stroke="1" extrusionOk="0">
                  <a:moveTo>
                    <a:pt x="5731" y="5043"/>
                  </a:moveTo>
                  <a:cubicBezTo>
                    <a:pt x="4347" y="6160"/>
                    <a:pt x="2962" y="7277"/>
                    <a:pt x="1993" y="8767"/>
                  </a:cubicBezTo>
                  <a:cubicBezTo>
                    <a:pt x="1024" y="10257"/>
                    <a:pt x="470" y="12119"/>
                    <a:pt x="193" y="14539"/>
                  </a:cubicBezTo>
                  <a:cubicBezTo>
                    <a:pt x="-84" y="16960"/>
                    <a:pt x="-84" y="19939"/>
                    <a:pt x="331" y="20684"/>
                  </a:cubicBezTo>
                  <a:cubicBezTo>
                    <a:pt x="747" y="21429"/>
                    <a:pt x="1578" y="19939"/>
                    <a:pt x="2962" y="16588"/>
                  </a:cubicBezTo>
                  <a:cubicBezTo>
                    <a:pt x="4347" y="13236"/>
                    <a:pt x="6285" y="8022"/>
                    <a:pt x="8085" y="4670"/>
                  </a:cubicBezTo>
                  <a:cubicBezTo>
                    <a:pt x="9885" y="1319"/>
                    <a:pt x="11547" y="-171"/>
                    <a:pt x="12931" y="15"/>
                  </a:cubicBezTo>
                  <a:cubicBezTo>
                    <a:pt x="14316" y="201"/>
                    <a:pt x="15424" y="2063"/>
                    <a:pt x="16808" y="5415"/>
                  </a:cubicBezTo>
                  <a:cubicBezTo>
                    <a:pt x="18193" y="8767"/>
                    <a:pt x="19854" y="13608"/>
                    <a:pt x="21516" y="184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4" name="Line"/>
            <p:cNvSpPr/>
            <p:nvPr/>
          </p:nvSpPr>
          <p:spPr>
            <a:xfrm>
              <a:off x="2726770" y="6910916"/>
              <a:ext cx="188797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600" fill="norm" stroke="1" extrusionOk="0">
                  <a:moveTo>
                    <a:pt x="15647" y="0"/>
                  </a:moveTo>
                  <a:cubicBezTo>
                    <a:pt x="11807" y="4533"/>
                    <a:pt x="7967" y="9067"/>
                    <a:pt x="5567" y="11733"/>
                  </a:cubicBezTo>
                  <a:cubicBezTo>
                    <a:pt x="3167" y="14400"/>
                    <a:pt x="2207" y="15200"/>
                    <a:pt x="1367" y="16133"/>
                  </a:cubicBezTo>
                  <a:cubicBezTo>
                    <a:pt x="527" y="17067"/>
                    <a:pt x="-193" y="18133"/>
                    <a:pt x="47" y="18667"/>
                  </a:cubicBezTo>
                  <a:cubicBezTo>
                    <a:pt x="287" y="19200"/>
                    <a:pt x="1487" y="19200"/>
                    <a:pt x="4607" y="19200"/>
                  </a:cubicBezTo>
                  <a:cubicBezTo>
                    <a:pt x="7727" y="19200"/>
                    <a:pt x="12767" y="19200"/>
                    <a:pt x="15887" y="19600"/>
                  </a:cubicBezTo>
                  <a:cubicBezTo>
                    <a:pt x="19007" y="20000"/>
                    <a:pt x="20207" y="20800"/>
                    <a:pt x="2140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5" name="Line"/>
            <p:cNvSpPr/>
            <p:nvPr/>
          </p:nvSpPr>
          <p:spPr>
            <a:xfrm>
              <a:off x="2750466" y="7203016"/>
              <a:ext cx="1587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72" y="17280"/>
                    <a:pt x="10944" y="12960"/>
                    <a:pt x="14544" y="9360"/>
                  </a:cubicBezTo>
                  <a:cubicBezTo>
                    <a:pt x="18144" y="5760"/>
                    <a:pt x="19872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6" name="Line"/>
            <p:cNvSpPr/>
            <p:nvPr/>
          </p:nvSpPr>
          <p:spPr>
            <a:xfrm>
              <a:off x="3183446" y="6769172"/>
              <a:ext cx="221071" cy="318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389" fill="norm" stroke="1" extrusionOk="0">
                  <a:moveTo>
                    <a:pt x="12228" y="3121"/>
                  </a:moveTo>
                  <a:cubicBezTo>
                    <a:pt x="11199" y="3121"/>
                    <a:pt x="10171" y="3121"/>
                    <a:pt x="8525" y="4400"/>
                  </a:cubicBezTo>
                  <a:cubicBezTo>
                    <a:pt x="6879" y="5679"/>
                    <a:pt x="4616" y="8237"/>
                    <a:pt x="3074" y="10653"/>
                  </a:cubicBezTo>
                  <a:cubicBezTo>
                    <a:pt x="1531" y="13069"/>
                    <a:pt x="708" y="15342"/>
                    <a:pt x="296" y="16906"/>
                  </a:cubicBezTo>
                  <a:cubicBezTo>
                    <a:pt x="-115" y="18469"/>
                    <a:pt x="-115" y="19321"/>
                    <a:pt x="399" y="20032"/>
                  </a:cubicBezTo>
                  <a:cubicBezTo>
                    <a:pt x="914" y="20742"/>
                    <a:pt x="1942" y="21311"/>
                    <a:pt x="3794" y="21382"/>
                  </a:cubicBezTo>
                  <a:cubicBezTo>
                    <a:pt x="5645" y="21453"/>
                    <a:pt x="8319" y="21027"/>
                    <a:pt x="10994" y="19464"/>
                  </a:cubicBezTo>
                  <a:cubicBezTo>
                    <a:pt x="13668" y="17900"/>
                    <a:pt x="16342" y="15200"/>
                    <a:pt x="17679" y="12074"/>
                  </a:cubicBezTo>
                  <a:cubicBezTo>
                    <a:pt x="19016" y="8948"/>
                    <a:pt x="19016" y="5395"/>
                    <a:pt x="18091" y="3264"/>
                  </a:cubicBezTo>
                  <a:cubicBezTo>
                    <a:pt x="17165" y="1132"/>
                    <a:pt x="15314" y="421"/>
                    <a:pt x="13771" y="137"/>
                  </a:cubicBezTo>
                  <a:cubicBezTo>
                    <a:pt x="12228" y="-147"/>
                    <a:pt x="10994" y="-5"/>
                    <a:pt x="9862" y="706"/>
                  </a:cubicBezTo>
                  <a:cubicBezTo>
                    <a:pt x="8731" y="1416"/>
                    <a:pt x="7702" y="2695"/>
                    <a:pt x="7394" y="4116"/>
                  </a:cubicBezTo>
                  <a:cubicBezTo>
                    <a:pt x="7085" y="5537"/>
                    <a:pt x="7496" y="7100"/>
                    <a:pt x="9965" y="8450"/>
                  </a:cubicBezTo>
                  <a:cubicBezTo>
                    <a:pt x="12434" y="9800"/>
                    <a:pt x="16959" y="10937"/>
                    <a:pt x="21485" y="120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7" name="Line"/>
            <p:cNvSpPr/>
            <p:nvPr/>
          </p:nvSpPr>
          <p:spPr>
            <a:xfrm>
              <a:off x="3427714" y="7037916"/>
              <a:ext cx="73210" cy="99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91" h="21155" fill="norm" stroke="1" extrusionOk="0">
                  <a:moveTo>
                    <a:pt x="9364" y="5400"/>
                  </a:moveTo>
                  <a:cubicBezTo>
                    <a:pt x="6445" y="6750"/>
                    <a:pt x="3526" y="8100"/>
                    <a:pt x="1775" y="10800"/>
                  </a:cubicBezTo>
                  <a:cubicBezTo>
                    <a:pt x="24" y="13500"/>
                    <a:pt x="-560" y="17550"/>
                    <a:pt x="608" y="19575"/>
                  </a:cubicBezTo>
                  <a:cubicBezTo>
                    <a:pt x="1775" y="21600"/>
                    <a:pt x="4694" y="21600"/>
                    <a:pt x="8197" y="20025"/>
                  </a:cubicBezTo>
                  <a:cubicBezTo>
                    <a:pt x="11699" y="18450"/>
                    <a:pt x="15786" y="15300"/>
                    <a:pt x="18121" y="12600"/>
                  </a:cubicBezTo>
                  <a:cubicBezTo>
                    <a:pt x="20456" y="9900"/>
                    <a:pt x="21040" y="7650"/>
                    <a:pt x="18705" y="5625"/>
                  </a:cubicBezTo>
                  <a:cubicBezTo>
                    <a:pt x="16370" y="3600"/>
                    <a:pt x="11116" y="1800"/>
                    <a:pt x="586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8" name="Line"/>
            <p:cNvSpPr/>
            <p:nvPr/>
          </p:nvSpPr>
          <p:spPr>
            <a:xfrm>
              <a:off x="3620416" y="6879166"/>
              <a:ext cx="1587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6457"/>
                    <a:pt x="0" y="11314"/>
                    <a:pt x="2160" y="7714"/>
                  </a:cubicBezTo>
                  <a:cubicBezTo>
                    <a:pt x="4320" y="4114"/>
                    <a:pt x="8640" y="2057"/>
                    <a:pt x="12240" y="1029"/>
                  </a:cubicBezTo>
                  <a:cubicBezTo>
                    <a:pt x="15840" y="0"/>
                    <a:pt x="1872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9" name="Line"/>
            <p:cNvSpPr/>
            <p:nvPr/>
          </p:nvSpPr>
          <p:spPr>
            <a:xfrm>
              <a:off x="3708093" y="6790266"/>
              <a:ext cx="13924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11040" y="0"/>
                  </a:moveTo>
                  <a:cubicBezTo>
                    <a:pt x="4868" y="4476"/>
                    <a:pt x="-1303" y="8951"/>
                    <a:pt x="240" y="12551"/>
                  </a:cubicBezTo>
                  <a:cubicBezTo>
                    <a:pt x="1783" y="16151"/>
                    <a:pt x="11040" y="18876"/>
                    <a:pt x="2029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0" name="Line"/>
            <p:cNvSpPr/>
            <p:nvPr/>
          </p:nvSpPr>
          <p:spPr>
            <a:xfrm>
              <a:off x="3893466" y="6772396"/>
              <a:ext cx="203201" cy="205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4" fill="norm" stroke="1" extrusionOk="0">
                  <a:moveTo>
                    <a:pt x="0" y="5828"/>
                  </a:moveTo>
                  <a:cubicBezTo>
                    <a:pt x="450" y="4726"/>
                    <a:pt x="900" y="3624"/>
                    <a:pt x="3712" y="2632"/>
                  </a:cubicBezTo>
                  <a:cubicBezTo>
                    <a:pt x="6525" y="1640"/>
                    <a:pt x="11700" y="759"/>
                    <a:pt x="14850" y="318"/>
                  </a:cubicBezTo>
                  <a:cubicBezTo>
                    <a:pt x="18000" y="-123"/>
                    <a:pt x="19125" y="-123"/>
                    <a:pt x="19687" y="428"/>
                  </a:cubicBezTo>
                  <a:cubicBezTo>
                    <a:pt x="20250" y="979"/>
                    <a:pt x="20250" y="2081"/>
                    <a:pt x="18675" y="4175"/>
                  </a:cubicBezTo>
                  <a:cubicBezTo>
                    <a:pt x="17100" y="6269"/>
                    <a:pt x="13950" y="9355"/>
                    <a:pt x="11475" y="11779"/>
                  </a:cubicBezTo>
                  <a:cubicBezTo>
                    <a:pt x="9000" y="14204"/>
                    <a:pt x="7200" y="15967"/>
                    <a:pt x="5962" y="17399"/>
                  </a:cubicBezTo>
                  <a:cubicBezTo>
                    <a:pt x="4725" y="18832"/>
                    <a:pt x="4050" y="19934"/>
                    <a:pt x="4275" y="20595"/>
                  </a:cubicBezTo>
                  <a:cubicBezTo>
                    <a:pt x="4500" y="21257"/>
                    <a:pt x="5625" y="21477"/>
                    <a:pt x="8662" y="21367"/>
                  </a:cubicBezTo>
                  <a:cubicBezTo>
                    <a:pt x="11700" y="21257"/>
                    <a:pt x="16650" y="20816"/>
                    <a:pt x="21600" y="203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1" name="Line"/>
            <p:cNvSpPr/>
            <p:nvPr/>
          </p:nvSpPr>
          <p:spPr>
            <a:xfrm>
              <a:off x="4081522" y="6961716"/>
              <a:ext cx="110395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1600" fill="norm" stroke="1" extrusionOk="0">
                  <a:moveTo>
                    <a:pt x="17588" y="0"/>
                  </a:moveTo>
                  <a:cubicBezTo>
                    <a:pt x="15958" y="4659"/>
                    <a:pt x="14328" y="9318"/>
                    <a:pt x="12698" y="12918"/>
                  </a:cubicBezTo>
                  <a:cubicBezTo>
                    <a:pt x="11067" y="16518"/>
                    <a:pt x="9437" y="19059"/>
                    <a:pt x="7603" y="20329"/>
                  </a:cubicBezTo>
                  <a:cubicBezTo>
                    <a:pt x="5769" y="21600"/>
                    <a:pt x="3731" y="21600"/>
                    <a:pt x="2509" y="20541"/>
                  </a:cubicBezTo>
                  <a:cubicBezTo>
                    <a:pt x="1286" y="19482"/>
                    <a:pt x="879" y="17365"/>
                    <a:pt x="471" y="15035"/>
                  </a:cubicBezTo>
                  <a:cubicBezTo>
                    <a:pt x="64" y="12706"/>
                    <a:pt x="-344" y="10165"/>
                    <a:pt x="471" y="8471"/>
                  </a:cubicBezTo>
                  <a:cubicBezTo>
                    <a:pt x="1286" y="6776"/>
                    <a:pt x="3324" y="5929"/>
                    <a:pt x="6177" y="7412"/>
                  </a:cubicBezTo>
                  <a:cubicBezTo>
                    <a:pt x="9030" y="8894"/>
                    <a:pt x="12698" y="12706"/>
                    <a:pt x="15347" y="15459"/>
                  </a:cubicBezTo>
                  <a:cubicBezTo>
                    <a:pt x="17996" y="18212"/>
                    <a:pt x="19626" y="19906"/>
                    <a:pt x="2125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2" name="Line"/>
            <p:cNvSpPr/>
            <p:nvPr/>
          </p:nvSpPr>
          <p:spPr>
            <a:xfrm>
              <a:off x="4210966" y="6929966"/>
              <a:ext cx="57151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4937"/>
                    <a:pt x="7200" y="9874"/>
                    <a:pt x="3600" y="13474"/>
                  </a:cubicBezTo>
                  <a:cubicBezTo>
                    <a:pt x="0" y="17074"/>
                    <a:pt x="0" y="1933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3" name="Line"/>
            <p:cNvSpPr/>
            <p:nvPr/>
          </p:nvSpPr>
          <p:spPr>
            <a:xfrm>
              <a:off x="4287166" y="7043703"/>
              <a:ext cx="114301" cy="101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5" fill="norm" stroke="1" extrusionOk="0">
                  <a:moveTo>
                    <a:pt x="0" y="1439"/>
                  </a:moveTo>
                  <a:cubicBezTo>
                    <a:pt x="2000" y="558"/>
                    <a:pt x="4000" y="-324"/>
                    <a:pt x="5600" y="117"/>
                  </a:cubicBezTo>
                  <a:cubicBezTo>
                    <a:pt x="7200" y="558"/>
                    <a:pt x="8400" y="2321"/>
                    <a:pt x="8600" y="4305"/>
                  </a:cubicBezTo>
                  <a:cubicBezTo>
                    <a:pt x="8800" y="6288"/>
                    <a:pt x="8000" y="8492"/>
                    <a:pt x="7000" y="10476"/>
                  </a:cubicBezTo>
                  <a:cubicBezTo>
                    <a:pt x="6000" y="12460"/>
                    <a:pt x="4800" y="14223"/>
                    <a:pt x="3400" y="15986"/>
                  </a:cubicBezTo>
                  <a:cubicBezTo>
                    <a:pt x="2000" y="17749"/>
                    <a:pt x="400" y="19513"/>
                    <a:pt x="1000" y="20394"/>
                  </a:cubicBezTo>
                  <a:cubicBezTo>
                    <a:pt x="1600" y="21276"/>
                    <a:pt x="4400" y="21276"/>
                    <a:pt x="8200" y="20835"/>
                  </a:cubicBezTo>
                  <a:cubicBezTo>
                    <a:pt x="12000" y="20394"/>
                    <a:pt x="16800" y="19513"/>
                    <a:pt x="21600" y="186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4" name="Line"/>
            <p:cNvSpPr/>
            <p:nvPr/>
          </p:nvSpPr>
          <p:spPr>
            <a:xfrm>
              <a:off x="4502431" y="6923616"/>
              <a:ext cx="127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5" name="Line"/>
            <p:cNvSpPr/>
            <p:nvPr/>
          </p:nvSpPr>
          <p:spPr>
            <a:xfrm>
              <a:off x="4670542" y="6772161"/>
              <a:ext cx="124625" cy="21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6" h="21386" fill="norm" stroke="1" extrusionOk="0">
                  <a:moveTo>
                    <a:pt x="21196" y="6761"/>
                  </a:moveTo>
                  <a:cubicBezTo>
                    <a:pt x="18676" y="4892"/>
                    <a:pt x="16156" y="3022"/>
                    <a:pt x="12916" y="1776"/>
                  </a:cubicBezTo>
                  <a:cubicBezTo>
                    <a:pt x="9676" y="530"/>
                    <a:pt x="5716" y="-93"/>
                    <a:pt x="3196" y="11"/>
                  </a:cubicBezTo>
                  <a:cubicBezTo>
                    <a:pt x="676" y="115"/>
                    <a:pt x="-404" y="945"/>
                    <a:pt x="136" y="2919"/>
                  </a:cubicBezTo>
                  <a:cubicBezTo>
                    <a:pt x="676" y="4892"/>
                    <a:pt x="2836" y="8007"/>
                    <a:pt x="5176" y="10292"/>
                  </a:cubicBezTo>
                  <a:cubicBezTo>
                    <a:pt x="7516" y="12576"/>
                    <a:pt x="10036" y="14030"/>
                    <a:pt x="11476" y="15484"/>
                  </a:cubicBezTo>
                  <a:cubicBezTo>
                    <a:pt x="12916" y="16938"/>
                    <a:pt x="13276" y="18392"/>
                    <a:pt x="12556" y="19430"/>
                  </a:cubicBezTo>
                  <a:cubicBezTo>
                    <a:pt x="11836" y="20469"/>
                    <a:pt x="10036" y="21092"/>
                    <a:pt x="7876" y="21299"/>
                  </a:cubicBezTo>
                  <a:cubicBezTo>
                    <a:pt x="5716" y="21507"/>
                    <a:pt x="3196" y="21299"/>
                    <a:pt x="676" y="210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6" name="Line"/>
            <p:cNvSpPr/>
            <p:nvPr/>
          </p:nvSpPr>
          <p:spPr>
            <a:xfrm>
              <a:off x="4776116" y="6814143"/>
              <a:ext cx="177801" cy="155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22" fill="norm" stroke="1" extrusionOk="0">
                  <a:moveTo>
                    <a:pt x="0" y="11289"/>
                  </a:moveTo>
                  <a:cubicBezTo>
                    <a:pt x="4371" y="10152"/>
                    <a:pt x="8743" y="9015"/>
                    <a:pt x="11443" y="7878"/>
                  </a:cubicBezTo>
                  <a:cubicBezTo>
                    <a:pt x="14143" y="6741"/>
                    <a:pt x="15171" y="5604"/>
                    <a:pt x="15814" y="4325"/>
                  </a:cubicBezTo>
                  <a:cubicBezTo>
                    <a:pt x="16457" y="3047"/>
                    <a:pt x="16714" y="1625"/>
                    <a:pt x="16071" y="773"/>
                  </a:cubicBezTo>
                  <a:cubicBezTo>
                    <a:pt x="15429" y="-80"/>
                    <a:pt x="13886" y="-364"/>
                    <a:pt x="12086" y="631"/>
                  </a:cubicBezTo>
                  <a:cubicBezTo>
                    <a:pt x="10286" y="1625"/>
                    <a:pt x="8229" y="3899"/>
                    <a:pt x="6557" y="6599"/>
                  </a:cubicBezTo>
                  <a:cubicBezTo>
                    <a:pt x="4886" y="9299"/>
                    <a:pt x="3600" y="12425"/>
                    <a:pt x="2957" y="14983"/>
                  </a:cubicBezTo>
                  <a:cubicBezTo>
                    <a:pt x="2314" y="17541"/>
                    <a:pt x="2314" y="19531"/>
                    <a:pt x="4757" y="20383"/>
                  </a:cubicBezTo>
                  <a:cubicBezTo>
                    <a:pt x="7200" y="21236"/>
                    <a:pt x="12086" y="20952"/>
                    <a:pt x="15300" y="20383"/>
                  </a:cubicBezTo>
                  <a:cubicBezTo>
                    <a:pt x="18514" y="19815"/>
                    <a:pt x="20057" y="18962"/>
                    <a:pt x="21600" y="181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7" name="Line"/>
            <p:cNvSpPr/>
            <p:nvPr/>
          </p:nvSpPr>
          <p:spPr>
            <a:xfrm>
              <a:off x="4768544" y="6537211"/>
              <a:ext cx="102823" cy="151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466" fill="norm" stroke="1" extrusionOk="0">
                  <a:moveTo>
                    <a:pt x="5545" y="4366"/>
                  </a:moveTo>
                  <a:cubicBezTo>
                    <a:pt x="4222" y="5866"/>
                    <a:pt x="2900" y="7366"/>
                    <a:pt x="1798" y="9316"/>
                  </a:cubicBezTo>
                  <a:cubicBezTo>
                    <a:pt x="696" y="11266"/>
                    <a:pt x="-186" y="13666"/>
                    <a:pt x="34" y="13966"/>
                  </a:cubicBezTo>
                  <a:cubicBezTo>
                    <a:pt x="255" y="14266"/>
                    <a:pt x="1577" y="12466"/>
                    <a:pt x="3341" y="10066"/>
                  </a:cubicBezTo>
                  <a:cubicBezTo>
                    <a:pt x="5104" y="7666"/>
                    <a:pt x="7308" y="4666"/>
                    <a:pt x="9292" y="2716"/>
                  </a:cubicBezTo>
                  <a:cubicBezTo>
                    <a:pt x="11275" y="766"/>
                    <a:pt x="13038" y="-134"/>
                    <a:pt x="14581" y="16"/>
                  </a:cubicBezTo>
                  <a:cubicBezTo>
                    <a:pt x="16124" y="166"/>
                    <a:pt x="17447" y="1366"/>
                    <a:pt x="18549" y="5116"/>
                  </a:cubicBezTo>
                  <a:cubicBezTo>
                    <a:pt x="19651" y="8866"/>
                    <a:pt x="20532" y="15166"/>
                    <a:pt x="21414" y="214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8" name="Line"/>
            <p:cNvSpPr/>
            <p:nvPr/>
          </p:nvSpPr>
          <p:spPr>
            <a:xfrm>
              <a:off x="1942813" y="6993466"/>
              <a:ext cx="185354" cy="205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600" fill="norm" stroke="1" extrusionOk="0">
                  <a:moveTo>
                    <a:pt x="11185" y="2672"/>
                  </a:moveTo>
                  <a:cubicBezTo>
                    <a:pt x="12412" y="1336"/>
                    <a:pt x="13639" y="0"/>
                    <a:pt x="13885" y="0"/>
                  </a:cubicBezTo>
                  <a:cubicBezTo>
                    <a:pt x="14130" y="0"/>
                    <a:pt x="13394" y="1336"/>
                    <a:pt x="11185" y="4342"/>
                  </a:cubicBezTo>
                  <a:cubicBezTo>
                    <a:pt x="8976" y="7348"/>
                    <a:pt x="5294" y="12025"/>
                    <a:pt x="3085" y="14808"/>
                  </a:cubicBezTo>
                  <a:cubicBezTo>
                    <a:pt x="876" y="17592"/>
                    <a:pt x="139" y="18482"/>
                    <a:pt x="17" y="19485"/>
                  </a:cubicBezTo>
                  <a:cubicBezTo>
                    <a:pt x="-106" y="20487"/>
                    <a:pt x="385" y="21600"/>
                    <a:pt x="3453" y="21600"/>
                  </a:cubicBezTo>
                  <a:cubicBezTo>
                    <a:pt x="6521" y="21600"/>
                    <a:pt x="12167" y="20487"/>
                    <a:pt x="15603" y="19819"/>
                  </a:cubicBezTo>
                  <a:cubicBezTo>
                    <a:pt x="19039" y="19151"/>
                    <a:pt x="20267" y="18928"/>
                    <a:pt x="21494" y="187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9" name="Line"/>
            <p:cNvSpPr/>
            <p:nvPr/>
          </p:nvSpPr>
          <p:spPr>
            <a:xfrm>
              <a:off x="1950366" y="7260166"/>
              <a:ext cx="1905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0" name="Line"/>
            <p:cNvSpPr/>
            <p:nvPr/>
          </p:nvSpPr>
          <p:spPr>
            <a:xfrm>
              <a:off x="906071" y="7092119"/>
              <a:ext cx="161646" cy="283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1287" fill="norm" stroke="1" extrusionOk="0">
                  <a:moveTo>
                    <a:pt x="13007" y="2127"/>
                  </a:moveTo>
                  <a:cubicBezTo>
                    <a:pt x="11605" y="1968"/>
                    <a:pt x="10202" y="1809"/>
                    <a:pt x="8940" y="2127"/>
                  </a:cubicBezTo>
                  <a:cubicBezTo>
                    <a:pt x="7678" y="2444"/>
                    <a:pt x="6555" y="3238"/>
                    <a:pt x="5153" y="5462"/>
                  </a:cubicBezTo>
                  <a:cubicBezTo>
                    <a:pt x="3750" y="7685"/>
                    <a:pt x="2067" y="11338"/>
                    <a:pt x="1085" y="13641"/>
                  </a:cubicBezTo>
                  <a:cubicBezTo>
                    <a:pt x="104" y="15944"/>
                    <a:pt x="-177" y="16897"/>
                    <a:pt x="104" y="17929"/>
                  </a:cubicBezTo>
                  <a:cubicBezTo>
                    <a:pt x="384" y="18962"/>
                    <a:pt x="1226" y="20074"/>
                    <a:pt x="2628" y="20709"/>
                  </a:cubicBezTo>
                  <a:cubicBezTo>
                    <a:pt x="4031" y="21344"/>
                    <a:pt x="5994" y="21503"/>
                    <a:pt x="8098" y="20947"/>
                  </a:cubicBezTo>
                  <a:cubicBezTo>
                    <a:pt x="10202" y="20391"/>
                    <a:pt x="12446" y="19121"/>
                    <a:pt x="14550" y="16977"/>
                  </a:cubicBezTo>
                  <a:cubicBezTo>
                    <a:pt x="16654" y="14832"/>
                    <a:pt x="18618" y="11815"/>
                    <a:pt x="19039" y="9115"/>
                  </a:cubicBezTo>
                  <a:cubicBezTo>
                    <a:pt x="19459" y="6415"/>
                    <a:pt x="18337" y="4032"/>
                    <a:pt x="17215" y="2603"/>
                  </a:cubicBezTo>
                  <a:cubicBezTo>
                    <a:pt x="16093" y="1174"/>
                    <a:pt x="14971" y="697"/>
                    <a:pt x="13709" y="379"/>
                  </a:cubicBezTo>
                  <a:cubicBezTo>
                    <a:pt x="12446" y="62"/>
                    <a:pt x="11044" y="-97"/>
                    <a:pt x="9781" y="62"/>
                  </a:cubicBezTo>
                  <a:cubicBezTo>
                    <a:pt x="8519" y="221"/>
                    <a:pt x="7397" y="697"/>
                    <a:pt x="6415" y="2047"/>
                  </a:cubicBezTo>
                  <a:cubicBezTo>
                    <a:pt x="5433" y="3397"/>
                    <a:pt x="4592" y="5621"/>
                    <a:pt x="4732" y="7765"/>
                  </a:cubicBezTo>
                  <a:cubicBezTo>
                    <a:pt x="4872" y="9909"/>
                    <a:pt x="5994" y="11974"/>
                    <a:pt x="8940" y="13006"/>
                  </a:cubicBezTo>
                  <a:cubicBezTo>
                    <a:pt x="11885" y="14038"/>
                    <a:pt x="16654" y="14038"/>
                    <a:pt x="21423" y="140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1" name="Line"/>
            <p:cNvSpPr/>
            <p:nvPr/>
          </p:nvSpPr>
          <p:spPr>
            <a:xfrm>
              <a:off x="1093116" y="7368116"/>
              <a:ext cx="63501" cy="6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63" fill="norm" stroke="1" extrusionOk="0">
                  <a:moveTo>
                    <a:pt x="15120" y="0"/>
                  </a:moveTo>
                  <a:cubicBezTo>
                    <a:pt x="11520" y="1350"/>
                    <a:pt x="7920" y="2700"/>
                    <a:pt x="5040" y="5062"/>
                  </a:cubicBezTo>
                  <a:cubicBezTo>
                    <a:pt x="2160" y="7425"/>
                    <a:pt x="0" y="10800"/>
                    <a:pt x="0" y="13838"/>
                  </a:cubicBezTo>
                  <a:cubicBezTo>
                    <a:pt x="0" y="16875"/>
                    <a:pt x="2160" y="19575"/>
                    <a:pt x="5400" y="20588"/>
                  </a:cubicBezTo>
                  <a:cubicBezTo>
                    <a:pt x="8640" y="21600"/>
                    <a:pt x="12960" y="20925"/>
                    <a:pt x="16200" y="19237"/>
                  </a:cubicBezTo>
                  <a:cubicBezTo>
                    <a:pt x="19440" y="17550"/>
                    <a:pt x="21600" y="14850"/>
                    <a:pt x="21600" y="12150"/>
                  </a:cubicBezTo>
                  <a:cubicBezTo>
                    <a:pt x="21600" y="9450"/>
                    <a:pt x="19440" y="6750"/>
                    <a:pt x="16200" y="5062"/>
                  </a:cubicBezTo>
                  <a:cubicBezTo>
                    <a:pt x="12960" y="3375"/>
                    <a:pt x="8640" y="2700"/>
                    <a:pt x="4320" y="20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2" name="Line"/>
            <p:cNvSpPr/>
            <p:nvPr/>
          </p:nvSpPr>
          <p:spPr>
            <a:xfrm>
              <a:off x="1220116" y="7241116"/>
              <a:ext cx="952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440" y="15840"/>
                    <a:pt x="2880" y="10080"/>
                    <a:pt x="6480" y="6480"/>
                  </a:cubicBezTo>
                  <a:cubicBezTo>
                    <a:pt x="10080" y="2880"/>
                    <a:pt x="15840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3" name="Line"/>
            <p:cNvSpPr/>
            <p:nvPr/>
          </p:nvSpPr>
          <p:spPr>
            <a:xfrm>
              <a:off x="1353466" y="7105459"/>
              <a:ext cx="130265" cy="217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333" fill="norm" stroke="1" extrusionOk="0">
                  <a:moveTo>
                    <a:pt x="0" y="5834"/>
                  </a:moveTo>
                  <a:cubicBezTo>
                    <a:pt x="3135" y="4588"/>
                    <a:pt x="6271" y="3342"/>
                    <a:pt x="9232" y="2407"/>
                  </a:cubicBezTo>
                  <a:cubicBezTo>
                    <a:pt x="12194" y="1473"/>
                    <a:pt x="14981" y="849"/>
                    <a:pt x="17245" y="434"/>
                  </a:cubicBezTo>
                  <a:cubicBezTo>
                    <a:pt x="19510" y="19"/>
                    <a:pt x="21252" y="-189"/>
                    <a:pt x="21426" y="226"/>
                  </a:cubicBezTo>
                  <a:cubicBezTo>
                    <a:pt x="21600" y="642"/>
                    <a:pt x="20206" y="1680"/>
                    <a:pt x="17594" y="4380"/>
                  </a:cubicBezTo>
                  <a:cubicBezTo>
                    <a:pt x="14981" y="7080"/>
                    <a:pt x="11148" y="11442"/>
                    <a:pt x="8710" y="14038"/>
                  </a:cubicBezTo>
                  <a:cubicBezTo>
                    <a:pt x="6271" y="16634"/>
                    <a:pt x="5226" y="17465"/>
                    <a:pt x="4355" y="18399"/>
                  </a:cubicBezTo>
                  <a:cubicBezTo>
                    <a:pt x="3484" y="19334"/>
                    <a:pt x="2787" y="20373"/>
                    <a:pt x="3310" y="20892"/>
                  </a:cubicBezTo>
                  <a:cubicBezTo>
                    <a:pt x="3832" y="21411"/>
                    <a:pt x="5574" y="21411"/>
                    <a:pt x="8535" y="21203"/>
                  </a:cubicBezTo>
                  <a:cubicBezTo>
                    <a:pt x="11497" y="20996"/>
                    <a:pt x="15677" y="20580"/>
                    <a:pt x="19858" y="201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4" name="Line"/>
            <p:cNvSpPr/>
            <p:nvPr/>
          </p:nvSpPr>
          <p:spPr>
            <a:xfrm>
              <a:off x="1456009" y="7298266"/>
              <a:ext cx="87958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600" fill="norm" stroke="1" extrusionOk="0">
                  <a:moveTo>
                    <a:pt x="16742" y="0"/>
                  </a:moveTo>
                  <a:cubicBezTo>
                    <a:pt x="14685" y="5280"/>
                    <a:pt x="12628" y="10560"/>
                    <a:pt x="10571" y="13920"/>
                  </a:cubicBezTo>
                  <a:cubicBezTo>
                    <a:pt x="8514" y="17280"/>
                    <a:pt x="6457" y="18720"/>
                    <a:pt x="4400" y="18720"/>
                  </a:cubicBezTo>
                  <a:cubicBezTo>
                    <a:pt x="2342" y="18720"/>
                    <a:pt x="285" y="17280"/>
                    <a:pt x="28" y="15600"/>
                  </a:cubicBezTo>
                  <a:cubicBezTo>
                    <a:pt x="-229" y="13920"/>
                    <a:pt x="1314" y="12000"/>
                    <a:pt x="3628" y="11760"/>
                  </a:cubicBezTo>
                  <a:cubicBezTo>
                    <a:pt x="5942" y="11520"/>
                    <a:pt x="9028" y="12960"/>
                    <a:pt x="12114" y="14880"/>
                  </a:cubicBezTo>
                  <a:cubicBezTo>
                    <a:pt x="15200" y="16800"/>
                    <a:pt x="18285" y="19200"/>
                    <a:pt x="2137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5" name="Line"/>
            <p:cNvSpPr/>
            <p:nvPr/>
          </p:nvSpPr>
          <p:spPr>
            <a:xfrm>
              <a:off x="1550316" y="7330016"/>
              <a:ext cx="3810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600" y="3000"/>
                    <a:pt x="9600" y="6000"/>
                    <a:pt x="6000" y="9600"/>
                  </a:cubicBezTo>
                  <a:cubicBezTo>
                    <a:pt x="2400" y="13200"/>
                    <a:pt x="1200" y="17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6" name="Line"/>
            <p:cNvSpPr/>
            <p:nvPr/>
          </p:nvSpPr>
          <p:spPr>
            <a:xfrm>
              <a:off x="1607466" y="7387166"/>
              <a:ext cx="88901" cy="842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74" fill="norm" stroke="1" extrusionOk="0">
                  <a:moveTo>
                    <a:pt x="0" y="0"/>
                  </a:moveTo>
                  <a:cubicBezTo>
                    <a:pt x="2571" y="1054"/>
                    <a:pt x="5143" y="2107"/>
                    <a:pt x="6429" y="3951"/>
                  </a:cubicBezTo>
                  <a:cubicBezTo>
                    <a:pt x="7714" y="5795"/>
                    <a:pt x="7714" y="8429"/>
                    <a:pt x="6171" y="11590"/>
                  </a:cubicBezTo>
                  <a:cubicBezTo>
                    <a:pt x="4629" y="14751"/>
                    <a:pt x="1543" y="18439"/>
                    <a:pt x="1543" y="20020"/>
                  </a:cubicBezTo>
                  <a:cubicBezTo>
                    <a:pt x="1543" y="21600"/>
                    <a:pt x="4629" y="21073"/>
                    <a:pt x="8486" y="19493"/>
                  </a:cubicBezTo>
                  <a:cubicBezTo>
                    <a:pt x="12343" y="17912"/>
                    <a:pt x="16971" y="15278"/>
                    <a:pt x="21600" y="126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7" name="Line"/>
            <p:cNvSpPr/>
            <p:nvPr/>
          </p:nvSpPr>
          <p:spPr>
            <a:xfrm>
              <a:off x="1667936" y="7064496"/>
              <a:ext cx="80450" cy="208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4" h="21321" fill="norm" stroke="1" extrusionOk="0">
                  <a:moveTo>
                    <a:pt x="15353" y="3120"/>
                  </a:moveTo>
                  <a:cubicBezTo>
                    <a:pt x="15353" y="2040"/>
                    <a:pt x="15353" y="960"/>
                    <a:pt x="14003" y="420"/>
                  </a:cubicBezTo>
                  <a:cubicBezTo>
                    <a:pt x="12653" y="-120"/>
                    <a:pt x="9953" y="-120"/>
                    <a:pt x="7793" y="312"/>
                  </a:cubicBezTo>
                  <a:cubicBezTo>
                    <a:pt x="5633" y="744"/>
                    <a:pt x="4013" y="1608"/>
                    <a:pt x="2393" y="3228"/>
                  </a:cubicBezTo>
                  <a:cubicBezTo>
                    <a:pt x="773" y="4848"/>
                    <a:pt x="-847" y="7224"/>
                    <a:pt x="503" y="9060"/>
                  </a:cubicBezTo>
                  <a:cubicBezTo>
                    <a:pt x="1853" y="10896"/>
                    <a:pt x="6173" y="12192"/>
                    <a:pt x="9683" y="13272"/>
                  </a:cubicBezTo>
                  <a:cubicBezTo>
                    <a:pt x="13193" y="14352"/>
                    <a:pt x="15893" y="15216"/>
                    <a:pt x="17783" y="16188"/>
                  </a:cubicBezTo>
                  <a:cubicBezTo>
                    <a:pt x="19673" y="17160"/>
                    <a:pt x="20753" y="18240"/>
                    <a:pt x="20483" y="19212"/>
                  </a:cubicBezTo>
                  <a:cubicBezTo>
                    <a:pt x="20213" y="20184"/>
                    <a:pt x="18593" y="21048"/>
                    <a:pt x="16433" y="21264"/>
                  </a:cubicBezTo>
                  <a:cubicBezTo>
                    <a:pt x="14273" y="21480"/>
                    <a:pt x="11573" y="21048"/>
                    <a:pt x="8873" y="206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8" name="Line"/>
            <p:cNvSpPr/>
            <p:nvPr/>
          </p:nvSpPr>
          <p:spPr>
            <a:xfrm>
              <a:off x="1766216" y="7106920"/>
              <a:ext cx="107951" cy="123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24" fill="norm" stroke="1" extrusionOk="0">
                  <a:moveTo>
                    <a:pt x="0" y="10944"/>
                  </a:moveTo>
                  <a:cubicBezTo>
                    <a:pt x="2118" y="10944"/>
                    <a:pt x="4235" y="10944"/>
                    <a:pt x="6353" y="10584"/>
                  </a:cubicBezTo>
                  <a:cubicBezTo>
                    <a:pt x="8471" y="10224"/>
                    <a:pt x="10588" y="9504"/>
                    <a:pt x="12071" y="7524"/>
                  </a:cubicBezTo>
                  <a:cubicBezTo>
                    <a:pt x="13553" y="5544"/>
                    <a:pt x="14400" y="2304"/>
                    <a:pt x="13765" y="864"/>
                  </a:cubicBezTo>
                  <a:cubicBezTo>
                    <a:pt x="13129" y="-576"/>
                    <a:pt x="11012" y="-216"/>
                    <a:pt x="8682" y="1944"/>
                  </a:cubicBezTo>
                  <a:cubicBezTo>
                    <a:pt x="6353" y="4104"/>
                    <a:pt x="3812" y="8064"/>
                    <a:pt x="2329" y="11304"/>
                  </a:cubicBezTo>
                  <a:cubicBezTo>
                    <a:pt x="847" y="14544"/>
                    <a:pt x="424" y="17064"/>
                    <a:pt x="1694" y="18684"/>
                  </a:cubicBezTo>
                  <a:cubicBezTo>
                    <a:pt x="2965" y="20304"/>
                    <a:pt x="5929" y="21024"/>
                    <a:pt x="9529" y="21024"/>
                  </a:cubicBezTo>
                  <a:cubicBezTo>
                    <a:pt x="13129" y="21024"/>
                    <a:pt x="17365" y="20304"/>
                    <a:pt x="21600" y="195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9" name="Line"/>
            <p:cNvSpPr/>
            <p:nvPr/>
          </p:nvSpPr>
          <p:spPr>
            <a:xfrm>
              <a:off x="1728116" y="6876872"/>
              <a:ext cx="95251" cy="74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82" fill="norm" stroke="1" extrusionOk="0">
                  <a:moveTo>
                    <a:pt x="0" y="5887"/>
                  </a:moveTo>
                  <a:cubicBezTo>
                    <a:pt x="0" y="8806"/>
                    <a:pt x="0" y="11725"/>
                    <a:pt x="0" y="14644"/>
                  </a:cubicBezTo>
                  <a:cubicBezTo>
                    <a:pt x="0" y="17563"/>
                    <a:pt x="0" y="20482"/>
                    <a:pt x="0" y="20482"/>
                  </a:cubicBezTo>
                  <a:cubicBezTo>
                    <a:pt x="0" y="20482"/>
                    <a:pt x="0" y="17563"/>
                    <a:pt x="240" y="14644"/>
                  </a:cubicBezTo>
                  <a:cubicBezTo>
                    <a:pt x="480" y="11725"/>
                    <a:pt x="960" y="8806"/>
                    <a:pt x="1920" y="5596"/>
                  </a:cubicBezTo>
                  <a:cubicBezTo>
                    <a:pt x="2880" y="2385"/>
                    <a:pt x="4320" y="-1118"/>
                    <a:pt x="7680" y="341"/>
                  </a:cubicBezTo>
                  <a:cubicBezTo>
                    <a:pt x="11040" y="1801"/>
                    <a:pt x="16320" y="8223"/>
                    <a:pt x="21600" y="146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660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2701" y="6570972"/>
              <a:ext cx="236844" cy="351992"/>
            </a:xfrm>
            <a:prstGeom prst="rect">
              <a:avLst/>
            </a:prstGeom>
            <a:effectLst/>
          </p:spPr>
        </p:pic>
        <p:pic>
          <p:nvPicPr>
            <p:cNvPr id="2662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917560" y="2422687"/>
              <a:ext cx="155665" cy="591642"/>
            </a:xfrm>
            <a:prstGeom prst="rect">
              <a:avLst/>
            </a:prstGeom>
            <a:effectLst/>
          </p:spPr>
        </p:pic>
        <p:pic>
          <p:nvPicPr>
            <p:cNvPr id="2664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9036966" y="2764366"/>
              <a:ext cx="215901" cy="260258"/>
            </a:xfrm>
            <a:prstGeom prst="rect">
              <a:avLst/>
            </a:prstGeom>
            <a:effectLst/>
          </p:spPr>
        </p:pic>
        <p:pic>
          <p:nvPicPr>
            <p:cNvPr id="2666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9379844" y="2515365"/>
              <a:ext cx="247673" cy="528402"/>
            </a:xfrm>
            <a:prstGeom prst="rect">
              <a:avLst/>
            </a:prstGeom>
            <a:effectLst/>
          </p:spPr>
        </p:pic>
        <p:pic>
          <p:nvPicPr>
            <p:cNvPr id="2668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9746908" y="2602376"/>
              <a:ext cx="331459" cy="427951"/>
            </a:xfrm>
            <a:prstGeom prst="rect">
              <a:avLst/>
            </a:prstGeom>
            <a:effectLst/>
          </p:spPr>
        </p:pic>
        <p:pic>
          <p:nvPicPr>
            <p:cNvPr id="2670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9841773" y="2379133"/>
              <a:ext cx="185794" cy="156634"/>
            </a:xfrm>
            <a:prstGeom prst="rect">
              <a:avLst/>
            </a:prstGeom>
            <a:effectLst/>
          </p:spPr>
        </p:pic>
        <p:pic>
          <p:nvPicPr>
            <p:cNvPr id="2672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0174118" y="2661166"/>
              <a:ext cx="234449" cy="326055"/>
            </a:xfrm>
            <a:prstGeom prst="rect">
              <a:avLst/>
            </a:prstGeom>
            <a:effectLst/>
          </p:spPr>
        </p:pic>
        <p:pic>
          <p:nvPicPr>
            <p:cNvPr id="2674" name="Line Line" descr="Line 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0173616" y="2827866"/>
              <a:ext cx="247651" cy="57151"/>
            </a:xfrm>
            <a:prstGeom prst="rect">
              <a:avLst/>
            </a:prstGeom>
            <a:effectLst/>
          </p:spPr>
        </p:pic>
        <p:pic>
          <p:nvPicPr>
            <p:cNvPr id="2676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0635943" y="2457522"/>
              <a:ext cx="251318" cy="630695"/>
            </a:xfrm>
            <a:prstGeom prst="rect">
              <a:avLst/>
            </a:prstGeom>
            <a:effectLst/>
          </p:spPr>
        </p:pic>
        <p:pic>
          <p:nvPicPr>
            <p:cNvPr id="2678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0875202" y="2643444"/>
              <a:ext cx="238215" cy="362190"/>
            </a:xfrm>
            <a:prstGeom prst="rect">
              <a:avLst/>
            </a:prstGeom>
            <a:effectLst/>
          </p:spPr>
        </p:pic>
        <p:pic>
          <p:nvPicPr>
            <p:cNvPr id="2680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1101999" y="2935816"/>
              <a:ext cx="170168" cy="180004"/>
            </a:xfrm>
            <a:prstGeom prst="rect">
              <a:avLst/>
            </a:prstGeom>
            <a:effectLst/>
          </p:spPr>
        </p:pic>
        <p:pic>
          <p:nvPicPr>
            <p:cNvPr id="2682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1342016" y="2980266"/>
              <a:ext cx="82551" cy="171451"/>
            </a:xfrm>
            <a:prstGeom prst="rect">
              <a:avLst/>
            </a:prstGeom>
            <a:effectLst/>
          </p:spPr>
        </p:pic>
        <p:pic>
          <p:nvPicPr>
            <p:cNvPr id="2684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1558974" y="2592628"/>
              <a:ext cx="284693" cy="451935"/>
            </a:xfrm>
            <a:prstGeom prst="rect">
              <a:avLst/>
            </a:prstGeom>
            <a:effectLst/>
          </p:spPr>
        </p:pic>
        <p:pic>
          <p:nvPicPr>
            <p:cNvPr id="2686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1815297" y="2894293"/>
              <a:ext cx="199820" cy="303003"/>
            </a:xfrm>
            <a:prstGeom prst="rect">
              <a:avLst/>
            </a:prstGeom>
            <a:effectLst/>
          </p:spPr>
        </p:pic>
        <p:pic>
          <p:nvPicPr>
            <p:cNvPr id="2688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11951616" y="2592866"/>
              <a:ext cx="183646" cy="548595"/>
            </a:xfrm>
            <a:prstGeom prst="rect">
              <a:avLst/>
            </a:prstGeom>
            <a:effectLst/>
          </p:spPr>
        </p:pic>
        <p:pic>
          <p:nvPicPr>
            <p:cNvPr id="2690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12097666" y="2465916"/>
              <a:ext cx="212910" cy="711201"/>
            </a:xfrm>
            <a:prstGeom prst="rect">
              <a:avLst/>
            </a:prstGeom>
            <a:effectLst/>
          </p:spPr>
        </p:pic>
      </p:grpSp>
      <p:grpSp>
        <p:nvGrpSpPr>
          <p:cNvPr id="2786" name="Drawing"/>
          <p:cNvGrpSpPr/>
          <p:nvPr/>
        </p:nvGrpSpPr>
        <p:grpSpPr>
          <a:xfrm>
            <a:off x="756155" y="4629150"/>
            <a:ext cx="12216896" cy="4463493"/>
            <a:chOff x="-12700" y="0"/>
            <a:chExt cx="12216894" cy="4463492"/>
          </a:xfrm>
        </p:grpSpPr>
        <p:sp>
          <p:nvSpPr>
            <p:cNvPr id="2693" name="Line"/>
            <p:cNvSpPr/>
            <p:nvPr/>
          </p:nvSpPr>
          <p:spPr>
            <a:xfrm>
              <a:off x="5676394" y="2444750"/>
              <a:ext cx="5314951" cy="209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10" y="20073"/>
                    <a:pt x="619" y="18545"/>
                    <a:pt x="916" y="17345"/>
                  </a:cubicBezTo>
                  <a:cubicBezTo>
                    <a:pt x="1213" y="16145"/>
                    <a:pt x="1497" y="15273"/>
                    <a:pt x="1794" y="14509"/>
                  </a:cubicBezTo>
                  <a:cubicBezTo>
                    <a:pt x="2090" y="13745"/>
                    <a:pt x="2400" y="13091"/>
                    <a:pt x="2740" y="12436"/>
                  </a:cubicBezTo>
                  <a:cubicBezTo>
                    <a:pt x="3080" y="11782"/>
                    <a:pt x="3449" y="11127"/>
                    <a:pt x="3798" y="10473"/>
                  </a:cubicBezTo>
                  <a:cubicBezTo>
                    <a:pt x="4146" y="9818"/>
                    <a:pt x="4473" y="9164"/>
                    <a:pt x="4817" y="8509"/>
                  </a:cubicBezTo>
                  <a:cubicBezTo>
                    <a:pt x="5161" y="7855"/>
                    <a:pt x="5523" y="7200"/>
                    <a:pt x="5837" y="6655"/>
                  </a:cubicBezTo>
                  <a:cubicBezTo>
                    <a:pt x="6151" y="6109"/>
                    <a:pt x="6417" y="5673"/>
                    <a:pt x="6692" y="5345"/>
                  </a:cubicBezTo>
                  <a:cubicBezTo>
                    <a:pt x="6968" y="5018"/>
                    <a:pt x="7252" y="4800"/>
                    <a:pt x="7531" y="4582"/>
                  </a:cubicBezTo>
                  <a:cubicBezTo>
                    <a:pt x="7811" y="4364"/>
                    <a:pt x="8086" y="4145"/>
                    <a:pt x="8370" y="3927"/>
                  </a:cubicBezTo>
                  <a:cubicBezTo>
                    <a:pt x="8654" y="3709"/>
                    <a:pt x="8946" y="3491"/>
                    <a:pt x="9260" y="3382"/>
                  </a:cubicBezTo>
                  <a:cubicBezTo>
                    <a:pt x="9574" y="3273"/>
                    <a:pt x="9910" y="3273"/>
                    <a:pt x="10224" y="3164"/>
                  </a:cubicBezTo>
                  <a:cubicBezTo>
                    <a:pt x="10538" y="3055"/>
                    <a:pt x="10830" y="2836"/>
                    <a:pt x="11140" y="2618"/>
                  </a:cubicBezTo>
                  <a:cubicBezTo>
                    <a:pt x="11449" y="2400"/>
                    <a:pt x="11776" y="2182"/>
                    <a:pt x="12090" y="2073"/>
                  </a:cubicBezTo>
                  <a:cubicBezTo>
                    <a:pt x="12404" y="1964"/>
                    <a:pt x="12705" y="1964"/>
                    <a:pt x="13015" y="1855"/>
                  </a:cubicBezTo>
                  <a:cubicBezTo>
                    <a:pt x="13325" y="1745"/>
                    <a:pt x="13643" y="1527"/>
                    <a:pt x="13948" y="1418"/>
                  </a:cubicBezTo>
                  <a:cubicBezTo>
                    <a:pt x="14254" y="1309"/>
                    <a:pt x="14546" y="1309"/>
                    <a:pt x="14852" y="1200"/>
                  </a:cubicBezTo>
                  <a:cubicBezTo>
                    <a:pt x="15157" y="1091"/>
                    <a:pt x="15475" y="873"/>
                    <a:pt x="15776" y="764"/>
                  </a:cubicBezTo>
                  <a:cubicBezTo>
                    <a:pt x="16077" y="655"/>
                    <a:pt x="16361" y="655"/>
                    <a:pt x="16649" y="545"/>
                  </a:cubicBezTo>
                  <a:cubicBezTo>
                    <a:pt x="16938" y="436"/>
                    <a:pt x="17230" y="218"/>
                    <a:pt x="17570" y="109"/>
                  </a:cubicBezTo>
                  <a:cubicBezTo>
                    <a:pt x="17910" y="0"/>
                    <a:pt x="18297" y="0"/>
                    <a:pt x="18649" y="0"/>
                  </a:cubicBezTo>
                  <a:cubicBezTo>
                    <a:pt x="19002" y="0"/>
                    <a:pt x="19320" y="0"/>
                    <a:pt x="19643" y="218"/>
                  </a:cubicBezTo>
                  <a:cubicBezTo>
                    <a:pt x="19966" y="436"/>
                    <a:pt x="20292" y="873"/>
                    <a:pt x="20619" y="1745"/>
                  </a:cubicBezTo>
                  <a:cubicBezTo>
                    <a:pt x="20946" y="2618"/>
                    <a:pt x="21273" y="3927"/>
                    <a:pt x="21600" y="52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4" name="Line"/>
            <p:cNvSpPr/>
            <p:nvPr/>
          </p:nvSpPr>
          <p:spPr>
            <a:xfrm>
              <a:off x="5612894" y="461242"/>
              <a:ext cx="6591301" cy="1996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9" fill="norm" stroke="1" extrusionOk="0">
                  <a:moveTo>
                    <a:pt x="0" y="20687"/>
                  </a:moveTo>
                  <a:cubicBezTo>
                    <a:pt x="125" y="20618"/>
                    <a:pt x="250" y="20549"/>
                    <a:pt x="368" y="20481"/>
                  </a:cubicBezTo>
                  <a:cubicBezTo>
                    <a:pt x="486" y="20412"/>
                    <a:pt x="597" y="20343"/>
                    <a:pt x="753" y="20183"/>
                  </a:cubicBezTo>
                  <a:cubicBezTo>
                    <a:pt x="909" y="20023"/>
                    <a:pt x="1110" y="19771"/>
                    <a:pt x="1325" y="19497"/>
                  </a:cubicBezTo>
                  <a:cubicBezTo>
                    <a:pt x="1540" y="19222"/>
                    <a:pt x="1769" y="18925"/>
                    <a:pt x="1960" y="18650"/>
                  </a:cubicBezTo>
                  <a:cubicBezTo>
                    <a:pt x="2150" y="18376"/>
                    <a:pt x="2303" y="18124"/>
                    <a:pt x="2473" y="17838"/>
                  </a:cubicBezTo>
                  <a:cubicBezTo>
                    <a:pt x="2643" y="17552"/>
                    <a:pt x="2830" y="17232"/>
                    <a:pt x="3028" y="16865"/>
                  </a:cubicBezTo>
                  <a:cubicBezTo>
                    <a:pt x="3225" y="16499"/>
                    <a:pt x="3434" y="16087"/>
                    <a:pt x="3635" y="15630"/>
                  </a:cubicBezTo>
                  <a:cubicBezTo>
                    <a:pt x="3836" y="15172"/>
                    <a:pt x="4030" y="14669"/>
                    <a:pt x="4214" y="14154"/>
                  </a:cubicBezTo>
                  <a:cubicBezTo>
                    <a:pt x="4398" y="13639"/>
                    <a:pt x="4571" y="13113"/>
                    <a:pt x="4745" y="12644"/>
                  </a:cubicBezTo>
                  <a:cubicBezTo>
                    <a:pt x="4918" y="12175"/>
                    <a:pt x="5091" y="11763"/>
                    <a:pt x="5265" y="11328"/>
                  </a:cubicBezTo>
                  <a:cubicBezTo>
                    <a:pt x="5438" y="10893"/>
                    <a:pt x="5612" y="10436"/>
                    <a:pt x="5771" y="9932"/>
                  </a:cubicBezTo>
                  <a:cubicBezTo>
                    <a:pt x="5931" y="9429"/>
                    <a:pt x="6076" y="8880"/>
                    <a:pt x="6212" y="8331"/>
                  </a:cubicBezTo>
                  <a:cubicBezTo>
                    <a:pt x="6347" y="7782"/>
                    <a:pt x="6472" y="7232"/>
                    <a:pt x="6583" y="6729"/>
                  </a:cubicBezTo>
                  <a:cubicBezTo>
                    <a:pt x="6694" y="6226"/>
                    <a:pt x="6791" y="5768"/>
                    <a:pt x="6919" y="5299"/>
                  </a:cubicBezTo>
                  <a:cubicBezTo>
                    <a:pt x="7047" y="4830"/>
                    <a:pt x="7207" y="4349"/>
                    <a:pt x="7353" y="3915"/>
                  </a:cubicBezTo>
                  <a:cubicBezTo>
                    <a:pt x="7498" y="3480"/>
                    <a:pt x="7630" y="3091"/>
                    <a:pt x="7790" y="2725"/>
                  </a:cubicBezTo>
                  <a:cubicBezTo>
                    <a:pt x="7949" y="2359"/>
                    <a:pt x="8136" y="2015"/>
                    <a:pt x="8327" y="1707"/>
                  </a:cubicBezTo>
                  <a:cubicBezTo>
                    <a:pt x="8518" y="1398"/>
                    <a:pt x="8712" y="1123"/>
                    <a:pt x="8924" y="883"/>
                  </a:cubicBezTo>
                  <a:cubicBezTo>
                    <a:pt x="9135" y="643"/>
                    <a:pt x="9364" y="437"/>
                    <a:pt x="9569" y="299"/>
                  </a:cubicBezTo>
                  <a:cubicBezTo>
                    <a:pt x="9773" y="162"/>
                    <a:pt x="9954" y="93"/>
                    <a:pt x="10151" y="48"/>
                  </a:cubicBezTo>
                  <a:cubicBezTo>
                    <a:pt x="10349" y="2"/>
                    <a:pt x="10564" y="-21"/>
                    <a:pt x="10741" y="25"/>
                  </a:cubicBezTo>
                  <a:cubicBezTo>
                    <a:pt x="10918" y="71"/>
                    <a:pt x="11057" y="185"/>
                    <a:pt x="11237" y="425"/>
                  </a:cubicBezTo>
                  <a:cubicBezTo>
                    <a:pt x="11417" y="665"/>
                    <a:pt x="11639" y="1032"/>
                    <a:pt x="11844" y="1386"/>
                  </a:cubicBezTo>
                  <a:cubicBezTo>
                    <a:pt x="12049" y="1741"/>
                    <a:pt x="12236" y="2084"/>
                    <a:pt x="12382" y="2370"/>
                  </a:cubicBezTo>
                  <a:cubicBezTo>
                    <a:pt x="12527" y="2656"/>
                    <a:pt x="12631" y="2885"/>
                    <a:pt x="12794" y="3228"/>
                  </a:cubicBezTo>
                  <a:cubicBezTo>
                    <a:pt x="12957" y="3571"/>
                    <a:pt x="13179" y="4029"/>
                    <a:pt x="13363" y="4498"/>
                  </a:cubicBezTo>
                  <a:cubicBezTo>
                    <a:pt x="13547" y="4967"/>
                    <a:pt x="13692" y="5448"/>
                    <a:pt x="13842" y="5894"/>
                  </a:cubicBezTo>
                  <a:cubicBezTo>
                    <a:pt x="13991" y="6340"/>
                    <a:pt x="14143" y="6752"/>
                    <a:pt x="14289" y="7198"/>
                  </a:cubicBezTo>
                  <a:cubicBezTo>
                    <a:pt x="14435" y="7644"/>
                    <a:pt x="14573" y="8125"/>
                    <a:pt x="14705" y="8537"/>
                  </a:cubicBezTo>
                  <a:cubicBezTo>
                    <a:pt x="14837" y="8948"/>
                    <a:pt x="14962" y="9292"/>
                    <a:pt x="15087" y="9681"/>
                  </a:cubicBezTo>
                  <a:cubicBezTo>
                    <a:pt x="15212" y="10070"/>
                    <a:pt x="15336" y="10504"/>
                    <a:pt x="15482" y="11031"/>
                  </a:cubicBezTo>
                  <a:cubicBezTo>
                    <a:pt x="15628" y="11557"/>
                    <a:pt x="15794" y="12175"/>
                    <a:pt x="15916" y="12712"/>
                  </a:cubicBezTo>
                  <a:cubicBezTo>
                    <a:pt x="16037" y="13250"/>
                    <a:pt x="16113" y="13708"/>
                    <a:pt x="16214" y="14268"/>
                  </a:cubicBezTo>
                  <a:cubicBezTo>
                    <a:pt x="16314" y="14829"/>
                    <a:pt x="16439" y="15493"/>
                    <a:pt x="16557" y="16019"/>
                  </a:cubicBezTo>
                  <a:cubicBezTo>
                    <a:pt x="16675" y="16545"/>
                    <a:pt x="16786" y="16934"/>
                    <a:pt x="16925" y="17335"/>
                  </a:cubicBezTo>
                  <a:cubicBezTo>
                    <a:pt x="17064" y="17735"/>
                    <a:pt x="17230" y="18147"/>
                    <a:pt x="17424" y="18524"/>
                  </a:cubicBezTo>
                  <a:cubicBezTo>
                    <a:pt x="17618" y="18902"/>
                    <a:pt x="17840" y="19245"/>
                    <a:pt x="18038" y="19485"/>
                  </a:cubicBezTo>
                  <a:cubicBezTo>
                    <a:pt x="18236" y="19726"/>
                    <a:pt x="18409" y="19863"/>
                    <a:pt x="18579" y="20000"/>
                  </a:cubicBezTo>
                  <a:cubicBezTo>
                    <a:pt x="18749" y="20137"/>
                    <a:pt x="18916" y="20275"/>
                    <a:pt x="19127" y="20423"/>
                  </a:cubicBezTo>
                  <a:cubicBezTo>
                    <a:pt x="19339" y="20572"/>
                    <a:pt x="19595" y="20732"/>
                    <a:pt x="19845" y="20870"/>
                  </a:cubicBezTo>
                  <a:cubicBezTo>
                    <a:pt x="20095" y="21007"/>
                    <a:pt x="20338" y="21121"/>
                    <a:pt x="20570" y="21213"/>
                  </a:cubicBezTo>
                  <a:cubicBezTo>
                    <a:pt x="20802" y="21304"/>
                    <a:pt x="21024" y="21373"/>
                    <a:pt x="21194" y="21430"/>
                  </a:cubicBezTo>
                  <a:cubicBezTo>
                    <a:pt x="21364" y="21487"/>
                    <a:pt x="21482" y="21533"/>
                    <a:pt x="21600" y="215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5" name="Line"/>
            <p:cNvSpPr/>
            <p:nvPr/>
          </p:nvSpPr>
          <p:spPr>
            <a:xfrm>
              <a:off x="10896094" y="2495550"/>
              <a:ext cx="1308101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118" y="600"/>
                    <a:pt x="2237" y="1200"/>
                    <a:pt x="3390" y="2700"/>
                  </a:cubicBezTo>
                  <a:cubicBezTo>
                    <a:pt x="4544" y="4200"/>
                    <a:pt x="5732" y="6600"/>
                    <a:pt x="6903" y="8700"/>
                  </a:cubicBezTo>
                  <a:cubicBezTo>
                    <a:pt x="8074" y="10800"/>
                    <a:pt x="9227" y="12600"/>
                    <a:pt x="10468" y="14100"/>
                  </a:cubicBezTo>
                  <a:cubicBezTo>
                    <a:pt x="11709" y="15600"/>
                    <a:pt x="13037" y="16800"/>
                    <a:pt x="14295" y="17700"/>
                  </a:cubicBezTo>
                  <a:cubicBezTo>
                    <a:pt x="15553" y="18600"/>
                    <a:pt x="16742" y="19200"/>
                    <a:pt x="17948" y="19800"/>
                  </a:cubicBezTo>
                  <a:cubicBezTo>
                    <a:pt x="19153" y="20400"/>
                    <a:pt x="20377" y="21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6" name="Line"/>
            <p:cNvSpPr/>
            <p:nvPr/>
          </p:nvSpPr>
          <p:spPr>
            <a:xfrm>
              <a:off x="4888994" y="2355850"/>
              <a:ext cx="1009651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494" y="21200"/>
                    <a:pt x="2989" y="20800"/>
                    <a:pt x="4415" y="19600"/>
                  </a:cubicBezTo>
                  <a:cubicBezTo>
                    <a:pt x="5842" y="18400"/>
                    <a:pt x="7200" y="16400"/>
                    <a:pt x="8513" y="14200"/>
                  </a:cubicBezTo>
                  <a:cubicBezTo>
                    <a:pt x="9826" y="12000"/>
                    <a:pt x="11094" y="9600"/>
                    <a:pt x="12385" y="8200"/>
                  </a:cubicBezTo>
                  <a:cubicBezTo>
                    <a:pt x="13675" y="6800"/>
                    <a:pt x="14989" y="6400"/>
                    <a:pt x="16121" y="5200"/>
                  </a:cubicBezTo>
                  <a:cubicBezTo>
                    <a:pt x="17253" y="4000"/>
                    <a:pt x="18204" y="2000"/>
                    <a:pt x="19087" y="1000"/>
                  </a:cubicBezTo>
                  <a:cubicBezTo>
                    <a:pt x="19970" y="0"/>
                    <a:pt x="20785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7" name="Line"/>
            <p:cNvSpPr/>
            <p:nvPr/>
          </p:nvSpPr>
          <p:spPr>
            <a:xfrm>
              <a:off x="4774694" y="2616200"/>
              <a:ext cx="1219201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25" y="20571"/>
                    <a:pt x="1650" y="19543"/>
                    <a:pt x="2606" y="18343"/>
                  </a:cubicBezTo>
                  <a:cubicBezTo>
                    <a:pt x="3562" y="17143"/>
                    <a:pt x="4650" y="15771"/>
                    <a:pt x="5850" y="14743"/>
                  </a:cubicBezTo>
                  <a:cubicBezTo>
                    <a:pt x="7050" y="13714"/>
                    <a:pt x="8363" y="13029"/>
                    <a:pt x="9656" y="12514"/>
                  </a:cubicBezTo>
                  <a:cubicBezTo>
                    <a:pt x="10950" y="12000"/>
                    <a:pt x="12225" y="11657"/>
                    <a:pt x="13556" y="10457"/>
                  </a:cubicBezTo>
                  <a:cubicBezTo>
                    <a:pt x="14887" y="9257"/>
                    <a:pt x="16275" y="7200"/>
                    <a:pt x="17269" y="5657"/>
                  </a:cubicBezTo>
                  <a:cubicBezTo>
                    <a:pt x="18262" y="4114"/>
                    <a:pt x="18863" y="3086"/>
                    <a:pt x="19519" y="2229"/>
                  </a:cubicBezTo>
                  <a:cubicBezTo>
                    <a:pt x="20175" y="1371"/>
                    <a:pt x="20888" y="68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8" name="Line"/>
            <p:cNvSpPr/>
            <p:nvPr/>
          </p:nvSpPr>
          <p:spPr>
            <a:xfrm>
              <a:off x="10011639" y="711200"/>
              <a:ext cx="776506" cy="577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600" fill="norm" stroke="1" extrusionOk="0">
                  <a:moveTo>
                    <a:pt x="50" y="21600"/>
                  </a:moveTo>
                  <a:cubicBezTo>
                    <a:pt x="-8" y="21204"/>
                    <a:pt x="-67" y="20809"/>
                    <a:pt x="197" y="20136"/>
                  </a:cubicBezTo>
                  <a:cubicBezTo>
                    <a:pt x="461" y="19464"/>
                    <a:pt x="1048" y="18514"/>
                    <a:pt x="2046" y="17090"/>
                  </a:cubicBezTo>
                  <a:cubicBezTo>
                    <a:pt x="3044" y="15666"/>
                    <a:pt x="4453" y="13767"/>
                    <a:pt x="6067" y="11868"/>
                  </a:cubicBezTo>
                  <a:cubicBezTo>
                    <a:pt x="7681" y="9969"/>
                    <a:pt x="9500" y="8070"/>
                    <a:pt x="11496" y="6488"/>
                  </a:cubicBezTo>
                  <a:cubicBezTo>
                    <a:pt x="13492" y="4905"/>
                    <a:pt x="15663" y="3640"/>
                    <a:pt x="17307" y="2730"/>
                  </a:cubicBezTo>
                  <a:cubicBezTo>
                    <a:pt x="18950" y="1820"/>
                    <a:pt x="20066" y="1266"/>
                    <a:pt x="20682" y="870"/>
                  </a:cubicBezTo>
                  <a:cubicBezTo>
                    <a:pt x="21298" y="475"/>
                    <a:pt x="21416" y="237"/>
                    <a:pt x="2153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9" name="Line"/>
            <p:cNvSpPr/>
            <p:nvPr/>
          </p:nvSpPr>
          <p:spPr>
            <a:xfrm>
              <a:off x="10603994" y="615950"/>
              <a:ext cx="245260" cy="247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1420" fill="norm" stroke="1" extrusionOk="0">
                  <a:moveTo>
                    <a:pt x="0" y="0"/>
                  </a:moveTo>
                  <a:cubicBezTo>
                    <a:pt x="4246" y="732"/>
                    <a:pt x="8492" y="1464"/>
                    <a:pt x="11908" y="2380"/>
                  </a:cubicBezTo>
                  <a:cubicBezTo>
                    <a:pt x="15323" y="3295"/>
                    <a:pt x="17908" y="4393"/>
                    <a:pt x="19477" y="5308"/>
                  </a:cubicBezTo>
                  <a:cubicBezTo>
                    <a:pt x="21046" y="6224"/>
                    <a:pt x="21600" y="6956"/>
                    <a:pt x="21323" y="8512"/>
                  </a:cubicBezTo>
                  <a:cubicBezTo>
                    <a:pt x="21046" y="10068"/>
                    <a:pt x="19938" y="12447"/>
                    <a:pt x="18554" y="14369"/>
                  </a:cubicBezTo>
                  <a:cubicBezTo>
                    <a:pt x="17169" y="16292"/>
                    <a:pt x="15508" y="17756"/>
                    <a:pt x="14123" y="18946"/>
                  </a:cubicBezTo>
                  <a:cubicBezTo>
                    <a:pt x="12738" y="20136"/>
                    <a:pt x="11631" y="21051"/>
                    <a:pt x="11631" y="21325"/>
                  </a:cubicBezTo>
                  <a:cubicBezTo>
                    <a:pt x="11631" y="21600"/>
                    <a:pt x="12738" y="21234"/>
                    <a:pt x="13846" y="20776"/>
                  </a:cubicBezTo>
                  <a:cubicBezTo>
                    <a:pt x="14954" y="20319"/>
                    <a:pt x="16062" y="19769"/>
                    <a:pt x="17169" y="192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0" name="Line"/>
            <p:cNvSpPr/>
            <p:nvPr/>
          </p:nvSpPr>
          <p:spPr>
            <a:xfrm>
              <a:off x="11118757" y="380732"/>
              <a:ext cx="367888" cy="413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318" fill="norm" stroke="1" extrusionOk="0">
                  <a:moveTo>
                    <a:pt x="11085" y="3614"/>
                  </a:moveTo>
                  <a:cubicBezTo>
                    <a:pt x="11085" y="3069"/>
                    <a:pt x="11085" y="2523"/>
                    <a:pt x="11270" y="1923"/>
                  </a:cubicBezTo>
                  <a:cubicBezTo>
                    <a:pt x="11455" y="1323"/>
                    <a:pt x="11826" y="669"/>
                    <a:pt x="11640" y="450"/>
                  </a:cubicBezTo>
                  <a:cubicBezTo>
                    <a:pt x="11455" y="232"/>
                    <a:pt x="10715" y="450"/>
                    <a:pt x="8987" y="1487"/>
                  </a:cubicBezTo>
                  <a:cubicBezTo>
                    <a:pt x="7259" y="2523"/>
                    <a:pt x="4543" y="4378"/>
                    <a:pt x="2815" y="6560"/>
                  </a:cubicBezTo>
                  <a:cubicBezTo>
                    <a:pt x="1087" y="8741"/>
                    <a:pt x="347" y="11250"/>
                    <a:pt x="100" y="13487"/>
                  </a:cubicBezTo>
                  <a:cubicBezTo>
                    <a:pt x="-147" y="15723"/>
                    <a:pt x="100" y="17687"/>
                    <a:pt x="470" y="18941"/>
                  </a:cubicBezTo>
                  <a:cubicBezTo>
                    <a:pt x="840" y="20196"/>
                    <a:pt x="1334" y="20741"/>
                    <a:pt x="2322" y="21069"/>
                  </a:cubicBezTo>
                  <a:cubicBezTo>
                    <a:pt x="3309" y="21396"/>
                    <a:pt x="4790" y="21505"/>
                    <a:pt x="6703" y="20741"/>
                  </a:cubicBezTo>
                  <a:cubicBezTo>
                    <a:pt x="8616" y="19978"/>
                    <a:pt x="10962" y="18341"/>
                    <a:pt x="12936" y="16269"/>
                  </a:cubicBezTo>
                  <a:cubicBezTo>
                    <a:pt x="14911" y="14196"/>
                    <a:pt x="16516" y="11687"/>
                    <a:pt x="17071" y="9178"/>
                  </a:cubicBezTo>
                  <a:cubicBezTo>
                    <a:pt x="17627" y="6669"/>
                    <a:pt x="17133" y="4160"/>
                    <a:pt x="16392" y="2523"/>
                  </a:cubicBezTo>
                  <a:cubicBezTo>
                    <a:pt x="15652" y="887"/>
                    <a:pt x="14664" y="123"/>
                    <a:pt x="13122" y="14"/>
                  </a:cubicBezTo>
                  <a:cubicBezTo>
                    <a:pt x="11579" y="-95"/>
                    <a:pt x="9480" y="450"/>
                    <a:pt x="7629" y="1432"/>
                  </a:cubicBezTo>
                  <a:cubicBezTo>
                    <a:pt x="5778" y="2414"/>
                    <a:pt x="4173" y="3832"/>
                    <a:pt x="3371" y="4814"/>
                  </a:cubicBezTo>
                  <a:cubicBezTo>
                    <a:pt x="2568" y="5796"/>
                    <a:pt x="2568" y="6341"/>
                    <a:pt x="2877" y="6778"/>
                  </a:cubicBezTo>
                  <a:cubicBezTo>
                    <a:pt x="3186" y="7214"/>
                    <a:pt x="3803" y="7541"/>
                    <a:pt x="5592" y="7541"/>
                  </a:cubicBezTo>
                  <a:cubicBezTo>
                    <a:pt x="7382" y="7541"/>
                    <a:pt x="10344" y="7214"/>
                    <a:pt x="13183" y="6614"/>
                  </a:cubicBezTo>
                  <a:cubicBezTo>
                    <a:pt x="16022" y="6014"/>
                    <a:pt x="18738" y="5141"/>
                    <a:pt x="21453" y="42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1" name="Line"/>
            <p:cNvSpPr/>
            <p:nvPr/>
          </p:nvSpPr>
          <p:spPr>
            <a:xfrm>
              <a:off x="11211150" y="28485"/>
              <a:ext cx="154845" cy="208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500" fill="norm" stroke="1" extrusionOk="0">
                  <a:moveTo>
                    <a:pt x="2964" y="10155"/>
                  </a:moveTo>
                  <a:cubicBezTo>
                    <a:pt x="2380" y="13209"/>
                    <a:pt x="1796" y="16264"/>
                    <a:pt x="1358" y="18336"/>
                  </a:cubicBezTo>
                  <a:cubicBezTo>
                    <a:pt x="921" y="20409"/>
                    <a:pt x="629" y="21500"/>
                    <a:pt x="337" y="21500"/>
                  </a:cubicBezTo>
                  <a:cubicBezTo>
                    <a:pt x="45" y="21500"/>
                    <a:pt x="-247" y="20409"/>
                    <a:pt x="337" y="17464"/>
                  </a:cubicBezTo>
                  <a:cubicBezTo>
                    <a:pt x="921" y="14518"/>
                    <a:pt x="2380" y="9718"/>
                    <a:pt x="3548" y="6773"/>
                  </a:cubicBezTo>
                  <a:cubicBezTo>
                    <a:pt x="4715" y="3827"/>
                    <a:pt x="5591" y="2736"/>
                    <a:pt x="6612" y="1755"/>
                  </a:cubicBezTo>
                  <a:cubicBezTo>
                    <a:pt x="7634" y="773"/>
                    <a:pt x="8802" y="-100"/>
                    <a:pt x="9823" y="9"/>
                  </a:cubicBezTo>
                  <a:cubicBezTo>
                    <a:pt x="10845" y="118"/>
                    <a:pt x="11721" y="1209"/>
                    <a:pt x="13618" y="4045"/>
                  </a:cubicBezTo>
                  <a:cubicBezTo>
                    <a:pt x="15515" y="6882"/>
                    <a:pt x="18434" y="11464"/>
                    <a:pt x="21353" y="160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2" name="Line"/>
            <p:cNvSpPr/>
            <p:nvPr/>
          </p:nvSpPr>
          <p:spPr>
            <a:xfrm>
              <a:off x="8781544" y="492854"/>
              <a:ext cx="27518" cy="294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0" fill="norm" stroke="1" extrusionOk="0">
                  <a:moveTo>
                    <a:pt x="0" y="1104"/>
                  </a:moveTo>
                  <a:cubicBezTo>
                    <a:pt x="4985" y="487"/>
                    <a:pt x="9969" y="-130"/>
                    <a:pt x="14123" y="24"/>
                  </a:cubicBezTo>
                  <a:cubicBezTo>
                    <a:pt x="18277" y="179"/>
                    <a:pt x="21600" y="1104"/>
                    <a:pt x="21600" y="3959"/>
                  </a:cubicBezTo>
                  <a:cubicBezTo>
                    <a:pt x="21600" y="6813"/>
                    <a:pt x="18277" y="11596"/>
                    <a:pt x="17446" y="14836"/>
                  </a:cubicBezTo>
                  <a:cubicBezTo>
                    <a:pt x="16615" y="18076"/>
                    <a:pt x="18277" y="19773"/>
                    <a:pt x="19938" y="214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3" name="Line"/>
            <p:cNvSpPr/>
            <p:nvPr/>
          </p:nvSpPr>
          <p:spPr>
            <a:xfrm>
              <a:off x="8816188" y="996950"/>
              <a:ext cx="9807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4255"/>
                    <a:pt x="-1585" y="8509"/>
                    <a:pt x="575" y="12109"/>
                  </a:cubicBezTo>
                  <a:cubicBezTo>
                    <a:pt x="2735" y="15709"/>
                    <a:pt x="11375" y="18655"/>
                    <a:pt x="200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4" name="Line"/>
            <p:cNvSpPr/>
            <p:nvPr/>
          </p:nvSpPr>
          <p:spPr>
            <a:xfrm>
              <a:off x="8825994" y="1600200"/>
              <a:ext cx="12701" cy="222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4731"/>
                    <a:pt x="0" y="9463"/>
                    <a:pt x="0" y="13063"/>
                  </a:cubicBezTo>
                  <a:cubicBezTo>
                    <a:pt x="0" y="16663"/>
                    <a:pt x="10800" y="1913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5" name="Line"/>
            <p:cNvSpPr/>
            <p:nvPr/>
          </p:nvSpPr>
          <p:spPr>
            <a:xfrm>
              <a:off x="8851394" y="2012950"/>
              <a:ext cx="19051" cy="222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6" name="Line"/>
            <p:cNvSpPr/>
            <p:nvPr/>
          </p:nvSpPr>
          <p:spPr>
            <a:xfrm>
              <a:off x="8825994" y="2400300"/>
              <a:ext cx="44451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86" y="5948"/>
                    <a:pt x="13371" y="11896"/>
                    <a:pt x="9771" y="15496"/>
                  </a:cubicBezTo>
                  <a:cubicBezTo>
                    <a:pt x="6171" y="19096"/>
                    <a:pt x="3086" y="2034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7" name="Line"/>
            <p:cNvSpPr/>
            <p:nvPr/>
          </p:nvSpPr>
          <p:spPr>
            <a:xfrm>
              <a:off x="8748663" y="2449206"/>
              <a:ext cx="213946" cy="143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4" h="20980" fill="norm" stroke="1" extrusionOk="0">
                  <a:moveTo>
                    <a:pt x="9642" y="276"/>
                  </a:moveTo>
                  <a:cubicBezTo>
                    <a:pt x="8583" y="-32"/>
                    <a:pt x="7525" y="-341"/>
                    <a:pt x="6360" y="893"/>
                  </a:cubicBezTo>
                  <a:cubicBezTo>
                    <a:pt x="5195" y="2128"/>
                    <a:pt x="3925" y="4905"/>
                    <a:pt x="3183" y="7836"/>
                  </a:cubicBezTo>
                  <a:cubicBezTo>
                    <a:pt x="2442" y="10768"/>
                    <a:pt x="2230" y="13853"/>
                    <a:pt x="2866" y="16476"/>
                  </a:cubicBezTo>
                  <a:cubicBezTo>
                    <a:pt x="3501" y="19099"/>
                    <a:pt x="4983" y="21259"/>
                    <a:pt x="6995" y="20950"/>
                  </a:cubicBezTo>
                  <a:cubicBezTo>
                    <a:pt x="9007" y="20642"/>
                    <a:pt x="11548" y="17865"/>
                    <a:pt x="12819" y="15705"/>
                  </a:cubicBezTo>
                  <a:cubicBezTo>
                    <a:pt x="14089" y="13545"/>
                    <a:pt x="14089" y="12002"/>
                    <a:pt x="13983" y="10459"/>
                  </a:cubicBezTo>
                  <a:cubicBezTo>
                    <a:pt x="13877" y="8916"/>
                    <a:pt x="13666" y="7373"/>
                    <a:pt x="13030" y="6448"/>
                  </a:cubicBezTo>
                  <a:cubicBezTo>
                    <a:pt x="12395" y="5522"/>
                    <a:pt x="11336" y="5213"/>
                    <a:pt x="9854" y="5522"/>
                  </a:cubicBezTo>
                  <a:cubicBezTo>
                    <a:pt x="8372" y="5830"/>
                    <a:pt x="6466" y="6756"/>
                    <a:pt x="5301" y="8299"/>
                  </a:cubicBezTo>
                  <a:cubicBezTo>
                    <a:pt x="4136" y="9842"/>
                    <a:pt x="3713" y="12002"/>
                    <a:pt x="4030" y="13390"/>
                  </a:cubicBezTo>
                  <a:cubicBezTo>
                    <a:pt x="4348" y="14779"/>
                    <a:pt x="5407" y="15396"/>
                    <a:pt x="6995" y="15242"/>
                  </a:cubicBezTo>
                  <a:cubicBezTo>
                    <a:pt x="8583" y="15088"/>
                    <a:pt x="10701" y="14162"/>
                    <a:pt x="12077" y="13082"/>
                  </a:cubicBezTo>
                  <a:cubicBezTo>
                    <a:pt x="13454" y="12002"/>
                    <a:pt x="14089" y="10768"/>
                    <a:pt x="14301" y="9379"/>
                  </a:cubicBezTo>
                  <a:cubicBezTo>
                    <a:pt x="14513" y="7990"/>
                    <a:pt x="14301" y="6448"/>
                    <a:pt x="13030" y="5522"/>
                  </a:cubicBezTo>
                  <a:cubicBezTo>
                    <a:pt x="11760" y="4596"/>
                    <a:pt x="9430" y="4288"/>
                    <a:pt x="7207" y="5368"/>
                  </a:cubicBezTo>
                  <a:cubicBezTo>
                    <a:pt x="4983" y="6448"/>
                    <a:pt x="2866" y="8916"/>
                    <a:pt x="1807" y="11230"/>
                  </a:cubicBezTo>
                  <a:cubicBezTo>
                    <a:pt x="748" y="13545"/>
                    <a:pt x="748" y="15705"/>
                    <a:pt x="1383" y="16785"/>
                  </a:cubicBezTo>
                  <a:cubicBezTo>
                    <a:pt x="2019" y="17865"/>
                    <a:pt x="3289" y="17865"/>
                    <a:pt x="4983" y="17402"/>
                  </a:cubicBezTo>
                  <a:cubicBezTo>
                    <a:pt x="6677" y="16939"/>
                    <a:pt x="8795" y="16013"/>
                    <a:pt x="10383" y="14625"/>
                  </a:cubicBezTo>
                  <a:cubicBezTo>
                    <a:pt x="11972" y="13236"/>
                    <a:pt x="13030" y="11385"/>
                    <a:pt x="13030" y="10459"/>
                  </a:cubicBezTo>
                  <a:cubicBezTo>
                    <a:pt x="13030" y="9533"/>
                    <a:pt x="11972" y="9533"/>
                    <a:pt x="10066" y="9996"/>
                  </a:cubicBezTo>
                  <a:cubicBezTo>
                    <a:pt x="8160" y="10459"/>
                    <a:pt x="5407" y="11385"/>
                    <a:pt x="3395" y="12310"/>
                  </a:cubicBezTo>
                  <a:cubicBezTo>
                    <a:pt x="1383" y="13236"/>
                    <a:pt x="113" y="14162"/>
                    <a:pt x="7" y="14625"/>
                  </a:cubicBezTo>
                  <a:cubicBezTo>
                    <a:pt x="-99" y="15088"/>
                    <a:pt x="960" y="15088"/>
                    <a:pt x="2654" y="14162"/>
                  </a:cubicBezTo>
                  <a:cubicBezTo>
                    <a:pt x="4348" y="13236"/>
                    <a:pt x="6677" y="11385"/>
                    <a:pt x="8054" y="9533"/>
                  </a:cubicBezTo>
                  <a:cubicBezTo>
                    <a:pt x="9430" y="7682"/>
                    <a:pt x="9854" y="5830"/>
                    <a:pt x="9536" y="5059"/>
                  </a:cubicBezTo>
                  <a:cubicBezTo>
                    <a:pt x="9219" y="4288"/>
                    <a:pt x="8160" y="4596"/>
                    <a:pt x="8160" y="4596"/>
                  </a:cubicBezTo>
                  <a:cubicBezTo>
                    <a:pt x="8160" y="4596"/>
                    <a:pt x="9219" y="4288"/>
                    <a:pt x="10277" y="3979"/>
                  </a:cubicBezTo>
                  <a:cubicBezTo>
                    <a:pt x="11336" y="3670"/>
                    <a:pt x="12395" y="3362"/>
                    <a:pt x="12925" y="4133"/>
                  </a:cubicBezTo>
                  <a:cubicBezTo>
                    <a:pt x="13454" y="4905"/>
                    <a:pt x="13454" y="6756"/>
                    <a:pt x="13136" y="8608"/>
                  </a:cubicBezTo>
                  <a:cubicBezTo>
                    <a:pt x="12819" y="10459"/>
                    <a:pt x="12183" y="12310"/>
                    <a:pt x="11548" y="14162"/>
                  </a:cubicBezTo>
                  <a:cubicBezTo>
                    <a:pt x="10913" y="16013"/>
                    <a:pt x="10277" y="17865"/>
                    <a:pt x="10489" y="18482"/>
                  </a:cubicBezTo>
                  <a:cubicBezTo>
                    <a:pt x="10701" y="19099"/>
                    <a:pt x="11760" y="18482"/>
                    <a:pt x="13454" y="16785"/>
                  </a:cubicBezTo>
                  <a:cubicBezTo>
                    <a:pt x="15148" y="15088"/>
                    <a:pt x="17477" y="12310"/>
                    <a:pt x="19066" y="10459"/>
                  </a:cubicBezTo>
                  <a:cubicBezTo>
                    <a:pt x="20654" y="8608"/>
                    <a:pt x="21501" y="7682"/>
                    <a:pt x="21395" y="7682"/>
                  </a:cubicBezTo>
                  <a:cubicBezTo>
                    <a:pt x="21289" y="7682"/>
                    <a:pt x="20230" y="8608"/>
                    <a:pt x="19172" y="95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8" name="Line"/>
            <p:cNvSpPr/>
            <p:nvPr/>
          </p:nvSpPr>
          <p:spPr>
            <a:xfrm>
              <a:off x="8803469" y="2761453"/>
              <a:ext cx="340026" cy="3950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218" fill="norm" stroke="1" extrusionOk="0">
                  <a:moveTo>
                    <a:pt x="9819" y="1407"/>
                  </a:moveTo>
                  <a:cubicBezTo>
                    <a:pt x="9419" y="952"/>
                    <a:pt x="9019" y="497"/>
                    <a:pt x="8486" y="213"/>
                  </a:cubicBezTo>
                  <a:cubicBezTo>
                    <a:pt x="7952" y="-71"/>
                    <a:pt x="7286" y="-185"/>
                    <a:pt x="6219" y="611"/>
                  </a:cubicBezTo>
                  <a:cubicBezTo>
                    <a:pt x="5152" y="1407"/>
                    <a:pt x="3686" y="3112"/>
                    <a:pt x="2486" y="5670"/>
                  </a:cubicBezTo>
                  <a:cubicBezTo>
                    <a:pt x="1286" y="8228"/>
                    <a:pt x="352" y="11638"/>
                    <a:pt x="86" y="14026"/>
                  </a:cubicBezTo>
                  <a:cubicBezTo>
                    <a:pt x="-181" y="16413"/>
                    <a:pt x="219" y="17777"/>
                    <a:pt x="686" y="18800"/>
                  </a:cubicBezTo>
                  <a:cubicBezTo>
                    <a:pt x="1152" y="19823"/>
                    <a:pt x="1686" y="20506"/>
                    <a:pt x="2619" y="20903"/>
                  </a:cubicBezTo>
                  <a:cubicBezTo>
                    <a:pt x="3552" y="21301"/>
                    <a:pt x="4886" y="21415"/>
                    <a:pt x="6686" y="20676"/>
                  </a:cubicBezTo>
                  <a:cubicBezTo>
                    <a:pt x="8486" y="19937"/>
                    <a:pt x="10752" y="18346"/>
                    <a:pt x="12619" y="16129"/>
                  </a:cubicBezTo>
                  <a:cubicBezTo>
                    <a:pt x="14486" y="13912"/>
                    <a:pt x="15952" y="11070"/>
                    <a:pt x="16352" y="8569"/>
                  </a:cubicBezTo>
                  <a:cubicBezTo>
                    <a:pt x="16752" y="6068"/>
                    <a:pt x="16086" y="3908"/>
                    <a:pt x="14952" y="2600"/>
                  </a:cubicBezTo>
                  <a:cubicBezTo>
                    <a:pt x="13819" y="1293"/>
                    <a:pt x="12219" y="838"/>
                    <a:pt x="10486" y="952"/>
                  </a:cubicBezTo>
                  <a:cubicBezTo>
                    <a:pt x="8752" y="1066"/>
                    <a:pt x="6886" y="1748"/>
                    <a:pt x="5486" y="2828"/>
                  </a:cubicBezTo>
                  <a:cubicBezTo>
                    <a:pt x="4086" y="3908"/>
                    <a:pt x="3152" y="5386"/>
                    <a:pt x="2686" y="6693"/>
                  </a:cubicBezTo>
                  <a:cubicBezTo>
                    <a:pt x="2219" y="8000"/>
                    <a:pt x="2219" y="9137"/>
                    <a:pt x="3086" y="9990"/>
                  </a:cubicBezTo>
                  <a:cubicBezTo>
                    <a:pt x="3952" y="10842"/>
                    <a:pt x="5686" y="11411"/>
                    <a:pt x="8886" y="11468"/>
                  </a:cubicBezTo>
                  <a:cubicBezTo>
                    <a:pt x="12086" y="11524"/>
                    <a:pt x="16752" y="11070"/>
                    <a:pt x="21419" y="106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9" name="Line"/>
            <p:cNvSpPr/>
            <p:nvPr/>
          </p:nvSpPr>
          <p:spPr>
            <a:xfrm>
              <a:off x="9111744" y="3117850"/>
              <a:ext cx="152401" cy="145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1" fill="norm" stroke="1" extrusionOk="0">
                  <a:moveTo>
                    <a:pt x="0" y="0"/>
                  </a:moveTo>
                  <a:cubicBezTo>
                    <a:pt x="3300" y="6261"/>
                    <a:pt x="6600" y="12522"/>
                    <a:pt x="8850" y="16278"/>
                  </a:cubicBezTo>
                  <a:cubicBezTo>
                    <a:pt x="11100" y="20035"/>
                    <a:pt x="12300" y="21287"/>
                    <a:pt x="14250" y="21443"/>
                  </a:cubicBezTo>
                  <a:cubicBezTo>
                    <a:pt x="16200" y="21600"/>
                    <a:pt x="18900" y="20661"/>
                    <a:pt x="21600" y="197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0" name="Line"/>
            <p:cNvSpPr/>
            <p:nvPr/>
          </p:nvSpPr>
          <p:spPr>
            <a:xfrm>
              <a:off x="9074590" y="3125432"/>
              <a:ext cx="195905" cy="2400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303" fill="norm" stroke="1" extrusionOk="0">
                  <a:moveTo>
                    <a:pt x="21496" y="2145"/>
                  </a:moveTo>
                  <a:cubicBezTo>
                    <a:pt x="21031" y="1206"/>
                    <a:pt x="20567" y="266"/>
                    <a:pt x="19986" y="830"/>
                  </a:cubicBezTo>
                  <a:cubicBezTo>
                    <a:pt x="19406" y="1393"/>
                    <a:pt x="18709" y="3460"/>
                    <a:pt x="16851" y="5995"/>
                  </a:cubicBezTo>
                  <a:cubicBezTo>
                    <a:pt x="14993" y="8531"/>
                    <a:pt x="11973" y="11536"/>
                    <a:pt x="9186" y="12945"/>
                  </a:cubicBezTo>
                  <a:cubicBezTo>
                    <a:pt x="6399" y="14353"/>
                    <a:pt x="3844" y="14166"/>
                    <a:pt x="2219" y="13696"/>
                  </a:cubicBezTo>
                  <a:cubicBezTo>
                    <a:pt x="593" y="13226"/>
                    <a:pt x="-104" y="12475"/>
                    <a:pt x="12" y="11818"/>
                  </a:cubicBezTo>
                  <a:cubicBezTo>
                    <a:pt x="128" y="11160"/>
                    <a:pt x="1057" y="10597"/>
                    <a:pt x="2683" y="10315"/>
                  </a:cubicBezTo>
                  <a:cubicBezTo>
                    <a:pt x="4309" y="10033"/>
                    <a:pt x="6631" y="10033"/>
                    <a:pt x="8373" y="9940"/>
                  </a:cubicBezTo>
                  <a:cubicBezTo>
                    <a:pt x="10115" y="9846"/>
                    <a:pt x="11277" y="9658"/>
                    <a:pt x="12206" y="8625"/>
                  </a:cubicBezTo>
                  <a:cubicBezTo>
                    <a:pt x="13135" y="7592"/>
                    <a:pt x="13831" y="5713"/>
                    <a:pt x="14180" y="3929"/>
                  </a:cubicBezTo>
                  <a:cubicBezTo>
                    <a:pt x="14528" y="2145"/>
                    <a:pt x="14528" y="454"/>
                    <a:pt x="14528" y="79"/>
                  </a:cubicBezTo>
                  <a:cubicBezTo>
                    <a:pt x="14528" y="-297"/>
                    <a:pt x="14528" y="642"/>
                    <a:pt x="13948" y="3647"/>
                  </a:cubicBezTo>
                  <a:cubicBezTo>
                    <a:pt x="13367" y="6653"/>
                    <a:pt x="12206" y="11724"/>
                    <a:pt x="11857" y="15011"/>
                  </a:cubicBezTo>
                  <a:cubicBezTo>
                    <a:pt x="11509" y="18298"/>
                    <a:pt x="11973" y="19800"/>
                    <a:pt x="12438" y="213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1" name="Line"/>
            <p:cNvSpPr/>
            <p:nvPr/>
          </p:nvSpPr>
          <p:spPr>
            <a:xfrm>
              <a:off x="5943094" y="0"/>
              <a:ext cx="1270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2" name="Line"/>
            <p:cNvSpPr/>
            <p:nvPr/>
          </p:nvSpPr>
          <p:spPr>
            <a:xfrm>
              <a:off x="155338" y="2985508"/>
              <a:ext cx="4871467" cy="1232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537" fill="norm" stroke="1" extrusionOk="0">
                  <a:moveTo>
                    <a:pt x="576" y="11300"/>
                  </a:moveTo>
                  <a:cubicBezTo>
                    <a:pt x="838" y="10745"/>
                    <a:pt x="1101" y="10190"/>
                    <a:pt x="1354" y="9709"/>
                  </a:cubicBezTo>
                  <a:cubicBezTo>
                    <a:pt x="1607" y="9229"/>
                    <a:pt x="1851" y="8822"/>
                    <a:pt x="2151" y="8433"/>
                  </a:cubicBezTo>
                  <a:cubicBezTo>
                    <a:pt x="2451" y="8045"/>
                    <a:pt x="2807" y="7675"/>
                    <a:pt x="3144" y="7305"/>
                  </a:cubicBezTo>
                  <a:cubicBezTo>
                    <a:pt x="3482" y="6935"/>
                    <a:pt x="3801" y="6566"/>
                    <a:pt x="4124" y="6196"/>
                  </a:cubicBezTo>
                  <a:cubicBezTo>
                    <a:pt x="4447" y="5826"/>
                    <a:pt x="4776" y="5456"/>
                    <a:pt x="5118" y="5142"/>
                  </a:cubicBezTo>
                  <a:cubicBezTo>
                    <a:pt x="5460" y="4827"/>
                    <a:pt x="5816" y="4568"/>
                    <a:pt x="6177" y="4291"/>
                  </a:cubicBezTo>
                  <a:cubicBezTo>
                    <a:pt x="6538" y="4014"/>
                    <a:pt x="6904" y="3718"/>
                    <a:pt x="7251" y="3440"/>
                  </a:cubicBezTo>
                  <a:cubicBezTo>
                    <a:pt x="7597" y="3163"/>
                    <a:pt x="7926" y="2904"/>
                    <a:pt x="8249" y="2627"/>
                  </a:cubicBezTo>
                  <a:cubicBezTo>
                    <a:pt x="8572" y="2349"/>
                    <a:pt x="8891" y="2053"/>
                    <a:pt x="9219" y="1813"/>
                  </a:cubicBezTo>
                  <a:cubicBezTo>
                    <a:pt x="9548" y="1572"/>
                    <a:pt x="9885" y="1387"/>
                    <a:pt x="10171" y="1240"/>
                  </a:cubicBezTo>
                  <a:cubicBezTo>
                    <a:pt x="10457" y="1092"/>
                    <a:pt x="10691" y="981"/>
                    <a:pt x="10987" y="851"/>
                  </a:cubicBezTo>
                  <a:cubicBezTo>
                    <a:pt x="11282" y="722"/>
                    <a:pt x="11638" y="574"/>
                    <a:pt x="11985" y="463"/>
                  </a:cubicBezTo>
                  <a:cubicBezTo>
                    <a:pt x="12332" y="352"/>
                    <a:pt x="12669" y="278"/>
                    <a:pt x="13040" y="241"/>
                  </a:cubicBezTo>
                  <a:cubicBezTo>
                    <a:pt x="13410" y="204"/>
                    <a:pt x="13813" y="204"/>
                    <a:pt x="14165" y="241"/>
                  </a:cubicBezTo>
                  <a:cubicBezTo>
                    <a:pt x="14516" y="278"/>
                    <a:pt x="14816" y="352"/>
                    <a:pt x="15158" y="407"/>
                  </a:cubicBezTo>
                  <a:cubicBezTo>
                    <a:pt x="15501" y="463"/>
                    <a:pt x="15885" y="500"/>
                    <a:pt x="16232" y="481"/>
                  </a:cubicBezTo>
                  <a:cubicBezTo>
                    <a:pt x="16579" y="463"/>
                    <a:pt x="16888" y="389"/>
                    <a:pt x="17221" y="296"/>
                  </a:cubicBezTo>
                  <a:cubicBezTo>
                    <a:pt x="17554" y="204"/>
                    <a:pt x="17910" y="93"/>
                    <a:pt x="18262" y="37"/>
                  </a:cubicBezTo>
                  <a:cubicBezTo>
                    <a:pt x="18613" y="-18"/>
                    <a:pt x="18960" y="-18"/>
                    <a:pt x="19260" y="74"/>
                  </a:cubicBezTo>
                  <a:cubicBezTo>
                    <a:pt x="19560" y="167"/>
                    <a:pt x="19813" y="352"/>
                    <a:pt x="20080" y="685"/>
                  </a:cubicBezTo>
                  <a:cubicBezTo>
                    <a:pt x="20348" y="1018"/>
                    <a:pt x="20629" y="1498"/>
                    <a:pt x="20863" y="1998"/>
                  </a:cubicBezTo>
                  <a:cubicBezTo>
                    <a:pt x="21097" y="2497"/>
                    <a:pt x="21285" y="3015"/>
                    <a:pt x="21407" y="3773"/>
                  </a:cubicBezTo>
                  <a:cubicBezTo>
                    <a:pt x="21529" y="4531"/>
                    <a:pt x="21585" y="5530"/>
                    <a:pt x="21576" y="6547"/>
                  </a:cubicBezTo>
                  <a:cubicBezTo>
                    <a:pt x="21566" y="7564"/>
                    <a:pt x="21491" y="8600"/>
                    <a:pt x="21341" y="9654"/>
                  </a:cubicBezTo>
                  <a:cubicBezTo>
                    <a:pt x="21191" y="10708"/>
                    <a:pt x="20966" y="11781"/>
                    <a:pt x="20708" y="12613"/>
                  </a:cubicBezTo>
                  <a:cubicBezTo>
                    <a:pt x="20451" y="13445"/>
                    <a:pt x="20160" y="14037"/>
                    <a:pt x="19837" y="14499"/>
                  </a:cubicBezTo>
                  <a:cubicBezTo>
                    <a:pt x="19513" y="14961"/>
                    <a:pt x="19157" y="15294"/>
                    <a:pt x="18829" y="15535"/>
                  </a:cubicBezTo>
                  <a:cubicBezTo>
                    <a:pt x="18501" y="15775"/>
                    <a:pt x="18201" y="15923"/>
                    <a:pt x="17891" y="16090"/>
                  </a:cubicBezTo>
                  <a:cubicBezTo>
                    <a:pt x="17582" y="16256"/>
                    <a:pt x="17263" y="16441"/>
                    <a:pt x="16949" y="16589"/>
                  </a:cubicBezTo>
                  <a:cubicBezTo>
                    <a:pt x="16635" y="16737"/>
                    <a:pt x="16326" y="16848"/>
                    <a:pt x="15993" y="16977"/>
                  </a:cubicBezTo>
                  <a:cubicBezTo>
                    <a:pt x="15660" y="17107"/>
                    <a:pt x="15304" y="17255"/>
                    <a:pt x="14966" y="17403"/>
                  </a:cubicBezTo>
                  <a:cubicBezTo>
                    <a:pt x="14629" y="17550"/>
                    <a:pt x="14310" y="17698"/>
                    <a:pt x="13982" y="17865"/>
                  </a:cubicBezTo>
                  <a:cubicBezTo>
                    <a:pt x="13654" y="18031"/>
                    <a:pt x="13316" y="18216"/>
                    <a:pt x="12993" y="18383"/>
                  </a:cubicBezTo>
                  <a:cubicBezTo>
                    <a:pt x="12669" y="18549"/>
                    <a:pt x="12360" y="18697"/>
                    <a:pt x="12037" y="18827"/>
                  </a:cubicBezTo>
                  <a:cubicBezTo>
                    <a:pt x="11713" y="18956"/>
                    <a:pt x="11376" y="19067"/>
                    <a:pt x="11033" y="19159"/>
                  </a:cubicBezTo>
                  <a:cubicBezTo>
                    <a:pt x="10691" y="19252"/>
                    <a:pt x="10344" y="19326"/>
                    <a:pt x="10007" y="19418"/>
                  </a:cubicBezTo>
                  <a:cubicBezTo>
                    <a:pt x="9669" y="19511"/>
                    <a:pt x="9341" y="19622"/>
                    <a:pt x="8994" y="19770"/>
                  </a:cubicBezTo>
                  <a:cubicBezTo>
                    <a:pt x="8648" y="19918"/>
                    <a:pt x="8282" y="20103"/>
                    <a:pt x="7935" y="20250"/>
                  </a:cubicBezTo>
                  <a:cubicBezTo>
                    <a:pt x="7588" y="20398"/>
                    <a:pt x="7260" y="20509"/>
                    <a:pt x="6922" y="20602"/>
                  </a:cubicBezTo>
                  <a:cubicBezTo>
                    <a:pt x="6585" y="20694"/>
                    <a:pt x="6238" y="20768"/>
                    <a:pt x="5868" y="20824"/>
                  </a:cubicBezTo>
                  <a:cubicBezTo>
                    <a:pt x="5497" y="20879"/>
                    <a:pt x="5104" y="20916"/>
                    <a:pt x="4733" y="20990"/>
                  </a:cubicBezTo>
                  <a:cubicBezTo>
                    <a:pt x="4363" y="21064"/>
                    <a:pt x="4016" y="21175"/>
                    <a:pt x="3683" y="21268"/>
                  </a:cubicBezTo>
                  <a:cubicBezTo>
                    <a:pt x="3351" y="21360"/>
                    <a:pt x="3032" y="21434"/>
                    <a:pt x="2713" y="21490"/>
                  </a:cubicBezTo>
                  <a:cubicBezTo>
                    <a:pt x="2394" y="21545"/>
                    <a:pt x="2076" y="21582"/>
                    <a:pt x="1752" y="21416"/>
                  </a:cubicBezTo>
                  <a:cubicBezTo>
                    <a:pt x="1429" y="21249"/>
                    <a:pt x="1101" y="20879"/>
                    <a:pt x="824" y="20491"/>
                  </a:cubicBezTo>
                  <a:cubicBezTo>
                    <a:pt x="547" y="20103"/>
                    <a:pt x="322" y="19696"/>
                    <a:pt x="182" y="19252"/>
                  </a:cubicBezTo>
                  <a:cubicBezTo>
                    <a:pt x="41" y="18808"/>
                    <a:pt x="-15" y="18327"/>
                    <a:pt x="4" y="17532"/>
                  </a:cubicBezTo>
                  <a:cubicBezTo>
                    <a:pt x="22" y="16737"/>
                    <a:pt x="116" y="15627"/>
                    <a:pt x="290" y="14592"/>
                  </a:cubicBezTo>
                  <a:cubicBezTo>
                    <a:pt x="463" y="13556"/>
                    <a:pt x="716" y="12594"/>
                    <a:pt x="979" y="11707"/>
                  </a:cubicBezTo>
                  <a:cubicBezTo>
                    <a:pt x="1241" y="10819"/>
                    <a:pt x="1513" y="10005"/>
                    <a:pt x="1799" y="9340"/>
                  </a:cubicBezTo>
                  <a:cubicBezTo>
                    <a:pt x="2085" y="8674"/>
                    <a:pt x="2385" y="8156"/>
                    <a:pt x="2685" y="76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713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98665" y="2864213"/>
              <a:ext cx="5144382" cy="1508038"/>
            </a:xfrm>
            <a:prstGeom prst="rect">
              <a:avLst/>
            </a:prstGeom>
            <a:effectLst/>
          </p:spPr>
        </p:pic>
        <p:sp>
          <p:nvSpPr>
            <p:cNvPr id="2715" name="Line"/>
            <p:cNvSpPr/>
            <p:nvPr/>
          </p:nvSpPr>
          <p:spPr>
            <a:xfrm>
              <a:off x="6918114" y="2452040"/>
              <a:ext cx="135656" cy="164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4" h="21477" fill="norm" stroke="1" extrusionOk="0">
                  <a:moveTo>
                    <a:pt x="12227" y="7354"/>
                  </a:moveTo>
                  <a:cubicBezTo>
                    <a:pt x="10918" y="6523"/>
                    <a:pt x="9609" y="5692"/>
                    <a:pt x="8300" y="5692"/>
                  </a:cubicBezTo>
                  <a:cubicBezTo>
                    <a:pt x="6991" y="5692"/>
                    <a:pt x="5682" y="6523"/>
                    <a:pt x="4536" y="7631"/>
                  </a:cubicBezTo>
                  <a:cubicBezTo>
                    <a:pt x="3391" y="8739"/>
                    <a:pt x="2409" y="10123"/>
                    <a:pt x="2082" y="11508"/>
                  </a:cubicBezTo>
                  <a:cubicBezTo>
                    <a:pt x="1755" y="12892"/>
                    <a:pt x="2082" y="14277"/>
                    <a:pt x="3064" y="14831"/>
                  </a:cubicBezTo>
                  <a:cubicBezTo>
                    <a:pt x="4046" y="15385"/>
                    <a:pt x="5682" y="15108"/>
                    <a:pt x="8627" y="13585"/>
                  </a:cubicBezTo>
                  <a:cubicBezTo>
                    <a:pt x="11573" y="12062"/>
                    <a:pt x="15827" y="9292"/>
                    <a:pt x="18282" y="7077"/>
                  </a:cubicBezTo>
                  <a:cubicBezTo>
                    <a:pt x="20736" y="4862"/>
                    <a:pt x="21391" y="3200"/>
                    <a:pt x="20736" y="2092"/>
                  </a:cubicBezTo>
                  <a:cubicBezTo>
                    <a:pt x="20082" y="985"/>
                    <a:pt x="18118" y="431"/>
                    <a:pt x="16318" y="154"/>
                  </a:cubicBezTo>
                  <a:cubicBezTo>
                    <a:pt x="14518" y="-123"/>
                    <a:pt x="12882" y="-123"/>
                    <a:pt x="10918" y="985"/>
                  </a:cubicBezTo>
                  <a:cubicBezTo>
                    <a:pt x="8955" y="2092"/>
                    <a:pt x="6664" y="4308"/>
                    <a:pt x="5355" y="6108"/>
                  </a:cubicBezTo>
                  <a:cubicBezTo>
                    <a:pt x="4046" y="7908"/>
                    <a:pt x="3718" y="9292"/>
                    <a:pt x="5191" y="10400"/>
                  </a:cubicBezTo>
                  <a:cubicBezTo>
                    <a:pt x="6664" y="11508"/>
                    <a:pt x="9936" y="12339"/>
                    <a:pt x="12227" y="12339"/>
                  </a:cubicBezTo>
                  <a:cubicBezTo>
                    <a:pt x="14518" y="12339"/>
                    <a:pt x="15827" y="11508"/>
                    <a:pt x="16646" y="10400"/>
                  </a:cubicBezTo>
                  <a:cubicBezTo>
                    <a:pt x="17464" y="9292"/>
                    <a:pt x="17791" y="7908"/>
                    <a:pt x="16973" y="7077"/>
                  </a:cubicBezTo>
                  <a:cubicBezTo>
                    <a:pt x="16155" y="6246"/>
                    <a:pt x="14191" y="5969"/>
                    <a:pt x="11573" y="6385"/>
                  </a:cubicBezTo>
                  <a:cubicBezTo>
                    <a:pt x="8955" y="6800"/>
                    <a:pt x="5682" y="7908"/>
                    <a:pt x="3555" y="9154"/>
                  </a:cubicBezTo>
                  <a:cubicBezTo>
                    <a:pt x="1427" y="10400"/>
                    <a:pt x="446" y="11785"/>
                    <a:pt x="118" y="13169"/>
                  </a:cubicBezTo>
                  <a:cubicBezTo>
                    <a:pt x="-209" y="14554"/>
                    <a:pt x="118" y="15939"/>
                    <a:pt x="1427" y="16631"/>
                  </a:cubicBezTo>
                  <a:cubicBezTo>
                    <a:pt x="2736" y="17323"/>
                    <a:pt x="5027" y="17323"/>
                    <a:pt x="7973" y="16492"/>
                  </a:cubicBezTo>
                  <a:cubicBezTo>
                    <a:pt x="10918" y="15662"/>
                    <a:pt x="14518" y="14000"/>
                    <a:pt x="16809" y="12615"/>
                  </a:cubicBezTo>
                  <a:cubicBezTo>
                    <a:pt x="19100" y="11231"/>
                    <a:pt x="20082" y="10123"/>
                    <a:pt x="20082" y="9015"/>
                  </a:cubicBezTo>
                  <a:cubicBezTo>
                    <a:pt x="20082" y="7908"/>
                    <a:pt x="19100" y="6800"/>
                    <a:pt x="17791" y="6246"/>
                  </a:cubicBezTo>
                  <a:cubicBezTo>
                    <a:pt x="16482" y="5692"/>
                    <a:pt x="14846" y="5692"/>
                    <a:pt x="12064" y="7077"/>
                  </a:cubicBezTo>
                  <a:cubicBezTo>
                    <a:pt x="9282" y="8462"/>
                    <a:pt x="5355" y="11231"/>
                    <a:pt x="3227" y="13446"/>
                  </a:cubicBezTo>
                  <a:cubicBezTo>
                    <a:pt x="1100" y="15662"/>
                    <a:pt x="773" y="17323"/>
                    <a:pt x="1591" y="18154"/>
                  </a:cubicBezTo>
                  <a:cubicBezTo>
                    <a:pt x="2409" y="18985"/>
                    <a:pt x="4373" y="18985"/>
                    <a:pt x="6991" y="18154"/>
                  </a:cubicBezTo>
                  <a:cubicBezTo>
                    <a:pt x="9609" y="17323"/>
                    <a:pt x="12882" y="15662"/>
                    <a:pt x="15009" y="14277"/>
                  </a:cubicBezTo>
                  <a:cubicBezTo>
                    <a:pt x="17136" y="12892"/>
                    <a:pt x="18118" y="11785"/>
                    <a:pt x="18609" y="10539"/>
                  </a:cubicBezTo>
                  <a:cubicBezTo>
                    <a:pt x="19100" y="9292"/>
                    <a:pt x="19100" y="7908"/>
                    <a:pt x="18118" y="7354"/>
                  </a:cubicBezTo>
                  <a:cubicBezTo>
                    <a:pt x="17136" y="6800"/>
                    <a:pt x="15173" y="7077"/>
                    <a:pt x="12391" y="8185"/>
                  </a:cubicBezTo>
                  <a:cubicBezTo>
                    <a:pt x="9609" y="9292"/>
                    <a:pt x="6009" y="11231"/>
                    <a:pt x="3882" y="12892"/>
                  </a:cubicBezTo>
                  <a:cubicBezTo>
                    <a:pt x="1755" y="14554"/>
                    <a:pt x="1100" y="15939"/>
                    <a:pt x="1427" y="17046"/>
                  </a:cubicBezTo>
                  <a:cubicBezTo>
                    <a:pt x="1755" y="18154"/>
                    <a:pt x="3064" y="18985"/>
                    <a:pt x="5518" y="18985"/>
                  </a:cubicBezTo>
                  <a:cubicBezTo>
                    <a:pt x="7973" y="18985"/>
                    <a:pt x="11573" y="18154"/>
                    <a:pt x="14027" y="17323"/>
                  </a:cubicBezTo>
                  <a:cubicBezTo>
                    <a:pt x="16482" y="16492"/>
                    <a:pt x="17791" y="15662"/>
                    <a:pt x="17791" y="14831"/>
                  </a:cubicBezTo>
                  <a:cubicBezTo>
                    <a:pt x="17791" y="14000"/>
                    <a:pt x="16482" y="13169"/>
                    <a:pt x="16318" y="14277"/>
                  </a:cubicBezTo>
                  <a:cubicBezTo>
                    <a:pt x="16155" y="15385"/>
                    <a:pt x="17136" y="18431"/>
                    <a:pt x="18118" y="214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6" name="Line"/>
            <p:cNvSpPr/>
            <p:nvPr/>
          </p:nvSpPr>
          <p:spPr>
            <a:xfrm>
              <a:off x="6976028" y="2818974"/>
              <a:ext cx="300567" cy="347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8" fill="norm" stroke="1" extrusionOk="0">
                  <a:moveTo>
                    <a:pt x="12017" y="5812"/>
                  </a:moveTo>
                  <a:cubicBezTo>
                    <a:pt x="11561" y="5298"/>
                    <a:pt x="11104" y="4783"/>
                    <a:pt x="10344" y="4526"/>
                  </a:cubicBezTo>
                  <a:cubicBezTo>
                    <a:pt x="9583" y="4269"/>
                    <a:pt x="8518" y="4269"/>
                    <a:pt x="6997" y="5105"/>
                  </a:cubicBezTo>
                  <a:cubicBezTo>
                    <a:pt x="5476" y="5940"/>
                    <a:pt x="3499" y="7612"/>
                    <a:pt x="2130" y="9348"/>
                  </a:cubicBezTo>
                  <a:cubicBezTo>
                    <a:pt x="761" y="11083"/>
                    <a:pt x="0" y="12883"/>
                    <a:pt x="0" y="14812"/>
                  </a:cubicBezTo>
                  <a:cubicBezTo>
                    <a:pt x="0" y="16740"/>
                    <a:pt x="761" y="18798"/>
                    <a:pt x="1977" y="19955"/>
                  </a:cubicBezTo>
                  <a:cubicBezTo>
                    <a:pt x="3194" y="21112"/>
                    <a:pt x="4868" y="21369"/>
                    <a:pt x="6845" y="20919"/>
                  </a:cubicBezTo>
                  <a:cubicBezTo>
                    <a:pt x="8823" y="20469"/>
                    <a:pt x="11104" y="19312"/>
                    <a:pt x="12854" y="17319"/>
                  </a:cubicBezTo>
                  <a:cubicBezTo>
                    <a:pt x="14603" y="15326"/>
                    <a:pt x="15820" y="12498"/>
                    <a:pt x="15896" y="9605"/>
                  </a:cubicBezTo>
                  <a:cubicBezTo>
                    <a:pt x="15972" y="6712"/>
                    <a:pt x="14907" y="3755"/>
                    <a:pt x="13310" y="2019"/>
                  </a:cubicBezTo>
                  <a:cubicBezTo>
                    <a:pt x="11713" y="283"/>
                    <a:pt x="9583" y="-231"/>
                    <a:pt x="7910" y="90"/>
                  </a:cubicBezTo>
                  <a:cubicBezTo>
                    <a:pt x="6237" y="412"/>
                    <a:pt x="5020" y="1569"/>
                    <a:pt x="4411" y="3176"/>
                  </a:cubicBezTo>
                  <a:cubicBezTo>
                    <a:pt x="3803" y="4783"/>
                    <a:pt x="3803" y="6840"/>
                    <a:pt x="5248" y="8319"/>
                  </a:cubicBezTo>
                  <a:cubicBezTo>
                    <a:pt x="6693" y="9798"/>
                    <a:pt x="9583" y="10698"/>
                    <a:pt x="12549" y="10955"/>
                  </a:cubicBezTo>
                  <a:cubicBezTo>
                    <a:pt x="15515" y="11212"/>
                    <a:pt x="18558" y="10826"/>
                    <a:pt x="21600" y="104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7" name="Line"/>
            <p:cNvSpPr/>
            <p:nvPr/>
          </p:nvSpPr>
          <p:spPr>
            <a:xfrm>
              <a:off x="7254105" y="3130550"/>
              <a:ext cx="82081" cy="118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0" h="21151" fill="norm" stroke="1" extrusionOk="0">
                  <a:moveTo>
                    <a:pt x="10597" y="6821"/>
                  </a:moveTo>
                  <a:cubicBezTo>
                    <a:pt x="9517" y="4926"/>
                    <a:pt x="8437" y="3032"/>
                    <a:pt x="6817" y="2653"/>
                  </a:cubicBezTo>
                  <a:cubicBezTo>
                    <a:pt x="5197" y="2274"/>
                    <a:pt x="3037" y="3411"/>
                    <a:pt x="1687" y="4926"/>
                  </a:cubicBezTo>
                  <a:cubicBezTo>
                    <a:pt x="337" y="6442"/>
                    <a:pt x="-203" y="8337"/>
                    <a:pt x="67" y="11179"/>
                  </a:cubicBezTo>
                  <a:cubicBezTo>
                    <a:pt x="337" y="14021"/>
                    <a:pt x="1417" y="17811"/>
                    <a:pt x="3847" y="19705"/>
                  </a:cubicBezTo>
                  <a:cubicBezTo>
                    <a:pt x="6277" y="21600"/>
                    <a:pt x="10057" y="21600"/>
                    <a:pt x="13567" y="19895"/>
                  </a:cubicBezTo>
                  <a:cubicBezTo>
                    <a:pt x="17077" y="18189"/>
                    <a:pt x="20317" y="14779"/>
                    <a:pt x="20857" y="11558"/>
                  </a:cubicBezTo>
                  <a:cubicBezTo>
                    <a:pt x="21397" y="8337"/>
                    <a:pt x="19237" y="5305"/>
                    <a:pt x="15997" y="3411"/>
                  </a:cubicBezTo>
                  <a:cubicBezTo>
                    <a:pt x="12757" y="1516"/>
                    <a:pt x="8437" y="758"/>
                    <a:pt x="411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8" name="Line"/>
            <p:cNvSpPr/>
            <p:nvPr/>
          </p:nvSpPr>
          <p:spPr>
            <a:xfrm>
              <a:off x="7704972" y="3521241"/>
              <a:ext cx="212973" cy="176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199" fill="norm" stroke="1" extrusionOk="0">
                  <a:moveTo>
                    <a:pt x="12536" y="14084"/>
                  </a:moveTo>
                  <a:cubicBezTo>
                    <a:pt x="12750" y="11543"/>
                    <a:pt x="12964" y="9001"/>
                    <a:pt x="12750" y="6587"/>
                  </a:cubicBezTo>
                  <a:cubicBezTo>
                    <a:pt x="12536" y="4173"/>
                    <a:pt x="11894" y="1886"/>
                    <a:pt x="11039" y="743"/>
                  </a:cubicBezTo>
                  <a:cubicBezTo>
                    <a:pt x="10183" y="-401"/>
                    <a:pt x="9114" y="-401"/>
                    <a:pt x="7403" y="2013"/>
                  </a:cubicBezTo>
                  <a:cubicBezTo>
                    <a:pt x="5692" y="4427"/>
                    <a:pt x="3340" y="9255"/>
                    <a:pt x="1950" y="12432"/>
                  </a:cubicBezTo>
                  <a:cubicBezTo>
                    <a:pt x="560" y="15608"/>
                    <a:pt x="132" y="17133"/>
                    <a:pt x="25" y="18531"/>
                  </a:cubicBezTo>
                  <a:cubicBezTo>
                    <a:pt x="-82" y="19928"/>
                    <a:pt x="132" y="21199"/>
                    <a:pt x="1094" y="21199"/>
                  </a:cubicBezTo>
                  <a:cubicBezTo>
                    <a:pt x="2057" y="21199"/>
                    <a:pt x="3768" y="19928"/>
                    <a:pt x="5478" y="18023"/>
                  </a:cubicBezTo>
                  <a:cubicBezTo>
                    <a:pt x="7189" y="16117"/>
                    <a:pt x="8900" y="13575"/>
                    <a:pt x="10183" y="11924"/>
                  </a:cubicBezTo>
                  <a:cubicBezTo>
                    <a:pt x="11467" y="10272"/>
                    <a:pt x="12322" y="9510"/>
                    <a:pt x="13070" y="10145"/>
                  </a:cubicBezTo>
                  <a:cubicBezTo>
                    <a:pt x="13819" y="10780"/>
                    <a:pt x="14461" y="12813"/>
                    <a:pt x="15209" y="14211"/>
                  </a:cubicBezTo>
                  <a:cubicBezTo>
                    <a:pt x="15958" y="15608"/>
                    <a:pt x="16813" y="16371"/>
                    <a:pt x="17882" y="16625"/>
                  </a:cubicBezTo>
                  <a:cubicBezTo>
                    <a:pt x="18952" y="16879"/>
                    <a:pt x="20235" y="16625"/>
                    <a:pt x="21518" y="163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9" name="Line"/>
            <p:cNvSpPr/>
            <p:nvPr/>
          </p:nvSpPr>
          <p:spPr>
            <a:xfrm>
              <a:off x="7920631" y="3524250"/>
              <a:ext cx="112546" cy="202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9" h="21477" fill="norm" stroke="1" extrusionOk="0">
                  <a:moveTo>
                    <a:pt x="15710" y="0"/>
                  </a:moveTo>
                  <a:cubicBezTo>
                    <a:pt x="11853" y="0"/>
                    <a:pt x="7996" y="0"/>
                    <a:pt x="4910" y="900"/>
                  </a:cubicBezTo>
                  <a:cubicBezTo>
                    <a:pt x="1824" y="1800"/>
                    <a:pt x="-490" y="3600"/>
                    <a:pt x="89" y="5175"/>
                  </a:cubicBezTo>
                  <a:cubicBezTo>
                    <a:pt x="667" y="6750"/>
                    <a:pt x="4139" y="8100"/>
                    <a:pt x="8189" y="9900"/>
                  </a:cubicBezTo>
                  <a:cubicBezTo>
                    <a:pt x="12239" y="11700"/>
                    <a:pt x="16867" y="13950"/>
                    <a:pt x="18989" y="15637"/>
                  </a:cubicBezTo>
                  <a:cubicBezTo>
                    <a:pt x="21110" y="17325"/>
                    <a:pt x="20724" y="18450"/>
                    <a:pt x="19567" y="19350"/>
                  </a:cubicBezTo>
                  <a:cubicBezTo>
                    <a:pt x="18410" y="20250"/>
                    <a:pt x="16481" y="20925"/>
                    <a:pt x="14167" y="21262"/>
                  </a:cubicBezTo>
                  <a:cubicBezTo>
                    <a:pt x="11853" y="21600"/>
                    <a:pt x="9153" y="21600"/>
                    <a:pt x="7803" y="20813"/>
                  </a:cubicBezTo>
                  <a:cubicBezTo>
                    <a:pt x="6453" y="20025"/>
                    <a:pt x="6453" y="18450"/>
                    <a:pt x="6453" y="168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0" name="Line"/>
            <p:cNvSpPr/>
            <p:nvPr/>
          </p:nvSpPr>
          <p:spPr>
            <a:xfrm>
              <a:off x="8025894" y="3512461"/>
              <a:ext cx="127001" cy="240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8" fill="norm" stroke="1" extrusionOk="0">
                  <a:moveTo>
                    <a:pt x="21600" y="2192"/>
                  </a:moveTo>
                  <a:cubicBezTo>
                    <a:pt x="20520" y="1434"/>
                    <a:pt x="19440" y="676"/>
                    <a:pt x="18000" y="297"/>
                  </a:cubicBezTo>
                  <a:cubicBezTo>
                    <a:pt x="16560" y="-82"/>
                    <a:pt x="14760" y="-82"/>
                    <a:pt x="12780" y="202"/>
                  </a:cubicBezTo>
                  <a:cubicBezTo>
                    <a:pt x="10800" y="486"/>
                    <a:pt x="8640" y="1055"/>
                    <a:pt x="8100" y="3423"/>
                  </a:cubicBezTo>
                  <a:cubicBezTo>
                    <a:pt x="7560" y="5792"/>
                    <a:pt x="8640" y="9960"/>
                    <a:pt x="8640" y="13181"/>
                  </a:cubicBezTo>
                  <a:cubicBezTo>
                    <a:pt x="8640" y="16402"/>
                    <a:pt x="7560" y="18676"/>
                    <a:pt x="5940" y="19907"/>
                  </a:cubicBezTo>
                  <a:cubicBezTo>
                    <a:pt x="4320" y="21139"/>
                    <a:pt x="2160" y="21329"/>
                    <a:pt x="0" y="215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1" name="Line"/>
            <p:cNvSpPr/>
            <p:nvPr/>
          </p:nvSpPr>
          <p:spPr>
            <a:xfrm>
              <a:off x="8184644" y="3556000"/>
              <a:ext cx="539751" cy="196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3019"/>
                    <a:pt x="0" y="6039"/>
                    <a:pt x="0" y="8361"/>
                  </a:cubicBezTo>
                  <a:cubicBezTo>
                    <a:pt x="0" y="10684"/>
                    <a:pt x="0" y="12310"/>
                    <a:pt x="42" y="13819"/>
                  </a:cubicBezTo>
                  <a:cubicBezTo>
                    <a:pt x="85" y="15329"/>
                    <a:pt x="169" y="16723"/>
                    <a:pt x="381" y="17071"/>
                  </a:cubicBezTo>
                  <a:cubicBezTo>
                    <a:pt x="593" y="17419"/>
                    <a:pt x="932" y="16723"/>
                    <a:pt x="1228" y="15794"/>
                  </a:cubicBezTo>
                  <a:cubicBezTo>
                    <a:pt x="1525" y="14865"/>
                    <a:pt x="1779" y="13703"/>
                    <a:pt x="1991" y="12542"/>
                  </a:cubicBezTo>
                  <a:cubicBezTo>
                    <a:pt x="2202" y="11381"/>
                    <a:pt x="2372" y="10219"/>
                    <a:pt x="2499" y="10219"/>
                  </a:cubicBezTo>
                  <a:cubicBezTo>
                    <a:pt x="2626" y="10219"/>
                    <a:pt x="2711" y="11381"/>
                    <a:pt x="2795" y="12774"/>
                  </a:cubicBezTo>
                  <a:cubicBezTo>
                    <a:pt x="2880" y="14168"/>
                    <a:pt x="2965" y="15794"/>
                    <a:pt x="3219" y="16955"/>
                  </a:cubicBezTo>
                  <a:cubicBezTo>
                    <a:pt x="3473" y="18116"/>
                    <a:pt x="3896" y="18813"/>
                    <a:pt x="4278" y="18813"/>
                  </a:cubicBezTo>
                  <a:cubicBezTo>
                    <a:pt x="4659" y="18813"/>
                    <a:pt x="4998" y="18116"/>
                    <a:pt x="5336" y="16839"/>
                  </a:cubicBezTo>
                  <a:cubicBezTo>
                    <a:pt x="5675" y="15561"/>
                    <a:pt x="6014" y="13703"/>
                    <a:pt x="6268" y="12194"/>
                  </a:cubicBezTo>
                  <a:cubicBezTo>
                    <a:pt x="6522" y="10684"/>
                    <a:pt x="6692" y="9523"/>
                    <a:pt x="6776" y="9523"/>
                  </a:cubicBezTo>
                  <a:cubicBezTo>
                    <a:pt x="6861" y="9523"/>
                    <a:pt x="6861" y="10684"/>
                    <a:pt x="6861" y="11845"/>
                  </a:cubicBezTo>
                  <a:cubicBezTo>
                    <a:pt x="6861" y="13006"/>
                    <a:pt x="6861" y="14168"/>
                    <a:pt x="7073" y="14748"/>
                  </a:cubicBezTo>
                  <a:cubicBezTo>
                    <a:pt x="7285" y="15329"/>
                    <a:pt x="7708" y="15329"/>
                    <a:pt x="7962" y="14748"/>
                  </a:cubicBezTo>
                  <a:cubicBezTo>
                    <a:pt x="8216" y="14168"/>
                    <a:pt x="8301" y="13006"/>
                    <a:pt x="8513" y="12890"/>
                  </a:cubicBezTo>
                  <a:cubicBezTo>
                    <a:pt x="8725" y="12774"/>
                    <a:pt x="9064" y="13703"/>
                    <a:pt x="9233" y="13587"/>
                  </a:cubicBezTo>
                  <a:cubicBezTo>
                    <a:pt x="9402" y="13471"/>
                    <a:pt x="9402" y="12310"/>
                    <a:pt x="9487" y="11148"/>
                  </a:cubicBezTo>
                  <a:cubicBezTo>
                    <a:pt x="9572" y="9987"/>
                    <a:pt x="9741" y="8826"/>
                    <a:pt x="9995" y="7781"/>
                  </a:cubicBezTo>
                  <a:cubicBezTo>
                    <a:pt x="10249" y="6735"/>
                    <a:pt x="10588" y="5806"/>
                    <a:pt x="10885" y="5806"/>
                  </a:cubicBezTo>
                  <a:cubicBezTo>
                    <a:pt x="11181" y="5806"/>
                    <a:pt x="11435" y="6735"/>
                    <a:pt x="11732" y="8710"/>
                  </a:cubicBezTo>
                  <a:cubicBezTo>
                    <a:pt x="12028" y="10684"/>
                    <a:pt x="12367" y="13703"/>
                    <a:pt x="12536" y="15794"/>
                  </a:cubicBezTo>
                  <a:cubicBezTo>
                    <a:pt x="12706" y="17884"/>
                    <a:pt x="12706" y="19045"/>
                    <a:pt x="12918" y="19510"/>
                  </a:cubicBezTo>
                  <a:cubicBezTo>
                    <a:pt x="13129" y="19974"/>
                    <a:pt x="13553" y="19742"/>
                    <a:pt x="14358" y="18697"/>
                  </a:cubicBezTo>
                  <a:cubicBezTo>
                    <a:pt x="15162" y="17652"/>
                    <a:pt x="16348" y="15794"/>
                    <a:pt x="17068" y="14400"/>
                  </a:cubicBezTo>
                  <a:cubicBezTo>
                    <a:pt x="17788" y="13006"/>
                    <a:pt x="18042" y="12077"/>
                    <a:pt x="18169" y="11032"/>
                  </a:cubicBezTo>
                  <a:cubicBezTo>
                    <a:pt x="18296" y="9987"/>
                    <a:pt x="18296" y="8826"/>
                    <a:pt x="18000" y="8245"/>
                  </a:cubicBezTo>
                  <a:cubicBezTo>
                    <a:pt x="17704" y="7665"/>
                    <a:pt x="17111" y="7665"/>
                    <a:pt x="16645" y="8013"/>
                  </a:cubicBezTo>
                  <a:cubicBezTo>
                    <a:pt x="16179" y="8361"/>
                    <a:pt x="15840" y="9058"/>
                    <a:pt x="15586" y="9987"/>
                  </a:cubicBezTo>
                  <a:cubicBezTo>
                    <a:pt x="15332" y="10916"/>
                    <a:pt x="15162" y="12077"/>
                    <a:pt x="15078" y="13239"/>
                  </a:cubicBezTo>
                  <a:cubicBezTo>
                    <a:pt x="14993" y="14400"/>
                    <a:pt x="14993" y="15561"/>
                    <a:pt x="15882" y="16839"/>
                  </a:cubicBezTo>
                  <a:cubicBezTo>
                    <a:pt x="16772" y="18116"/>
                    <a:pt x="18551" y="19510"/>
                    <a:pt x="19652" y="20323"/>
                  </a:cubicBezTo>
                  <a:cubicBezTo>
                    <a:pt x="20753" y="21135"/>
                    <a:pt x="21176" y="2136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2" name="Line"/>
            <p:cNvSpPr/>
            <p:nvPr/>
          </p:nvSpPr>
          <p:spPr>
            <a:xfrm>
              <a:off x="9118684" y="3575050"/>
              <a:ext cx="253411" cy="255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1523" fill="norm" stroke="1" extrusionOk="0">
                  <a:moveTo>
                    <a:pt x="13874" y="0"/>
                  </a:moveTo>
                  <a:cubicBezTo>
                    <a:pt x="11911" y="357"/>
                    <a:pt x="9947" y="714"/>
                    <a:pt x="7716" y="2678"/>
                  </a:cubicBezTo>
                  <a:cubicBezTo>
                    <a:pt x="5484" y="4641"/>
                    <a:pt x="2985" y="8212"/>
                    <a:pt x="1557" y="11425"/>
                  </a:cubicBezTo>
                  <a:cubicBezTo>
                    <a:pt x="129" y="14638"/>
                    <a:pt x="-228" y="17494"/>
                    <a:pt x="129" y="19190"/>
                  </a:cubicBezTo>
                  <a:cubicBezTo>
                    <a:pt x="486" y="20886"/>
                    <a:pt x="1557" y="21421"/>
                    <a:pt x="3610" y="21511"/>
                  </a:cubicBezTo>
                  <a:cubicBezTo>
                    <a:pt x="5663" y="21600"/>
                    <a:pt x="8698" y="21243"/>
                    <a:pt x="11108" y="19636"/>
                  </a:cubicBezTo>
                  <a:cubicBezTo>
                    <a:pt x="13517" y="18030"/>
                    <a:pt x="15303" y="15174"/>
                    <a:pt x="15570" y="11782"/>
                  </a:cubicBezTo>
                  <a:cubicBezTo>
                    <a:pt x="15838" y="8390"/>
                    <a:pt x="14589" y="4463"/>
                    <a:pt x="12357" y="2410"/>
                  </a:cubicBezTo>
                  <a:cubicBezTo>
                    <a:pt x="10126" y="357"/>
                    <a:pt x="6912" y="179"/>
                    <a:pt x="4681" y="982"/>
                  </a:cubicBezTo>
                  <a:cubicBezTo>
                    <a:pt x="2450" y="1785"/>
                    <a:pt x="1200" y="3570"/>
                    <a:pt x="932" y="5355"/>
                  </a:cubicBezTo>
                  <a:cubicBezTo>
                    <a:pt x="665" y="7140"/>
                    <a:pt x="1379" y="8926"/>
                    <a:pt x="3699" y="10264"/>
                  </a:cubicBezTo>
                  <a:cubicBezTo>
                    <a:pt x="6020" y="11603"/>
                    <a:pt x="9947" y="12496"/>
                    <a:pt x="13160" y="12942"/>
                  </a:cubicBezTo>
                  <a:cubicBezTo>
                    <a:pt x="16374" y="13388"/>
                    <a:pt x="18873" y="13388"/>
                    <a:pt x="21372" y="133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3" name="Line"/>
            <p:cNvSpPr/>
            <p:nvPr/>
          </p:nvSpPr>
          <p:spPr>
            <a:xfrm>
              <a:off x="9341627" y="3784600"/>
              <a:ext cx="89735" cy="94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6" h="21485" fill="norm" stroke="1" extrusionOk="0">
                  <a:moveTo>
                    <a:pt x="13259" y="7200"/>
                  </a:moveTo>
                  <a:cubicBezTo>
                    <a:pt x="10747" y="7680"/>
                    <a:pt x="8236" y="8160"/>
                    <a:pt x="5975" y="9360"/>
                  </a:cubicBezTo>
                  <a:cubicBezTo>
                    <a:pt x="3715" y="10560"/>
                    <a:pt x="1705" y="12480"/>
                    <a:pt x="701" y="14640"/>
                  </a:cubicBezTo>
                  <a:cubicBezTo>
                    <a:pt x="-304" y="16800"/>
                    <a:pt x="-304" y="19200"/>
                    <a:pt x="1203" y="20400"/>
                  </a:cubicBezTo>
                  <a:cubicBezTo>
                    <a:pt x="2710" y="21600"/>
                    <a:pt x="5724" y="21600"/>
                    <a:pt x="8487" y="21360"/>
                  </a:cubicBezTo>
                  <a:cubicBezTo>
                    <a:pt x="11249" y="21120"/>
                    <a:pt x="13761" y="20640"/>
                    <a:pt x="16273" y="18000"/>
                  </a:cubicBezTo>
                  <a:cubicBezTo>
                    <a:pt x="18784" y="15360"/>
                    <a:pt x="21296" y="10560"/>
                    <a:pt x="21296" y="7200"/>
                  </a:cubicBezTo>
                  <a:cubicBezTo>
                    <a:pt x="21296" y="3840"/>
                    <a:pt x="18784" y="1920"/>
                    <a:pt x="1627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4" name="Line"/>
            <p:cNvSpPr/>
            <p:nvPr/>
          </p:nvSpPr>
          <p:spPr>
            <a:xfrm>
              <a:off x="9620693" y="3587749"/>
              <a:ext cx="202252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600" fill="norm" stroke="1" extrusionOk="0">
                  <a:moveTo>
                    <a:pt x="21499" y="0"/>
                  </a:moveTo>
                  <a:cubicBezTo>
                    <a:pt x="19474" y="847"/>
                    <a:pt x="17449" y="1694"/>
                    <a:pt x="14074" y="3812"/>
                  </a:cubicBezTo>
                  <a:cubicBezTo>
                    <a:pt x="10699" y="5929"/>
                    <a:pt x="5974" y="9318"/>
                    <a:pt x="3274" y="11435"/>
                  </a:cubicBezTo>
                  <a:cubicBezTo>
                    <a:pt x="574" y="13553"/>
                    <a:pt x="-101" y="14400"/>
                    <a:pt x="12" y="15247"/>
                  </a:cubicBezTo>
                  <a:cubicBezTo>
                    <a:pt x="124" y="16094"/>
                    <a:pt x="1024" y="16941"/>
                    <a:pt x="3612" y="18000"/>
                  </a:cubicBezTo>
                  <a:cubicBezTo>
                    <a:pt x="6199" y="19059"/>
                    <a:pt x="10474" y="20329"/>
                    <a:pt x="1474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5" name="Line"/>
            <p:cNvSpPr/>
            <p:nvPr/>
          </p:nvSpPr>
          <p:spPr>
            <a:xfrm>
              <a:off x="9966837" y="3558979"/>
              <a:ext cx="249808" cy="274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1368" fill="norm" stroke="1" extrusionOk="0">
                  <a:moveTo>
                    <a:pt x="13798" y="4220"/>
                  </a:moveTo>
                  <a:cubicBezTo>
                    <a:pt x="13798" y="2901"/>
                    <a:pt x="13798" y="1582"/>
                    <a:pt x="13345" y="922"/>
                  </a:cubicBezTo>
                  <a:cubicBezTo>
                    <a:pt x="12891" y="263"/>
                    <a:pt x="11983" y="263"/>
                    <a:pt x="10259" y="1582"/>
                  </a:cubicBezTo>
                  <a:cubicBezTo>
                    <a:pt x="8535" y="2901"/>
                    <a:pt x="5993" y="5539"/>
                    <a:pt x="4178" y="8095"/>
                  </a:cubicBezTo>
                  <a:cubicBezTo>
                    <a:pt x="2363" y="10650"/>
                    <a:pt x="1274" y="13124"/>
                    <a:pt x="639" y="15102"/>
                  </a:cubicBezTo>
                  <a:cubicBezTo>
                    <a:pt x="4" y="17081"/>
                    <a:pt x="-178" y="18565"/>
                    <a:pt x="185" y="19637"/>
                  </a:cubicBezTo>
                  <a:cubicBezTo>
                    <a:pt x="548" y="20708"/>
                    <a:pt x="1456" y="21368"/>
                    <a:pt x="3361" y="21368"/>
                  </a:cubicBezTo>
                  <a:cubicBezTo>
                    <a:pt x="5267" y="21368"/>
                    <a:pt x="8172" y="20708"/>
                    <a:pt x="11076" y="18400"/>
                  </a:cubicBezTo>
                  <a:cubicBezTo>
                    <a:pt x="13980" y="16092"/>
                    <a:pt x="16884" y="12134"/>
                    <a:pt x="18064" y="8919"/>
                  </a:cubicBezTo>
                  <a:cubicBezTo>
                    <a:pt x="19244" y="5704"/>
                    <a:pt x="18699" y="3231"/>
                    <a:pt x="16703" y="1747"/>
                  </a:cubicBezTo>
                  <a:cubicBezTo>
                    <a:pt x="14706" y="263"/>
                    <a:pt x="11257" y="-232"/>
                    <a:pt x="8716" y="98"/>
                  </a:cubicBezTo>
                  <a:cubicBezTo>
                    <a:pt x="6175" y="428"/>
                    <a:pt x="4541" y="1582"/>
                    <a:pt x="3725" y="2653"/>
                  </a:cubicBezTo>
                  <a:cubicBezTo>
                    <a:pt x="2908" y="3725"/>
                    <a:pt x="2908" y="4715"/>
                    <a:pt x="4269" y="5869"/>
                  </a:cubicBezTo>
                  <a:cubicBezTo>
                    <a:pt x="5630" y="7023"/>
                    <a:pt x="8353" y="8342"/>
                    <a:pt x="11439" y="9414"/>
                  </a:cubicBezTo>
                  <a:cubicBezTo>
                    <a:pt x="14525" y="10486"/>
                    <a:pt x="17973" y="11310"/>
                    <a:pt x="21422" y="121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6" name="Line"/>
            <p:cNvSpPr/>
            <p:nvPr/>
          </p:nvSpPr>
          <p:spPr>
            <a:xfrm>
              <a:off x="10222994" y="3848100"/>
              <a:ext cx="10160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950" y="6646"/>
                    <a:pt x="9900" y="13292"/>
                    <a:pt x="13500" y="16892"/>
                  </a:cubicBezTo>
                  <a:cubicBezTo>
                    <a:pt x="17100" y="20492"/>
                    <a:pt x="19350" y="2104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7" name="Line"/>
            <p:cNvSpPr/>
            <p:nvPr/>
          </p:nvSpPr>
          <p:spPr>
            <a:xfrm>
              <a:off x="10218219" y="3812116"/>
              <a:ext cx="119076" cy="175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600" fill="norm" stroke="1" extrusionOk="0">
                  <a:moveTo>
                    <a:pt x="20181" y="1301"/>
                  </a:moveTo>
                  <a:cubicBezTo>
                    <a:pt x="17907" y="4684"/>
                    <a:pt x="15634" y="8067"/>
                    <a:pt x="13739" y="10280"/>
                  </a:cubicBezTo>
                  <a:cubicBezTo>
                    <a:pt x="11844" y="12492"/>
                    <a:pt x="10329" y="13533"/>
                    <a:pt x="8623" y="14313"/>
                  </a:cubicBezTo>
                  <a:cubicBezTo>
                    <a:pt x="6918" y="15094"/>
                    <a:pt x="5023" y="15614"/>
                    <a:pt x="3507" y="15354"/>
                  </a:cubicBezTo>
                  <a:cubicBezTo>
                    <a:pt x="1992" y="15094"/>
                    <a:pt x="855" y="14053"/>
                    <a:pt x="286" y="12882"/>
                  </a:cubicBezTo>
                  <a:cubicBezTo>
                    <a:pt x="-282" y="11711"/>
                    <a:pt x="-282" y="10410"/>
                    <a:pt x="2939" y="8588"/>
                  </a:cubicBezTo>
                  <a:cubicBezTo>
                    <a:pt x="6160" y="6766"/>
                    <a:pt x="12602" y="4424"/>
                    <a:pt x="16392" y="2733"/>
                  </a:cubicBezTo>
                  <a:cubicBezTo>
                    <a:pt x="20181" y="1041"/>
                    <a:pt x="21318" y="0"/>
                    <a:pt x="21318" y="0"/>
                  </a:cubicBezTo>
                  <a:cubicBezTo>
                    <a:pt x="21318" y="0"/>
                    <a:pt x="20181" y="1041"/>
                    <a:pt x="18855" y="4814"/>
                  </a:cubicBezTo>
                  <a:cubicBezTo>
                    <a:pt x="17529" y="8588"/>
                    <a:pt x="16013" y="15094"/>
                    <a:pt x="1449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728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2821722" y="2920153"/>
              <a:ext cx="2239588" cy="990942"/>
            </a:xfrm>
            <a:prstGeom prst="rect">
              <a:avLst/>
            </a:prstGeom>
            <a:effectLst/>
          </p:spPr>
        </p:pic>
        <p:pic>
          <p:nvPicPr>
            <p:cNvPr id="2730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5217984" y="3348566"/>
              <a:ext cx="280611" cy="355105"/>
            </a:xfrm>
            <a:prstGeom prst="rect">
              <a:avLst/>
            </a:prstGeom>
            <a:effectLst/>
          </p:spPr>
        </p:pic>
        <p:pic>
          <p:nvPicPr>
            <p:cNvPr id="2732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5430861" y="3583643"/>
              <a:ext cx="194734" cy="283507"/>
            </a:xfrm>
            <a:prstGeom prst="rect">
              <a:avLst/>
            </a:prstGeom>
            <a:effectLst/>
          </p:spPr>
        </p:pic>
        <p:pic>
          <p:nvPicPr>
            <p:cNvPr id="2734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307769" y="3282158"/>
              <a:ext cx="1497573" cy="977104"/>
            </a:xfrm>
            <a:prstGeom prst="rect">
              <a:avLst/>
            </a:prstGeom>
            <a:effectLst/>
          </p:spPr>
        </p:pic>
        <p:pic>
          <p:nvPicPr>
            <p:cNvPr id="2736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-12701" y="3378200"/>
              <a:ext cx="209046" cy="226863"/>
            </a:xfrm>
            <a:prstGeom prst="rect">
              <a:avLst/>
            </a:prstGeom>
            <a:effectLst/>
          </p:spPr>
        </p:pic>
        <p:pic>
          <p:nvPicPr>
            <p:cNvPr id="2738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7708394" y="2298700"/>
              <a:ext cx="141052" cy="425450"/>
            </a:xfrm>
            <a:prstGeom prst="rect">
              <a:avLst/>
            </a:prstGeom>
            <a:effectLst/>
          </p:spPr>
        </p:pic>
        <p:pic>
          <p:nvPicPr>
            <p:cNvPr id="2740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7741668" y="2776402"/>
              <a:ext cx="252477" cy="313433"/>
            </a:xfrm>
            <a:prstGeom prst="rect">
              <a:avLst/>
            </a:prstGeom>
            <a:effectLst/>
          </p:spPr>
        </p:pic>
        <p:pic>
          <p:nvPicPr>
            <p:cNvPr id="2742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7938002" y="2987454"/>
              <a:ext cx="164093" cy="282796"/>
            </a:xfrm>
            <a:prstGeom prst="rect">
              <a:avLst/>
            </a:prstGeom>
            <a:effectLst/>
          </p:spPr>
        </p:pic>
        <p:pic>
          <p:nvPicPr>
            <p:cNvPr id="2744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5758461" y="2462457"/>
              <a:ext cx="171934" cy="433143"/>
            </a:xfrm>
            <a:prstGeom prst="rect">
              <a:avLst/>
            </a:prstGeom>
            <a:effectLst/>
          </p:spPr>
        </p:pic>
        <p:pic>
          <p:nvPicPr>
            <p:cNvPr id="2746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5875346" y="2915910"/>
              <a:ext cx="226499" cy="280457"/>
            </a:xfrm>
            <a:prstGeom prst="rect">
              <a:avLst/>
            </a:prstGeom>
            <a:effectLst/>
          </p:spPr>
        </p:pic>
        <p:pic>
          <p:nvPicPr>
            <p:cNvPr id="2748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6114442" y="3143250"/>
              <a:ext cx="177903" cy="203200"/>
            </a:xfrm>
            <a:prstGeom prst="rect">
              <a:avLst/>
            </a:prstGeom>
            <a:effectLst/>
          </p:spPr>
        </p:pic>
        <p:pic>
          <p:nvPicPr>
            <p:cNvPr id="2750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7784594" y="793750"/>
              <a:ext cx="67735" cy="1832065"/>
            </a:xfrm>
            <a:prstGeom prst="rect">
              <a:avLst/>
            </a:prstGeom>
            <a:effectLst/>
          </p:spPr>
        </p:pic>
        <p:pic>
          <p:nvPicPr>
            <p:cNvPr id="2752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5790694" y="2336800"/>
              <a:ext cx="69851" cy="342900"/>
            </a:xfrm>
            <a:prstGeom prst="rect">
              <a:avLst/>
            </a:prstGeom>
            <a:effectLst/>
          </p:spPr>
        </p:pic>
        <p:pic>
          <p:nvPicPr>
            <p:cNvPr id="2754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5784344" y="2146300"/>
              <a:ext cx="476251" cy="400050"/>
            </a:xfrm>
            <a:prstGeom prst="rect">
              <a:avLst/>
            </a:prstGeom>
            <a:effectLst/>
          </p:spPr>
        </p:pic>
        <p:pic>
          <p:nvPicPr>
            <p:cNvPr id="2756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6038344" y="1739899"/>
              <a:ext cx="793751" cy="833055"/>
            </a:xfrm>
            <a:prstGeom prst="rect">
              <a:avLst/>
            </a:prstGeom>
            <a:effectLst/>
          </p:spPr>
        </p:pic>
        <p:pic>
          <p:nvPicPr>
            <p:cNvPr id="2758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6393944" y="1566333"/>
              <a:ext cx="852792" cy="926887"/>
            </a:xfrm>
            <a:prstGeom prst="rect">
              <a:avLst/>
            </a:prstGeom>
            <a:effectLst/>
          </p:spPr>
        </p:pic>
        <p:pic>
          <p:nvPicPr>
            <p:cNvPr id="2760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6813044" y="1501686"/>
              <a:ext cx="830939" cy="981165"/>
            </a:xfrm>
            <a:prstGeom prst="rect">
              <a:avLst/>
            </a:prstGeom>
            <a:effectLst/>
          </p:spPr>
        </p:pic>
        <p:pic>
          <p:nvPicPr>
            <p:cNvPr id="2762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7194044" y="1918303"/>
              <a:ext cx="558801" cy="608997"/>
            </a:xfrm>
            <a:prstGeom prst="rect">
              <a:avLst/>
            </a:prstGeom>
            <a:effectLst/>
          </p:spPr>
        </p:pic>
        <p:pic>
          <p:nvPicPr>
            <p:cNvPr id="2764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7422644" y="2266950"/>
              <a:ext cx="342901" cy="279400"/>
            </a:xfrm>
            <a:prstGeom prst="rect">
              <a:avLst/>
            </a:prstGeom>
            <a:effectLst/>
          </p:spPr>
        </p:pic>
        <p:pic>
          <p:nvPicPr>
            <p:cNvPr id="2766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6343144" y="803481"/>
              <a:ext cx="1490550" cy="45303"/>
            </a:xfrm>
            <a:prstGeom prst="rect">
              <a:avLst/>
            </a:prstGeom>
            <a:effectLst/>
          </p:spPr>
        </p:pic>
        <p:pic>
          <p:nvPicPr>
            <p:cNvPr id="2768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6281295" y="603250"/>
              <a:ext cx="449200" cy="457200"/>
            </a:xfrm>
            <a:prstGeom prst="rect">
              <a:avLst/>
            </a:prstGeom>
            <a:effectLst/>
          </p:spPr>
        </p:pic>
        <p:pic>
          <p:nvPicPr>
            <p:cNvPr id="2770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5791057" y="1670581"/>
              <a:ext cx="56788" cy="1002769"/>
            </a:xfrm>
            <a:prstGeom prst="rect">
              <a:avLst/>
            </a:prstGeom>
            <a:effectLst/>
          </p:spPr>
        </p:pic>
        <p:pic>
          <p:nvPicPr>
            <p:cNvPr id="2772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4977894" y="1943099"/>
              <a:ext cx="971551" cy="77424"/>
            </a:xfrm>
            <a:prstGeom prst="rect">
              <a:avLst/>
            </a:prstGeom>
            <a:effectLst/>
          </p:spPr>
        </p:pic>
        <p:pic>
          <p:nvPicPr>
            <p:cNvPr id="2774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5036796" y="1845733"/>
              <a:ext cx="258599" cy="357717"/>
            </a:xfrm>
            <a:prstGeom prst="rect">
              <a:avLst/>
            </a:prstGeom>
            <a:effectLst/>
          </p:spPr>
        </p:pic>
        <p:pic>
          <p:nvPicPr>
            <p:cNvPr id="2776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12194" y="2807341"/>
              <a:ext cx="5480591" cy="1656152"/>
            </a:xfrm>
            <a:prstGeom prst="rect">
              <a:avLst/>
            </a:prstGeom>
            <a:effectLst/>
          </p:spPr>
        </p:pic>
        <p:pic>
          <p:nvPicPr>
            <p:cNvPr id="2778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10863761" y="968556"/>
              <a:ext cx="597484" cy="123645"/>
            </a:xfrm>
            <a:prstGeom prst="rect">
              <a:avLst/>
            </a:prstGeom>
            <a:effectLst/>
          </p:spPr>
        </p:pic>
        <p:pic>
          <p:nvPicPr>
            <p:cNvPr id="2780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10965215" y="933449"/>
              <a:ext cx="610330" cy="196851"/>
            </a:xfrm>
            <a:prstGeom prst="rect">
              <a:avLst/>
            </a:prstGeom>
            <a:effectLst/>
          </p:spPr>
        </p:pic>
        <p:pic>
          <p:nvPicPr>
            <p:cNvPr id="2782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7721094" y="768350"/>
              <a:ext cx="209551" cy="1866900"/>
            </a:xfrm>
            <a:prstGeom prst="rect">
              <a:avLst/>
            </a:prstGeom>
            <a:effectLst/>
          </p:spPr>
        </p:pic>
        <p:pic>
          <p:nvPicPr>
            <p:cNvPr id="2784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5758405" y="1752600"/>
              <a:ext cx="203740" cy="10033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5" name="Drawing"/>
          <p:cNvGrpSpPr/>
          <p:nvPr/>
        </p:nvGrpSpPr>
        <p:grpSpPr>
          <a:xfrm>
            <a:off x="1910132" y="1254149"/>
            <a:ext cx="10610256" cy="8138975"/>
            <a:chOff x="0" y="0"/>
            <a:chExt cx="10610254" cy="8138974"/>
          </a:xfrm>
        </p:grpSpPr>
        <p:sp>
          <p:nvSpPr>
            <p:cNvPr id="2788" name="Line"/>
            <p:cNvSpPr/>
            <p:nvPr/>
          </p:nvSpPr>
          <p:spPr>
            <a:xfrm>
              <a:off x="293077" y="0"/>
              <a:ext cx="305041" cy="4168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1" h="21059" fill="norm" stroke="1" extrusionOk="0">
                  <a:moveTo>
                    <a:pt x="8450" y="2083"/>
                  </a:moveTo>
                  <a:cubicBezTo>
                    <a:pt x="7858" y="1763"/>
                    <a:pt x="7266" y="1442"/>
                    <a:pt x="6600" y="1281"/>
                  </a:cubicBezTo>
                  <a:cubicBezTo>
                    <a:pt x="5935" y="1121"/>
                    <a:pt x="5195" y="1121"/>
                    <a:pt x="4159" y="2404"/>
                  </a:cubicBezTo>
                  <a:cubicBezTo>
                    <a:pt x="3124" y="3687"/>
                    <a:pt x="1792" y="6254"/>
                    <a:pt x="979" y="9034"/>
                  </a:cubicBezTo>
                  <a:cubicBezTo>
                    <a:pt x="165" y="11814"/>
                    <a:pt x="-131" y="14808"/>
                    <a:pt x="387" y="16947"/>
                  </a:cubicBezTo>
                  <a:cubicBezTo>
                    <a:pt x="905" y="19085"/>
                    <a:pt x="2236" y="20369"/>
                    <a:pt x="4011" y="20850"/>
                  </a:cubicBezTo>
                  <a:cubicBezTo>
                    <a:pt x="5787" y="21331"/>
                    <a:pt x="8006" y="21010"/>
                    <a:pt x="10373" y="19567"/>
                  </a:cubicBezTo>
                  <a:cubicBezTo>
                    <a:pt x="12740" y="18123"/>
                    <a:pt x="15255" y="15557"/>
                    <a:pt x="16291" y="12777"/>
                  </a:cubicBezTo>
                  <a:cubicBezTo>
                    <a:pt x="17326" y="9996"/>
                    <a:pt x="16883" y="7002"/>
                    <a:pt x="15699" y="4757"/>
                  </a:cubicBezTo>
                  <a:cubicBezTo>
                    <a:pt x="14516" y="2511"/>
                    <a:pt x="12592" y="1014"/>
                    <a:pt x="10669" y="373"/>
                  </a:cubicBezTo>
                  <a:cubicBezTo>
                    <a:pt x="8746" y="-269"/>
                    <a:pt x="6822" y="-55"/>
                    <a:pt x="5047" y="800"/>
                  </a:cubicBezTo>
                  <a:cubicBezTo>
                    <a:pt x="3272" y="1656"/>
                    <a:pt x="1644" y="3153"/>
                    <a:pt x="757" y="4169"/>
                  </a:cubicBezTo>
                  <a:cubicBezTo>
                    <a:pt x="-131" y="5184"/>
                    <a:pt x="-279" y="5719"/>
                    <a:pt x="535" y="6521"/>
                  </a:cubicBezTo>
                  <a:cubicBezTo>
                    <a:pt x="1348" y="7323"/>
                    <a:pt x="3124" y="8392"/>
                    <a:pt x="6305" y="8874"/>
                  </a:cubicBezTo>
                  <a:cubicBezTo>
                    <a:pt x="9485" y="9355"/>
                    <a:pt x="14072" y="9248"/>
                    <a:pt x="16809" y="9141"/>
                  </a:cubicBezTo>
                  <a:cubicBezTo>
                    <a:pt x="19546" y="9034"/>
                    <a:pt x="20433" y="8927"/>
                    <a:pt x="21321" y="88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9" name="Line"/>
            <p:cNvSpPr/>
            <p:nvPr/>
          </p:nvSpPr>
          <p:spPr>
            <a:xfrm>
              <a:off x="655796" y="301601"/>
              <a:ext cx="228072" cy="265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0" h="21518" fill="norm" stroke="1" extrusionOk="0">
                  <a:moveTo>
                    <a:pt x="4150" y="0"/>
                  </a:moveTo>
                  <a:cubicBezTo>
                    <a:pt x="3150" y="2571"/>
                    <a:pt x="2150" y="5143"/>
                    <a:pt x="1450" y="7886"/>
                  </a:cubicBezTo>
                  <a:cubicBezTo>
                    <a:pt x="750" y="10629"/>
                    <a:pt x="350" y="13543"/>
                    <a:pt x="150" y="15429"/>
                  </a:cubicBezTo>
                  <a:cubicBezTo>
                    <a:pt x="-50" y="17314"/>
                    <a:pt x="-50" y="18171"/>
                    <a:pt x="150" y="19029"/>
                  </a:cubicBezTo>
                  <a:cubicBezTo>
                    <a:pt x="350" y="19886"/>
                    <a:pt x="750" y="20743"/>
                    <a:pt x="1450" y="21171"/>
                  </a:cubicBezTo>
                  <a:cubicBezTo>
                    <a:pt x="2150" y="21600"/>
                    <a:pt x="3150" y="21600"/>
                    <a:pt x="6550" y="21343"/>
                  </a:cubicBezTo>
                  <a:cubicBezTo>
                    <a:pt x="9950" y="21086"/>
                    <a:pt x="15750" y="20571"/>
                    <a:pt x="21550" y="200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0" name="Line"/>
            <p:cNvSpPr/>
            <p:nvPr/>
          </p:nvSpPr>
          <p:spPr>
            <a:xfrm>
              <a:off x="1068017" y="231751"/>
              <a:ext cx="2032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075" y="0"/>
                    <a:pt x="12150" y="0"/>
                    <a:pt x="15750" y="3600"/>
                  </a:cubicBezTo>
                  <a:cubicBezTo>
                    <a:pt x="19350" y="7200"/>
                    <a:pt x="20475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1" name="Line"/>
            <p:cNvSpPr/>
            <p:nvPr/>
          </p:nvSpPr>
          <p:spPr>
            <a:xfrm>
              <a:off x="1137867" y="365101"/>
              <a:ext cx="222251" cy="30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9" fill="norm" stroke="1" extrusionOk="0">
                  <a:moveTo>
                    <a:pt x="0" y="8640"/>
                  </a:moveTo>
                  <a:cubicBezTo>
                    <a:pt x="617" y="14400"/>
                    <a:pt x="1234" y="20160"/>
                    <a:pt x="3600" y="20880"/>
                  </a:cubicBezTo>
                  <a:cubicBezTo>
                    <a:pt x="5966" y="21600"/>
                    <a:pt x="10080" y="17280"/>
                    <a:pt x="13371" y="12960"/>
                  </a:cubicBezTo>
                  <a:cubicBezTo>
                    <a:pt x="16663" y="8640"/>
                    <a:pt x="19131" y="43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2" name="Line"/>
            <p:cNvSpPr/>
            <p:nvPr/>
          </p:nvSpPr>
          <p:spPr>
            <a:xfrm>
              <a:off x="1774584" y="21597"/>
              <a:ext cx="290384" cy="365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067" fill="norm" stroke="1" extrusionOk="0">
                  <a:moveTo>
                    <a:pt x="10203" y="2964"/>
                  </a:moveTo>
                  <a:cubicBezTo>
                    <a:pt x="9890" y="1866"/>
                    <a:pt x="9577" y="767"/>
                    <a:pt x="9030" y="279"/>
                  </a:cubicBezTo>
                  <a:cubicBezTo>
                    <a:pt x="8482" y="-209"/>
                    <a:pt x="7699" y="-87"/>
                    <a:pt x="6447" y="889"/>
                  </a:cubicBezTo>
                  <a:cubicBezTo>
                    <a:pt x="5195" y="1866"/>
                    <a:pt x="3473" y="3696"/>
                    <a:pt x="2221" y="6259"/>
                  </a:cubicBezTo>
                  <a:cubicBezTo>
                    <a:pt x="969" y="8822"/>
                    <a:pt x="186" y="12116"/>
                    <a:pt x="30" y="14679"/>
                  </a:cubicBezTo>
                  <a:cubicBezTo>
                    <a:pt x="-127" y="17242"/>
                    <a:pt x="343" y="19072"/>
                    <a:pt x="1360" y="20110"/>
                  </a:cubicBezTo>
                  <a:cubicBezTo>
                    <a:pt x="2377" y="21147"/>
                    <a:pt x="3943" y="21391"/>
                    <a:pt x="6369" y="20598"/>
                  </a:cubicBezTo>
                  <a:cubicBezTo>
                    <a:pt x="8795" y="19805"/>
                    <a:pt x="12082" y="17974"/>
                    <a:pt x="14195" y="16083"/>
                  </a:cubicBezTo>
                  <a:cubicBezTo>
                    <a:pt x="16308" y="14191"/>
                    <a:pt x="17247" y="12238"/>
                    <a:pt x="17012" y="9981"/>
                  </a:cubicBezTo>
                  <a:cubicBezTo>
                    <a:pt x="16777" y="7723"/>
                    <a:pt x="15369" y="5160"/>
                    <a:pt x="13412" y="3513"/>
                  </a:cubicBezTo>
                  <a:cubicBezTo>
                    <a:pt x="11456" y="1866"/>
                    <a:pt x="8951" y="1133"/>
                    <a:pt x="7151" y="1255"/>
                  </a:cubicBezTo>
                  <a:cubicBezTo>
                    <a:pt x="5351" y="1377"/>
                    <a:pt x="4256" y="2354"/>
                    <a:pt x="3551" y="3696"/>
                  </a:cubicBezTo>
                  <a:cubicBezTo>
                    <a:pt x="2847" y="5038"/>
                    <a:pt x="2534" y="6747"/>
                    <a:pt x="3082" y="8089"/>
                  </a:cubicBezTo>
                  <a:cubicBezTo>
                    <a:pt x="3630" y="9432"/>
                    <a:pt x="5038" y="10408"/>
                    <a:pt x="7543" y="10835"/>
                  </a:cubicBezTo>
                  <a:cubicBezTo>
                    <a:pt x="10047" y="11262"/>
                    <a:pt x="13647" y="11140"/>
                    <a:pt x="16151" y="10896"/>
                  </a:cubicBezTo>
                  <a:cubicBezTo>
                    <a:pt x="18656" y="10652"/>
                    <a:pt x="20064" y="10286"/>
                    <a:pt x="21473" y="99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3" name="Line"/>
            <p:cNvSpPr/>
            <p:nvPr/>
          </p:nvSpPr>
          <p:spPr>
            <a:xfrm>
              <a:off x="2060432" y="365101"/>
              <a:ext cx="114818" cy="141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3" h="21160" fill="norm" stroke="1" extrusionOk="0">
                  <a:moveTo>
                    <a:pt x="17026" y="1906"/>
                  </a:moveTo>
                  <a:cubicBezTo>
                    <a:pt x="15098" y="1906"/>
                    <a:pt x="13169" y="1906"/>
                    <a:pt x="10276" y="4129"/>
                  </a:cubicBezTo>
                  <a:cubicBezTo>
                    <a:pt x="7383" y="6353"/>
                    <a:pt x="3526" y="10800"/>
                    <a:pt x="1598" y="14135"/>
                  </a:cubicBezTo>
                  <a:cubicBezTo>
                    <a:pt x="-331" y="17471"/>
                    <a:pt x="-331" y="19694"/>
                    <a:pt x="633" y="20647"/>
                  </a:cubicBezTo>
                  <a:cubicBezTo>
                    <a:pt x="1598" y="21600"/>
                    <a:pt x="3526" y="21282"/>
                    <a:pt x="6998" y="19218"/>
                  </a:cubicBezTo>
                  <a:cubicBezTo>
                    <a:pt x="10469" y="17153"/>
                    <a:pt x="15483" y="13341"/>
                    <a:pt x="18183" y="10641"/>
                  </a:cubicBezTo>
                  <a:cubicBezTo>
                    <a:pt x="20883" y="7941"/>
                    <a:pt x="21269" y="6353"/>
                    <a:pt x="20690" y="5082"/>
                  </a:cubicBezTo>
                  <a:cubicBezTo>
                    <a:pt x="20112" y="3812"/>
                    <a:pt x="18569" y="2859"/>
                    <a:pt x="15869" y="2065"/>
                  </a:cubicBezTo>
                  <a:cubicBezTo>
                    <a:pt x="13169" y="1271"/>
                    <a:pt x="9312" y="635"/>
                    <a:pt x="545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4" name="Line"/>
            <p:cNvSpPr/>
            <p:nvPr/>
          </p:nvSpPr>
          <p:spPr>
            <a:xfrm>
              <a:off x="2579317" y="244451"/>
              <a:ext cx="2413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89" y="21600"/>
                    <a:pt x="7579" y="21600"/>
                    <a:pt x="11179" y="18000"/>
                  </a:cubicBezTo>
                  <a:cubicBezTo>
                    <a:pt x="14779" y="14400"/>
                    <a:pt x="18189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5" name="Line"/>
            <p:cNvSpPr/>
            <p:nvPr/>
          </p:nvSpPr>
          <p:spPr>
            <a:xfrm>
              <a:off x="2960829" y="130945"/>
              <a:ext cx="278889" cy="370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8" h="21482" fill="norm" stroke="1" extrusionOk="0">
                  <a:moveTo>
                    <a:pt x="935" y="690"/>
                  </a:moveTo>
                  <a:cubicBezTo>
                    <a:pt x="5320" y="445"/>
                    <a:pt x="9705" y="199"/>
                    <a:pt x="12303" y="77"/>
                  </a:cubicBezTo>
                  <a:cubicBezTo>
                    <a:pt x="14902" y="-46"/>
                    <a:pt x="15714" y="-46"/>
                    <a:pt x="16282" y="261"/>
                  </a:cubicBezTo>
                  <a:cubicBezTo>
                    <a:pt x="16851" y="568"/>
                    <a:pt x="17175" y="1181"/>
                    <a:pt x="16769" y="1979"/>
                  </a:cubicBezTo>
                  <a:cubicBezTo>
                    <a:pt x="16363" y="2777"/>
                    <a:pt x="15227" y="3759"/>
                    <a:pt x="13115" y="5661"/>
                  </a:cubicBezTo>
                  <a:cubicBezTo>
                    <a:pt x="11004" y="7563"/>
                    <a:pt x="7918" y="10386"/>
                    <a:pt x="5645" y="12595"/>
                  </a:cubicBezTo>
                  <a:cubicBezTo>
                    <a:pt x="3371" y="14804"/>
                    <a:pt x="1909" y="16399"/>
                    <a:pt x="1016" y="17627"/>
                  </a:cubicBezTo>
                  <a:cubicBezTo>
                    <a:pt x="123" y="18854"/>
                    <a:pt x="-202" y="19713"/>
                    <a:pt x="123" y="20327"/>
                  </a:cubicBezTo>
                  <a:cubicBezTo>
                    <a:pt x="448" y="20940"/>
                    <a:pt x="1422" y="21309"/>
                    <a:pt x="3858" y="21431"/>
                  </a:cubicBezTo>
                  <a:cubicBezTo>
                    <a:pt x="6294" y="21554"/>
                    <a:pt x="10192" y="21431"/>
                    <a:pt x="13359" y="21309"/>
                  </a:cubicBezTo>
                  <a:cubicBezTo>
                    <a:pt x="16526" y="21186"/>
                    <a:pt x="18962" y="21063"/>
                    <a:pt x="21398" y="209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6" name="Line"/>
            <p:cNvSpPr/>
            <p:nvPr/>
          </p:nvSpPr>
          <p:spPr>
            <a:xfrm>
              <a:off x="3275700" y="434951"/>
              <a:ext cx="148168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120" y="0"/>
                  </a:moveTo>
                  <a:cubicBezTo>
                    <a:pt x="13577" y="3600"/>
                    <a:pt x="12034" y="7200"/>
                    <a:pt x="10029" y="9788"/>
                  </a:cubicBezTo>
                  <a:cubicBezTo>
                    <a:pt x="8023" y="12375"/>
                    <a:pt x="5554" y="13950"/>
                    <a:pt x="3549" y="14738"/>
                  </a:cubicBezTo>
                  <a:cubicBezTo>
                    <a:pt x="1543" y="15525"/>
                    <a:pt x="0" y="15525"/>
                    <a:pt x="0" y="15188"/>
                  </a:cubicBezTo>
                  <a:cubicBezTo>
                    <a:pt x="0" y="14850"/>
                    <a:pt x="1543" y="14175"/>
                    <a:pt x="5400" y="15188"/>
                  </a:cubicBezTo>
                  <a:cubicBezTo>
                    <a:pt x="9257" y="16200"/>
                    <a:pt x="15429" y="189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7" name="Line"/>
            <p:cNvSpPr/>
            <p:nvPr/>
          </p:nvSpPr>
          <p:spPr>
            <a:xfrm>
              <a:off x="3436567" y="466701"/>
              <a:ext cx="50801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00" y="3983"/>
                    <a:pt x="10800" y="7966"/>
                    <a:pt x="7200" y="11566"/>
                  </a:cubicBezTo>
                  <a:cubicBezTo>
                    <a:pt x="3600" y="15166"/>
                    <a:pt x="1800" y="1838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8" name="Line"/>
            <p:cNvSpPr/>
            <p:nvPr/>
          </p:nvSpPr>
          <p:spPr>
            <a:xfrm>
              <a:off x="3500067" y="630586"/>
              <a:ext cx="171451" cy="200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5" fill="norm" stroke="1" extrusionOk="0">
                  <a:moveTo>
                    <a:pt x="0" y="1479"/>
                  </a:moveTo>
                  <a:cubicBezTo>
                    <a:pt x="1067" y="804"/>
                    <a:pt x="2133" y="129"/>
                    <a:pt x="3333" y="16"/>
                  </a:cubicBezTo>
                  <a:cubicBezTo>
                    <a:pt x="4533" y="-96"/>
                    <a:pt x="5867" y="354"/>
                    <a:pt x="6933" y="1704"/>
                  </a:cubicBezTo>
                  <a:cubicBezTo>
                    <a:pt x="8000" y="3054"/>
                    <a:pt x="8800" y="5304"/>
                    <a:pt x="8667" y="8229"/>
                  </a:cubicBezTo>
                  <a:cubicBezTo>
                    <a:pt x="8533" y="11154"/>
                    <a:pt x="7467" y="14754"/>
                    <a:pt x="6933" y="17117"/>
                  </a:cubicBezTo>
                  <a:cubicBezTo>
                    <a:pt x="6400" y="19479"/>
                    <a:pt x="6400" y="20604"/>
                    <a:pt x="7200" y="21054"/>
                  </a:cubicBezTo>
                  <a:cubicBezTo>
                    <a:pt x="8000" y="21504"/>
                    <a:pt x="9600" y="21279"/>
                    <a:pt x="12133" y="20266"/>
                  </a:cubicBezTo>
                  <a:cubicBezTo>
                    <a:pt x="14667" y="19254"/>
                    <a:pt x="18133" y="17454"/>
                    <a:pt x="21600" y="156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9" name="Line"/>
            <p:cNvSpPr/>
            <p:nvPr/>
          </p:nvSpPr>
          <p:spPr>
            <a:xfrm>
              <a:off x="3838432" y="323737"/>
              <a:ext cx="175986" cy="2890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9" h="21373" fill="norm" stroke="1" extrusionOk="0">
                  <a:moveTo>
                    <a:pt x="21379" y="1650"/>
                  </a:moveTo>
                  <a:cubicBezTo>
                    <a:pt x="19065" y="867"/>
                    <a:pt x="16750" y="85"/>
                    <a:pt x="13793" y="6"/>
                  </a:cubicBezTo>
                  <a:cubicBezTo>
                    <a:pt x="10836" y="-72"/>
                    <a:pt x="7236" y="554"/>
                    <a:pt x="4793" y="1806"/>
                  </a:cubicBezTo>
                  <a:cubicBezTo>
                    <a:pt x="2350" y="3058"/>
                    <a:pt x="1065" y="4937"/>
                    <a:pt x="422" y="6267"/>
                  </a:cubicBezTo>
                  <a:cubicBezTo>
                    <a:pt x="-221" y="7598"/>
                    <a:pt x="-221" y="8380"/>
                    <a:pt x="1065" y="9241"/>
                  </a:cubicBezTo>
                  <a:cubicBezTo>
                    <a:pt x="2350" y="10102"/>
                    <a:pt x="4922" y="11041"/>
                    <a:pt x="7750" y="12137"/>
                  </a:cubicBezTo>
                  <a:cubicBezTo>
                    <a:pt x="10579" y="13232"/>
                    <a:pt x="13665" y="14485"/>
                    <a:pt x="15336" y="15658"/>
                  </a:cubicBezTo>
                  <a:cubicBezTo>
                    <a:pt x="17008" y="16832"/>
                    <a:pt x="17265" y="17928"/>
                    <a:pt x="17008" y="18789"/>
                  </a:cubicBezTo>
                  <a:cubicBezTo>
                    <a:pt x="16750" y="19650"/>
                    <a:pt x="15979" y="20276"/>
                    <a:pt x="14950" y="20745"/>
                  </a:cubicBezTo>
                  <a:cubicBezTo>
                    <a:pt x="13922" y="21215"/>
                    <a:pt x="12636" y="21528"/>
                    <a:pt x="10579" y="21293"/>
                  </a:cubicBezTo>
                  <a:cubicBezTo>
                    <a:pt x="8522" y="21058"/>
                    <a:pt x="5693" y="20276"/>
                    <a:pt x="5179" y="19102"/>
                  </a:cubicBezTo>
                  <a:cubicBezTo>
                    <a:pt x="4665" y="17928"/>
                    <a:pt x="6465" y="16363"/>
                    <a:pt x="8265" y="147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0" name="Line"/>
            <p:cNvSpPr/>
            <p:nvPr/>
          </p:nvSpPr>
          <p:spPr>
            <a:xfrm>
              <a:off x="4065174" y="379725"/>
              <a:ext cx="203244" cy="175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4" h="20862" fill="norm" stroke="1" extrusionOk="0">
                  <a:moveTo>
                    <a:pt x="1327" y="11074"/>
                  </a:moveTo>
                  <a:cubicBezTo>
                    <a:pt x="2429" y="11325"/>
                    <a:pt x="3531" y="11577"/>
                    <a:pt x="4964" y="10446"/>
                  </a:cubicBezTo>
                  <a:cubicBezTo>
                    <a:pt x="6397" y="9316"/>
                    <a:pt x="8160" y="6805"/>
                    <a:pt x="9042" y="4795"/>
                  </a:cubicBezTo>
                  <a:cubicBezTo>
                    <a:pt x="9923" y="2786"/>
                    <a:pt x="9923" y="1279"/>
                    <a:pt x="9372" y="525"/>
                  </a:cubicBezTo>
                  <a:cubicBezTo>
                    <a:pt x="8821" y="-228"/>
                    <a:pt x="7719" y="-228"/>
                    <a:pt x="6286" y="902"/>
                  </a:cubicBezTo>
                  <a:cubicBezTo>
                    <a:pt x="4854" y="2032"/>
                    <a:pt x="3091" y="4293"/>
                    <a:pt x="1768" y="7558"/>
                  </a:cubicBezTo>
                  <a:cubicBezTo>
                    <a:pt x="446" y="10823"/>
                    <a:pt x="-436" y="15093"/>
                    <a:pt x="225" y="17730"/>
                  </a:cubicBezTo>
                  <a:cubicBezTo>
                    <a:pt x="886" y="20367"/>
                    <a:pt x="3091" y="21372"/>
                    <a:pt x="6837" y="20619"/>
                  </a:cubicBezTo>
                  <a:cubicBezTo>
                    <a:pt x="10584" y="19865"/>
                    <a:pt x="15874" y="17353"/>
                    <a:pt x="21164" y="148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1" name="Line"/>
            <p:cNvSpPr/>
            <p:nvPr/>
          </p:nvSpPr>
          <p:spPr>
            <a:xfrm>
              <a:off x="4020767" y="60409"/>
              <a:ext cx="133351" cy="114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7" fill="norm" stroke="1" extrusionOk="0">
                  <a:moveTo>
                    <a:pt x="3086" y="4692"/>
                  </a:moveTo>
                  <a:cubicBezTo>
                    <a:pt x="2743" y="6656"/>
                    <a:pt x="2400" y="8620"/>
                    <a:pt x="1886" y="10583"/>
                  </a:cubicBezTo>
                  <a:cubicBezTo>
                    <a:pt x="1371" y="12547"/>
                    <a:pt x="686" y="14511"/>
                    <a:pt x="343" y="14511"/>
                  </a:cubicBezTo>
                  <a:cubicBezTo>
                    <a:pt x="0" y="14511"/>
                    <a:pt x="0" y="12547"/>
                    <a:pt x="0" y="10583"/>
                  </a:cubicBezTo>
                  <a:cubicBezTo>
                    <a:pt x="0" y="8620"/>
                    <a:pt x="0" y="6656"/>
                    <a:pt x="171" y="4692"/>
                  </a:cubicBezTo>
                  <a:cubicBezTo>
                    <a:pt x="343" y="2729"/>
                    <a:pt x="686" y="765"/>
                    <a:pt x="1886" y="176"/>
                  </a:cubicBezTo>
                  <a:cubicBezTo>
                    <a:pt x="3086" y="-413"/>
                    <a:pt x="5143" y="372"/>
                    <a:pt x="8571" y="4103"/>
                  </a:cubicBezTo>
                  <a:cubicBezTo>
                    <a:pt x="12000" y="7834"/>
                    <a:pt x="16800" y="14511"/>
                    <a:pt x="21600" y="211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2" name="Line"/>
            <p:cNvSpPr/>
            <p:nvPr/>
          </p:nvSpPr>
          <p:spPr>
            <a:xfrm>
              <a:off x="-1" y="1596317"/>
              <a:ext cx="174191" cy="543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2" h="20867" fill="norm" stroke="1" extrusionOk="0">
                  <a:moveTo>
                    <a:pt x="3196" y="7335"/>
                  </a:moveTo>
                  <a:cubicBezTo>
                    <a:pt x="3958" y="9609"/>
                    <a:pt x="4720" y="11882"/>
                    <a:pt x="5483" y="14318"/>
                  </a:cubicBezTo>
                  <a:cubicBezTo>
                    <a:pt x="6245" y="16754"/>
                    <a:pt x="7007" y="19353"/>
                    <a:pt x="7134" y="20368"/>
                  </a:cubicBezTo>
                  <a:cubicBezTo>
                    <a:pt x="7261" y="21383"/>
                    <a:pt x="6753" y="20815"/>
                    <a:pt x="5610" y="18988"/>
                  </a:cubicBezTo>
                  <a:cubicBezTo>
                    <a:pt x="4466" y="17160"/>
                    <a:pt x="2687" y="14075"/>
                    <a:pt x="1544" y="11233"/>
                  </a:cubicBezTo>
                  <a:cubicBezTo>
                    <a:pt x="400" y="8391"/>
                    <a:pt x="-108" y="5792"/>
                    <a:pt x="19" y="4006"/>
                  </a:cubicBezTo>
                  <a:cubicBezTo>
                    <a:pt x="146" y="2219"/>
                    <a:pt x="908" y="1245"/>
                    <a:pt x="2560" y="636"/>
                  </a:cubicBezTo>
                  <a:cubicBezTo>
                    <a:pt x="4212" y="27"/>
                    <a:pt x="6753" y="-217"/>
                    <a:pt x="10057" y="230"/>
                  </a:cubicBezTo>
                  <a:cubicBezTo>
                    <a:pt x="13360" y="676"/>
                    <a:pt x="17426" y="1813"/>
                    <a:pt x="19459" y="3315"/>
                  </a:cubicBezTo>
                  <a:cubicBezTo>
                    <a:pt x="21492" y="4818"/>
                    <a:pt x="21492" y="6685"/>
                    <a:pt x="18824" y="8106"/>
                  </a:cubicBezTo>
                  <a:cubicBezTo>
                    <a:pt x="16156" y="9527"/>
                    <a:pt x="10819" y="10502"/>
                    <a:pt x="7643" y="11111"/>
                  </a:cubicBezTo>
                  <a:cubicBezTo>
                    <a:pt x="4466" y="11720"/>
                    <a:pt x="3450" y="11963"/>
                    <a:pt x="2433" y="122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3" name="Line"/>
            <p:cNvSpPr/>
            <p:nvPr/>
          </p:nvSpPr>
          <p:spPr>
            <a:xfrm>
              <a:off x="161668" y="1870051"/>
              <a:ext cx="201500" cy="244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340" fill="norm" stroke="1" extrusionOk="0">
                  <a:moveTo>
                    <a:pt x="1169" y="7754"/>
                  </a:moveTo>
                  <a:cubicBezTo>
                    <a:pt x="494" y="7015"/>
                    <a:pt x="-181" y="6277"/>
                    <a:pt x="44" y="5908"/>
                  </a:cubicBezTo>
                  <a:cubicBezTo>
                    <a:pt x="269" y="5538"/>
                    <a:pt x="1394" y="5538"/>
                    <a:pt x="3757" y="7015"/>
                  </a:cubicBezTo>
                  <a:cubicBezTo>
                    <a:pt x="6119" y="8492"/>
                    <a:pt x="9719" y="11446"/>
                    <a:pt x="11631" y="13569"/>
                  </a:cubicBezTo>
                  <a:cubicBezTo>
                    <a:pt x="13544" y="15692"/>
                    <a:pt x="13769" y="16985"/>
                    <a:pt x="13769" y="18277"/>
                  </a:cubicBezTo>
                  <a:cubicBezTo>
                    <a:pt x="13769" y="19569"/>
                    <a:pt x="13544" y="20862"/>
                    <a:pt x="12981" y="21231"/>
                  </a:cubicBezTo>
                  <a:cubicBezTo>
                    <a:pt x="12419" y="21600"/>
                    <a:pt x="11519" y="21046"/>
                    <a:pt x="10844" y="19385"/>
                  </a:cubicBezTo>
                  <a:cubicBezTo>
                    <a:pt x="10169" y="17723"/>
                    <a:pt x="9719" y="14954"/>
                    <a:pt x="11519" y="11538"/>
                  </a:cubicBezTo>
                  <a:cubicBezTo>
                    <a:pt x="13319" y="8123"/>
                    <a:pt x="17369" y="4062"/>
                    <a:pt x="2141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4" name="Line"/>
            <p:cNvSpPr/>
            <p:nvPr/>
          </p:nvSpPr>
          <p:spPr>
            <a:xfrm>
              <a:off x="670800" y="1590651"/>
              <a:ext cx="244818" cy="584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2" h="21600" fill="norm" stroke="1" extrusionOk="0">
                  <a:moveTo>
                    <a:pt x="14033" y="0"/>
                  </a:moveTo>
                  <a:cubicBezTo>
                    <a:pt x="13118" y="0"/>
                    <a:pt x="12203" y="0"/>
                    <a:pt x="11013" y="391"/>
                  </a:cubicBezTo>
                  <a:cubicBezTo>
                    <a:pt x="9823" y="783"/>
                    <a:pt x="8358" y="1565"/>
                    <a:pt x="6528" y="3052"/>
                  </a:cubicBezTo>
                  <a:cubicBezTo>
                    <a:pt x="4697" y="4539"/>
                    <a:pt x="2501" y="6730"/>
                    <a:pt x="1219" y="9078"/>
                  </a:cubicBezTo>
                  <a:cubicBezTo>
                    <a:pt x="-62" y="11426"/>
                    <a:pt x="-428" y="13930"/>
                    <a:pt x="579" y="15848"/>
                  </a:cubicBezTo>
                  <a:cubicBezTo>
                    <a:pt x="1586" y="17765"/>
                    <a:pt x="3965" y="19096"/>
                    <a:pt x="7626" y="19957"/>
                  </a:cubicBezTo>
                  <a:cubicBezTo>
                    <a:pt x="11287" y="20817"/>
                    <a:pt x="16230" y="21209"/>
                    <a:pt x="2117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5" name="Line"/>
            <p:cNvSpPr/>
            <p:nvPr/>
          </p:nvSpPr>
          <p:spPr>
            <a:xfrm>
              <a:off x="1134530" y="1668022"/>
              <a:ext cx="308138" cy="3823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6" h="21092" fill="norm" stroke="1" extrusionOk="0">
                  <a:moveTo>
                    <a:pt x="9424" y="6591"/>
                  </a:moveTo>
                  <a:cubicBezTo>
                    <a:pt x="10592" y="5774"/>
                    <a:pt x="11760" y="4956"/>
                    <a:pt x="12562" y="4197"/>
                  </a:cubicBezTo>
                  <a:cubicBezTo>
                    <a:pt x="13365" y="3438"/>
                    <a:pt x="13803" y="2738"/>
                    <a:pt x="13584" y="1979"/>
                  </a:cubicBezTo>
                  <a:cubicBezTo>
                    <a:pt x="13365" y="1220"/>
                    <a:pt x="12489" y="403"/>
                    <a:pt x="11249" y="111"/>
                  </a:cubicBezTo>
                  <a:cubicBezTo>
                    <a:pt x="10008" y="-181"/>
                    <a:pt x="8403" y="53"/>
                    <a:pt x="6505" y="1454"/>
                  </a:cubicBezTo>
                  <a:cubicBezTo>
                    <a:pt x="4608" y="2855"/>
                    <a:pt x="2419" y="5423"/>
                    <a:pt x="1178" y="8109"/>
                  </a:cubicBezTo>
                  <a:cubicBezTo>
                    <a:pt x="-62" y="10794"/>
                    <a:pt x="-354" y="13596"/>
                    <a:pt x="449" y="15873"/>
                  </a:cubicBezTo>
                  <a:cubicBezTo>
                    <a:pt x="1251" y="18150"/>
                    <a:pt x="3149" y="19901"/>
                    <a:pt x="5557" y="20660"/>
                  </a:cubicBezTo>
                  <a:cubicBezTo>
                    <a:pt x="7965" y="21419"/>
                    <a:pt x="10884" y="21185"/>
                    <a:pt x="13219" y="19901"/>
                  </a:cubicBezTo>
                  <a:cubicBezTo>
                    <a:pt x="15554" y="18617"/>
                    <a:pt x="17305" y="16282"/>
                    <a:pt x="17962" y="13596"/>
                  </a:cubicBezTo>
                  <a:cubicBezTo>
                    <a:pt x="18619" y="10911"/>
                    <a:pt x="18181" y="7875"/>
                    <a:pt x="17670" y="5774"/>
                  </a:cubicBezTo>
                  <a:cubicBezTo>
                    <a:pt x="17160" y="3672"/>
                    <a:pt x="16576" y="2504"/>
                    <a:pt x="15919" y="1804"/>
                  </a:cubicBezTo>
                  <a:cubicBezTo>
                    <a:pt x="15262" y="1103"/>
                    <a:pt x="14532" y="870"/>
                    <a:pt x="13146" y="1103"/>
                  </a:cubicBezTo>
                  <a:cubicBezTo>
                    <a:pt x="11760" y="1337"/>
                    <a:pt x="9716" y="2037"/>
                    <a:pt x="8184" y="3263"/>
                  </a:cubicBezTo>
                  <a:cubicBezTo>
                    <a:pt x="6651" y="4489"/>
                    <a:pt x="5630" y="6241"/>
                    <a:pt x="5557" y="7758"/>
                  </a:cubicBezTo>
                  <a:cubicBezTo>
                    <a:pt x="5484" y="9276"/>
                    <a:pt x="6360" y="10561"/>
                    <a:pt x="9132" y="11378"/>
                  </a:cubicBezTo>
                  <a:cubicBezTo>
                    <a:pt x="11905" y="12195"/>
                    <a:pt x="16576" y="12545"/>
                    <a:pt x="21246" y="128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6" name="Line"/>
            <p:cNvSpPr/>
            <p:nvPr/>
          </p:nvSpPr>
          <p:spPr>
            <a:xfrm>
              <a:off x="1537917" y="1920851"/>
              <a:ext cx="203201" cy="258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9" fill="norm" stroke="1" extrusionOk="0">
                  <a:moveTo>
                    <a:pt x="0" y="0"/>
                  </a:moveTo>
                  <a:cubicBezTo>
                    <a:pt x="675" y="4039"/>
                    <a:pt x="1350" y="8078"/>
                    <a:pt x="1575" y="10976"/>
                  </a:cubicBezTo>
                  <a:cubicBezTo>
                    <a:pt x="1800" y="13873"/>
                    <a:pt x="1575" y="15629"/>
                    <a:pt x="1575" y="17210"/>
                  </a:cubicBezTo>
                  <a:cubicBezTo>
                    <a:pt x="1575" y="18790"/>
                    <a:pt x="1800" y="20195"/>
                    <a:pt x="2812" y="20898"/>
                  </a:cubicBezTo>
                  <a:cubicBezTo>
                    <a:pt x="3825" y="21600"/>
                    <a:pt x="5625" y="21600"/>
                    <a:pt x="8888" y="21249"/>
                  </a:cubicBezTo>
                  <a:cubicBezTo>
                    <a:pt x="12150" y="20898"/>
                    <a:pt x="16875" y="20195"/>
                    <a:pt x="21600" y="194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7" name="Line"/>
            <p:cNvSpPr/>
            <p:nvPr/>
          </p:nvSpPr>
          <p:spPr>
            <a:xfrm>
              <a:off x="2192910" y="1679551"/>
              <a:ext cx="240358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16400" y="0"/>
                  </a:moveTo>
                  <a:cubicBezTo>
                    <a:pt x="12611" y="3185"/>
                    <a:pt x="8821" y="6369"/>
                    <a:pt x="6263" y="8446"/>
                  </a:cubicBezTo>
                  <a:cubicBezTo>
                    <a:pt x="3705" y="10523"/>
                    <a:pt x="2379" y="11492"/>
                    <a:pt x="1432" y="12462"/>
                  </a:cubicBezTo>
                  <a:cubicBezTo>
                    <a:pt x="484" y="13431"/>
                    <a:pt x="-84" y="14400"/>
                    <a:pt x="11" y="15092"/>
                  </a:cubicBezTo>
                  <a:cubicBezTo>
                    <a:pt x="105" y="15785"/>
                    <a:pt x="863" y="16200"/>
                    <a:pt x="3800" y="16823"/>
                  </a:cubicBezTo>
                  <a:cubicBezTo>
                    <a:pt x="6737" y="17446"/>
                    <a:pt x="11853" y="18277"/>
                    <a:pt x="15169" y="19108"/>
                  </a:cubicBezTo>
                  <a:cubicBezTo>
                    <a:pt x="18484" y="19938"/>
                    <a:pt x="20000" y="20769"/>
                    <a:pt x="2151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8" name="Line"/>
            <p:cNvSpPr/>
            <p:nvPr/>
          </p:nvSpPr>
          <p:spPr>
            <a:xfrm>
              <a:off x="2160217" y="2041501"/>
              <a:ext cx="2476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508" y="3360"/>
                    <a:pt x="7015" y="6720"/>
                    <a:pt x="10615" y="10320"/>
                  </a:cubicBezTo>
                  <a:cubicBezTo>
                    <a:pt x="14215" y="13920"/>
                    <a:pt x="17908" y="177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9" name="Line"/>
            <p:cNvSpPr/>
            <p:nvPr/>
          </p:nvSpPr>
          <p:spPr>
            <a:xfrm>
              <a:off x="2863240" y="1634395"/>
              <a:ext cx="319328" cy="45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8" h="21266" fill="norm" stroke="1" extrusionOk="0">
                  <a:moveTo>
                    <a:pt x="10354" y="2114"/>
                  </a:moveTo>
                  <a:cubicBezTo>
                    <a:pt x="9785" y="1321"/>
                    <a:pt x="9217" y="529"/>
                    <a:pt x="8577" y="182"/>
                  </a:cubicBezTo>
                  <a:cubicBezTo>
                    <a:pt x="7938" y="-165"/>
                    <a:pt x="7227" y="-66"/>
                    <a:pt x="6162" y="925"/>
                  </a:cubicBezTo>
                  <a:cubicBezTo>
                    <a:pt x="5096" y="1916"/>
                    <a:pt x="3675" y="3798"/>
                    <a:pt x="2538" y="6028"/>
                  </a:cubicBezTo>
                  <a:cubicBezTo>
                    <a:pt x="1401" y="8257"/>
                    <a:pt x="549" y="10833"/>
                    <a:pt x="193" y="13112"/>
                  </a:cubicBezTo>
                  <a:cubicBezTo>
                    <a:pt x="-162" y="15391"/>
                    <a:pt x="-20" y="17373"/>
                    <a:pt x="549" y="18760"/>
                  </a:cubicBezTo>
                  <a:cubicBezTo>
                    <a:pt x="1117" y="20147"/>
                    <a:pt x="2112" y="20940"/>
                    <a:pt x="3462" y="21187"/>
                  </a:cubicBezTo>
                  <a:cubicBezTo>
                    <a:pt x="4812" y="21435"/>
                    <a:pt x="6517" y="21138"/>
                    <a:pt x="8791" y="19751"/>
                  </a:cubicBezTo>
                  <a:cubicBezTo>
                    <a:pt x="11064" y="18363"/>
                    <a:pt x="13906" y="15886"/>
                    <a:pt x="15327" y="13162"/>
                  </a:cubicBezTo>
                  <a:cubicBezTo>
                    <a:pt x="16749" y="10437"/>
                    <a:pt x="16749" y="7464"/>
                    <a:pt x="15896" y="5235"/>
                  </a:cubicBezTo>
                  <a:cubicBezTo>
                    <a:pt x="15043" y="3006"/>
                    <a:pt x="13338" y="1519"/>
                    <a:pt x="11633" y="776"/>
                  </a:cubicBezTo>
                  <a:cubicBezTo>
                    <a:pt x="9927" y="33"/>
                    <a:pt x="8222" y="33"/>
                    <a:pt x="6517" y="677"/>
                  </a:cubicBezTo>
                  <a:cubicBezTo>
                    <a:pt x="4812" y="1321"/>
                    <a:pt x="3106" y="2609"/>
                    <a:pt x="2112" y="3749"/>
                  </a:cubicBezTo>
                  <a:cubicBezTo>
                    <a:pt x="1117" y="4888"/>
                    <a:pt x="833" y="5879"/>
                    <a:pt x="1259" y="6771"/>
                  </a:cubicBezTo>
                  <a:cubicBezTo>
                    <a:pt x="1685" y="7663"/>
                    <a:pt x="2822" y="8455"/>
                    <a:pt x="5238" y="8752"/>
                  </a:cubicBezTo>
                  <a:cubicBezTo>
                    <a:pt x="7654" y="9050"/>
                    <a:pt x="11349" y="8852"/>
                    <a:pt x="14262" y="8356"/>
                  </a:cubicBezTo>
                  <a:cubicBezTo>
                    <a:pt x="17175" y="7861"/>
                    <a:pt x="19306" y="7068"/>
                    <a:pt x="21438" y="62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0" name="Line"/>
            <p:cNvSpPr/>
            <p:nvPr/>
          </p:nvSpPr>
          <p:spPr>
            <a:xfrm>
              <a:off x="2904078" y="1375144"/>
              <a:ext cx="202290" cy="126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0839" fill="norm" stroke="1" extrusionOk="0">
                  <a:moveTo>
                    <a:pt x="5303" y="2026"/>
                  </a:moveTo>
                  <a:cubicBezTo>
                    <a:pt x="4178" y="5510"/>
                    <a:pt x="3053" y="8994"/>
                    <a:pt x="2153" y="12129"/>
                  </a:cubicBezTo>
                  <a:cubicBezTo>
                    <a:pt x="1253" y="15265"/>
                    <a:pt x="578" y="18052"/>
                    <a:pt x="240" y="17878"/>
                  </a:cubicBezTo>
                  <a:cubicBezTo>
                    <a:pt x="-97" y="17704"/>
                    <a:pt x="-97" y="14568"/>
                    <a:pt x="353" y="11084"/>
                  </a:cubicBezTo>
                  <a:cubicBezTo>
                    <a:pt x="803" y="7600"/>
                    <a:pt x="1703" y="3768"/>
                    <a:pt x="2715" y="1678"/>
                  </a:cubicBezTo>
                  <a:cubicBezTo>
                    <a:pt x="3728" y="-413"/>
                    <a:pt x="4853" y="-761"/>
                    <a:pt x="6990" y="1852"/>
                  </a:cubicBezTo>
                  <a:cubicBezTo>
                    <a:pt x="9128" y="4465"/>
                    <a:pt x="12278" y="10039"/>
                    <a:pt x="14865" y="13697"/>
                  </a:cubicBezTo>
                  <a:cubicBezTo>
                    <a:pt x="17453" y="17355"/>
                    <a:pt x="19478" y="19097"/>
                    <a:pt x="21503" y="208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1" name="Line"/>
            <p:cNvSpPr/>
            <p:nvPr/>
          </p:nvSpPr>
          <p:spPr>
            <a:xfrm>
              <a:off x="3660727" y="1704951"/>
              <a:ext cx="239391" cy="24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3" h="21551" fill="norm" stroke="1" extrusionOk="0">
                  <a:moveTo>
                    <a:pt x="20680" y="0"/>
                  </a:moveTo>
                  <a:cubicBezTo>
                    <a:pt x="17299" y="2769"/>
                    <a:pt x="13918" y="5538"/>
                    <a:pt x="10537" y="8492"/>
                  </a:cubicBezTo>
                  <a:cubicBezTo>
                    <a:pt x="7156" y="11446"/>
                    <a:pt x="3775" y="14585"/>
                    <a:pt x="1897" y="16800"/>
                  </a:cubicBezTo>
                  <a:cubicBezTo>
                    <a:pt x="19" y="19015"/>
                    <a:pt x="-357" y="20308"/>
                    <a:pt x="300" y="20954"/>
                  </a:cubicBezTo>
                  <a:cubicBezTo>
                    <a:pt x="958" y="21600"/>
                    <a:pt x="2648" y="21600"/>
                    <a:pt x="6311" y="21508"/>
                  </a:cubicBezTo>
                  <a:cubicBezTo>
                    <a:pt x="9973" y="21415"/>
                    <a:pt x="15608" y="21231"/>
                    <a:pt x="21243" y="210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2" name="Line"/>
            <p:cNvSpPr/>
            <p:nvPr/>
          </p:nvSpPr>
          <p:spPr>
            <a:xfrm>
              <a:off x="3715967" y="2041501"/>
              <a:ext cx="2032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375" y="7200"/>
                    <a:pt x="6750" y="14400"/>
                    <a:pt x="10350" y="18000"/>
                  </a:cubicBezTo>
                  <a:cubicBezTo>
                    <a:pt x="13950" y="21600"/>
                    <a:pt x="17775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3" name="Line"/>
            <p:cNvSpPr/>
            <p:nvPr/>
          </p:nvSpPr>
          <p:spPr>
            <a:xfrm>
              <a:off x="4330719" y="1599301"/>
              <a:ext cx="280599" cy="428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127" fill="norm" stroke="1" extrusionOk="0">
                  <a:moveTo>
                    <a:pt x="14599" y="1765"/>
                  </a:moveTo>
                  <a:cubicBezTo>
                    <a:pt x="14276" y="1244"/>
                    <a:pt x="13954" y="722"/>
                    <a:pt x="13309" y="461"/>
                  </a:cubicBezTo>
                  <a:cubicBezTo>
                    <a:pt x="12665" y="200"/>
                    <a:pt x="11697" y="200"/>
                    <a:pt x="10166" y="983"/>
                  </a:cubicBezTo>
                  <a:cubicBezTo>
                    <a:pt x="8635" y="1765"/>
                    <a:pt x="6539" y="3331"/>
                    <a:pt x="4685" y="5731"/>
                  </a:cubicBezTo>
                  <a:cubicBezTo>
                    <a:pt x="2832" y="8131"/>
                    <a:pt x="1220" y="11365"/>
                    <a:pt x="494" y="13922"/>
                  </a:cubicBezTo>
                  <a:cubicBezTo>
                    <a:pt x="-231" y="16478"/>
                    <a:pt x="-70" y="18357"/>
                    <a:pt x="414" y="19504"/>
                  </a:cubicBezTo>
                  <a:cubicBezTo>
                    <a:pt x="897" y="20652"/>
                    <a:pt x="1703" y="21070"/>
                    <a:pt x="2993" y="21122"/>
                  </a:cubicBezTo>
                  <a:cubicBezTo>
                    <a:pt x="4282" y="21174"/>
                    <a:pt x="6056" y="20861"/>
                    <a:pt x="8554" y="19504"/>
                  </a:cubicBezTo>
                  <a:cubicBezTo>
                    <a:pt x="11053" y="18148"/>
                    <a:pt x="14276" y="15748"/>
                    <a:pt x="16211" y="13244"/>
                  </a:cubicBezTo>
                  <a:cubicBezTo>
                    <a:pt x="18145" y="10739"/>
                    <a:pt x="18790" y="8131"/>
                    <a:pt x="18065" y="5731"/>
                  </a:cubicBezTo>
                  <a:cubicBezTo>
                    <a:pt x="17339" y="3331"/>
                    <a:pt x="15244" y="1139"/>
                    <a:pt x="12745" y="357"/>
                  </a:cubicBezTo>
                  <a:cubicBezTo>
                    <a:pt x="10247" y="-426"/>
                    <a:pt x="7345" y="200"/>
                    <a:pt x="5411" y="1087"/>
                  </a:cubicBezTo>
                  <a:cubicBezTo>
                    <a:pt x="3476" y="1974"/>
                    <a:pt x="2509" y="3122"/>
                    <a:pt x="2026" y="4217"/>
                  </a:cubicBezTo>
                  <a:cubicBezTo>
                    <a:pt x="1542" y="5313"/>
                    <a:pt x="1542" y="6357"/>
                    <a:pt x="2429" y="7087"/>
                  </a:cubicBezTo>
                  <a:cubicBezTo>
                    <a:pt x="3315" y="7817"/>
                    <a:pt x="5088" y="8235"/>
                    <a:pt x="8393" y="8600"/>
                  </a:cubicBezTo>
                  <a:cubicBezTo>
                    <a:pt x="11697" y="8965"/>
                    <a:pt x="16533" y="9278"/>
                    <a:pt x="21369" y="95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4" name="Line"/>
            <p:cNvSpPr/>
            <p:nvPr/>
          </p:nvSpPr>
          <p:spPr>
            <a:xfrm>
              <a:off x="4608730" y="1917609"/>
              <a:ext cx="231188" cy="314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389" fill="norm" stroke="1" extrusionOk="0">
                  <a:moveTo>
                    <a:pt x="3185" y="7565"/>
                  </a:moveTo>
                  <a:cubicBezTo>
                    <a:pt x="2989" y="11597"/>
                    <a:pt x="2792" y="15629"/>
                    <a:pt x="2596" y="18077"/>
                  </a:cubicBezTo>
                  <a:cubicBezTo>
                    <a:pt x="2400" y="20525"/>
                    <a:pt x="2203" y="21389"/>
                    <a:pt x="1811" y="21389"/>
                  </a:cubicBezTo>
                  <a:cubicBezTo>
                    <a:pt x="1418" y="21389"/>
                    <a:pt x="829" y="20525"/>
                    <a:pt x="436" y="17501"/>
                  </a:cubicBezTo>
                  <a:cubicBezTo>
                    <a:pt x="43" y="14477"/>
                    <a:pt x="-153" y="9293"/>
                    <a:pt x="142" y="5981"/>
                  </a:cubicBezTo>
                  <a:cubicBezTo>
                    <a:pt x="436" y="2669"/>
                    <a:pt x="1222" y="1229"/>
                    <a:pt x="2792" y="509"/>
                  </a:cubicBezTo>
                  <a:cubicBezTo>
                    <a:pt x="4363" y="-211"/>
                    <a:pt x="6720" y="-211"/>
                    <a:pt x="8487" y="797"/>
                  </a:cubicBezTo>
                  <a:cubicBezTo>
                    <a:pt x="10254" y="1805"/>
                    <a:pt x="11432" y="3821"/>
                    <a:pt x="12022" y="5189"/>
                  </a:cubicBezTo>
                  <a:cubicBezTo>
                    <a:pt x="12611" y="6557"/>
                    <a:pt x="12611" y="7277"/>
                    <a:pt x="11727" y="7925"/>
                  </a:cubicBezTo>
                  <a:cubicBezTo>
                    <a:pt x="10843" y="8573"/>
                    <a:pt x="9076" y="9149"/>
                    <a:pt x="7702" y="9437"/>
                  </a:cubicBezTo>
                  <a:cubicBezTo>
                    <a:pt x="6327" y="9725"/>
                    <a:pt x="5345" y="9725"/>
                    <a:pt x="4854" y="10085"/>
                  </a:cubicBezTo>
                  <a:cubicBezTo>
                    <a:pt x="4363" y="10445"/>
                    <a:pt x="4363" y="11165"/>
                    <a:pt x="5738" y="12245"/>
                  </a:cubicBezTo>
                  <a:cubicBezTo>
                    <a:pt x="7112" y="13325"/>
                    <a:pt x="9862" y="14765"/>
                    <a:pt x="12709" y="15557"/>
                  </a:cubicBezTo>
                  <a:cubicBezTo>
                    <a:pt x="15556" y="16349"/>
                    <a:pt x="18502" y="16493"/>
                    <a:pt x="21447" y="166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5" name="Line"/>
            <p:cNvSpPr/>
            <p:nvPr/>
          </p:nvSpPr>
          <p:spPr>
            <a:xfrm>
              <a:off x="4865317" y="1501751"/>
              <a:ext cx="169652" cy="635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3" h="21600" fill="norm" stroke="1" extrusionOk="0">
                  <a:moveTo>
                    <a:pt x="0" y="0"/>
                  </a:moveTo>
                  <a:cubicBezTo>
                    <a:pt x="5005" y="2016"/>
                    <a:pt x="10010" y="4032"/>
                    <a:pt x="13829" y="6408"/>
                  </a:cubicBezTo>
                  <a:cubicBezTo>
                    <a:pt x="17649" y="8784"/>
                    <a:pt x="20283" y="11520"/>
                    <a:pt x="20941" y="13788"/>
                  </a:cubicBezTo>
                  <a:cubicBezTo>
                    <a:pt x="21600" y="16056"/>
                    <a:pt x="20283" y="17856"/>
                    <a:pt x="18307" y="19080"/>
                  </a:cubicBezTo>
                  <a:cubicBezTo>
                    <a:pt x="16332" y="20304"/>
                    <a:pt x="13698" y="20952"/>
                    <a:pt x="1106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6" name="Line"/>
            <p:cNvSpPr/>
            <p:nvPr/>
          </p:nvSpPr>
          <p:spPr>
            <a:xfrm>
              <a:off x="182337" y="3209901"/>
              <a:ext cx="237981" cy="24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3" h="20982" fill="norm" stroke="1" extrusionOk="0">
                  <a:moveTo>
                    <a:pt x="840" y="0"/>
                  </a:moveTo>
                  <a:cubicBezTo>
                    <a:pt x="271" y="7200"/>
                    <a:pt x="-297" y="14400"/>
                    <a:pt x="177" y="18000"/>
                  </a:cubicBezTo>
                  <a:cubicBezTo>
                    <a:pt x="650" y="21600"/>
                    <a:pt x="2166" y="21600"/>
                    <a:pt x="5861" y="19800"/>
                  </a:cubicBezTo>
                  <a:cubicBezTo>
                    <a:pt x="9556" y="18000"/>
                    <a:pt x="15429" y="14400"/>
                    <a:pt x="21303" y="10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7" name="Line"/>
            <p:cNvSpPr/>
            <p:nvPr/>
          </p:nvSpPr>
          <p:spPr>
            <a:xfrm>
              <a:off x="204417" y="3425801"/>
              <a:ext cx="2476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615" y="4800"/>
                    <a:pt x="9231" y="9600"/>
                    <a:pt x="12831" y="13200"/>
                  </a:cubicBezTo>
                  <a:cubicBezTo>
                    <a:pt x="16431" y="16800"/>
                    <a:pt x="19015" y="19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8" name="Line"/>
            <p:cNvSpPr/>
            <p:nvPr/>
          </p:nvSpPr>
          <p:spPr>
            <a:xfrm>
              <a:off x="842502" y="2903894"/>
              <a:ext cx="190567" cy="586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0" h="21072" fill="norm" stroke="1" extrusionOk="0">
                  <a:moveTo>
                    <a:pt x="4539" y="10995"/>
                  </a:moveTo>
                  <a:cubicBezTo>
                    <a:pt x="5236" y="13505"/>
                    <a:pt x="5933" y="16015"/>
                    <a:pt x="6281" y="18030"/>
                  </a:cubicBezTo>
                  <a:cubicBezTo>
                    <a:pt x="6629" y="20046"/>
                    <a:pt x="6629" y="21567"/>
                    <a:pt x="6049" y="20921"/>
                  </a:cubicBezTo>
                  <a:cubicBezTo>
                    <a:pt x="5468" y="20274"/>
                    <a:pt x="4307" y="17460"/>
                    <a:pt x="3610" y="14532"/>
                  </a:cubicBezTo>
                  <a:cubicBezTo>
                    <a:pt x="2913" y="11604"/>
                    <a:pt x="2681" y="8561"/>
                    <a:pt x="3146" y="6204"/>
                  </a:cubicBezTo>
                  <a:cubicBezTo>
                    <a:pt x="3610" y="3846"/>
                    <a:pt x="4771" y="2173"/>
                    <a:pt x="5817" y="1222"/>
                  </a:cubicBezTo>
                  <a:cubicBezTo>
                    <a:pt x="6862" y="271"/>
                    <a:pt x="7791" y="43"/>
                    <a:pt x="8952" y="5"/>
                  </a:cubicBezTo>
                  <a:cubicBezTo>
                    <a:pt x="10113" y="-33"/>
                    <a:pt x="11507" y="119"/>
                    <a:pt x="13481" y="918"/>
                  </a:cubicBezTo>
                  <a:cubicBezTo>
                    <a:pt x="15455" y="1716"/>
                    <a:pt x="18010" y="3161"/>
                    <a:pt x="19520" y="4530"/>
                  </a:cubicBezTo>
                  <a:cubicBezTo>
                    <a:pt x="21029" y="5899"/>
                    <a:pt x="21494" y="7192"/>
                    <a:pt x="19984" y="8257"/>
                  </a:cubicBezTo>
                  <a:cubicBezTo>
                    <a:pt x="18475" y="9322"/>
                    <a:pt x="14991" y="10159"/>
                    <a:pt x="11739" y="10615"/>
                  </a:cubicBezTo>
                  <a:cubicBezTo>
                    <a:pt x="8488" y="11071"/>
                    <a:pt x="5468" y="11147"/>
                    <a:pt x="3378" y="11185"/>
                  </a:cubicBezTo>
                  <a:cubicBezTo>
                    <a:pt x="1288" y="11223"/>
                    <a:pt x="126" y="11223"/>
                    <a:pt x="10" y="11375"/>
                  </a:cubicBezTo>
                  <a:cubicBezTo>
                    <a:pt x="-106" y="11528"/>
                    <a:pt x="823" y="11832"/>
                    <a:pt x="1752" y="121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9" name="Line"/>
            <p:cNvSpPr/>
            <p:nvPr/>
          </p:nvSpPr>
          <p:spPr>
            <a:xfrm>
              <a:off x="968747" y="3254351"/>
              <a:ext cx="181821" cy="220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7" h="21399" fill="norm" stroke="1" extrusionOk="0">
                  <a:moveTo>
                    <a:pt x="1217" y="8640"/>
                  </a:moveTo>
                  <a:cubicBezTo>
                    <a:pt x="472" y="7611"/>
                    <a:pt x="-273" y="6583"/>
                    <a:pt x="99" y="6274"/>
                  </a:cubicBezTo>
                  <a:cubicBezTo>
                    <a:pt x="472" y="5966"/>
                    <a:pt x="1961" y="6377"/>
                    <a:pt x="4072" y="8023"/>
                  </a:cubicBezTo>
                  <a:cubicBezTo>
                    <a:pt x="6182" y="9669"/>
                    <a:pt x="8913" y="12549"/>
                    <a:pt x="10279" y="14503"/>
                  </a:cubicBezTo>
                  <a:cubicBezTo>
                    <a:pt x="11644" y="16457"/>
                    <a:pt x="11644" y="17486"/>
                    <a:pt x="11520" y="18514"/>
                  </a:cubicBezTo>
                  <a:cubicBezTo>
                    <a:pt x="11396" y="19543"/>
                    <a:pt x="11148" y="20571"/>
                    <a:pt x="10403" y="21086"/>
                  </a:cubicBezTo>
                  <a:cubicBezTo>
                    <a:pt x="9658" y="21600"/>
                    <a:pt x="8417" y="21600"/>
                    <a:pt x="7672" y="20160"/>
                  </a:cubicBezTo>
                  <a:cubicBezTo>
                    <a:pt x="6927" y="18720"/>
                    <a:pt x="6679" y="15840"/>
                    <a:pt x="9037" y="12240"/>
                  </a:cubicBezTo>
                  <a:cubicBezTo>
                    <a:pt x="11396" y="8640"/>
                    <a:pt x="16361" y="4320"/>
                    <a:pt x="2132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0" name="Line"/>
            <p:cNvSpPr/>
            <p:nvPr/>
          </p:nvSpPr>
          <p:spPr>
            <a:xfrm>
              <a:off x="1258537" y="2955445"/>
              <a:ext cx="190481" cy="527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8" h="21532" fill="norm" stroke="1" extrusionOk="0">
                  <a:moveTo>
                    <a:pt x="16198" y="796"/>
                  </a:moveTo>
                  <a:cubicBezTo>
                    <a:pt x="15493" y="450"/>
                    <a:pt x="14789" y="105"/>
                    <a:pt x="13850" y="18"/>
                  </a:cubicBezTo>
                  <a:cubicBezTo>
                    <a:pt x="12911" y="-68"/>
                    <a:pt x="11737" y="105"/>
                    <a:pt x="9624" y="1444"/>
                  </a:cubicBezTo>
                  <a:cubicBezTo>
                    <a:pt x="7511" y="2783"/>
                    <a:pt x="4458" y="5289"/>
                    <a:pt x="2463" y="7838"/>
                  </a:cubicBezTo>
                  <a:cubicBezTo>
                    <a:pt x="467" y="10386"/>
                    <a:pt x="-472" y="12978"/>
                    <a:pt x="232" y="15052"/>
                  </a:cubicBezTo>
                  <a:cubicBezTo>
                    <a:pt x="937" y="17126"/>
                    <a:pt x="3285" y="18681"/>
                    <a:pt x="7041" y="19674"/>
                  </a:cubicBezTo>
                  <a:cubicBezTo>
                    <a:pt x="10798" y="20668"/>
                    <a:pt x="15963" y="21100"/>
                    <a:pt x="21128" y="215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1" name="Line"/>
            <p:cNvSpPr/>
            <p:nvPr/>
          </p:nvSpPr>
          <p:spPr>
            <a:xfrm>
              <a:off x="1622151" y="3038498"/>
              <a:ext cx="322167" cy="422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8" h="21337" fill="norm" stroke="1" extrusionOk="0">
                  <a:moveTo>
                    <a:pt x="8725" y="4810"/>
                  </a:moveTo>
                  <a:cubicBezTo>
                    <a:pt x="9005" y="3634"/>
                    <a:pt x="9286" y="2457"/>
                    <a:pt x="9356" y="1602"/>
                  </a:cubicBezTo>
                  <a:cubicBezTo>
                    <a:pt x="9426" y="746"/>
                    <a:pt x="9286" y="212"/>
                    <a:pt x="8795" y="51"/>
                  </a:cubicBezTo>
                  <a:cubicBezTo>
                    <a:pt x="8304" y="-109"/>
                    <a:pt x="7462" y="105"/>
                    <a:pt x="6480" y="746"/>
                  </a:cubicBezTo>
                  <a:cubicBezTo>
                    <a:pt x="5499" y="1388"/>
                    <a:pt x="4377" y="2457"/>
                    <a:pt x="3184" y="4596"/>
                  </a:cubicBezTo>
                  <a:cubicBezTo>
                    <a:pt x="1992" y="6735"/>
                    <a:pt x="730" y="9942"/>
                    <a:pt x="239" y="12830"/>
                  </a:cubicBezTo>
                  <a:cubicBezTo>
                    <a:pt x="-252" y="15717"/>
                    <a:pt x="29" y="18283"/>
                    <a:pt x="940" y="19727"/>
                  </a:cubicBezTo>
                  <a:cubicBezTo>
                    <a:pt x="1852" y="21170"/>
                    <a:pt x="3395" y="21491"/>
                    <a:pt x="5429" y="21277"/>
                  </a:cubicBezTo>
                  <a:cubicBezTo>
                    <a:pt x="7462" y="21063"/>
                    <a:pt x="9987" y="20315"/>
                    <a:pt x="12512" y="18550"/>
                  </a:cubicBezTo>
                  <a:cubicBezTo>
                    <a:pt x="15036" y="16786"/>
                    <a:pt x="17561" y="14006"/>
                    <a:pt x="18332" y="11226"/>
                  </a:cubicBezTo>
                  <a:cubicBezTo>
                    <a:pt x="19104" y="8445"/>
                    <a:pt x="18122" y="5665"/>
                    <a:pt x="16509" y="3741"/>
                  </a:cubicBezTo>
                  <a:cubicBezTo>
                    <a:pt x="14896" y="1816"/>
                    <a:pt x="12652" y="746"/>
                    <a:pt x="10618" y="746"/>
                  </a:cubicBezTo>
                  <a:cubicBezTo>
                    <a:pt x="8584" y="746"/>
                    <a:pt x="6761" y="1816"/>
                    <a:pt x="5639" y="2992"/>
                  </a:cubicBezTo>
                  <a:cubicBezTo>
                    <a:pt x="4517" y="4168"/>
                    <a:pt x="4096" y="5451"/>
                    <a:pt x="4587" y="6521"/>
                  </a:cubicBezTo>
                  <a:cubicBezTo>
                    <a:pt x="5078" y="7590"/>
                    <a:pt x="6480" y="8445"/>
                    <a:pt x="9426" y="8445"/>
                  </a:cubicBezTo>
                  <a:cubicBezTo>
                    <a:pt x="12371" y="8445"/>
                    <a:pt x="16860" y="7590"/>
                    <a:pt x="21348" y="67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2" name="Line"/>
            <p:cNvSpPr/>
            <p:nvPr/>
          </p:nvSpPr>
          <p:spPr>
            <a:xfrm>
              <a:off x="1751700" y="2743087"/>
              <a:ext cx="167218" cy="164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2" fill="norm" stroke="1" extrusionOk="0">
                  <a:moveTo>
                    <a:pt x="4375" y="10136"/>
                  </a:moveTo>
                  <a:cubicBezTo>
                    <a:pt x="3281" y="11486"/>
                    <a:pt x="2187" y="12836"/>
                    <a:pt x="1367" y="14996"/>
                  </a:cubicBezTo>
                  <a:cubicBezTo>
                    <a:pt x="547" y="17156"/>
                    <a:pt x="0" y="20126"/>
                    <a:pt x="0" y="20801"/>
                  </a:cubicBezTo>
                  <a:cubicBezTo>
                    <a:pt x="0" y="21476"/>
                    <a:pt x="547" y="19856"/>
                    <a:pt x="1641" y="16481"/>
                  </a:cubicBezTo>
                  <a:cubicBezTo>
                    <a:pt x="2734" y="13106"/>
                    <a:pt x="4375" y="7976"/>
                    <a:pt x="5468" y="4736"/>
                  </a:cubicBezTo>
                  <a:cubicBezTo>
                    <a:pt x="6562" y="1496"/>
                    <a:pt x="7109" y="146"/>
                    <a:pt x="8613" y="11"/>
                  </a:cubicBezTo>
                  <a:cubicBezTo>
                    <a:pt x="10116" y="-124"/>
                    <a:pt x="12577" y="956"/>
                    <a:pt x="14901" y="3386"/>
                  </a:cubicBezTo>
                  <a:cubicBezTo>
                    <a:pt x="17225" y="5816"/>
                    <a:pt x="19413" y="9596"/>
                    <a:pt x="21600" y="133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3" name="Line"/>
            <p:cNvSpPr/>
            <p:nvPr/>
          </p:nvSpPr>
          <p:spPr>
            <a:xfrm>
              <a:off x="2243712" y="3060622"/>
              <a:ext cx="322906" cy="358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7" h="21540" fill="norm" stroke="1" extrusionOk="0">
                  <a:moveTo>
                    <a:pt x="16878" y="1719"/>
                  </a:moveTo>
                  <a:cubicBezTo>
                    <a:pt x="17302" y="829"/>
                    <a:pt x="17725" y="-60"/>
                    <a:pt x="17655" y="4"/>
                  </a:cubicBezTo>
                  <a:cubicBezTo>
                    <a:pt x="17584" y="67"/>
                    <a:pt x="17019" y="1084"/>
                    <a:pt x="14972" y="2735"/>
                  </a:cubicBezTo>
                  <a:cubicBezTo>
                    <a:pt x="12925" y="4387"/>
                    <a:pt x="9396" y="6674"/>
                    <a:pt x="6784" y="8326"/>
                  </a:cubicBezTo>
                  <a:cubicBezTo>
                    <a:pt x="4172" y="9978"/>
                    <a:pt x="2478" y="10994"/>
                    <a:pt x="1419" y="11820"/>
                  </a:cubicBezTo>
                  <a:cubicBezTo>
                    <a:pt x="361" y="12646"/>
                    <a:pt x="-63" y="13281"/>
                    <a:pt x="8" y="13789"/>
                  </a:cubicBezTo>
                  <a:cubicBezTo>
                    <a:pt x="78" y="14298"/>
                    <a:pt x="643" y="14679"/>
                    <a:pt x="3184" y="15314"/>
                  </a:cubicBezTo>
                  <a:cubicBezTo>
                    <a:pt x="5725" y="15949"/>
                    <a:pt x="10243" y="16839"/>
                    <a:pt x="13631" y="17919"/>
                  </a:cubicBezTo>
                  <a:cubicBezTo>
                    <a:pt x="17019" y="18999"/>
                    <a:pt x="19278" y="20269"/>
                    <a:pt x="21537" y="215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4" name="Line"/>
            <p:cNvSpPr/>
            <p:nvPr/>
          </p:nvSpPr>
          <p:spPr>
            <a:xfrm>
              <a:off x="2806827" y="3014531"/>
              <a:ext cx="261441" cy="438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227" fill="norm" stroke="1" extrusionOk="0">
                  <a:moveTo>
                    <a:pt x="13567" y="3921"/>
                  </a:moveTo>
                  <a:cubicBezTo>
                    <a:pt x="13740" y="3102"/>
                    <a:pt x="13913" y="2283"/>
                    <a:pt x="13567" y="1873"/>
                  </a:cubicBezTo>
                  <a:cubicBezTo>
                    <a:pt x="13221" y="1464"/>
                    <a:pt x="12357" y="1464"/>
                    <a:pt x="10543" y="2436"/>
                  </a:cubicBezTo>
                  <a:cubicBezTo>
                    <a:pt x="8729" y="3409"/>
                    <a:pt x="5964" y="5354"/>
                    <a:pt x="3890" y="8067"/>
                  </a:cubicBezTo>
                  <a:cubicBezTo>
                    <a:pt x="1817" y="10780"/>
                    <a:pt x="434" y="14260"/>
                    <a:pt x="89" y="16615"/>
                  </a:cubicBezTo>
                  <a:cubicBezTo>
                    <a:pt x="-257" y="18969"/>
                    <a:pt x="434" y="20198"/>
                    <a:pt x="1644" y="20812"/>
                  </a:cubicBezTo>
                  <a:cubicBezTo>
                    <a:pt x="2853" y="21426"/>
                    <a:pt x="4581" y="21426"/>
                    <a:pt x="7173" y="20351"/>
                  </a:cubicBezTo>
                  <a:cubicBezTo>
                    <a:pt x="9765" y="19276"/>
                    <a:pt x="13221" y="17126"/>
                    <a:pt x="15554" y="14414"/>
                  </a:cubicBezTo>
                  <a:cubicBezTo>
                    <a:pt x="17887" y="11701"/>
                    <a:pt x="19097" y="8425"/>
                    <a:pt x="19183" y="5968"/>
                  </a:cubicBezTo>
                  <a:cubicBezTo>
                    <a:pt x="19269" y="3511"/>
                    <a:pt x="18233" y="1873"/>
                    <a:pt x="16332" y="952"/>
                  </a:cubicBezTo>
                  <a:cubicBezTo>
                    <a:pt x="14431" y="31"/>
                    <a:pt x="11666" y="-174"/>
                    <a:pt x="9679" y="133"/>
                  </a:cubicBezTo>
                  <a:cubicBezTo>
                    <a:pt x="7692" y="440"/>
                    <a:pt x="6482" y="1259"/>
                    <a:pt x="5877" y="2181"/>
                  </a:cubicBezTo>
                  <a:cubicBezTo>
                    <a:pt x="5273" y="3102"/>
                    <a:pt x="5273" y="4126"/>
                    <a:pt x="6914" y="4842"/>
                  </a:cubicBezTo>
                  <a:cubicBezTo>
                    <a:pt x="8556" y="5559"/>
                    <a:pt x="11839" y="5968"/>
                    <a:pt x="14517" y="6173"/>
                  </a:cubicBezTo>
                  <a:cubicBezTo>
                    <a:pt x="17196" y="6378"/>
                    <a:pt x="19269" y="6378"/>
                    <a:pt x="21343" y="63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5" name="Line"/>
            <p:cNvSpPr/>
            <p:nvPr/>
          </p:nvSpPr>
          <p:spPr>
            <a:xfrm>
              <a:off x="3086754" y="3268701"/>
              <a:ext cx="203764" cy="371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313" fill="norm" stroke="1" extrusionOk="0">
                  <a:moveTo>
                    <a:pt x="3400" y="7550"/>
                  </a:moveTo>
                  <a:cubicBezTo>
                    <a:pt x="3177" y="10584"/>
                    <a:pt x="2955" y="13617"/>
                    <a:pt x="2843" y="15498"/>
                  </a:cubicBezTo>
                  <a:cubicBezTo>
                    <a:pt x="2732" y="17379"/>
                    <a:pt x="2732" y="18107"/>
                    <a:pt x="2621" y="19017"/>
                  </a:cubicBezTo>
                  <a:cubicBezTo>
                    <a:pt x="2509" y="19927"/>
                    <a:pt x="2286" y="21020"/>
                    <a:pt x="1952" y="21262"/>
                  </a:cubicBezTo>
                  <a:cubicBezTo>
                    <a:pt x="1618" y="21505"/>
                    <a:pt x="1173" y="20898"/>
                    <a:pt x="728" y="18896"/>
                  </a:cubicBezTo>
                  <a:cubicBezTo>
                    <a:pt x="282" y="16894"/>
                    <a:pt x="-163" y="13496"/>
                    <a:pt x="60" y="10402"/>
                  </a:cubicBezTo>
                  <a:cubicBezTo>
                    <a:pt x="282" y="7307"/>
                    <a:pt x="1173" y="4516"/>
                    <a:pt x="2064" y="2817"/>
                  </a:cubicBezTo>
                  <a:cubicBezTo>
                    <a:pt x="2955" y="1118"/>
                    <a:pt x="3845" y="512"/>
                    <a:pt x="4847" y="208"/>
                  </a:cubicBezTo>
                  <a:cubicBezTo>
                    <a:pt x="5849" y="-95"/>
                    <a:pt x="6963" y="-95"/>
                    <a:pt x="8188" y="390"/>
                  </a:cubicBezTo>
                  <a:cubicBezTo>
                    <a:pt x="9412" y="876"/>
                    <a:pt x="10748" y="1847"/>
                    <a:pt x="11416" y="2999"/>
                  </a:cubicBezTo>
                  <a:cubicBezTo>
                    <a:pt x="12084" y="4152"/>
                    <a:pt x="12084" y="5487"/>
                    <a:pt x="11082" y="6458"/>
                  </a:cubicBezTo>
                  <a:cubicBezTo>
                    <a:pt x="10080" y="7429"/>
                    <a:pt x="8076" y="8035"/>
                    <a:pt x="6406" y="8339"/>
                  </a:cubicBezTo>
                  <a:cubicBezTo>
                    <a:pt x="4736" y="8642"/>
                    <a:pt x="3400" y="8642"/>
                    <a:pt x="3066" y="8945"/>
                  </a:cubicBezTo>
                  <a:cubicBezTo>
                    <a:pt x="2732" y="9249"/>
                    <a:pt x="3400" y="9856"/>
                    <a:pt x="5404" y="10705"/>
                  </a:cubicBezTo>
                  <a:cubicBezTo>
                    <a:pt x="7408" y="11554"/>
                    <a:pt x="10748" y="12647"/>
                    <a:pt x="13643" y="13678"/>
                  </a:cubicBezTo>
                  <a:cubicBezTo>
                    <a:pt x="16538" y="14709"/>
                    <a:pt x="18988" y="15680"/>
                    <a:pt x="21437" y="166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6" name="Line"/>
            <p:cNvSpPr/>
            <p:nvPr/>
          </p:nvSpPr>
          <p:spPr>
            <a:xfrm>
              <a:off x="3315917" y="2949551"/>
              <a:ext cx="167378" cy="609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7" h="21600" fill="norm" stroke="1" extrusionOk="0">
                  <a:moveTo>
                    <a:pt x="0" y="0"/>
                  </a:moveTo>
                  <a:cubicBezTo>
                    <a:pt x="1333" y="75"/>
                    <a:pt x="2667" y="150"/>
                    <a:pt x="5067" y="1200"/>
                  </a:cubicBezTo>
                  <a:cubicBezTo>
                    <a:pt x="7467" y="2250"/>
                    <a:pt x="10933" y="4275"/>
                    <a:pt x="14133" y="6525"/>
                  </a:cubicBezTo>
                  <a:cubicBezTo>
                    <a:pt x="17333" y="8775"/>
                    <a:pt x="20267" y="11250"/>
                    <a:pt x="20933" y="13612"/>
                  </a:cubicBezTo>
                  <a:cubicBezTo>
                    <a:pt x="21600" y="15975"/>
                    <a:pt x="20000" y="18225"/>
                    <a:pt x="18000" y="19538"/>
                  </a:cubicBezTo>
                  <a:cubicBezTo>
                    <a:pt x="16000" y="20850"/>
                    <a:pt x="13600" y="21225"/>
                    <a:pt x="112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7" name="Line"/>
            <p:cNvSpPr/>
            <p:nvPr/>
          </p:nvSpPr>
          <p:spPr>
            <a:xfrm>
              <a:off x="3963617" y="3317851"/>
              <a:ext cx="3238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35" y="14400"/>
                    <a:pt x="8471" y="7200"/>
                    <a:pt x="12071" y="3600"/>
                  </a:cubicBezTo>
                  <a:cubicBezTo>
                    <a:pt x="15671" y="0"/>
                    <a:pt x="18635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8" name="Line"/>
            <p:cNvSpPr/>
            <p:nvPr/>
          </p:nvSpPr>
          <p:spPr>
            <a:xfrm>
              <a:off x="4636717" y="2868842"/>
              <a:ext cx="183407" cy="609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1535" fill="norm" stroke="1" extrusionOk="0">
                  <a:moveTo>
                    <a:pt x="2912" y="8680"/>
                  </a:moveTo>
                  <a:cubicBezTo>
                    <a:pt x="3640" y="11221"/>
                    <a:pt x="4369" y="13762"/>
                    <a:pt x="4975" y="15705"/>
                  </a:cubicBezTo>
                  <a:cubicBezTo>
                    <a:pt x="5582" y="17648"/>
                    <a:pt x="6067" y="18994"/>
                    <a:pt x="6553" y="19965"/>
                  </a:cubicBezTo>
                  <a:cubicBezTo>
                    <a:pt x="7038" y="20937"/>
                    <a:pt x="7524" y="21535"/>
                    <a:pt x="7766" y="21535"/>
                  </a:cubicBezTo>
                  <a:cubicBezTo>
                    <a:pt x="8009" y="21535"/>
                    <a:pt x="8009" y="20937"/>
                    <a:pt x="7645" y="19143"/>
                  </a:cubicBezTo>
                  <a:cubicBezTo>
                    <a:pt x="7281" y="17350"/>
                    <a:pt x="6553" y="14360"/>
                    <a:pt x="6067" y="11408"/>
                  </a:cubicBezTo>
                  <a:cubicBezTo>
                    <a:pt x="5582" y="8455"/>
                    <a:pt x="5339" y="5541"/>
                    <a:pt x="5339" y="3784"/>
                  </a:cubicBezTo>
                  <a:cubicBezTo>
                    <a:pt x="5339" y="2028"/>
                    <a:pt x="5582" y="1430"/>
                    <a:pt x="6067" y="981"/>
                  </a:cubicBezTo>
                  <a:cubicBezTo>
                    <a:pt x="6553" y="533"/>
                    <a:pt x="7281" y="234"/>
                    <a:pt x="8373" y="84"/>
                  </a:cubicBezTo>
                  <a:cubicBezTo>
                    <a:pt x="9465" y="-65"/>
                    <a:pt x="10921" y="-65"/>
                    <a:pt x="13227" y="496"/>
                  </a:cubicBezTo>
                  <a:cubicBezTo>
                    <a:pt x="15533" y="1056"/>
                    <a:pt x="18688" y="2177"/>
                    <a:pt x="20144" y="3410"/>
                  </a:cubicBezTo>
                  <a:cubicBezTo>
                    <a:pt x="21600" y="4644"/>
                    <a:pt x="21357" y="5989"/>
                    <a:pt x="18688" y="6998"/>
                  </a:cubicBezTo>
                  <a:cubicBezTo>
                    <a:pt x="16018" y="8007"/>
                    <a:pt x="10921" y="8680"/>
                    <a:pt x="7402" y="9016"/>
                  </a:cubicBezTo>
                  <a:cubicBezTo>
                    <a:pt x="3883" y="9352"/>
                    <a:pt x="1942" y="9352"/>
                    <a:pt x="0" y="93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9" name="Line"/>
            <p:cNvSpPr/>
            <p:nvPr/>
          </p:nvSpPr>
          <p:spPr>
            <a:xfrm>
              <a:off x="4763717" y="3184501"/>
              <a:ext cx="184151" cy="234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1" fill="norm" stroke="1" extrusionOk="0">
                  <a:moveTo>
                    <a:pt x="0" y="6943"/>
                  </a:moveTo>
                  <a:cubicBezTo>
                    <a:pt x="745" y="6171"/>
                    <a:pt x="1490" y="5400"/>
                    <a:pt x="2483" y="5304"/>
                  </a:cubicBezTo>
                  <a:cubicBezTo>
                    <a:pt x="3476" y="5207"/>
                    <a:pt x="4717" y="5786"/>
                    <a:pt x="6579" y="8100"/>
                  </a:cubicBezTo>
                  <a:cubicBezTo>
                    <a:pt x="8441" y="10414"/>
                    <a:pt x="10924" y="14464"/>
                    <a:pt x="12166" y="17068"/>
                  </a:cubicBezTo>
                  <a:cubicBezTo>
                    <a:pt x="13407" y="19671"/>
                    <a:pt x="13407" y="20829"/>
                    <a:pt x="12786" y="21214"/>
                  </a:cubicBezTo>
                  <a:cubicBezTo>
                    <a:pt x="12166" y="21600"/>
                    <a:pt x="10924" y="21214"/>
                    <a:pt x="10055" y="19479"/>
                  </a:cubicBezTo>
                  <a:cubicBezTo>
                    <a:pt x="9186" y="17743"/>
                    <a:pt x="8690" y="14657"/>
                    <a:pt x="10428" y="11282"/>
                  </a:cubicBezTo>
                  <a:cubicBezTo>
                    <a:pt x="12166" y="7907"/>
                    <a:pt x="16138" y="4243"/>
                    <a:pt x="18372" y="2314"/>
                  </a:cubicBezTo>
                  <a:cubicBezTo>
                    <a:pt x="20607" y="386"/>
                    <a:pt x="21103" y="19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0" name="Line"/>
            <p:cNvSpPr/>
            <p:nvPr/>
          </p:nvSpPr>
          <p:spPr>
            <a:xfrm>
              <a:off x="5257324" y="2919375"/>
              <a:ext cx="198544" cy="505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7" h="21414" fill="norm" stroke="1" extrusionOk="0">
                  <a:moveTo>
                    <a:pt x="19281" y="2084"/>
                  </a:moveTo>
                  <a:cubicBezTo>
                    <a:pt x="19053" y="1636"/>
                    <a:pt x="18826" y="1188"/>
                    <a:pt x="18258" y="829"/>
                  </a:cubicBezTo>
                  <a:cubicBezTo>
                    <a:pt x="17689" y="471"/>
                    <a:pt x="16780" y="202"/>
                    <a:pt x="15756" y="67"/>
                  </a:cubicBezTo>
                  <a:cubicBezTo>
                    <a:pt x="14733" y="-67"/>
                    <a:pt x="13596" y="-67"/>
                    <a:pt x="11550" y="695"/>
                  </a:cubicBezTo>
                  <a:cubicBezTo>
                    <a:pt x="9504" y="1457"/>
                    <a:pt x="6548" y="2980"/>
                    <a:pt x="4274" y="4997"/>
                  </a:cubicBezTo>
                  <a:cubicBezTo>
                    <a:pt x="2001" y="7013"/>
                    <a:pt x="409" y="9523"/>
                    <a:pt x="68" y="12077"/>
                  </a:cubicBezTo>
                  <a:cubicBezTo>
                    <a:pt x="-273" y="14632"/>
                    <a:pt x="636" y="17231"/>
                    <a:pt x="3479" y="18844"/>
                  </a:cubicBezTo>
                  <a:cubicBezTo>
                    <a:pt x="6321" y="20457"/>
                    <a:pt x="11095" y="21085"/>
                    <a:pt x="14392" y="21309"/>
                  </a:cubicBezTo>
                  <a:cubicBezTo>
                    <a:pt x="17689" y="21533"/>
                    <a:pt x="19508" y="21354"/>
                    <a:pt x="21327" y="211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1" name="Line"/>
            <p:cNvSpPr/>
            <p:nvPr/>
          </p:nvSpPr>
          <p:spPr>
            <a:xfrm>
              <a:off x="5496362" y="3034849"/>
              <a:ext cx="251606" cy="324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197" fill="norm" stroke="1" extrusionOk="0">
                  <a:moveTo>
                    <a:pt x="14916" y="4805"/>
                  </a:moveTo>
                  <a:cubicBezTo>
                    <a:pt x="14916" y="4112"/>
                    <a:pt x="14916" y="3420"/>
                    <a:pt x="14826" y="2589"/>
                  </a:cubicBezTo>
                  <a:cubicBezTo>
                    <a:pt x="14736" y="1758"/>
                    <a:pt x="14556" y="789"/>
                    <a:pt x="13836" y="305"/>
                  </a:cubicBezTo>
                  <a:cubicBezTo>
                    <a:pt x="13116" y="-180"/>
                    <a:pt x="11856" y="-180"/>
                    <a:pt x="9876" y="997"/>
                  </a:cubicBezTo>
                  <a:cubicBezTo>
                    <a:pt x="7896" y="2174"/>
                    <a:pt x="5196" y="4528"/>
                    <a:pt x="3306" y="7505"/>
                  </a:cubicBezTo>
                  <a:cubicBezTo>
                    <a:pt x="1416" y="10482"/>
                    <a:pt x="336" y="14082"/>
                    <a:pt x="66" y="16505"/>
                  </a:cubicBezTo>
                  <a:cubicBezTo>
                    <a:pt x="-204" y="18928"/>
                    <a:pt x="336" y="20174"/>
                    <a:pt x="1956" y="20797"/>
                  </a:cubicBezTo>
                  <a:cubicBezTo>
                    <a:pt x="3576" y="21420"/>
                    <a:pt x="6276" y="21420"/>
                    <a:pt x="9066" y="20035"/>
                  </a:cubicBezTo>
                  <a:cubicBezTo>
                    <a:pt x="11856" y="18651"/>
                    <a:pt x="14736" y="15882"/>
                    <a:pt x="16266" y="13112"/>
                  </a:cubicBezTo>
                  <a:cubicBezTo>
                    <a:pt x="17796" y="10343"/>
                    <a:pt x="17976" y="7574"/>
                    <a:pt x="17256" y="5428"/>
                  </a:cubicBezTo>
                  <a:cubicBezTo>
                    <a:pt x="16536" y="3282"/>
                    <a:pt x="14916" y="1758"/>
                    <a:pt x="12846" y="1205"/>
                  </a:cubicBezTo>
                  <a:cubicBezTo>
                    <a:pt x="10776" y="651"/>
                    <a:pt x="8256" y="1066"/>
                    <a:pt x="6636" y="1620"/>
                  </a:cubicBezTo>
                  <a:cubicBezTo>
                    <a:pt x="5016" y="2174"/>
                    <a:pt x="4296" y="2866"/>
                    <a:pt x="3846" y="3628"/>
                  </a:cubicBezTo>
                  <a:cubicBezTo>
                    <a:pt x="3396" y="4389"/>
                    <a:pt x="3216" y="5220"/>
                    <a:pt x="3666" y="5774"/>
                  </a:cubicBezTo>
                  <a:cubicBezTo>
                    <a:pt x="4116" y="6328"/>
                    <a:pt x="5196" y="6605"/>
                    <a:pt x="8256" y="6258"/>
                  </a:cubicBezTo>
                  <a:cubicBezTo>
                    <a:pt x="11316" y="5912"/>
                    <a:pt x="16356" y="4943"/>
                    <a:pt x="21396" y="39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2" name="Line"/>
            <p:cNvSpPr/>
            <p:nvPr/>
          </p:nvSpPr>
          <p:spPr>
            <a:xfrm>
              <a:off x="5592672" y="2731948"/>
              <a:ext cx="155296" cy="163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5" h="20578" fill="norm" stroke="1" extrusionOk="0">
                  <a:moveTo>
                    <a:pt x="8280" y="2614"/>
                  </a:moveTo>
                  <a:cubicBezTo>
                    <a:pt x="6820" y="3414"/>
                    <a:pt x="5361" y="4214"/>
                    <a:pt x="4339" y="5814"/>
                  </a:cubicBezTo>
                  <a:cubicBezTo>
                    <a:pt x="3318" y="7414"/>
                    <a:pt x="2734" y="9814"/>
                    <a:pt x="2004" y="12748"/>
                  </a:cubicBezTo>
                  <a:cubicBezTo>
                    <a:pt x="1274" y="15681"/>
                    <a:pt x="399" y="19148"/>
                    <a:pt x="107" y="20214"/>
                  </a:cubicBezTo>
                  <a:cubicBezTo>
                    <a:pt x="-185" y="21281"/>
                    <a:pt x="107" y="19948"/>
                    <a:pt x="1129" y="16881"/>
                  </a:cubicBezTo>
                  <a:cubicBezTo>
                    <a:pt x="2150" y="13814"/>
                    <a:pt x="3901" y="9014"/>
                    <a:pt x="5507" y="5681"/>
                  </a:cubicBezTo>
                  <a:cubicBezTo>
                    <a:pt x="7112" y="2348"/>
                    <a:pt x="8572" y="481"/>
                    <a:pt x="10615" y="81"/>
                  </a:cubicBezTo>
                  <a:cubicBezTo>
                    <a:pt x="12658" y="-319"/>
                    <a:pt x="15285" y="748"/>
                    <a:pt x="17183" y="3548"/>
                  </a:cubicBezTo>
                  <a:cubicBezTo>
                    <a:pt x="19080" y="6348"/>
                    <a:pt x="20247" y="10881"/>
                    <a:pt x="21415" y="154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3" name="Line"/>
            <p:cNvSpPr/>
            <p:nvPr/>
          </p:nvSpPr>
          <p:spPr>
            <a:xfrm>
              <a:off x="6032509" y="3051151"/>
              <a:ext cx="274259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9" h="21600" fill="norm" stroke="1" extrusionOk="0">
                  <a:moveTo>
                    <a:pt x="17541" y="0"/>
                  </a:moveTo>
                  <a:cubicBezTo>
                    <a:pt x="13720" y="2400"/>
                    <a:pt x="9898" y="4800"/>
                    <a:pt x="7157" y="6400"/>
                  </a:cubicBezTo>
                  <a:cubicBezTo>
                    <a:pt x="4415" y="8000"/>
                    <a:pt x="2754" y="8800"/>
                    <a:pt x="1674" y="9600"/>
                  </a:cubicBezTo>
                  <a:cubicBezTo>
                    <a:pt x="594" y="10400"/>
                    <a:pt x="95" y="11200"/>
                    <a:pt x="12" y="12000"/>
                  </a:cubicBezTo>
                  <a:cubicBezTo>
                    <a:pt x="-71" y="12800"/>
                    <a:pt x="261" y="13600"/>
                    <a:pt x="1840" y="14640"/>
                  </a:cubicBezTo>
                  <a:cubicBezTo>
                    <a:pt x="3418" y="15680"/>
                    <a:pt x="6243" y="16960"/>
                    <a:pt x="9732" y="18160"/>
                  </a:cubicBezTo>
                  <a:cubicBezTo>
                    <a:pt x="13221" y="19360"/>
                    <a:pt x="17375" y="20480"/>
                    <a:pt x="2152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4" name="Line"/>
            <p:cNvSpPr/>
            <p:nvPr/>
          </p:nvSpPr>
          <p:spPr>
            <a:xfrm>
              <a:off x="6489830" y="2998632"/>
              <a:ext cx="293188" cy="4147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375" fill="norm" stroke="1" extrusionOk="0">
                  <a:moveTo>
                    <a:pt x="15354" y="4997"/>
                  </a:moveTo>
                  <a:cubicBezTo>
                    <a:pt x="14891" y="4561"/>
                    <a:pt x="14428" y="4125"/>
                    <a:pt x="13734" y="3961"/>
                  </a:cubicBezTo>
                  <a:cubicBezTo>
                    <a:pt x="13040" y="3797"/>
                    <a:pt x="12114" y="3906"/>
                    <a:pt x="10340" y="4888"/>
                  </a:cubicBezTo>
                  <a:cubicBezTo>
                    <a:pt x="8565" y="5870"/>
                    <a:pt x="5942" y="7725"/>
                    <a:pt x="4014" y="10125"/>
                  </a:cubicBezTo>
                  <a:cubicBezTo>
                    <a:pt x="2085" y="12525"/>
                    <a:pt x="851" y="15470"/>
                    <a:pt x="311" y="17270"/>
                  </a:cubicBezTo>
                  <a:cubicBezTo>
                    <a:pt x="-229" y="19070"/>
                    <a:pt x="-75" y="19725"/>
                    <a:pt x="851" y="20325"/>
                  </a:cubicBezTo>
                  <a:cubicBezTo>
                    <a:pt x="1777" y="20925"/>
                    <a:pt x="3474" y="21470"/>
                    <a:pt x="5634" y="21361"/>
                  </a:cubicBezTo>
                  <a:cubicBezTo>
                    <a:pt x="7794" y="21252"/>
                    <a:pt x="10417" y="20488"/>
                    <a:pt x="12577" y="18525"/>
                  </a:cubicBezTo>
                  <a:cubicBezTo>
                    <a:pt x="14737" y="16561"/>
                    <a:pt x="16434" y="13397"/>
                    <a:pt x="17282" y="10397"/>
                  </a:cubicBezTo>
                  <a:cubicBezTo>
                    <a:pt x="18131" y="7397"/>
                    <a:pt x="18131" y="4561"/>
                    <a:pt x="17437" y="2761"/>
                  </a:cubicBezTo>
                  <a:cubicBezTo>
                    <a:pt x="16742" y="961"/>
                    <a:pt x="15354" y="197"/>
                    <a:pt x="13580" y="34"/>
                  </a:cubicBezTo>
                  <a:cubicBezTo>
                    <a:pt x="11805" y="-130"/>
                    <a:pt x="9645" y="306"/>
                    <a:pt x="8334" y="1125"/>
                  </a:cubicBezTo>
                  <a:cubicBezTo>
                    <a:pt x="7022" y="1943"/>
                    <a:pt x="6560" y="3143"/>
                    <a:pt x="6328" y="4015"/>
                  </a:cubicBezTo>
                  <a:cubicBezTo>
                    <a:pt x="6097" y="4888"/>
                    <a:pt x="6097" y="5434"/>
                    <a:pt x="6945" y="6088"/>
                  </a:cubicBezTo>
                  <a:cubicBezTo>
                    <a:pt x="7794" y="6743"/>
                    <a:pt x="9491" y="7506"/>
                    <a:pt x="12037" y="8052"/>
                  </a:cubicBezTo>
                  <a:cubicBezTo>
                    <a:pt x="14582" y="8597"/>
                    <a:pt x="17977" y="8925"/>
                    <a:pt x="21371" y="92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5" name="Line"/>
            <p:cNvSpPr/>
            <p:nvPr/>
          </p:nvSpPr>
          <p:spPr>
            <a:xfrm>
              <a:off x="6784913" y="3381351"/>
              <a:ext cx="201305" cy="201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8" h="21600" fill="norm" stroke="1" extrusionOk="0">
                  <a:moveTo>
                    <a:pt x="6481" y="0"/>
                  </a:moveTo>
                  <a:cubicBezTo>
                    <a:pt x="4477" y="5229"/>
                    <a:pt x="2473" y="10459"/>
                    <a:pt x="1248" y="13983"/>
                  </a:cubicBezTo>
                  <a:cubicBezTo>
                    <a:pt x="23" y="17507"/>
                    <a:pt x="-422" y="19326"/>
                    <a:pt x="469" y="20349"/>
                  </a:cubicBezTo>
                  <a:cubicBezTo>
                    <a:pt x="1359" y="21373"/>
                    <a:pt x="3586" y="21600"/>
                    <a:pt x="7260" y="21600"/>
                  </a:cubicBezTo>
                  <a:cubicBezTo>
                    <a:pt x="10935" y="21600"/>
                    <a:pt x="16056" y="21373"/>
                    <a:pt x="21178" y="211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6" name="Line"/>
            <p:cNvSpPr/>
            <p:nvPr/>
          </p:nvSpPr>
          <p:spPr>
            <a:xfrm>
              <a:off x="7075117" y="2979640"/>
              <a:ext cx="132178" cy="535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6" h="21497" fill="norm" stroke="1" extrusionOk="0">
                  <a:moveTo>
                    <a:pt x="5062" y="67"/>
                  </a:moveTo>
                  <a:cubicBezTo>
                    <a:pt x="6750" y="-18"/>
                    <a:pt x="8437" y="-103"/>
                    <a:pt x="10631" y="365"/>
                  </a:cubicBezTo>
                  <a:cubicBezTo>
                    <a:pt x="12825" y="832"/>
                    <a:pt x="15525" y="1853"/>
                    <a:pt x="17719" y="3724"/>
                  </a:cubicBezTo>
                  <a:cubicBezTo>
                    <a:pt x="19912" y="5595"/>
                    <a:pt x="21600" y="8316"/>
                    <a:pt x="20925" y="10952"/>
                  </a:cubicBezTo>
                  <a:cubicBezTo>
                    <a:pt x="20250" y="13588"/>
                    <a:pt x="17212" y="16140"/>
                    <a:pt x="13331" y="17883"/>
                  </a:cubicBezTo>
                  <a:cubicBezTo>
                    <a:pt x="9450" y="19626"/>
                    <a:pt x="4725" y="20562"/>
                    <a:pt x="0" y="214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7" name="Line"/>
            <p:cNvSpPr/>
            <p:nvPr/>
          </p:nvSpPr>
          <p:spPr>
            <a:xfrm>
              <a:off x="236167" y="4505301"/>
              <a:ext cx="177801" cy="1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0"/>
                  </a:moveTo>
                  <a:cubicBezTo>
                    <a:pt x="771" y="8640"/>
                    <a:pt x="1543" y="17280"/>
                    <a:pt x="5143" y="19440"/>
                  </a:cubicBezTo>
                  <a:cubicBezTo>
                    <a:pt x="8743" y="21600"/>
                    <a:pt x="15171" y="17280"/>
                    <a:pt x="21600" y="129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8" name="Line"/>
            <p:cNvSpPr/>
            <p:nvPr/>
          </p:nvSpPr>
          <p:spPr>
            <a:xfrm>
              <a:off x="274267" y="4670401"/>
              <a:ext cx="215901" cy="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8" fill="norm" stroke="1" extrusionOk="0">
                  <a:moveTo>
                    <a:pt x="0" y="14954"/>
                  </a:moveTo>
                  <a:cubicBezTo>
                    <a:pt x="4447" y="18277"/>
                    <a:pt x="8894" y="21600"/>
                    <a:pt x="12494" y="19108"/>
                  </a:cubicBezTo>
                  <a:cubicBezTo>
                    <a:pt x="16094" y="16615"/>
                    <a:pt x="18847" y="830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9" name="Line"/>
            <p:cNvSpPr/>
            <p:nvPr/>
          </p:nvSpPr>
          <p:spPr>
            <a:xfrm>
              <a:off x="1083047" y="4192800"/>
              <a:ext cx="203161" cy="694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1" h="21480" fill="norm" stroke="1" extrusionOk="0">
                  <a:moveTo>
                    <a:pt x="4342" y="8486"/>
                  </a:moveTo>
                  <a:cubicBezTo>
                    <a:pt x="4124" y="10449"/>
                    <a:pt x="3905" y="12413"/>
                    <a:pt x="4015" y="14475"/>
                  </a:cubicBezTo>
                  <a:cubicBezTo>
                    <a:pt x="4124" y="16536"/>
                    <a:pt x="4560" y="18696"/>
                    <a:pt x="4887" y="19940"/>
                  </a:cubicBezTo>
                  <a:cubicBezTo>
                    <a:pt x="5215" y="21184"/>
                    <a:pt x="5433" y="21511"/>
                    <a:pt x="5542" y="21478"/>
                  </a:cubicBezTo>
                  <a:cubicBezTo>
                    <a:pt x="5651" y="21446"/>
                    <a:pt x="5651" y="21053"/>
                    <a:pt x="5324" y="19547"/>
                  </a:cubicBezTo>
                  <a:cubicBezTo>
                    <a:pt x="4996" y="18042"/>
                    <a:pt x="4342" y="15424"/>
                    <a:pt x="3687" y="12936"/>
                  </a:cubicBezTo>
                  <a:cubicBezTo>
                    <a:pt x="3033" y="10449"/>
                    <a:pt x="2378" y="8093"/>
                    <a:pt x="2051" y="6129"/>
                  </a:cubicBezTo>
                  <a:cubicBezTo>
                    <a:pt x="1724" y="4166"/>
                    <a:pt x="1724" y="2595"/>
                    <a:pt x="1833" y="1646"/>
                  </a:cubicBezTo>
                  <a:cubicBezTo>
                    <a:pt x="1942" y="696"/>
                    <a:pt x="2160" y="369"/>
                    <a:pt x="2815" y="173"/>
                  </a:cubicBezTo>
                  <a:cubicBezTo>
                    <a:pt x="3469" y="-24"/>
                    <a:pt x="4560" y="-89"/>
                    <a:pt x="6851" y="173"/>
                  </a:cubicBezTo>
                  <a:cubicBezTo>
                    <a:pt x="9142" y="435"/>
                    <a:pt x="12633" y="1024"/>
                    <a:pt x="15360" y="2038"/>
                  </a:cubicBezTo>
                  <a:cubicBezTo>
                    <a:pt x="18087" y="3053"/>
                    <a:pt x="20051" y="4493"/>
                    <a:pt x="20705" y="5507"/>
                  </a:cubicBezTo>
                  <a:cubicBezTo>
                    <a:pt x="21360" y="6522"/>
                    <a:pt x="20705" y="7111"/>
                    <a:pt x="18087" y="7635"/>
                  </a:cubicBezTo>
                  <a:cubicBezTo>
                    <a:pt x="15469" y="8158"/>
                    <a:pt x="10887" y="8616"/>
                    <a:pt x="8051" y="8846"/>
                  </a:cubicBezTo>
                  <a:cubicBezTo>
                    <a:pt x="5215" y="9075"/>
                    <a:pt x="4124" y="9075"/>
                    <a:pt x="2924" y="9042"/>
                  </a:cubicBezTo>
                  <a:cubicBezTo>
                    <a:pt x="1724" y="9009"/>
                    <a:pt x="415" y="8944"/>
                    <a:pt x="87" y="9075"/>
                  </a:cubicBezTo>
                  <a:cubicBezTo>
                    <a:pt x="-240" y="9206"/>
                    <a:pt x="415" y="9533"/>
                    <a:pt x="1069" y="98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0" name="Line"/>
            <p:cNvSpPr/>
            <p:nvPr/>
          </p:nvSpPr>
          <p:spPr>
            <a:xfrm>
              <a:off x="1224459" y="4524351"/>
              <a:ext cx="243609" cy="284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528" fill="norm" stroke="1" extrusionOk="0">
                  <a:moveTo>
                    <a:pt x="1879" y="10560"/>
                  </a:moveTo>
                  <a:cubicBezTo>
                    <a:pt x="1321" y="9920"/>
                    <a:pt x="762" y="9280"/>
                    <a:pt x="390" y="8480"/>
                  </a:cubicBezTo>
                  <a:cubicBezTo>
                    <a:pt x="17" y="7680"/>
                    <a:pt x="-169" y="6720"/>
                    <a:pt x="203" y="6080"/>
                  </a:cubicBezTo>
                  <a:cubicBezTo>
                    <a:pt x="576" y="5440"/>
                    <a:pt x="1507" y="5120"/>
                    <a:pt x="3648" y="6320"/>
                  </a:cubicBezTo>
                  <a:cubicBezTo>
                    <a:pt x="5790" y="7520"/>
                    <a:pt x="9141" y="10240"/>
                    <a:pt x="10724" y="12880"/>
                  </a:cubicBezTo>
                  <a:cubicBezTo>
                    <a:pt x="12307" y="15520"/>
                    <a:pt x="12121" y="18080"/>
                    <a:pt x="11562" y="19600"/>
                  </a:cubicBezTo>
                  <a:cubicBezTo>
                    <a:pt x="11003" y="21120"/>
                    <a:pt x="10072" y="21600"/>
                    <a:pt x="9328" y="21520"/>
                  </a:cubicBezTo>
                  <a:cubicBezTo>
                    <a:pt x="8583" y="21440"/>
                    <a:pt x="8024" y="20800"/>
                    <a:pt x="7931" y="18720"/>
                  </a:cubicBezTo>
                  <a:cubicBezTo>
                    <a:pt x="7838" y="16640"/>
                    <a:pt x="8210" y="13120"/>
                    <a:pt x="9979" y="9840"/>
                  </a:cubicBezTo>
                  <a:cubicBezTo>
                    <a:pt x="11748" y="6560"/>
                    <a:pt x="14914" y="3520"/>
                    <a:pt x="17055" y="1920"/>
                  </a:cubicBezTo>
                  <a:cubicBezTo>
                    <a:pt x="19197" y="320"/>
                    <a:pt x="20314" y="160"/>
                    <a:pt x="2143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1" name="Line"/>
            <p:cNvSpPr/>
            <p:nvPr/>
          </p:nvSpPr>
          <p:spPr>
            <a:xfrm>
              <a:off x="1894696" y="4140875"/>
              <a:ext cx="257216" cy="825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1558" fill="norm" stroke="1" extrusionOk="0">
                  <a:moveTo>
                    <a:pt x="14380" y="1142"/>
                  </a:moveTo>
                  <a:cubicBezTo>
                    <a:pt x="14065" y="747"/>
                    <a:pt x="13749" y="353"/>
                    <a:pt x="13198" y="155"/>
                  </a:cubicBezTo>
                  <a:cubicBezTo>
                    <a:pt x="12646" y="-42"/>
                    <a:pt x="11857" y="-42"/>
                    <a:pt x="10833" y="106"/>
                  </a:cubicBezTo>
                  <a:cubicBezTo>
                    <a:pt x="9808" y="254"/>
                    <a:pt x="8547" y="550"/>
                    <a:pt x="6970" y="1216"/>
                  </a:cubicBezTo>
                  <a:cubicBezTo>
                    <a:pt x="5393" y="1881"/>
                    <a:pt x="3501" y="2917"/>
                    <a:pt x="2240" y="4347"/>
                  </a:cubicBezTo>
                  <a:cubicBezTo>
                    <a:pt x="979" y="5777"/>
                    <a:pt x="348" y="7602"/>
                    <a:pt x="111" y="9377"/>
                  </a:cubicBezTo>
                  <a:cubicBezTo>
                    <a:pt x="-125" y="11153"/>
                    <a:pt x="33" y="12879"/>
                    <a:pt x="427" y="14407"/>
                  </a:cubicBezTo>
                  <a:cubicBezTo>
                    <a:pt x="821" y="15936"/>
                    <a:pt x="1452" y="17268"/>
                    <a:pt x="2634" y="18353"/>
                  </a:cubicBezTo>
                  <a:cubicBezTo>
                    <a:pt x="3817" y="19437"/>
                    <a:pt x="5551" y="20276"/>
                    <a:pt x="8783" y="20769"/>
                  </a:cubicBezTo>
                  <a:cubicBezTo>
                    <a:pt x="12015" y="21262"/>
                    <a:pt x="16745" y="21410"/>
                    <a:pt x="21475" y="215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2" name="Line"/>
            <p:cNvSpPr/>
            <p:nvPr/>
          </p:nvSpPr>
          <p:spPr>
            <a:xfrm>
              <a:off x="2246892" y="4194879"/>
              <a:ext cx="233610" cy="314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6" h="21069" fill="norm" stroke="1" extrusionOk="0">
                  <a:moveTo>
                    <a:pt x="9971" y="6511"/>
                  </a:moveTo>
                  <a:cubicBezTo>
                    <a:pt x="11354" y="5627"/>
                    <a:pt x="12736" y="4742"/>
                    <a:pt x="13600" y="3984"/>
                  </a:cubicBezTo>
                  <a:cubicBezTo>
                    <a:pt x="14464" y="3227"/>
                    <a:pt x="14810" y="2595"/>
                    <a:pt x="14896" y="1963"/>
                  </a:cubicBezTo>
                  <a:cubicBezTo>
                    <a:pt x="14982" y="1332"/>
                    <a:pt x="14810" y="700"/>
                    <a:pt x="13427" y="384"/>
                  </a:cubicBezTo>
                  <a:cubicBezTo>
                    <a:pt x="12045" y="69"/>
                    <a:pt x="9453" y="69"/>
                    <a:pt x="7379" y="637"/>
                  </a:cubicBezTo>
                  <a:cubicBezTo>
                    <a:pt x="5306" y="1205"/>
                    <a:pt x="3750" y="2342"/>
                    <a:pt x="2368" y="4995"/>
                  </a:cubicBezTo>
                  <a:cubicBezTo>
                    <a:pt x="986" y="7648"/>
                    <a:pt x="-224" y="11816"/>
                    <a:pt x="35" y="14848"/>
                  </a:cubicBezTo>
                  <a:cubicBezTo>
                    <a:pt x="294" y="17879"/>
                    <a:pt x="2022" y="19774"/>
                    <a:pt x="4528" y="20595"/>
                  </a:cubicBezTo>
                  <a:cubicBezTo>
                    <a:pt x="7034" y="21416"/>
                    <a:pt x="10317" y="21163"/>
                    <a:pt x="12909" y="19900"/>
                  </a:cubicBezTo>
                  <a:cubicBezTo>
                    <a:pt x="15501" y="18637"/>
                    <a:pt x="17402" y="16363"/>
                    <a:pt x="18179" y="13521"/>
                  </a:cubicBezTo>
                  <a:cubicBezTo>
                    <a:pt x="18957" y="10679"/>
                    <a:pt x="18611" y="7269"/>
                    <a:pt x="17834" y="4932"/>
                  </a:cubicBezTo>
                  <a:cubicBezTo>
                    <a:pt x="17056" y="2595"/>
                    <a:pt x="15846" y="1332"/>
                    <a:pt x="14291" y="637"/>
                  </a:cubicBezTo>
                  <a:cubicBezTo>
                    <a:pt x="12736" y="-58"/>
                    <a:pt x="10835" y="-184"/>
                    <a:pt x="9107" y="258"/>
                  </a:cubicBezTo>
                  <a:cubicBezTo>
                    <a:pt x="7379" y="700"/>
                    <a:pt x="5824" y="1711"/>
                    <a:pt x="4960" y="2532"/>
                  </a:cubicBezTo>
                  <a:cubicBezTo>
                    <a:pt x="4096" y="3353"/>
                    <a:pt x="3923" y="3984"/>
                    <a:pt x="4010" y="4616"/>
                  </a:cubicBezTo>
                  <a:cubicBezTo>
                    <a:pt x="4096" y="5248"/>
                    <a:pt x="4442" y="5879"/>
                    <a:pt x="5133" y="6195"/>
                  </a:cubicBezTo>
                  <a:cubicBezTo>
                    <a:pt x="5824" y="6511"/>
                    <a:pt x="6861" y="6511"/>
                    <a:pt x="9626" y="5942"/>
                  </a:cubicBezTo>
                  <a:cubicBezTo>
                    <a:pt x="12390" y="5374"/>
                    <a:pt x="16883" y="4237"/>
                    <a:pt x="21376" y="31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3" name="Line"/>
            <p:cNvSpPr/>
            <p:nvPr/>
          </p:nvSpPr>
          <p:spPr>
            <a:xfrm>
              <a:off x="2333526" y="3964469"/>
              <a:ext cx="129979" cy="112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1439" fill="norm" stroke="1" extrusionOk="0">
                  <a:moveTo>
                    <a:pt x="3703" y="9559"/>
                  </a:moveTo>
                  <a:cubicBezTo>
                    <a:pt x="2763" y="10999"/>
                    <a:pt x="1824" y="12439"/>
                    <a:pt x="1198" y="14419"/>
                  </a:cubicBezTo>
                  <a:cubicBezTo>
                    <a:pt x="572" y="16399"/>
                    <a:pt x="259" y="18919"/>
                    <a:pt x="103" y="19279"/>
                  </a:cubicBezTo>
                  <a:cubicBezTo>
                    <a:pt x="-54" y="19639"/>
                    <a:pt x="-54" y="17839"/>
                    <a:pt x="259" y="14779"/>
                  </a:cubicBezTo>
                  <a:cubicBezTo>
                    <a:pt x="572" y="11719"/>
                    <a:pt x="1198" y="7399"/>
                    <a:pt x="1981" y="4519"/>
                  </a:cubicBezTo>
                  <a:cubicBezTo>
                    <a:pt x="2763" y="1639"/>
                    <a:pt x="3703" y="199"/>
                    <a:pt x="4955" y="19"/>
                  </a:cubicBezTo>
                  <a:cubicBezTo>
                    <a:pt x="6207" y="-161"/>
                    <a:pt x="7772" y="919"/>
                    <a:pt x="10589" y="4699"/>
                  </a:cubicBezTo>
                  <a:cubicBezTo>
                    <a:pt x="13407" y="8479"/>
                    <a:pt x="17476" y="14959"/>
                    <a:pt x="21546" y="214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4" name="Line"/>
            <p:cNvSpPr/>
            <p:nvPr/>
          </p:nvSpPr>
          <p:spPr>
            <a:xfrm>
              <a:off x="2695783" y="4388523"/>
              <a:ext cx="192622" cy="28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29" y="17280"/>
                    <a:pt x="11859" y="12960"/>
                    <a:pt x="15459" y="9360"/>
                  </a:cubicBezTo>
                  <a:cubicBezTo>
                    <a:pt x="19059" y="5760"/>
                    <a:pt x="20329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5" name="Line"/>
            <p:cNvSpPr/>
            <p:nvPr/>
          </p:nvSpPr>
          <p:spPr>
            <a:xfrm>
              <a:off x="3070539" y="4153712"/>
              <a:ext cx="208319" cy="32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127" fill="norm" stroke="1" extrusionOk="0">
                  <a:moveTo>
                    <a:pt x="13221" y="4896"/>
                  </a:moveTo>
                  <a:cubicBezTo>
                    <a:pt x="12835" y="4289"/>
                    <a:pt x="12450" y="3682"/>
                    <a:pt x="11678" y="3439"/>
                  </a:cubicBezTo>
                  <a:cubicBezTo>
                    <a:pt x="10907" y="3197"/>
                    <a:pt x="9750" y="3318"/>
                    <a:pt x="7918" y="4532"/>
                  </a:cubicBezTo>
                  <a:cubicBezTo>
                    <a:pt x="6085" y="5745"/>
                    <a:pt x="3578" y="8051"/>
                    <a:pt x="2035" y="10660"/>
                  </a:cubicBezTo>
                  <a:cubicBezTo>
                    <a:pt x="493" y="13269"/>
                    <a:pt x="-86" y="16181"/>
                    <a:pt x="10" y="17941"/>
                  </a:cubicBezTo>
                  <a:cubicBezTo>
                    <a:pt x="107" y="19700"/>
                    <a:pt x="878" y="20307"/>
                    <a:pt x="2421" y="20732"/>
                  </a:cubicBezTo>
                  <a:cubicBezTo>
                    <a:pt x="3964" y="21156"/>
                    <a:pt x="6278" y="21399"/>
                    <a:pt x="9268" y="20610"/>
                  </a:cubicBezTo>
                  <a:cubicBezTo>
                    <a:pt x="12257" y="19821"/>
                    <a:pt x="15921" y="18001"/>
                    <a:pt x="18235" y="15453"/>
                  </a:cubicBezTo>
                  <a:cubicBezTo>
                    <a:pt x="20550" y="12905"/>
                    <a:pt x="21514" y="9628"/>
                    <a:pt x="21225" y="7019"/>
                  </a:cubicBezTo>
                  <a:cubicBezTo>
                    <a:pt x="20935" y="4410"/>
                    <a:pt x="19393" y="2469"/>
                    <a:pt x="16885" y="1316"/>
                  </a:cubicBezTo>
                  <a:cubicBezTo>
                    <a:pt x="14378" y="163"/>
                    <a:pt x="10907" y="-201"/>
                    <a:pt x="8207" y="102"/>
                  </a:cubicBezTo>
                  <a:cubicBezTo>
                    <a:pt x="5507" y="406"/>
                    <a:pt x="3578" y="1377"/>
                    <a:pt x="2518" y="2651"/>
                  </a:cubicBezTo>
                  <a:cubicBezTo>
                    <a:pt x="1457" y="3925"/>
                    <a:pt x="1264" y="5502"/>
                    <a:pt x="2325" y="7080"/>
                  </a:cubicBezTo>
                  <a:cubicBezTo>
                    <a:pt x="3385" y="8657"/>
                    <a:pt x="5700" y="10235"/>
                    <a:pt x="8689" y="11084"/>
                  </a:cubicBezTo>
                  <a:cubicBezTo>
                    <a:pt x="11678" y="11934"/>
                    <a:pt x="15343" y="12055"/>
                    <a:pt x="19007" y="121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6" name="Line"/>
            <p:cNvSpPr/>
            <p:nvPr/>
          </p:nvSpPr>
          <p:spPr>
            <a:xfrm>
              <a:off x="3324635" y="4405519"/>
              <a:ext cx="124638" cy="118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73" y="2057"/>
                    <a:pt x="6545" y="4114"/>
                    <a:pt x="10145" y="7714"/>
                  </a:cubicBezTo>
                  <a:cubicBezTo>
                    <a:pt x="13745" y="11314"/>
                    <a:pt x="17673" y="1645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7" name="Line"/>
            <p:cNvSpPr/>
            <p:nvPr/>
          </p:nvSpPr>
          <p:spPr>
            <a:xfrm>
              <a:off x="3340099" y="4364852"/>
              <a:ext cx="97844" cy="233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6" h="21519" fill="norm" stroke="1" extrusionOk="0">
                  <a:moveTo>
                    <a:pt x="18671" y="3751"/>
                  </a:moveTo>
                  <a:cubicBezTo>
                    <a:pt x="17448" y="5842"/>
                    <a:pt x="16225" y="7932"/>
                    <a:pt x="14188" y="9587"/>
                  </a:cubicBezTo>
                  <a:cubicBezTo>
                    <a:pt x="12150" y="11242"/>
                    <a:pt x="9297" y="12461"/>
                    <a:pt x="6852" y="13071"/>
                  </a:cubicBezTo>
                  <a:cubicBezTo>
                    <a:pt x="4407" y="13680"/>
                    <a:pt x="2369" y="13680"/>
                    <a:pt x="1146" y="13245"/>
                  </a:cubicBezTo>
                  <a:cubicBezTo>
                    <a:pt x="-76" y="12809"/>
                    <a:pt x="-484" y="11938"/>
                    <a:pt x="739" y="10719"/>
                  </a:cubicBezTo>
                  <a:cubicBezTo>
                    <a:pt x="1961" y="9500"/>
                    <a:pt x="4814" y="7932"/>
                    <a:pt x="8074" y="6364"/>
                  </a:cubicBezTo>
                  <a:cubicBezTo>
                    <a:pt x="11335" y="4796"/>
                    <a:pt x="15003" y="3229"/>
                    <a:pt x="17448" y="2009"/>
                  </a:cubicBezTo>
                  <a:cubicBezTo>
                    <a:pt x="19893" y="790"/>
                    <a:pt x="21116" y="-81"/>
                    <a:pt x="21116" y="6"/>
                  </a:cubicBezTo>
                  <a:cubicBezTo>
                    <a:pt x="21116" y="93"/>
                    <a:pt x="19893" y="1138"/>
                    <a:pt x="18467" y="4361"/>
                  </a:cubicBezTo>
                  <a:cubicBezTo>
                    <a:pt x="17040" y="7584"/>
                    <a:pt x="15410" y="12984"/>
                    <a:pt x="14799" y="16206"/>
                  </a:cubicBezTo>
                  <a:cubicBezTo>
                    <a:pt x="14188" y="19429"/>
                    <a:pt x="14595" y="20474"/>
                    <a:pt x="15003" y="215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8" name="Line"/>
            <p:cNvSpPr/>
            <p:nvPr/>
          </p:nvSpPr>
          <p:spPr>
            <a:xfrm>
              <a:off x="2497496" y="4675524"/>
              <a:ext cx="968773" cy="30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358" fill="norm" stroke="1" extrusionOk="0">
                  <a:moveTo>
                    <a:pt x="0" y="16546"/>
                  </a:moveTo>
                  <a:cubicBezTo>
                    <a:pt x="1474" y="15276"/>
                    <a:pt x="2947" y="14005"/>
                    <a:pt x="4400" y="12734"/>
                  </a:cubicBezTo>
                  <a:cubicBezTo>
                    <a:pt x="5853" y="11464"/>
                    <a:pt x="7284" y="10193"/>
                    <a:pt x="8674" y="8287"/>
                  </a:cubicBezTo>
                  <a:cubicBezTo>
                    <a:pt x="10063" y="6382"/>
                    <a:pt x="11411" y="3840"/>
                    <a:pt x="12989" y="1935"/>
                  </a:cubicBezTo>
                  <a:cubicBezTo>
                    <a:pt x="14568" y="29"/>
                    <a:pt x="16379" y="-1242"/>
                    <a:pt x="17853" y="1934"/>
                  </a:cubicBezTo>
                  <a:cubicBezTo>
                    <a:pt x="19326" y="5111"/>
                    <a:pt x="20463" y="12734"/>
                    <a:pt x="21600" y="203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9" name="Line"/>
            <p:cNvSpPr/>
            <p:nvPr/>
          </p:nvSpPr>
          <p:spPr>
            <a:xfrm>
              <a:off x="2811843" y="4869580"/>
              <a:ext cx="152243" cy="217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0" h="21264" fill="norm" stroke="1" extrusionOk="0">
                  <a:moveTo>
                    <a:pt x="16797" y="5587"/>
                  </a:moveTo>
                  <a:cubicBezTo>
                    <a:pt x="17057" y="4295"/>
                    <a:pt x="17317" y="3002"/>
                    <a:pt x="16146" y="1987"/>
                  </a:cubicBezTo>
                  <a:cubicBezTo>
                    <a:pt x="14975" y="972"/>
                    <a:pt x="12373" y="233"/>
                    <a:pt x="9770" y="49"/>
                  </a:cubicBezTo>
                  <a:cubicBezTo>
                    <a:pt x="7168" y="-136"/>
                    <a:pt x="4565" y="233"/>
                    <a:pt x="2744" y="695"/>
                  </a:cubicBezTo>
                  <a:cubicBezTo>
                    <a:pt x="922" y="1156"/>
                    <a:pt x="-119" y="1710"/>
                    <a:pt x="11" y="2818"/>
                  </a:cubicBezTo>
                  <a:cubicBezTo>
                    <a:pt x="141" y="3926"/>
                    <a:pt x="1442" y="5587"/>
                    <a:pt x="4956" y="7433"/>
                  </a:cubicBezTo>
                  <a:cubicBezTo>
                    <a:pt x="8469" y="9279"/>
                    <a:pt x="14194" y="11310"/>
                    <a:pt x="17447" y="13156"/>
                  </a:cubicBezTo>
                  <a:cubicBezTo>
                    <a:pt x="20700" y="15002"/>
                    <a:pt x="21481" y="16664"/>
                    <a:pt x="20700" y="18049"/>
                  </a:cubicBezTo>
                  <a:cubicBezTo>
                    <a:pt x="19920" y="19433"/>
                    <a:pt x="17577" y="20541"/>
                    <a:pt x="15495" y="21002"/>
                  </a:cubicBezTo>
                  <a:cubicBezTo>
                    <a:pt x="13414" y="21464"/>
                    <a:pt x="11592" y="21279"/>
                    <a:pt x="10421" y="20726"/>
                  </a:cubicBezTo>
                  <a:cubicBezTo>
                    <a:pt x="9250" y="20172"/>
                    <a:pt x="8729" y="19249"/>
                    <a:pt x="8859" y="18418"/>
                  </a:cubicBezTo>
                  <a:cubicBezTo>
                    <a:pt x="8989" y="17587"/>
                    <a:pt x="9770" y="16849"/>
                    <a:pt x="10551" y="161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0" name="Line"/>
            <p:cNvSpPr/>
            <p:nvPr/>
          </p:nvSpPr>
          <p:spPr>
            <a:xfrm>
              <a:off x="3032899" y="4908384"/>
              <a:ext cx="133108" cy="140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5" h="21105" fill="norm" stroke="1" extrusionOk="0">
                  <a:moveTo>
                    <a:pt x="4045" y="7877"/>
                  </a:moveTo>
                  <a:cubicBezTo>
                    <a:pt x="5545" y="7024"/>
                    <a:pt x="7045" y="6172"/>
                    <a:pt x="8695" y="4751"/>
                  </a:cubicBezTo>
                  <a:cubicBezTo>
                    <a:pt x="10345" y="3330"/>
                    <a:pt x="12145" y="1340"/>
                    <a:pt x="12145" y="488"/>
                  </a:cubicBezTo>
                  <a:cubicBezTo>
                    <a:pt x="12145" y="-365"/>
                    <a:pt x="10345" y="-81"/>
                    <a:pt x="7945" y="1198"/>
                  </a:cubicBezTo>
                  <a:cubicBezTo>
                    <a:pt x="5545" y="2477"/>
                    <a:pt x="2545" y="4751"/>
                    <a:pt x="1045" y="7735"/>
                  </a:cubicBezTo>
                  <a:cubicBezTo>
                    <a:pt x="-455" y="10719"/>
                    <a:pt x="-455" y="14414"/>
                    <a:pt x="1795" y="16972"/>
                  </a:cubicBezTo>
                  <a:cubicBezTo>
                    <a:pt x="4045" y="19530"/>
                    <a:pt x="8545" y="20951"/>
                    <a:pt x="12145" y="21093"/>
                  </a:cubicBezTo>
                  <a:cubicBezTo>
                    <a:pt x="15745" y="21235"/>
                    <a:pt x="18445" y="20098"/>
                    <a:pt x="21145" y="189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1" name="Line"/>
            <p:cNvSpPr/>
            <p:nvPr/>
          </p:nvSpPr>
          <p:spPr>
            <a:xfrm>
              <a:off x="2936823" y="4710330"/>
              <a:ext cx="144204" cy="114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1" h="21109" fill="norm" stroke="1" extrusionOk="0">
                  <a:moveTo>
                    <a:pt x="6273" y="1251"/>
                  </a:moveTo>
                  <a:cubicBezTo>
                    <a:pt x="4870" y="5083"/>
                    <a:pt x="3468" y="8915"/>
                    <a:pt x="2346" y="12051"/>
                  </a:cubicBezTo>
                  <a:cubicBezTo>
                    <a:pt x="1224" y="15186"/>
                    <a:pt x="382" y="17625"/>
                    <a:pt x="102" y="17973"/>
                  </a:cubicBezTo>
                  <a:cubicBezTo>
                    <a:pt x="-179" y="18322"/>
                    <a:pt x="102" y="16580"/>
                    <a:pt x="1224" y="13793"/>
                  </a:cubicBezTo>
                  <a:cubicBezTo>
                    <a:pt x="2346" y="11006"/>
                    <a:pt x="4309" y="7174"/>
                    <a:pt x="5852" y="4735"/>
                  </a:cubicBezTo>
                  <a:cubicBezTo>
                    <a:pt x="7395" y="2296"/>
                    <a:pt x="8517" y="1251"/>
                    <a:pt x="9779" y="554"/>
                  </a:cubicBezTo>
                  <a:cubicBezTo>
                    <a:pt x="11042" y="-143"/>
                    <a:pt x="12444" y="-491"/>
                    <a:pt x="13566" y="1425"/>
                  </a:cubicBezTo>
                  <a:cubicBezTo>
                    <a:pt x="14689" y="3341"/>
                    <a:pt x="15530" y="7522"/>
                    <a:pt x="16792" y="11180"/>
                  </a:cubicBezTo>
                  <a:cubicBezTo>
                    <a:pt x="18055" y="14838"/>
                    <a:pt x="19738" y="17974"/>
                    <a:pt x="21421" y="211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2" name="Line"/>
            <p:cNvSpPr/>
            <p:nvPr/>
          </p:nvSpPr>
          <p:spPr>
            <a:xfrm>
              <a:off x="3877981" y="4464257"/>
              <a:ext cx="285125" cy="332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377" fill="norm" stroke="1" extrusionOk="0">
                  <a:moveTo>
                    <a:pt x="12929" y="2050"/>
                  </a:moveTo>
                  <a:cubicBezTo>
                    <a:pt x="13497" y="1565"/>
                    <a:pt x="14066" y="1079"/>
                    <a:pt x="14705" y="655"/>
                  </a:cubicBezTo>
                  <a:cubicBezTo>
                    <a:pt x="15344" y="230"/>
                    <a:pt x="16055" y="-134"/>
                    <a:pt x="16197" y="48"/>
                  </a:cubicBezTo>
                  <a:cubicBezTo>
                    <a:pt x="16339" y="230"/>
                    <a:pt x="15913" y="958"/>
                    <a:pt x="14279" y="2172"/>
                  </a:cubicBezTo>
                  <a:cubicBezTo>
                    <a:pt x="12644" y="3385"/>
                    <a:pt x="9802" y="5084"/>
                    <a:pt x="7458" y="6601"/>
                  </a:cubicBezTo>
                  <a:cubicBezTo>
                    <a:pt x="5113" y="8118"/>
                    <a:pt x="3266" y="9453"/>
                    <a:pt x="2129" y="10423"/>
                  </a:cubicBezTo>
                  <a:cubicBezTo>
                    <a:pt x="992" y="11394"/>
                    <a:pt x="566" y="12001"/>
                    <a:pt x="281" y="12668"/>
                  </a:cubicBezTo>
                  <a:cubicBezTo>
                    <a:pt x="-3" y="13336"/>
                    <a:pt x="-145" y="14064"/>
                    <a:pt x="210" y="14610"/>
                  </a:cubicBezTo>
                  <a:cubicBezTo>
                    <a:pt x="566" y="15156"/>
                    <a:pt x="1418" y="15520"/>
                    <a:pt x="3692" y="16005"/>
                  </a:cubicBezTo>
                  <a:cubicBezTo>
                    <a:pt x="5966" y="16491"/>
                    <a:pt x="9660" y="17097"/>
                    <a:pt x="12716" y="17826"/>
                  </a:cubicBezTo>
                  <a:cubicBezTo>
                    <a:pt x="15771" y="18554"/>
                    <a:pt x="18187" y="19403"/>
                    <a:pt x="19608" y="20070"/>
                  </a:cubicBezTo>
                  <a:cubicBezTo>
                    <a:pt x="21029" y="20738"/>
                    <a:pt x="21455" y="21223"/>
                    <a:pt x="21455" y="21345"/>
                  </a:cubicBezTo>
                  <a:cubicBezTo>
                    <a:pt x="21455" y="21466"/>
                    <a:pt x="21029" y="21223"/>
                    <a:pt x="20602" y="209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3" name="Line"/>
            <p:cNvSpPr/>
            <p:nvPr/>
          </p:nvSpPr>
          <p:spPr>
            <a:xfrm>
              <a:off x="4458770" y="4157662"/>
              <a:ext cx="282199" cy="336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6" h="21257" fill="norm" stroke="1" extrusionOk="0">
                  <a:moveTo>
                    <a:pt x="11506" y="4206"/>
                  </a:moveTo>
                  <a:cubicBezTo>
                    <a:pt x="11506" y="3251"/>
                    <a:pt x="11506" y="2297"/>
                    <a:pt x="10862" y="1819"/>
                  </a:cubicBezTo>
                  <a:cubicBezTo>
                    <a:pt x="10218" y="1342"/>
                    <a:pt x="8931" y="1342"/>
                    <a:pt x="7214" y="2416"/>
                  </a:cubicBezTo>
                  <a:cubicBezTo>
                    <a:pt x="5498" y="3490"/>
                    <a:pt x="3352" y="5638"/>
                    <a:pt x="1922" y="8443"/>
                  </a:cubicBezTo>
                  <a:cubicBezTo>
                    <a:pt x="491" y="11247"/>
                    <a:pt x="-224" y="14708"/>
                    <a:pt x="62" y="17035"/>
                  </a:cubicBezTo>
                  <a:cubicBezTo>
                    <a:pt x="348" y="19362"/>
                    <a:pt x="1636" y="20555"/>
                    <a:pt x="3638" y="21033"/>
                  </a:cubicBezTo>
                  <a:cubicBezTo>
                    <a:pt x="5641" y="21510"/>
                    <a:pt x="8359" y="21271"/>
                    <a:pt x="10504" y="19839"/>
                  </a:cubicBezTo>
                  <a:cubicBezTo>
                    <a:pt x="12650" y="18407"/>
                    <a:pt x="14224" y="15782"/>
                    <a:pt x="14581" y="12858"/>
                  </a:cubicBezTo>
                  <a:cubicBezTo>
                    <a:pt x="14939" y="9934"/>
                    <a:pt x="14081" y="6712"/>
                    <a:pt x="12865" y="4504"/>
                  </a:cubicBezTo>
                  <a:cubicBezTo>
                    <a:pt x="11649" y="2297"/>
                    <a:pt x="10075" y="1103"/>
                    <a:pt x="8788" y="507"/>
                  </a:cubicBezTo>
                  <a:cubicBezTo>
                    <a:pt x="7501" y="-90"/>
                    <a:pt x="6499" y="-90"/>
                    <a:pt x="5784" y="149"/>
                  </a:cubicBezTo>
                  <a:cubicBezTo>
                    <a:pt x="5069" y="387"/>
                    <a:pt x="4640" y="865"/>
                    <a:pt x="4497" y="2058"/>
                  </a:cubicBezTo>
                  <a:cubicBezTo>
                    <a:pt x="4353" y="3251"/>
                    <a:pt x="4497" y="5161"/>
                    <a:pt x="5927" y="6772"/>
                  </a:cubicBezTo>
                  <a:cubicBezTo>
                    <a:pt x="7357" y="8383"/>
                    <a:pt x="10075" y="9696"/>
                    <a:pt x="12865" y="10173"/>
                  </a:cubicBezTo>
                  <a:cubicBezTo>
                    <a:pt x="15654" y="10650"/>
                    <a:pt x="18515" y="10292"/>
                    <a:pt x="21376" y="99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4" name="Line"/>
            <p:cNvSpPr/>
            <p:nvPr/>
          </p:nvSpPr>
          <p:spPr>
            <a:xfrm>
              <a:off x="4726989" y="4390628"/>
              <a:ext cx="166945" cy="248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230" fill="norm" stroke="1" extrusionOk="0">
                  <a:moveTo>
                    <a:pt x="3981" y="7557"/>
                  </a:moveTo>
                  <a:cubicBezTo>
                    <a:pt x="4224" y="10942"/>
                    <a:pt x="4466" y="14327"/>
                    <a:pt x="4466" y="16423"/>
                  </a:cubicBezTo>
                  <a:cubicBezTo>
                    <a:pt x="4466" y="18519"/>
                    <a:pt x="4224" y="19324"/>
                    <a:pt x="3738" y="20050"/>
                  </a:cubicBezTo>
                  <a:cubicBezTo>
                    <a:pt x="3253" y="20775"/>
                    <a:pt x="2525" y="21420"/>
                    <a:pt x="1918" y="21178"/>
                  </a:cubicBezTo>
                  <a:cubicBezTo>
                    <a:pt x="1311" y="20936"/>
                    <a:pt x="826" y="19808"/>
                    <a:pt x="462" y="16745"/>
                  </a:cubicBezTo>
                  <a:cubicBezTo>
                    <a:pt x="98" y="13683"/>
                    <a:pt x="-145" y="8686"/>
                    <a:pt x="98" y="5542"/>
                  </a:cubicBezTo>
                  <a:cubicBezTo>
                    <a:pt x="340" y="2399"/>
                    <a:pt x="1068" y="1110"/>
                    <a:pt x="2767" y="465"/>
                  </a:cubicBezTo>
                  <a:cubicBezTo>
                    <a:pt x="4466" y="-180"/>
                    <a:pt x="7136" y="-180"/>
                    <a:pt x="9199" y="626"/>
                  </a:cubicBezTo>
                  <a:cubicBezTo>
                    <a:pt x="11262" y="1432"/>
                    <a:pt x="12718" y="3044"/>
                    <a:pt x="12718" y="4495"/>
                  </a:cubicBezTo>
                  <a:cubicBezTo>
                    <a:pt x="12718" y="5945"/>
                    <a:pt x="11262" y="7235"/>
                    <a:pt x="9684" y="8041"/>
                  </a:cubicBezTo>
                  <a:cubicBezTo>
                    <a:pt x="8107" y="8847"/>
                    <a:pt x="6408" y="9169"/>
                    <a:pt x="5073" y="9572"/>
                  </a:cubicBezTo>
                  <a:cubicBezTo>
                    <a:pt x="3738" y="9975"/>
                    <a:pt x="2767" y="10459"/>
                    <a:pt x="2646" y="11023"/>
                  </a:cubicBezTo>
                  <a:cubicBezTo>
                    <a:pt x="2525" y="11587"/>
                    <a:pt x="3253" y="12232"/>
                    <a:pt x="6529" y="13280"/>
                  </a:cubicBezTo>
                  <a:cubicBezTo>
                    <a:pt x="9806" y="14327"/>
                    <a:pt x="15630" y="15778"/>
                    <a:pt x="21455" y="172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5" name="Line"/>
            <p:cNvSpPr/>
            <p:nvPr/>
          </p:nvSpPr>
          <p:spPr>
            <a:xfrm>
              <a:off x="4967582" y="4371527"/>
              <a:ext cx="113308" cy="16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6" name="Line"/>
            <p:cNvSpPr/>
            <p:nvPr/>
          </p:nvSpPr>
          <p:spPr>
            <a:xfrm>
              <a:off x="5203921" y="4191754"/>
              <a:ext cx="222554" cy="330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1332" fill="norm" stroke="1" extrusionOk="0">
                  <a:moveTo>
                    <a:pt x="13223" y="3563"/>
                  </a:moveTo>
                  <a:cubicBezTo>
                    <a:pt x="13223" y="2953"/>
                    <a:pt x="13223" y="2343"/>
                    <a:pt x="12769" y="1977"/>
                  </a:cubicBezTo>
                  <a:cubicBezTo>
                    <a:pt x="12315" y="1610"/>
                    <a:pt x="11408" y="1488"/>
                    <a:pt x="9774" y="2099"/>
                  </a:cubicBezTo>
                  <a:cubicBezTo>
                    <a:pt x="8141" y="2709"/>
                    <a:pt x="5781" y="4051"/>
                    <a:pt x="3966" y="6614"/>
                  </a:cubicBezTo>
                  <a:cubicBezTo>
                    <a:pt x="2151" y="9177"/>
                    <a:pt x="880" y="12960"/>
                    <a:pt x="336" y="15522"/>
                  </a:cubicBezTo>
                  <a:cubicBezTo>
                    <a:pt x="-209" y="18085"/>
                    <a:pt x="-27" y="19427"/>
                    <a:pt x="426" y="20282"/>
                  </a:cubicBezTo>
                  <a:cubicBezTo>
                    <a:pt x="880" y="21136"/>
                    <a:pt x="1606" y="21502"/>
                    <a:pt x="3421" y="21258"/>
                  </a:cubicBezTo>
                  <a:cubicBezTo>
                    <a:pt x="5236" y="21014"/>
                    <a:pt x="8141" y="20160"/>
                    <a:pt x="10682" y="18329"/>
                  </a:cubicBezTo>
                  <a:cubicBezTo>
                    <a:pt x="13223" y="16499"/>
                    <a:pt x="15401" y="13692"/>
                    <a:pt x="16218" y="10702"/>
                  </a:cubicBezTo>
                  <a:cubicBezTo>
                    <a:pt x="17035" y="7712"/>
                    <a:pt x="16490" y="4539"/>
                    <a:pt x="15855" y="2709"/>
                  </a:cubicBezTo>
                  <a:cubicBezTo>
                    <a:pt x="15220" y="878"/>
                    <a:pt x="14494" y="390"/>
                    <a:pt x="13223" y="146"/>
                  </a:cubicBezTo>
                  <a:cubicBezTo>
                    <a:pt x="11952" y="-98"/>
                    <a:pt x="10137" y="-98"/>
                    <a:pt x="8413" y="634"/>
                  </a:cubicBezTo>
                  <a:cubicBezTo>
                    <a:pt x="6688" y="1366"/>
                    <a:pt x="5055" y="2831"/>
                    <a:pt x="4238" y="4417"/>
                  </a:cubicBezTo>
                  <a:cubicBezTo>
                    <a:pt x="3421" y="6004"/>
                    <a:pt x="3421" y="7712"/>
                    <a:pt x="4873" y="8871"/>
                  </a:cubicBezTo>
                  <a:cubicBezTo>
                    <a:pt x="6325" y="10031"/>
                    <a:pt x="9230" y="10641"/>
                    <a:pt x="12225" y="10702"/>
                  </a:cubicBezTo>
                  <a:cubicBezTo>
                    <a:pt x="15220" y="10763"/>
                    <a:pt x="18305" y="10275"/>
                    <a:pt x="21391" y="97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7" name="Line"/>
            <p:cNvSpPr/>
            <p:nvPr/>
          </p:nvSpPr>
          <p:spPr>
            <a:xfrm>
              <a:off x="5466131" y="4479168"/>
              <a:ext cx="79316" cy="90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8" name="Line"/>
            <p:cNvSpPr/>
            <p:nvPr/>
          </p:nvSpPr>
          <p:spPr>
            <a:xfrm>
              <a:off x="5433612" y="4458049"/>
              <a:ext cx="128831" cy="140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6" h="21365" fill="norm" stroke="1" extrusionOk="0">
                  <a:moveTo>
                    <a:pt x="21356" y="629"/>
                  </a:moveTo>
                  <a:cubicBezTo>
                    <a:pt x="18539" y="2069"/>
                    <a:pt x="15721" y="3509"/>
                    <a:pt x="13373" y="5813"/>
                  </a:cubicBezTo>
                  <a:cubicBezTo>
                    <a:pt x="11026" y="8117"/>
                    <a:pt x="9147" y="11285"/>
                    <a:pt x="7739" y="13589"/>
                  </a:cubicBezTo>
                  <a:cubicBezTo>
                    <a:pt x="6330" y="15893"/>
                    <a:pt x="5391" y="17333"/>
                    <a:pt x="4139" y="18053"/>
                  </a:cubicBezTo>
                  <a:cubicBezTo>
                    <a:pt x="2886" y="18773"/>
                    <a:pt x="1321" y="18773"/>
                    <a:pt x="539" y="18053"/>
                  </a:cubicBezTo>
                  <a:cubicBezTo>
                    <a:pt x="-244" y="17333"/>
                    <a:pt x="-244" y="15893"/>
                    <a:pt x="1008" y="13013"/>
                  </a:cubicBezTo>
                  <a:cubicBezTo>
                    <a:pt x="2260" y="10133"/>
                    <a:pt x="4765" y="5813"/>
                    <a:pt x="6799" y="3221"/>
                  </a:cubicBezTo>
                  <a:cubicBezTo>
                    <a:pt x="8834" y="629"/>
                    <a:pt x="10399" y="-235"/>
                    <a:pt x="11652" y="53"/>
                  </a:cubicBezTo>
                  <a:cubicBezTo>
                    <a:pt x="12904" y="341"/>
                    <a:pt x="13843" y="1781"/>
                    <a:pt x="14313" y="5525"/>
                  </a:cubicBezTo>
                  <a:cubicBezTo>
                    <a:pt x="14782" y="9269"/>
                    <a:pt x="14782" y="15317"/>
                    <a:pt x="14782" y="213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9" name="Line"/>
            <p:cNvSpPr/>
            <p:nvPr/>
          </p:nvSpPr>
          <p:spPr>
            <a:xfrm>
              <a:off x="4621997" y="4810983"/>
              <a:ext cx="798812" cy="194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10" fill="norm" stroke="1" extrusionOk="0">
                  <a:moveTo>
                    <a:pt x="0" y="14319"/>
                  </a:moveTo>
                  <a:cubicBezTo>
                    <a:pt x="2349" y="10392"/>
                    <a:pt x="4698" y="6465"/>
                    <a:pt x="6766" y="4501"/>
                  </a:cubicBezTo>
                  <a:cubicBezTo>
                    <a:pt x="8834" y="2537"/>
                    <a:pt x="10621" y="2537"/>
                    <a:pt x="12562" y="1556"/>
                  </a:cubicBezTo>
                  <a:cubicBezTo>
                    <a:pt x="14502" y="574"/>
                    <a:pt x="16596" y="-1390"/>
                    <a:pt x="18128" y="1555"/>
                  </a:cubicBezTo>
                  <a:cubicBezTo>
                    <a:pt x="19660" y="4501"/>
                    <a:pt x="20630" y="12355"/>
                    <a:pt x="21600" y="202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0" name="Line"/>
            <p:cNvSpPr/>
            <p:nvPr/>
          </p:nvSpPr>
          <p:spPr>
            <a:xfrm>
              <a:off x="4886442" y="5052210"/>
              <a:ext cx="143459" cy="264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7" h="21463" fill="norm" stroke="1" extrusionOk="0">
                  <a:moveTo>
                    <a:pt x="21037" y="1311"/>
                  </a:moveTo>
                  <a:cubicBezTo>
                    <a:pt x="17437" y="698"/>
                    <a:pt x="13837" y="85"/>
                    <a:pt x="10514" y="9"/>
                  </a:cubicBezTo>
                  <a:cubicBezTo>
                    <a:pt x="7191" y="-68"/>
                    <a:pt x="4145" y="392"/>
                    <a:pt x="2206" y="1311"/>
                  </a:cubicBezTo>
                  <a:cubicBezTo>
                    <a:pt x="268" y="2230"/>
                    <a:pt x="-563" y="3609"/>
                    <a:pt x="406" y="5370"/>
                  </a:cubicBezTo>
                  <a:cubicBezTo>
                    <a:pt x="1375" y="7132"/>
                    <a:pt x="4145" y="9277"/>
                    <a:pt x="7191" y="11345"/>
                  </a:cubicBezTo>
                  <a:cubicBezTo>
                    <a:pt x="10237" y="13413"/>
                    <a:pt x="13560" y="15404"/>
                    <a:pt x="15360" y="16860"/>
                  </a:cubicBezTo>
                  <a:cubicBezTo>
                    <a:pt x="17160" y="18315"/>
                    <a:pt x="17437" y="19234"/>
                    <a:pt x="17022" y="20000"/>
                  </a:cubicBezTo>
                  <a:cubicBezTo>
                    <a:pt x="16606" y="20766"/>
                    <a:pt x="15499" y="21379"/>
                    <a:pt x="13283" y="21455"/>
                  </a:cubicBezTo>
                  <a:cubicBezTo>
                    <a:pt x="11068" y="21532"/>
                    <a:pt x="7745" y="21072"/>
                    <a:pt x="5668" y="19847"/>
                  </a:cubicBezTo>
                  <a:cubicBezTo>
                    <a:pt x="3591" y="18621"/>
                    <a:pt x="2760" y="16630"/>
                    <a:pt x="1929" y="146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1" name="Line"/>
            <p:cNvSpPr/>
            <p:nvPr/>
          </p:nvSpPr>
          <p:spPr>
            <a:xfrm>
              <a:off x="5029341" y="5118007"/>
              <a:ext cx="136529" cy="159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3" h="20793" fill="norm" stroke="1" extrusionOk="0">
                  <a:moveTo>
                    <a:pt x="1838" y="8275"/>
                  </a:moveTo>
                  <a:cubicBezTo>
                    <a:pt x="3298" y="8520"/>
                    <a:pt x="4757" y="8766"/>
                    <a:pt x="6508" y="8029"/>
                  </a:cubicBezTo>
                  <a:cubicBezTo>
                    <a:pt x="8260" y="7293"/>
                    <a:pt x="10303" y="5575"/>
                    <a:pt x="11617" y="3979"/>
                  </a:cubicBezTo>
                  <a:cubicBezTo>
                    <a:pt x="12930" y="2384"/>
                    <a:pt x="13514" y="911"/>
                    <a:pt x="13076" y="298"/>
                  </a:cubicBezTo>
                  <a:cubicBezTo>
                    <a:pt x="12638" y="-316"/>
                    <a:pt x="11179" y="-71"/>
                    <a:pt x="8843" y="1893"/>
                  </a:cubicBezTo>
                  <a:cubicBezTo>
                    <a:pt x="6508" y="3857"/>
                    <a:pt x="3298" y="7539"/>
                    <a:pt x="1546" y="10729"/>
                  </a:cubicBezTo>
                  <a:cubicBezTo>
                    <a:pt x="-205" y="13920"/>
                    <a:pt x="-497" y="16620"/>
                    <a:pt x="817" y="18461"/>
                  </a:cubicBezTo>
                  <a:cubicBezTo>
                    <a:pt x="2130" y="20302"/>
                    <a:pt x="5049" y="21284"/>
                    <a:pt x="8552" y="20548"/>
                  </a:cubicBezTo>
                  <a:cubicBezTo>
                    <a:pt x="12054" y="19811"/>
                    <a:pt x="16141" y="17357"/>
                    <a:pt x="18330" y="15516"/>
                  </a:cubicBezTo>
                  <a:cubicBezTo>
                    <a:pt x="20519" y="13675"/>
                    <a:pt x="20811" y="12448"/>
                    <a:pt x="21103" y="112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2" name="Line"/>
            <p:cNvSpPr/>
            <p:nvPr/>
          </p:nvSpPr>
          <p:spPr>
            <a:xfrm>
              <a:off x="5058227" y="4916924"/>
              <a:ext cx="107643" cy="62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87" fill="norm" stroke="1" extrusionOk="0">
                  <a:moveTo>
                    <a:pt x="0" y="14734"/>
                  </a:moveTo>
                  <a:cubicBezTo>
                    <a:pt x="379" y="17911"/>
                    <a:pt x="758" y="21087"/>
                    <a:pt x="947" y="21087"/>
                  </a:cubicBezTo>
                  <a:cubicBezTo>
                    <a:pt x="1137" y="21087"/>
                    <a:pt x="1137" y="17911"/>
                    <a:pt x="1705" y="14416"/>
                  </a:cubicBezTo>
                  <a:cubicBezTo>
                    <a:pt x="2274" y="10922"/>
                    <a:pt x="3411" y="7111"/>
                    <a:pt x="4737" y="4252"/>
                  </a:cubicBezTo>
                  <a:cubicBezTo>
                    <a:pt x="6063" y="1393"/>
                    <a:pt x="7579" y="-513"/>
                    <a:pt x="8905" y="122"/>
                  </a:cubicBezTo>
                  <a:cubicBezTo>
                    <a:pt x="10232" y="758"/>
                    <a:pt x="11368" y="3934"/>
                    <a:pt x="12316" y="7111"/>
                  </a:cubicBezTo>
                  <a:cubicBezTo>
                    <a:pt x="13263" y="10287"/>
                    <a:pt x="14021" y="13463"/>
                    <a:pt x="15537" y="15687"/>
                  </a:cubicBezTo>
                  <a:cubicBezTo>
                    <a:pt x="17053" y="17910"/>
                    <a:pt x="19326" y="19181"/>
                    <a:pt x="21600" y="204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3" name="Line"/>
            <p:cNvSpPr/>
            <p:nvPr/>
          </p:nvSpPr>
          <p:spPr>
            <a:xfrm>
              <a:off x="5636091" y="4229894"/>
              <a:ext cx="127235" cy="883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1600" fill="norm" stroke="1" extrusionOk="0">
                  <a:moveTo>
                    <a:pt x="9529" y="0"/>
                  </a:moveTo>
                  <a:cubicBezTo>
                    <a:pt x="11753" y="877"/>
                    <a:pt x="13976" y="1754"/>
                    <a:pt x="15882" y="3023"/>
                  </a:cubicBezTo>
                  <a:cubicBezTo>
                    <a:pt x="17788" y="4292"/>
                    <a:pt x="19376" y="5954"/>
                    <a:pt x="20329" y="7662"/>
                  </a:cubicBezTo>
                  <a:cubicBezTo>
                    <a:pt x="21282" y="9369"/>
                    <a:pt x="21600" y="11123"/>
                    <a:pt x="21282" y="12808"/>
                  </a:cubicBezTo>
                  <a:cubicBezTo>
                    <a:pt x="20965" y="14492"/>
                    <a:pt x="20012" y="16108"/>
                    <a:pt x="17788" y="17469"/>
                  </a:cubicBezTo>
                  <a:cubicBezTo>
                    <a:pt x="15565" y="18831"/>
                    <a:pt x="12071" y="19938"/>
                    <a:pt x="8894" y="20585"/>
                  </a:cubicBezTo>
                  <a:cubicBezTo>
                    <a:pt x="5718" y="21231"/>
                    <a:pt x="2859" y="2141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4" name="Line"/>
            <p:cNvSpPr/>
            <p:nvPr/>
          </p:nvSpPr>
          <p:spPr>
            <a:xfrm>
              <a:off x="6242282" y="4666124"/>
              <a:ext cx="249276" cy="39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64" y="16457"/>
                    <a:pt x="7527" y="11314"/>
                    <a:pt x="11127" y="7714"/>
                  </a:cubicBezTo>
                  <a:cubicBezTo>
                    <a:pt x="14727" y="4114"/>
                    <a:pt x="18164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5" name="Line"/>
            <p:cNvSpPr/>
            <p:nvPr/>
          </p:nvSpPr>
          <p:spPr>
            <a:xfrm>
              <a:off x="6933453" y="4201789"/>
              <a:ext cx="161434" cy="663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4" h="21079" fill="norm" stroke="1" extrusionOk="0">
                  <a:moveTo>
                    <a:pt x="2234" y="8993"/>
                  </a:moveTo>
                  <a:cubicBezTo>
                    <a:pt x="2234" y="10913"/>
                    <a:pt x="2234" y="12833"/>
                    <a:pt x="2979" y="14813"/>
                  </a:cubicBezTo>
                  <a:cubicBezTo>
                    <a:pt x="3724" y="16793"/>
                    <a:pt x="5214" y="18833"/>
                    <a:pt x="5959" y="20003"/>
                  </a:cubicBezTo>
                  <a:cubicBezTo>
                    <a:pt x="6703" y="21173"/>
                    <a:pt x="6703" y="21473"/>
                    <a:pt x="6083" y="20483"/>
                  </a:cubicBezTo>
                  <a:cubicBezTo>
                    <a:pt x="5462" y="19493"/>
                    <a:pt x="4221" y="17213"/>
                    <a:pt x="3352" y="14963"/>
                  </a:cubicBezTo>
                  <a:cubicBezTo>
                    <a:pt x="2483" y="12713"/>
                    <a:pt x="1986" y="10493"/>
                    <a:pt x="1862" y="8333"/>
                  </a:cubicBezTo>
                  <a:cubicBezTo>
                    <a:pt x="1738" y="6173"/>
                    <a:pt x="1986" y="4073"/>
                    <a:pt x="2731" y="2693"/>
                  </a:cubicBezTo>
                  <a:cubicBezTo>
                    <a:pt x="3476" y="1313"/>
                    <a:pt x="4717" y="653"/>
                    <a:pt x="6703" y="293"/>
                  </a:cubicBezTo>
                  <a:cubicBezTo>
                    <a:pt x="8690" y="-67"/>
                    <a:pt x="11421" y="-127"/>
                    <a:pt x="14028" y="293"/>
                  </a:cubicBezTo>
                  <a:cubicBezTo>
                    <a:pt x="16634" y="713"/>
                    <a:pt x="19117" y="1613"/>
                    <a:pt x="20359" y="2723"/>
                  </a:cubicBezTo>
                  <a:cubicBezTo>
                    <a:pt x="21600" y="3833"/>
                    <a:pt x="21600" y="5153"/>
                    <a:pt x="19738" y="6173"/>
                  </a:cubicBezTo>
                  <a:cubicBezTo>
                    <a:pt x="17876" y="7193"/>
                    <a:pt x="14152" y="7913"/>
                    <a:pt x="11297" y="8273"/>
                  </a:cubicBezTo>
                  <a:cubicBezTo>
                    <a:pt x="8441" y="8633"/>
                    <a:pt x="6455" y="8633"/>
                    <a:pt x="4717" y="8603"/>
                  </a:cubicBezTo>
                  <a:cubicBezTo>
                    <a:pt x="2979" y="8573"/>
                    <a:pt x="1490" y="8513"/>
                    <a:pt x="745" y="8633"/>
                  </a:cubicBezTo>
                  <a:cubicBezTo>
                    <a:pt x="0" y="8753"/>
                    <a:pt x="0" y="9053"/>
                    <a:pt x="0" y="93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6" name="Line"/>
            <p:cNvSpPr/>
            <p:nvPr/>
          </p:nvSpPr>
          <p:spPr>
            <a:xfrm>
              <a:off x="7046759" y="4507495"/>
              <a:ext cx="169962" cy="261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9" fill="norm" stroke="1" extrusionOk="0">
                  <a:moveTo>
                    <a:pt x="0" y="11571"/>
                  </a:moveTo>
                  <a:cubicBezTo>
                    <a:pt x="720" y="10337"/>
                    <a:pt x="1440" y="9103"/>
                    <a:pt x="2400" y="8486"/>
                  </a:cubicBezTo>
                  <a:cubicBezTo>
                    <a:pt x="3360" y="7869"/>
                    <a:pt x="4560" y="7869"/>
                    <a:pt x="6360" y="8717"/>
                  </a:cubicBezTo>
                  <a:cubicBezTo>
                    <a:pt x="8160" y="9566"/>
                    <a:pt x="10560" y="11263"/>
                    <a:pt x="12120" y="13114"/>
                  </a:cubicBezTo>
                  <a:cubicBezTo>
                    <a:pt x="13680" y="14966"/>
                    <a:pt x="14400" y="16971"/>
                    <a:pt x="14760" y="18360"/>
                  </a:cubicBezTo>
                  <a:cubicBezTo>
                    <a:pt x="15120" y="19749"/>
                    <a:pt x="15120" y="20520"/>
                    <a:pt x="14520" y="20983"/>
                  </a:cubicBezTo>
                  <a:cubicBezTo>
                    <a:pt x="13920" y="21446"/>
                    <a:pt x="12720" y="21600"/>
                    <a:pt x="11280" y="20829"/>
                  </a:cubicBezTo>
                  <a:cubicBezTo>
                    <a:pt x="9840" y="20057"/>
                    <a:pt x="8160" y="18360"/>
                    <a:pt x="7320" y="16123"/>
                  </a:cubicBezTo>
                  <a:cubicBezTo>
                    <a:pt x="6480" y="13886"/>
                    <a:pt x="6480" y="11109"/>
                    <a:pt x="9000" y="8331"/>
                  </a:cubicBezTo>
                  <a:cubicBezTo>
                    <a:pt x="11520" y="5554"/>
                    <a:pt x="16560" y="277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7" name="Line"/>
            <p:cNvSpPr/>
            <p:nvPr/>
          </p:nvSpPr>
          <p:spPr>
            <a:xfrm>
              <a:off x="7341330" y="4231743"/>
              <a:ext cx="186984" cy="6178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5" h="21480" fill="norm" stroke="1" extrusionOk="0">
                  <a:moveTo>
                    <a:pt x="17967" y="1906"/>
                  </a:moveTo>
                  <a:cubicBezTo>
                    <a:pt x="18181" y="1577"/>
                    <a:pt x="18395" y="1249"/>
                    <a:pt x="18395" y="921"/>
                  </a:cubicBezTo>
                  <a:cubicBezTo>
                    <a:pt x="18395" y="593"/>
                    <a:pt x="18181" y="264"/>
                    <a:pt x="17539" y="100"/>
                  </a:cubicBezTo>
                  <a:cubicBezTo>
                    <a:pt x="16898" y="-64"/>
                    <a:pt x="15828" y="-64"/>
                    <a:pt x="14011" y="396"/>
                  </a:cubicBezTo>
                  <a:cubicBezTo>
                    <a:pt x="12193" y="855"/>
                    <a:pt x="9627" y="1774"/>
                    <a:pt x="7381" y="3022"/>
                  </a:cubicBezTo>
                  <a:cubicBezTo>
                    <a:pt x="5135" y="4269"/>
                    <a:pt x="3211" y="5845"/>
                    <a:pt x="1821" y="7913"/>
                  </a:cubicBezTo>
                  <a:cubicBezTo>
                    <a:pt x="430" y="9981"/>
                    <a:pt x="-425" y="12541"/>
                    <a:pt x="217" y="14741"/>
                  </a:cubicBezTo>
                  <a:cubicBezTo>
                    <a:pt x="858" y="16940"/>
                    <a:pt x="2997" y="18779"/>
                    <a:pt x="5670" y="19895"/>
                  </a:cubicBezTo>
                  <a:cubicBezTo>
                    <a:pt x="8343" y="21011"/>
                    <a:pt x="11551" y="21405"/>
                    <a:pt x="14225" y="21470"/>
                  </a:cubicBezTo>
                  <a:cubicBezTo>
                    <a:pt x="16898" y="21536"/>
                    <a:pt x="19036" y="21273"/>
                    <a:pt x="21175" y="210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8" name="Line"/>
            <p:cNvSpPr/>
            <p:nvPr/>
          </p:nvSpPr>
          <p:spPr>
            <a:xfrm>
              <a:off x="7616739" y="4226983"/>
              <a:ext cx="217503" cy="301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286" fill="norm" stroke="1" extrusionOk="0">
                  <a:moveTo>
                    <a:pt x="14743" y="4206"/>
                  </a:moveTo>
                  <a:cubicBezTo>
                    <a:pt x="14184" y="3539"/>
                    <a:pt x="13625" y="2872"/>
                    <a:pt x="12787" y="2539"/>
                  </a:cubicBezTo>
                  <a:cubicBezTo>
                    <a:pt x="11949" y="2206"/>
                    <a:pt x="10832" y="2206"/>
                    <a:pt x="8970" y="3406"/>
                  </a:cubicBezTo>
                  <a:cubicBezTo>
                    <a:pt x="7108" y="4606"/>
                    <a:pt x="4501" y="7006"/>
                    <a:pt x="2825" y="9806"/>
                  </a:cubicBezTo>
                  <a:cubicBezTo>
                    <a:pt x="1149" y="12606"/>
                    <a:pt x="405" y="15806"/>
                    <a:pt x="125" y="17739"/>
                  </a:cubicBezTo>
                  <a:cubicBezTo>
                    <a:pt x="-154" y="19672"/>
                    <a:pt x="32" y="20339"/>
                    <a:pt x="684" y="20806"/>
                  </a:cubicBezTo>
                  <a:cubicBezTo>
                    <a:pt x="1336" y="21272"/>
                    <a:pt x="2453" y="21539"/>
                    <a:pt x="4501" y="20939"/>
                  </a:cubicBezTo>
                  <a:cubicBezTo>
                    <a:pt x="6549" y="20339"/>
                    <a:pt x="9529" y="18872"/>
                    <a:pt x="11670" y="16606"/>
                  </a:cubicBezTo>
                  <a:cubicBezTo>
                    <a:pt x="13812" y="14339"/>
                    <a:pt x="15115" y="11272"/>
                    <a:pt x="15487" y="8539"/>
                  </a:cubicBezTo>
                  <a:cubicBezTo>
                    <a:pt x="15860" y="5806"/>
                    <a:pt x="15301" y="3406"/>
                    <a:pt x="14184" y="1939"/>
                  </a:cubicBezTo>
                  <a:cubicBezTo>
                    <a:pt x="13067" y="472"/>
                    <a:pt x="11391" y="-61"/>
                    <a:pt x="9715" y="6"/>
                  </a:cubicBezTo>
                  <a:cubicBezTo>
                    <a:pt x="8039" y="72"/>
                    <a:pt x="6363" y="739"/>
                    <a:pt x="5153" y="1872"/>
                  </a:cubicBezTo>
                  <a:cubicBezTo>
                    <a:pt x="3943" y="3006"/>
                    <a:pt x="3198" y="4606"/>
                    <a:pt x="2918" y="5806"/>
                  </a:cubicBezTo>
                  <a:cubicBezTo>
                    <a:pt x="2639" y="7006"/>
                    <a:pt x="2825" y="7806"/>
                    <a:pt x="3943" y="8472"/>
                  </a:cubicBezTo>
                  <a:cubicBezTo>
                    <a:pt x="5060" y="9139"/>
                    <a:pt x="7108" y="9672"/>
                    <a:pt x="10180" y="9272"/>
                  </a:cubicBezTo>
                  <a:cubicBezTo>
                    <a:pt x="13253" y="8872"/>
                    <a:pt x="17349" y="7539"/>
                    <a:pt x="21446" y="62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9" name="Line"/>
            <p:cNvSpPr/>
            <p:nvPr/>
          </p:nvSpPr>
          <p:spPr>
            <a:xfrm>
              <a:off x="7688492" y="4011306"/>
              <a:ext cx="123088" cy="144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0985" fill="norm" stroke="1" extrusionOk="0">
                  <a:moveTo>
                    <a:pt x="10531" y="6220"/>
                  </a:moveTo>
                  <a:cubicBezTo>
                    <a:pt x="9876" y="7588"/>
                    <a:pt x="9222" y="8955"/>
                    <a:pt x="7422" y="10869"/>
                  </a:cubicBezTo>
                  <a:cubicBezTo>
                    <a:pt x="5622" y="12782"/>
                    <a:pt x="2676" y="15243"/>
                    <a:pt x="1204" y="15653"/>
                  </a:cubicBezTo>
                  <a:cubicBezTo>
                    <a:pt x="-269" y="16063"/>
                    <a:pt x="-269" y="14423"/>
                    <a:pt x="549" y="12099"/>
                  </a:cubicBezTo>
                  <a:cubicBezTo>
                    <a:pt x="1367" y="9775"/>
                    <a:pt x="3004" y="6767"/>
                    <a:pt x="4313" y="4717"/>
                  </a:cubicBezTo>
                  <a:cubicBezTo>
                    <a:pt x="5622" y="2666"/>
                    <a:pt x="6604" y="1572"/>
                    <a:pt x="8240" y="752"/>
                  </a:cubicBezTo>
                  <a:cubicBezTo>
                    <a:pt x="9876" y="-68"/>
                    <a:pt x="12167" y="-615"/>
                    <a:pt x="13804" y="1299"/>
                  </a:cubicBezTo>
                  <a:cubicBezTo>
                    <a:pt x="15440" y="3213"/>
                    <a:pt x="16422" y="7588"/>
                    <a:pt x="17567" y="11279"/>
                  </a:cubicBezTo>
                  <a:cubicBezTo>
                    <a:pt x="18713" y="14970"/>
                    <a:pt x="20022" y="17977"/>
                    <a:pt x="21331" y="209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0" name="Line"/>
            <p:cNvSpPr/>
            <p:nvPr/>
          </p:nvSpPr>
          <p:spPr>
            <a:xfrm>
              <a:off x="7924886" y="4411185"/>
              <a:ext cx="175626" cy="33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090" y="15600"/>
                    <a:pt x="4181" y="9600"/>
                    <a:pt x="7781" y="6000"/>
                  </a:cubicBezTo>
                  <a:cubicBezTo>
                    <a:pt x="11381" y="2400"/>
                    <a:pt x="16490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1" name="Line"/>
            <p:cNvSpPr/>
            <p:nvPr/>
          </p:nvSpPr>
          <p:spPr>
            <a:xfrm>
              <a:off x="8221006" y="4206266"/>
              <a:ext cx="145777" cy="2890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6" h="21330" fill="norm" stroke="1" extrusionOk="0">
                  <a:moveTo>
                    <a:pt x="17826" y="2580"/>
                  </a:moveTo>
                  <a:cubicBezTo>
                    <a:pt x="17279" y="1744"/>
                    <a:pt x="16732" y="908"/>
                    <a:pt x="15638" y="420"/>
                  </a:cubicBezTo>
                  <a:cubicBezTo>
                    <a:pt x="14545" y="-68"/>
                    <a:pt x="12904" y="-207"/>
                    <a:pt x="10717" y="420"/>
                  </a:cubicBezTo>
                  <a:cubicBezTo>
                    <a:pt x="8529" y="1047"/>
                    <a:pt x="5795" y="2441"/>
                    <a:pt x="3745" y="5298"/>
                  </a:cubicBezTo>
                  <a:cubicBezTo>
                    <a:pt x="1694" y="8154"/>
                    <a:pt x="327" y="12474"/>
                    <a:pt x="53" y="15261"/>
                  </a:cubicBezTo>
                  <a:cubicBezTo>
                    <a:pt x="-220" y="18048"/>
                    <a:pt x="600" y="19303"/>
                    <a:pt x="1694" y="20139"/>
                  </a:cubicBezTo>
                  <a:cubicBezTo>
                    <a:pt x="2788" y="20975"/>
                    <a:pt x="4155" y="21393"/>
                    <a:pt x="6205" y="21323"/>
                  </a:cubicBezTo>
                  <a:cubicBezTo>
                    <a:pt x="8256" y="21254"/>
                    <a:pt x="10990" y="20696"/>
                    <a:pt x="13724" y="18536"/>
                  </a:cubicBezTo>
                  <a:cubicBezTo>
                    <a:pt x="16458" y="16376"/>
                    <a:pt x="19193" y="12614"/>
                    <a:pt x="20286" y="9478"/>
                  </a:cubicBezTo>
                  <a:cubicBezTo>
                    <a:pt x="21380" y="6343"/>
                    <a:pt x="20833" y="3834"/>
                    <a:pt x="18919" y="2301"/>
                  </a:cubicBezTo>
                  <a:cubicBezTo>
                    <a:pt x="17005" y="768"/>
                    <a:pt x="13724" y="211"/>
                    <a:pt x="10853" y="490"/>
                  </a:cubicBezTo>
                  <a:cubicBezTo>
                    <a:pt x="7983" y="768"/>
                    <a:pt x="5522" y="1883"/>
                    <a:pt x="4155" y="3207"/>
                  </a:cubicBezTo>
                  <a:cubicBezTo>
                    <a:pt x="2788" y="4531"/>
                    <a:pt x="2514" y="6064"/>
                    <a:pt x="2377" y="7248"/>
                  </a:cubicBezTo>
                  <a:cubicBezTo>
                    <a:pt x="2241" y="8433"/>
                    <a:pt x="2241" y="9269"/>
                    <a:pt x="5385" y="10384"/>
                  </a:cubicBezTo>
                  <a:cubicBezTo>
                    <a:pt x="8529" y="11499"/>
                    <a:pt x="14818" y="12892"/>
                    <a:pt x="21107" y="142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2" name="Line"/>
            <p:cNvSpPr/>
            <p:nvPr/>
          </p:nvSpPr>
          <p:spPr>
            <a:xfrm>
              <a:off x="8389443" y="4422515"/>
              <a:ext cx="113308" cy="113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6120"/>
                    <a:pt x="10800" y="12240"/>
                    <a:pt x="14400" y="15840"/>
                  </a:cubicBezTo>
                  <a:cubicBezTo>
                    <a:pt x="18000" y="19440"/>
                    <a:pt x="19800" y="2052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3" name="Line"/>
            <p:cNvSpPr/>
            <p:nvPr/>
          </p:nvSpPr>
          <p:spPr>
            <a:xfrm>
              <a:off x="8401616" y="4443386"/>
              <a:ext cx="89804" cy="138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1075" fill="norm" stroke="1" extrusionOk="0">
                  <a:moveTo>
                    <a:pt x="21399" y="4593"/>
                  </a:moveTo>
                  <a:cubicBezTo>
                    <a:pt x="19599" y="7761"/>
                    <a:pt x="17799" y="10929"/>
                    <a:pt x="16674" y="13233"/>
                  </a:cubicBezTo>
                  <a:cubicBezTo>
                    <a:pt x="15549" y="15537"/>
                    <a:pt x="15099" y="16977"/>
                    <a:pt x="14199" y="18273"/>
                  </a:cubicBezTo>
                  <a:cubicBezTo>
                    <a:pt x="13299" y="19569"/>
                    <a:pt x="11949" y="20721"/>
                    <a:pt x="10149" y="21009"/>
                  </a:cubicBezTo>
                  <a:cubicBezTo>
                    <a:pt x="8349" y="21297"/>
                    <a:pt x="6099" y="20721"/>
                    <a:pt x="4074" y="17697"/>
                  </a:cubicBezTo>
                  <a:cubicBezTo>
                    <a:pt x="2049" y="14673"/>
                    <a:pt x="249" y="9201"/>
                    <a:pt x="24" y="5889"/>
                  </a:cubicBezTo>
                  <a:cubicBezTo>
                    <a:pt x="-201" y="2577"/>
                    <a:pt x="1149" y="1425"/>
                    <a:pt x="3174" y="705"/>
                  </a:cubicBezTo>
                  <a:cubicBezTo>
                    <a:pt x="5199" y="-15"/>
                    <a:pt x="7899" y="-303"/>
                    <a:pt x="9699" y="417"/>
                  </a:cubicBezTo>
                  <a:cubicBezTo>
                    <a:pt x="11499" y="1137"/>
                    <a:pt x="12399" y="2865"/>
                    <a:pt x="12849" y="5457"/>
                  </a:cubicBezTo>
                  <a:cubicBezTo>
                    <a:pt x="13299" y="8049"/>
                    <a:pt x="13299" y="11505"/>
                    <a:pt x="13299" y="149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4" name="Line"/>
            <p:cNvSpPr/>
            <p:nvPr/>
          </p:nvSpPr>
          <p:spPr>
            <a:xfrm>
              <a:off x="7817245" y="4694451"/>
              <a:ext cx="685506" cy="33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45" y="21600"/>
                    <a:pt x="3689" y="21600"/>
                    <a:pt x="5712" y="18600"/>
                  </a:cubicBezTo>
                  <a:cubicBezTo>
                    <a:pt x="7736" y="15600"/>
                    <a:pt x="9937" y="9600"/>
                    <a:pt x="12407" y="6000"/>
                  </a:cubicBezTo>
                  <a:cubicBezTo>
                    <a:pt x="14876" y="2400"/>
                    <a:pt x="17613" y="1200"/>
                    <a:pt x="19190" y="600"/>
                  </a:cubicBezTo>
                  <a:cubicBezTo>
                    <a:pt x="20767" y="0"/>
                    <a:pt x="21183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5" name="Line"/>
            <p:cNvSpPr/>
            <p:nvPr/>
          </p:nvSpPr>
          <p:spPr>
            <a:xfrm>
              <a:off x="7955966" y="4872831"/>
              <a:ext cx="87893" cy="244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1524" fill="norm" stroke="1" extrusionOk="0">
                  <a:moveTo>
                    <a:pt x="21390" y="4244"/>
                  </a:moveTo>
                  <a:cubicBezTo>
                    <a:pt x="21390" y="3413"/>
                    <a:pt x="21390" y="2582"/>
                    <a:pt x="20930" y="1752"/>
                  </a:cubicBezTo>
                  <a:cubicBezTo>
                    <a:pt x="20471" y="921"/>
                    <a:pt x="19552" y="90"/>
                    <a:pt x="16565" y="7"/>
                  </a:cubicBezTo>
                  <a:cubicBezTo>
                    <a:pt x="13577" y="-76"/>
                    <a:pt x="8522" y="589"/>
                    <a:pt x="5075" y="2167"/>
                  </a:cubicBezTo>
                  <a:cubicBezTo>
                    <a:pt x="1628" y="3746"/>
                    <a:pt x="-210" y="6238"/>
                    <a:pt x="1628" y="8647"/>
                  </a:cubicBezTo>
                  <a:cubicBezTo>
                    <a:pt x="3467" y="11056"/>
                    <a:pt x="8981" y="13382"/>
                    <a:pt x="12658" y="15044"/>
                  </a:cubicBezTo>
                  <a:cubicBezTo>
                    <a:pt x="16335" y="16706"/>
                    <a:pt x="18173" y="17702"/>
                    <a:pt x="19092" y="18616"/>
                  </a:cubicBezTo>
                  <a:cubicBezTo>
                    <a:pt x="20011" y="19530"/>
                    <a:pt x="20011" y="20361"/>
                    <a:pt x="18862" y="20859"/>
                  </a:cubicBezTo>
                  <a:cubicBezTo>
                    <a:pt x="17713" y="21358"/>
                    <a:pt x="15416" y="21524"/>
                    <a:pt x="12888" y="21524"/>
                  </a:cubicBezTo>
                  <a:cubicBezTo>
                    <a:pt x="10360" y="21524"/>
                    <a:pt x="7603" y="21358"/>
                    <a:pt x="5075" y="20112"/>
                  </a:cubicBezTo>
                  <a:cubicBezTo>
                    <a:pt x="2547" y="18866"/>
                    <a:pt x="250" y="16539"/>
                    <a:pt x="20" y="15127"/>
                  </a:cubicBezTo>
                  <a:cubicBezTo>
                    <a:pt x="-210" y="13715"/>
                    <a:pt x="1628" y="13216"/>
                    <a:pt x="3467" y="127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6" name="Line"/>
            <p:cNvSpPr/>
            <p:nvPr/>
          </p:nvSpPr>
          <p:spPr>
            <a:xfrm>
              <a:off x="8060854" y="4933945"/>
              <a:ext cx="147300" cy="129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33" fill="norm" stroke="1" extrusionOk="0">
                  <a:moveTo>
                    <a:pt x="0" y="8754"/>
                  </a:moveTo>
                  <a:cubicBezTo>
                    <a:pt x="3600" y="8754"/>
                    <a:pt x="7200" y="8754"/>
                    <a:pt x="9692" y="8004"/>
                  </a:cubicBezTo>
                  <a:cubicBezTo>
                    <a:pt x="12185" y="7254"/>
                    <a:pt x="13569" y="5754"/>
                    <a:pt x="14538" y="4254"/>
                  </a:cubicBezTo>
                  <a:cubicBezTo>
                    <a:pt x="15508" y="2754"/>
                    <a:pt x="16062" y="1254"/>
                    <a:pt x="15646" y="504"/>
                  </a:cubicBezTo>
                  <a:cubicBezTo>
                    <a:pt x="15231" y="-246"/>
                    <a:pt x="13846" y="-246"/>
                    <a:pt x="12046" y="1104"/>
                  </a:cubicBezTo>
                  <a:cubicBezTo>
                    <a:pt x="10246" y="2454"/>
                    <a:pt x="8031" y="5154"/>
                    <a:pt x="6646" y="8454"/>
                  </a:cubicBezTo>
                  <a:cubicBezTo>
                    <a:pt x="5262" y="11754"/>
                    <a:pt x="4708" y="15654"/>
                    <a:pt x="5262" y="18054"/>
                  </a:cubicBezTo>
                  <a:cubicBezTo>
                    <a:pt x="5815" y="20454"/>
                    <a:pt x="7477" y="21354"/>
                    <a:pt x="10385" y="20004"/>
                  </a:cubicBezTo>
                  <a:cubicBezTo>
                    <a:pt x="13292" y="18654"/>
                    <a:pt x="17446" y="15054"/>
                    <a:pt x="21600" y="114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7" name="Line"/>
            <p:cNvSpPr/>
            <p:nvPr/>
          </p:nvSpPr>
          <p:spPr>
            <a:xfrm>
              <a:off x="8081296" y="4768924"/>
              <a:ext cx="126858" cy="72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8" h="20194" fill="norm" stroke="1" extrusionOk="0">
                  <a:moveTo>
                    <a:pt x="6091" y="4512"/>
                  </a:moveTo>
                  <a:cubicBezTo>
                    <a:pt x="5138" y="6620"/>
                    <a:pt x="4185" y="8727"/>
                    <a:pt x="3073" y="11888"/>
                  </a:cubicBezTo>
                  <a:cubicBezTo>
                    <a:pt x="1962" y="15049"/>
                    <a:pt x="691" y="19263"/>
                    <a:pt x="214" y="20054"/>
                  </a:cubicBezTo>
                  <a:cubicBezTo>
                    <a:pt x="-262" y="20844"/>
                    <a:pt x="56" y="18210"/>
                    <a:pt x="1167" y="14522"/>
                  </a:cubicBezTo>
                  <a:cubicBezTo>
                    <a:pt x="2279" y="10834"/>
                    <a:pt x="4185" y="6093"/>
                    <a:pt x="5932" y="3195"/>
                  </a:cubicBezTo>
                  <a:cubicBezTo>
                    <a:pt x="7679" y="298"/>
                    <a:pt x="9267" y="-756"/>
                    <a:pt x="11809" y="561"/>
                  </a:cubicBezTo>
                  <a:cubicBezTo>
                    <a:pt x="14350" y="1878"/>
                    <a:pt x="17844" y="5566"/>
                    <a:pt x="21338" y="92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8" name="Line"/>
            <p:cNvSpPr/>
            <p:nvPr/>
          </p:nvSpPr>
          <p:spPr>
            <a:xfrm>
              <a:off x="8789940" y="4522603"/>
              <a:ext cx="251018" cy="222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6" h="21600" fill="norm" stroke="1" extrusionOk="0">
                  <a:moveTo>
                    <a:pt x="14172" y="1831"/>
                  </a:moveTo>
                  <a:cubicBezTo>
                    <a:pt x="15462" y="915"/>
                    <a:pt x="16751" y="0"/>
                    <a:pt x="17154" y="0"/>
                  </a:cubicBezTo>
                  <a:cubicBezTo>
                    <a:pt x="17557" y="0"/>
                    <a:pt x="17074" y="915"/>
                    <a:pt x="15059" y="2654"/>
                  </a:cubicBezTo>
                  <a:cubicBezTo>
                    <a:pt x="13044" y="4393"/>
                    <a:pt x="9498" y="6956"/>
                    <a:pt x="6757" y="8969"/>
                  </a:cubicBezTo>
                  <a:cubicBezTo>
                    <a:pt x="4017" y="10983"/>
                    <a:pt x="2083" y="12447"/>
                    <a:pt x="1035" y="13637"/>
                  </a:cubicBezTo>
                  <a:cubicBezTo>
                    <a:pt x="-13" y="14827"/>
                    <a:pt x="-174" y="15742"/>
                    <a:pt x="148" y="16566"/>
                  </a:cubicBezTo>
                  <a:cubicBezTo>
                    <a:pt x="471" y="17390"/>
                    <a:pt x="1277" y="18122"/>
                    <a:pt x="3453" y="18946"/>
                  </a:cubicBezTo>
                  <a:cubicBezTo>
                    <a:pt x="5629" y="19769"/>
                    <a:pt x="9175" y="20685"/>
                    <a:pt x="12399" y="21142"/>
                  </a:cubicBezTo>
                  <a:cubicBezTo>
                    <a:pt x="15623" y="21600"/>
                    <a:pt x="18525" y="21600"/>
                    <a:pt x="2142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9" name="Line"/>
            <p:cNvSpPr/>
            <p:nvPr/>
          </p:nvSpPr>
          <p:spPr>
            <a:xfrm>
              <a:off x="9382562" y="4253404"/>
              <a:ext cx="202268" cy="316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1157" fill="norm" stroke="1" extrusionOk="0">
                  <a:moveTo>
                    <a:pt x="21225" y="2975"/>
                  </a:moveTo>
                  <a:cubicBezTo>
                    <a:pt x="20432" y="2091"/>
                    <a:pt x="19640" y="1207"/>
                    <a:pt x="18550" y="765"/>
                  </a:cubicBezTo>
                  <a:cubicBezTo>
                    <a:pt x="17460" y="323"/>
                    <a:pt x="16073" y="323"/>
                    <a:pt x="13992" y="1396"/>
                  </a:cubicBezTo>
                  <a:cubicBezTo>
                    <a:pt x="11911" y="2470"/>
                    <a:pt x="9137" y="4617"/>
                    <a:pt x="6660" y="7396"/>
                  </a:cubicBezTo>
                  <a:cubicBezTo>
                    <a:pt x="4183" y="10175"/>
                    <a:pt x="2003" y="13586"/>
                    <a:pt x="913" y="15733"/>
                  </a:cubicBezTo>
                  <a:cubicBezTo>
                    <a:pt x="-177" y="17880"/>
                    <a:pt x="-177" y="18765"/>
                    <a:pt x="318" y="19523"/>
                  </a:cubicBezTo>
                  <a:cubicBezTo>
                    <a:pt x="814" y="20280"/>
                    <a:pt x="1805" y="20912"/>
                    <a:pt x="3588" y="21102"/>
                  </a:cubicBezTo>
                  <a:cubicBezTo>
                    <a:pt x="5372" y="21291"/>
                    <a:pt x="7948" y="21038"/>
                    <a:pt x="10722" y="19775"/>
                  </a:cubicBezTo>
                  <a:cubicBezTo>
                    <a:pt x="13496" y="18512"/>
                    <a:pt x="16469" y="16238"/>
                    <a:pt x="18451" y="13396"/>
                  </a:cubicBezTo>
                  <a:cubicBezTo>
                    <a:pt x="20432" y="10554"/>
                    <a:pt x="21423" y="7144"/>
                    <a:pt x="21027" y="4680"/>
                  </a:cubicBezTo>
                  <a:cubicBezTo>
                    <a:pt x="20630" y="2217"/>
                    <a:pt x="18847" y="702"/>
                    <a:pt x="16172" y="196"/>
                  </a:cubicBezTo>
                  <a:cubicBezTo>
                    <a:pt x="13496" y="-309"/>
                    <a:pt x="9929" y="196"/>
                    <a:pt x="7551" y="1333"/>
                  </a:cubicBezTo>
                  <a:cubicBezTo>
                    <a:pt x="5173" y="2470"/>
                    <a:pt x="3984" y="4238"/>
                    <a:pt x="3786" y="5880"/>
                  </a:cubicBezTo>
                  <a:cubicBezTo>
                    <a:pt x="3588" y="7523"/>
                    <a:pt x="4381" y="9038"/>
                    <a:pt x="7254" y="10175"/>
                  </a:cubicBezTo>
                  <a:cubicBezTo>
                    <a:pt x="10128" y="11312"/>
                    <a:pt x="15082" y="12070"/>
                    <a:pt x="20036" y="128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0" name="Line"/>
            <p:cNvSpPr/>
            <p:nvPr/>
          </p:nvSpPr>
          <p:spPr>
            <a:xfrm>
              <a:off x="9600359" y="4541487"/>
              <a:ext cx="120439" cy="121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3" h="21309" fill="norm" stroke="1" extrusionOk="0">
                  <a:moveTo>
                    <a:pt x="6239" y="0"/>
                  </a:moveTo>
                  <a:cubicBezTo>
                    <a:pt x="4245" y="5317"/>
                    <a:pt x="2251" y="10634"/>
                    <a:pt x="1088" y="14289"/>
                  </a:cubicBezTo>
                  <a:cubicBezTo>
                    <a:pt x="-75" y="17945"/>
                    <a:pt x="-407" y="19938"/>
                    <a:pt x="590" y="20769"/>
                  </a:cubicBezTo>
                  <a:cubicBezTo>
                    <a:pt x="1587" y="21600"/>
                    <a:pt x="3913" y="21268"/>
                    <a:pt x="7568" y="21102"/>
                  </a:cubicBezTo>
                  <a:cubicBezTo>
                    <a:pt x="11224" y="20935"/>
                    <a:pt x="16208" y="20935"/>
                    <a:pt x="21193" y="209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1" name="Line"/>
            <p:cNvSpPr/>
            <p:nvPr/>
          </p:nvSpPr>
          <p:spPr>
            <a:xfrm>
              <a:off x="9777450" y="4467838"/>
              <a:ext cx="192623" cy="16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2" name="Line"/>
            <p:cNvSpPr/>
            <p:nvPr/>
          </p:nvSpPr>
          <p:spPr>
            <a:xfrm>
              <a:off x="10041712" y="4292288"/>
              <a:ext cx="206551" cy="298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4" h="21310" fill="norm" stroke="1" extrusionOk="0">
                  <a:moveTo>
                    <a:pt x="13512" y="6070"/>
                  </a:moveTo>
                  <a:cubicBezTo>
                    <a:pt x="13898" y="4990"/>
                    <a:pt x="14283" y="3910"/>
                    <a:pt x="13801" y="3370"/>
                  </a:cubicBezTo>
                  <a:cubicBezTo>
                    <a:pt x="13319" y="2830"/>
                    <a:pt x="11969" y="2830"/>
                    <a:pt x="9944" y="3775"/>
                  </a:cubicBezTo>
                  <a:cubicBezTo>
                    <a:pt x="7919" y="4720"/>
                    <a:pt x="5219" y="6610"/>
                    <a:pt x="3387" y="9175"/>
                  </a:cubicBezTo>
                  <a:cubicBezTo>
                    <a:pt x="1555" y="11740"/>
                    <a:pt x="590" y="14980"/>
                    <a:pt x="205" y="17005"/>
                  </a:cubicBezTo>
                  <a:cubicBezTo>
                    <a:pt x="-181" y="19030"/>
                    <a:pt x="12" y="19840"/>
                    <a:pt x="494" y="20447"/>
                  </a:cubicBezTo>
                  <a:cubicBezTo>
                    <a:pt x="976" y="21055"/>
                    <a:pt x="1748" y="21460"/>
                    <a:pt x="3869" y="21258"/>
                  </a:cubicBezTo>
                  <a:cubicBezTo>
                    <a:pt x="5990" y="21055"/>
                    <a:pt x="9462" y="20245"/>
                    <a:pt x="12548" y="18355"/>
                  </a:cubicBezTo>
                  <a:cubicBezTo>
                    <a:pt x="15633" y="16465"/>
                    <a:pt x="18333" y="13495"/>
                    <a:pt x="19780" y="10525"/>
                  </a:cubicBezTo>
                  <a:cubicBezTo>
                    <a:pt x="21226" y="7555"/>
                    <a:pt x="21419" y="4585"/>
                    <a:pt x="20648" y="2762"/>
                  </a:cubicBezTo>
                  <a:cubicBezTo>
                    <a:pt x="19876" y="940"/>
                    <a:pt x="18140" y="265"/>
                    <a:pt x="15344" y="62"/>
                  </a:cubicBezTo>
                  <a:cubicBezTo>
                    <a:pt x="12548" y="-140"/>
                    <a:pt x="8690" y="130"/>
                    <a:pt x="6087" y="1210"/>
                  </a:cubicBezTo>
                  <a:cubicBezTo>
                    <a:pt x="3483" y="2290"/>
                    <a:pt x="2133" y="4180"/>
                    <a:pt x="1555" y="5462"/>
                  </a:cubicBezTo>
                  <a:cubicBezTo>
                    <a:pt x="976" y="6745"/>
                    <a:pt x="1169" y="7420"/>
                    <a:pt x="4255" y="8365"/>
                  </a:cubicBezTo>
                  <a:cubicBezTo>
                    <a:pt x="7340" y="9310"/>
                    <a:pt x="13319" y="10525"/>
                    <a:pt x="19298" y="117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3" name="Line"/>
            <p:cNvSpPr/>
            <p:nvPr/>
          </p:nvSpPr>
          <p:spPr>
            <a:xfrm>
              <a:off x="10202351" y="4535822"/>
              <a:ext cx="107642" cy="118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4" name="Line"/>
            <p:cNvSpPr/>
            <p:nvPr/>
          </p:nvSpPr>
          <p:spPr>
            <a:xfrm>
              <a:off x="10149304" y="4541487"/>
              <a:ext cx="166354" cy="181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9" h="21600" fill="norm" stroke="1" extrusionOk="0">
                  <a:moveTo>
                    <a:pt x="21379" y="0"/>
                  </a:moveTo>
                  <a:cubicBezTo>
                    <a:pt x="19195" y="3600"/>
                    <a:pt x="17010" y="7200"/>
                    <a:pt x="15190" y="9900"/>
                  </a:cubicBezTo>
                  <a:cubicBezTo>
                    <a:pt x="13370" y="12600"/>
                    <a:pt x="11914" y="14400"/>
                    <a:pt x="10458" y="15637"/>
                  </a:cubicBezTo>
                  <a:cubicBezTo>
                    <a:pt x="9002" y="16875"/>
                    <a:pt x="7545" y="17550"/>
                    <a:pt x="6210" y="18000"/>
                  </a:cubicBezTo>
                  <a:cubicBezTo>
                    <a:pt x="4876" y="18450"/>
                    <a:pt x="3662" y="18675"/>
                    <a:pt x="2691" y="18337"/>
                  </a:cubicBezTo>
                  <a:cubicBezTo>
                    <a:pt x="1721" y="18000"/>
                    <a:pt x="992" y="17100"/>
                    <a:pt x="507" y="16087"/>
                  </a:cubicBezTo>
                  <a:cubicBezTo>
                    <a:pt x="22" y="15075"/>
                    <a:pt x="-221" y="13950"/>
                    <a:pt x="264" y="12825"/>
                  </a:cubicBezTo>
                  <a:cubicBezTo>
                    <a:pt x="750" y="11700"/>
                    <a:pt x="1963" y="10575"/>
                    <a:pt x="3783" y="9337"/>
                  </a:cubicBezTo>
                  <a:cubicBezTo>
                    <a:pt x="5604" y="8100"/>
                    <a:pt x="8031" y="6750"/>
                    <a:pt x="9608" y="5625"/>
                  </a:cubicBezTo>
                  <a:cubicBezTo>
                    <a:pt x="11186" y="4500"/>
                    <a:pt x="11914" y="3600"/>
                    <a:pt x="12399" y="3825"/>
                  </a:cubicBezTo>
                  <a:cubicBezTo>
                    <a:pt x="12885" y="4050"/>
                    <a:pt x="13127" y="5400"/>
                    <a:pt x="12521" y="8550"/>
                  </a:cubicBezTo>
                  <a:cubicBezTo>
                    <a:pt x="11914" y="11700"/>
                    <a:pt x="10458" y="16650"/>
                    <a:pt x="900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5" name="Line"/>
            <p:cNvSpPr/>
            <p:nvPr/>
          </p:nvSpPr>
          <p:spPr>
            <a:xfrm>
              <a:off x="9454526" y="4855677"/>
              <a:ext cx="849801" cy="54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1" fill="norm" stroke="1" extrusionOk="0">
                  <a:moveTo>
                    <a:pt x="0" y="10149"/>
                  </a:moveTo>
                  <a:cubicBezTo>
                    <a:pt x="1584" y="7169"/>
                    <a:pt x="3168" y="4190"/>
                    <a:pt x="4944" y="2328"/>
                  </a:cubicBezTo>
                  <a:cubicBezTo>
                    <a:pt x="6720" y="466"/>
                    <a:pt x="8688" y="-279"/>
                    <a:pt x="10632" y="93"/>
                  </a:cubicBezTo>
                  <a:cubicBezTo>
                    <a:pt x="12576" y="466"/>
                    <a:pt x="14496" y="1956"/>
                    <a:pt x="16320" y="5680"/>
                  </a:cubicBezTo>
                  <a:cubicBezTo>
                    <a:pt x="18144" y="9404"/>
                    <a:pt x="19872" y="15362"/>
                    <a:pt x="21600" y="213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6" name="Line"/>
            <p:cNvSpPr/>
            <p:nvPr/>
          </p:nvSpPr>
          <p:spPr>
            <a:xfrm>
              <a:off x="9650066" y="5176004"/>
              <a:ext cx="127385" cy="235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5" h="21535" fill="norm" stroke="1" extrusionOk="0">
                  <a:moveTo>
                    <a:pt x="20815" y="3629"/>
                  </a:moveTo>
                  <a:cubicBezTo>
                    <a:pt x="20198" y="2765"/>
                    <a:pt x="19581" y="1901"/>
                    <a:pt x="16958" y="1210"/>
                  </a:cubicBezTo>
                  <a:cubicBezTo>
                    <a:pt x="14335" y="518"/>
                    <a:pt x="9706" y="0"/>
                    <a:pt x="6621" y="0"/>
                  </a:cubicBezTo>
                  <a:cubicBezTo>
                    <a:pt x="3535" y="0"/>
                    <a:pt x="1992" y="518"/>
                    <a:pt x="912" y="1210"/>
                  </a:cubicBezTo>
                  <a:cubicBezTo>
                    <a:pt x="-168" y="1901"/>
                    <a:pt x="-785" y="2765"/>
                    <a:pt x="1992" y="4666"/>
                  </a:cubicBezTo>
                  <a:cubicBezTo>
                    <a:pt x="4769" y="6566"/>
                    <a:pt x="10941" y="9504"/>
                    <a:pt x="14489" y="11405"/>
                  </a:cubicBezTo>
                  <a:cubicBezTo>
                    <a:pt x="18038" y="13306"/>
                    <a:pt x="18964" y="14170"/>
                    <a:pt x="19581" y="15034"/>
                  </a:cubicBezTo>
                  <a:cubicBezTo>
                    <a:pt x="20198" y="15898"/>
                    <a:pt x="20506" y="16762"/>
                    <a:pt x="19272" y="17712"/>
                  </a:cubicBezTo>
                  <a:cubicBezTo>
                    <a:pt x="18038" y="18662"/>
                    <a:pt x="15261" y="19699"/>
                    <a:pt x="12792" y="20390"/>
                  </a:cubicBezTo>
                  <a:cubicBezTo>
                    <a:pt x="10324" y="21082"/>
                    <a:pt x="8164" y="21427"/>
                    <a:pt x="6004" y="21514"/>
                  </a:cubicBezTo>
                  <a:cubicBezTo>
                    <a:pt x="3844" y="21600"/>
                    <a:pt x="1684" y="21427"/>
                    <a:pt x="758" y="20909"/>
                  </a:cubicBezTo>
                  <a:cubicBezTo>
                    <a:pt x="-168" y="20390"/>
                    <a:pt x="141" y="19526"/>
                    <a:pt x="1375" y="18576"/>
                  </a:cubicBezTo>
                  <a:cubicBezTo>
                    <a:pt x="2609" y="17626"/>
                    <a:pt x="4769" y="16589"/>
                    <a:pt x="6929" y="155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7" name="Line"/>
            <p:cNvSpPr/>
            <p:nvPr/>
          </p:nvSpPr>
          <p:spPr>
            <a:xfrm>
              <a:off x="9805777" y="5201418"/>
              <a:ext cx="169961" cy="137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11" fill="norm" stroke="1" extrusionOk="0">
                  <a:moveTo>
                    <a:pt x="0" y="15132"/>
                  </a:moveTo>
                  <a:cubicBezTo>
                    <a:pt x="2160" y="13692"/>
                    <a:pt x="4320" y="12252"/>
                    <a:pt x="6600" y="10668"/>
                  </a:cubicBezTo>
                  <a:cubicBezTo>
                    <a:pt x="8880" y="9084"/>
                    <a:pt x="11280" y="7356"/>
                    <a:pt x="12960" y="5916"/>
                  </a:cubicBezTo>
                  <a:cubicBezTo>
                    <a:pt x="14640" y="4476"/>
                    <a:pt x="15600" y="3324"/>
                    <a:pt x="15600" y="2172"/>
                  </a:cubicBezTo>
                  <a:cubicBezTo>
                    <a:pt x="15600" y="1020"/>
                    <a:pt x="14640" y="-132"/>
                    <a:pt x="12480" y="12"/>
                  </a:cubicBezTo>
                  <a:cubicBezTo>
                    <a:pt x="10320" y="156"/>
                    <a:pt x="6960" y="1596"/>
                    <a:pt x="4440" y="3612"/>
                  </a:cubicBezTo>
                  <a:cubicBezTo>
                    <a:pt x="1920" y="5628"/>
                    <a:pt x="240" y="8220"/>
                    <a:pt x="720" y="11388"/>
                  </a:cubicBezTo>
                  <a:cubicBezTo>
                    <a:pt x="1200" y="14556"/>
                    <a:pt x="3840" y="18300"/>
                    <a:pt x="7680" y="19884"/>
                  </a:cubicBezTo>
                  <a:cubicBezTo>
                    <a:pt x="11520" y="21468"/>
                    <a:pt x="16560" y="20892"/>
                    <a:pt x="21600" y="203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8" name="Line"/>
            <p:cNvSpPr/>
            <p:nvPr/>
          </p:nvSpPr>
          <p:spPr>
            <a:xfrm>
              <a:off x="9765034" y="4962867"/>
              <a:ext cx="125724" cy="88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0659" fill="norm" stroke="1" extrusionOk="0">
                  <a:moveTo>
                    <a:pt x="5988" y="10079"/>
                  </a:moveTo>
                  <a:cubicBezTo>
                    <a:pt x="4699" y="11843"/>
                    <a:pt x="3409" y="13606"/>
                    <a:pt x="2281" y="15369"/>
                  </a:cubicBezTo>
                  <a:cubicBezTo>
                    <a:pt x="1153" y="17132"/>
                    <a:pt x="185" y="18896"/>
                    <a:pt x="24" y="18455"/>
                  </a:cubicBezTo>
                  <a:cubicBezTo>
                    <a:pt x="-137" y="18014"/>
                    <a:pt x="508" y="15369"/>
                    <a:pt x="1959" y="12063"/>
                  </a:cubicBezTo>
                  <a:cubicBezTo>
                    <a:pt x="3409" y="8757"/>
                    <a:pt x="5666" y="4790"/>
                    <a:pt x="7600" y="2365"/>
                  </a:cubicBezTo>
                  <a:cubicBezTo>
                    <a:pt x="9535" y="-59"/>
                    <a:pt x="11147" y="-941"/>
                    <a:pt x="12758" y="1263"/>
                  </a:cubicBezTo>
                  <a:cubicBezTo>
                    <a:pt x="14370" y="3467"/>
                    <a:pt x="15982" y="8757"/>
                    <a:pt x="17433" y="12504"/>
                  </a:cubicBezTo>
                  <a:cubicBezTo>
                    <a:pt x="18884" y="16251"/>
                    <a:pt x="20173" y="18455"/>
                    <a:pt x="21463" y="206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9" name="Line"/>
            <p:cNvSpPr/>
            <p:nvPr/>
          </p:nvSpPr>
          <p:spPr>
            <a:xfrm>
              <a:off x="10445960" y="4405101"/>
              <a:ext cx="164295" cy="487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5" fill="norm" stroke="1" extrusionOk="0">
                  <a:moveTo>
                    <a:pt x="0" y="769"/>
                  </a:moveTo>
                  <a:cubicBezTo>
                    <a:pt x="745" y="435"/>
                    <a:pt x="1490" y="102"/>
                    <a:pt x="2483" y="18"/>
                  </a:cubicBezTo>
                  <a:cubicBezTo>
                    <a:pt x="3476" y="-65"/>
                    <a:pt x="4717" y="102"/>
                    <a:pt x="6579" y="1186"/>
                  </a:cubicBezTo>
                  <a:cubicBezTo>
                    <a:pt x="8441" y="2270"/>
                    <a:pt x="10924" y="4272"/>
                    <a:pt x="13159" y="6815"/>
                  </a:cubicBezTo>
                  <a:cubicBezTo>
                    <a:pt x="15393" y="9359"/>
                    <a:pt x="17379" y="12445"/>
                    <a:pt x="18745" y="14988"/>
                  </a:cubicBezTo>
                  <a:cubicBezTo>
                    <a:pt x="20110" y="17532"/>
                    <a:pt x="20855" y="19533"/>
                    <a:pt x="21600" y="215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0" name="Line"/>
            <p:cNvSpPr/>
            <p:nvPr/>
          </p:nvSpPr>
          <p:spPr>
            <a:xfrm>
              <a:off x="10377975" y="4994714"/>
              <a:ext cx="232280" cy="317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493" y="3729"/>
                    <a:pt x="17385" y="7457"/>
                    <a:pt x="14488" y="10736"/>
                  </a:cubicBezTo>
                  <a:cubicBezTo>
                    <a:pt x="11590" y="14014"/>
                    <a:pt x="7902" y="16843"/>
                    <a:pt x="5356" y="18579"/>
                  </a:cubicBezTo>
                  <a:cubicBezTo>
                    <a:pt x="2810" y="20314"/>
                    <a:pt x="1405" y="2095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1" name="Line"/>
            <p:cNvSpPr/>
            <p:nvPr/>
          </p:nvSpPr>
          <p:spPr>
            <a:xfrm>
              <a:off x="378662" y="6022028"/>
              <a:ext cx="266271" cy="3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523" y="21600"/>
                    <a:pt x="7047" y="21600"/>
                    <a:pt x="10187" y="16200"/>
                  </a:cubicBezTo>
                  <a:cubicBezTo>
                    <a:pt x="13328" y="10800"/>
                    <a:pt x="16085" y="0"/>
                    <a:pt x="17923" y="0"/>
                  </a:cubicBezTo>
                  <a:cubicBezTo>
                    <a:pt x="19762" y="0"/>
                    <a:pt x="20681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2" name="Line"/>
            <p:cNvSpPr/>
            <p:nvPr/>
          </p:nvSpPr>
          <p:spPr>
            <a:xfrm>
              <a:off x="469307" y="6156107"/>
              <a:ext cx="215284" cy="16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4400"/>
                    <a:pt x="7200" y="7200"/>
                    <a:pt x="10800" y="3600"/>
                  </a:cubicBezTo>
                  <a:cubicBezTo>
                    <a:pt x="14400" y="0"/>
                    <a:pt x="180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3" name="Line"/>
            <p:cNvSpPr/>
            <p:nvPr/>
          </p:nvSpPr>
          <p:spPr>
            <a:xfrm>
              <a:off x="2033382" y="3782757"/>
              <a:ext cx="1707704" cy="1564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9" h="21534" fill="norm" stroke="1" extrusionOk="0">
                  <a:moveTo>
                    <a:pt x="18734" y="5141"/>
                  </a:moveTo>
                  <a:cubicBezTo>
                    <a:pt x="18877" y="4933"/>
                    <a:pt x="19020" y="4725"/>
                    <a:pt x="19092" y="4452"/>
                  </a:cubicBezTo>
                  <a:cubicBezTo>
                    <a:pt x="19163" y="4179"/>
                    <a:pt x="19163" y="3841"/>
                    <a:pt x="19044" y="3477"/>
                  </a:cubicBezTo>
                  <a:cubicBezTo>
                    <a:pt x="18925" y="3113"/>
                    <a:pt x="18686" y="2723"/>
                    <a:pt x="18317" y="2372"/>
                  </a:cubicBezTo>
                  <a:cubicBezTo>
                    <a:pt x="17947" y="2021"/>
                    <a:pt x="17446" y="1710"/>
                    <a:pt x="16910" y="1424"/>
                  </a:cubicBezTo>
                  <a:cubicBezTo>
                    <a:pt x="16374" y="1138"/>
                    <a:pt x="15801" y="878"/>
                    <a:pt x="15062" y="657"/>
                  </a:cubicBezTo>
                  <a:cubicBezTo>
                    <a:pt x="14323" y="436"/>
                    <a:pt x="13417" y="254"/>
                    <a:pt x="12511" y="137"/>
                  </a:cubicBezTo>
                  <a:cubicBezTo>
                    <a:pt x="11605" y="20"/>
                    <a:pt x="10699" y="-32"/>
                    <a:pt x="9877" y="20"/>
                  </a:cubicBezTo>
                  <a:cubicBezTo>
                    <a:pt x="9054" y="72"/>
                    <a:pt x="8315" y="228"/>
                    <a:pt x="7564" y="475"/>
                  </a:cubicBezTo>
                  <a:cubicBezTo>
                    <a:pt x="6813" y="722"/>
                    <a:pt x="6050" y="1060"/>
                    <a:pt x="5371" y="1437"/>
                  </a:cubicBezTo>
                  <a:cubicBezTo>
                    <a:pt x="4692" y="1813"/>
                    <a:pt x="4096" y="2229"/>
                    <a:pt x="3583" y="2723"/>
                  </a:cubicBezTo>
                  <a:cubicBezTo>
                    <a:pt x="3070" y="3217"/>
                    <a:pt x="2641" y="3789"/>
                    <a:pt x="2224" y="4530"/>
                  </a:cubicBezTo>
                  <a:cubicBezTo>
                    <a:pt x="1807" y="5271"/>
                    <a:pt x="1401" y="6180"/>
                    <a:pt x="1068" y="7051"/>
                  </a:cubicBezTo>
                  <a:cubicBezTo>
                    <a:pt x="734" y="7922"/>
                    <a:pt x="472" y="8754"/>
                    <a:pt x="281" y="9598"/>
                  </a:cubicBezTo>
                  <a:cubicBezTo>
                    <a:pt x="90" y="10443"/>
                    <a:pt x="-29" y="11301"/>
                    <a:pt x="7" y="12133"/>
                  </a:cubicBezTo>
                  <a:cubicBezTo>
                    <a:pt x="43" y="12964"/>
                    <a:pt x="233" y="13770"/>
                    <a:pt x="531" y="14537"/>
                  </a:cubicBezTo>
                  <a:cubicBezTo>
                    <a:pt x="829" y="15304"/>
                    <a:pt x="1235" y="16032"/>
                    <a:pt x="1723" y="16668"/>
                  </a:cubicBezTo>
                  <a:cubicBezTo>
                    <a:pt x="2212" y="17305"/>
                    <a:pt x="2784" y="17851"/>
                    <a:pt x="3428" y="18345"/>
                  </a:cubicBezTo>
                  <a:cubicBezTo>
                    <a:pt x="4072" y="18839"/>
                    <a:pt x="4787" y="19281"/>
                    <a:pt x="5586" y="19684"/>
                  </a:cubicBezTo>
                  <a:cubicBezTo>
                    <a:pt x="6384" y="20086"/>
                    <a:pt x="7266" y="20450"/>
                    <a:pt x="8125" y="20749"/>
                  </a:cubicBezTo>
                  <a:cubicBezTo>
                    <a:pt x="8983" y="21048"/>
                    <a:pt x="9817" y="21282"/>
                    <a:pt x="10652" y="21412"/>
                  </a:cubicBezTo>
                  <a:cubicBezTo>
                    <a:pt x="11486" y="21542"/>
                    <a:pt x="12321" y="21568"/>
                    <a:pt x="13107" y="21490"/>
                  </a:cubicBezTo>
                  <a:cubicBezTo>
                    <a:pt x="13894" y="21412"/>
                    <a:pt x="14633" y="21230"/>
                    <a:pt x="15348" y="20983"/>
                  </a:cubicBezTo>
                  <a:cubicBezTo>
                    <a:pt x="16064" y="20736"/>
                    <a:pt x="16755" y="20424"/>
                    <a:pt x="17363" y="20008"/>
                  </a:cubicBezTo>
                  <a:cubicBezTo>
                    <a:pt x="17971" y="19593"/>
                    <a:pt x="18495" y="19073"/>
                    <a:pt x="18984" y="18332"/>
                  </a:cubicBezTo>
                  <a:cubicBezTo>
                    <a:pt x="19473" y="17591"/>
                    <a:pt x="19926" y="16629"/>
                    <a:pt x="20296" y="15720"/>
                  </a:cubicBezTo>
                  <a:cubicBezTo>
                    <a:pt x="20665" y="14810"/>
                    <a:pt x="20951" y="13952"/>
                    <a:pt x="21178" y="13094"/>
                  </a:cubicBezTo>
                  <a:cubicBezTo>
                    <a:pt x="21404" y="12237"/>
                    <a:pt x="21571" y="11379"/>
                    <a:pt x="21559" y="10521"/>
                  </a:cubicBezTo>
                  <a:cubicBezTo>
                    <a:pt x="21547" y="9663"/>
                    <a:pt x="21356" y="8806"/>
                    <a:pt x="21094" y="7961"/>
                  </a:cubicBezTo>
                  <a:cubicBezTo>
                    <a:pt x="20832" y="7116"/>
                    <a:pt x="20498" y="6284"/>
                    <a:pt x="20117" y="5504"/>
                  </a:cubicBezTo>
                  <a:cubicBezTo>
                    <a:pt x="19735" y="4725"/>
                    <a:pt x="19306" y="3997"/>
                    <a:pt x="18913" y="3555"/>
                  </a:cubicBezTo>
                  <a:cubicBezTo>
                    <a:pt x="18519" y="3113"/>
                    <a:pt x="18162" y="2957"/>
                    <a:pt x="17876" y="2957"/>
                  </a:cubicBezTo>
                  <a:cubicBezTo>
                    <a:pt x="17590" y="2957"/>
                    <a:pt x="17375" y="3113"/>
                    <a:pt x="17160" y="32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4" name="Line"/>
            <p:cNvSpPr/>
            <p:nvPr/>
          </p:nvSpPr>
          <p:spPr>
            <a:xfrm>
              <a:off x="7347410" y="3752117"/>
              <a:ext cx="1297702" cy="1614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2" h="21548" fill="norm" stroke="1" extrusionOk="0">
                  <a:moveTo>
                    <a:pt x="19433" y="4789"/>
                  </a:moveTo>
                  <a:cubicBezTo>
                    <a:pt x="19152" y="4108"/>
                    <a:pt x="18870" y="3428"/>
                    <a:pt x="18479" y="2798"/>
                  </a:cubicBezTo>
                  <a:cubicBezTo>
                    <a:pt x="18087" y="2168"/>
                    <a:pt x="17586" y="1588"/>
                    <a:pt x="16976" y="1147"/>
                  </a:cubicBezTo>
                  <a:cubicBezTo>
                    <a:pt x="16365" y="706"/>
                    <a:pt x="15645" y="403"/>
                    <a:pt x="14800" y="227"/>
                  </a:cubicBezTo>
                  <a:cubicBezTo>
                    <a:pt x="13955" y="50"/>
                    <a:pt x="12985" y="0"/>
                    <a:pt x="11952" y="0"/>
                  </a:cubicBezTo>
                  <a:cubicBezTo>
                    <a:pt x="10919" y="0"/>
                    <a:pt x="9823" y="50"/>
                    <a:pt x="8837" y="214"/>
                  </a:cubicBezTo>
                  <a:cubicBezTo>
                    <a:pt x="7851" y="378"/>
                    <a:pt x="6974" y="655"/>
                    <a:pt x="6098" y="1084"/>
                  </a:cubicBezTo>
                  <a:cubicBezTo>
                    <a:pt x="5221" y="1512"/>
                    <a:pt x="4345" y="2092"/>
                    <a:pt x="3609" y="2785"/>
                  </a:cubicBezTo>
                  <a:cubicBezTo>
                    <a:pt x="2873" y="3478"/>
                    <a:pt x="2279" y="4285"/>
                    <a:pt x="1778" y="5142"/>
                  </a:cubicBezTo>
                  <a:cubicBezTo>
                    <a:pt x="1277" y="5999"/>
                    <a:pt x="870" y="6906"/>
                    <a:pt x="572" y="7763"/>
                  </a:cubicBezTo>
                  <a:cubicBezTo>
                    <a:pt x="275" y="8620"/>
                    <a:pt x="87" y="9426"/>
                    <a:pt x="25" y="10258"/>
                  </a:cubicBezTo>
                  <a:cubicBezTo>
                    <a:pt x="-38" y="11090"/>
                    <a:pt x="25" y="11947"/>
                    <a:pt x="134" y="12816"/>
                  </a:cubicBezTo>
                  <a:cubicBezTo>
                    <a:pt x="244" y="13686"/>
                    <a:pt x="400" y="14568"/>
                    <a:pt x="635" y="15400"/>
                  </a:cubicBezTo>
                  <a:cubicBezTo>
                    <a:pt x="870" y="16232"/>
                    <a:pt x="1183" y="17013"/>
                    <a:pt x="1637" y="17668"/>
                  </a:cubicBezTo>
                  <a:cubicBezTo>
                    <a:pt x="2091" y="18323"/>
                    <a:pt x="2685" y="18853"/>
                    <a:pt x="3421" y="19369"/>
                  </a:cubicBezTo>
                  <a:cubicBezTo>
                    <a:pt x="4157" y="19886"/>
                    <a:pt x="5033" y="20390"/>
                    <a:pt x="5972" y="20768"/>
                  </a:cubicBezTo>
                  <a:cubicBezTo>
                    <a:pt x="6912" y="21146"/>
                    <a:pt x="7913" y="21398"/>
                    <a:pt x="8899" y="21499"/>
                  </a:cubicBezTo>
                  <a:cubicBezTo>
                    <a:pt x="9885" y="21600"/>
                    <a:pt x="10856" y="21550"/>
                    <a:pt x="11842" y="21298"/>
                  </a:cubicBezTo>
                  <a:cubicBezTo>
                    <a:pt x="12828" y="21046"/>
                    <a:pt x="13830" y="20592"/>
                    <a:pt x="14800" y="19987"/>
                  </a:cubicBezTo>
                  <a:cubicBezTo>
                    <a:pt x="15771" y="19382"/>
                    <a:pt x="16710" y="18626"/>
                    <a:pt x="17492" y="17870"/>
                  </a:cubicBezTo>
                  <a:cubicBezTo>
                    <a:pt x="18275" y="17114"/>
                    <a:pt x="18901" y="16358"/>
                    <a:pt x="19433" y="15601"/>
                  </a:cubicBezTo>
                  <a:cubicBezTo>
                    <a:pt x="19965" y="14845"/>
                    <a:pt x="20404" y="14089"/>
                    <a:pt x="20732" y="13358"/>
                  </a:cubicBezTo>
                  <a:cubicBezTo>
                    <a:pt x="21061" y="12627"/>
                    <a:pt x="21280" y="11922"/>
                    <a:pt x="21405" y="11039"/>
                  </a:cubicBezTo>
                  <a:cubicBezTo>
                    <a:pt x="21531" y="10157"/>
                    <a:pt x="21562" y="9099"/>
                    <a:pt x="21405" y="8179"/>
                  </a:cubicBezTo>
                  <a:cubicBezTo>
                    <a:pt x="21249" y="7259"/>
                    <a:pt x="20905" y="6477"/>
                    <a:pt x="20372" y="5784"/>
                  </a:cubicBezTo>
                  <a:cubicBezTo>
                    <a:pt x="19840" y="5091"/>
                    <a:pt x="19120" y="4486"/>
                    <a:pt x="18259" y="4020"/>
                  </a:cubicBezTo>
                  <a:cubicBezTo>
                    <a:pt x="17399" y="3554"/>
                    <a:pt x="16397" y="3226"/>
                    <a:pt x="15583" y="3100"/>
                  </a:cubicBezTo>
                  <a:cubicBezTo>
                    <a:pt x="14769" y="2974"/>
                    <a:pt x="14143" y="3050"/>
                    <a:pt x="13517" y="31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5" name="Line"/>
            <p:cNvSpPr/>
            <p:nvPr/>
          </p:nvSpPr>
          <p:spPr>
            <a:xfrm>
              <a:off x="1303858" y="5713725"/>
              <a:ext cx="340647" cy="418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8" h="21270" fill="norm" stroke="1" extrusionOk="0">
                  <a:moveTo>
                    <a:pt x="11389" y="4921"/>
                  </a:moveTo>
                  <a:cubicBezTo>
                    <a:pt x="12318" y="3865"/>
                    <a:pt x="13247" y="2809"/>
                    <a:pt x="13712" y="2041"/>
                  </a:cubicBezTo>
                  <a:cubicBezTo>
                    <a:pt x="14176" y="1273"/>
                    <a:pt x="14176" y="793"/>
                    <a:pt x="13886" y="457"/>
                  </a:cubicBezTo>
                  <a:cubicBezTo>
                    <a:pt x="13595" y="121"/>
                    <a:pt x="13015" y="-71"/>
                    <a:pt x="11679" y="25"/>
                  </a:cubicBezTo>
                  <a:cubicBezTo>
                    <a:pt x="10344" y="121"/>
                    <a:pt x="8254" y="505"/>
                    <a:pt x="6105" y="1897"/>
                  </a:cubicBezTo>
                  <a:cubicBezTo>
                    <a:pt x="3957" y="3289"/>
                    <a:pt x="1750" y="5689"/>
                    <a:pt x="705" y="8377"/>
                  </a:cubicBezTo>
                  <a:cubicBezTo>
                    <a:pt x="-340" y="11065"/>
                    <a:pt x="-224" y="14041"/>
                    <a:pt x="1054" y="16297"/>
                  </a:cubicBezTo>
                  <a:cubicBezTo>
                    <a:pt x="2331" y="18553"/>
                    <a:pt x="4770" y="20089"/>
                    <a:pt x="7383" y="20809"/>
                  </a:cubicBezTo>
                  <a:cubicBezTo>
                    <a:pt x="9995" y="21529"/>
                    <a:pt x="12783" y="21433"/>
                    <a:pt x="15163" y="20329"/>
                  </a:cubicBezTo>
                  <a:cubicBezTo>
                    <a:pt x="17544" y="19225"/>
                    <a:pt x="19518" y="17113"/>
                    <a:pt x="20389" y="14809"/>
                  </a:cubicBezTo>
                  <a:cubicBezTo>
                    <a:pt x="21260" y="12505"/>
                    <a:pt x="21028" y="10009"/>
                    <a:pt x="20273" y="8233"/>
                  </a:cubicBezTo>
                  <a:cubicBezTo>
                    <a:pt x="19518" y="6457"/>
                    <a:pt x="18241" y="5401"/>
                    <a:pt x="16557" y="4921"/>
                  </a:cubicBezTo>
                  <a:cubicBezTo>
                    <a:pt x="14873" y="4441"/>
                    <a:pt x="12783" y="4537"/>
                    <a:pt x="11505" y="4825"/>
                  </a:cubicBezTo>
                  <a:cubicBezTo>
                    <a:pt x="10228" y="5113"/>
                    <a:pt x="9763" y="5593"/>
                    <a:pt x="9705" y="6025"/>
                  </a:cubicBezTo>
                  <a:cubicBezTo>
                    <a:pt x="9647" y="6457"/>
                    <a:pt x="9995" y="6841"/>
                    <a:pt x="10344" y="72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6" name="Line"/>
            <p:cNvSpPr/>
            <p:nvPr/>
          </p:nvSpPr>
          <p:spPr>
            <a:xfrm>
              <a:off x="1472071" y="5515925"/>
              <a:ext cx="56654" cy="793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80" y="463"/>
                    <a:pt x="12960" y="926"/>
                    <a:pt x="10080" y="1980"/>
                  </a:cubicBezTo>
                  <a:cubicBezTo>
                    <a:pt x="7200" y="3034"/>
                    <a:pt x="5760" y="4680"/>
                    <a:pt x="5760" y="6454"/>
                  </a:cubicBezTo>
                  <a:cubicBezTo>
                    <a:pt x="5760" y="8229"/>
                    <a:pt x="7200" y="10131"/>
                    <a:pt x="8640" y="11906"/>
                  </a:cubicBezTo>
                  <a:cubicBezTo>
                    <a:pt x="10080" y="13680"/>
                    <a:pt x="11520" y="15326"/>
                    <a:pt x="10080" y="16920"/>
                  </a:cubicBezTo>
                  <a:cubicBezTo>
                    <a:pt x="8640" y="18514"/>
                    <a:pt x="4320" y="2005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7" name="Line"/>
            <p:cNvSpPr/>
            <p:nvPr/>
          </p:nvSpPr>
          <p:spPr>
            <a:xfrm>
              <a:off x="1273784" y="5544251"/>
              <a:ext cx="538208" cy="23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380" fill="norm" stroke="1" extrusionOk="0">
                  <a:moveTo>
                    <a:pt x="0" y="14954"/>
                  </a:moveTo>
                  <a:cubicBezTo>
                    <a:pt x="2122" y="18277"/>
                    <a:pt x="4244" y="21600"/>
                    <a:pt x="6707" y="19939"/>
                  </a:cubicBezTo>
                  <a:cubicBezTo>
                    <a:pt x="9171" y="18277"/>
                    <a:pt x="11975" y="11631"/>
                    <a:pt x="14514" y="7477"/>
                  </a:cubicBezTo>
                  <a:cubicBezTo>
                    <a:pt x="17053" y="3323"/>
                    <a:pt x="19326" y="166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8" name="Line"/>
            <p:cNvSpPr/>
            <p:nvPr/>
          </p:nvSpPr>
          <p:spPr>
            <a:xfrm>
              <a:off x="1194470" y="6331732"/>
              <a:ext cx="441897" cy="339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31" y="16800"/>
                    <a:pt x="6462" y="12000"/>
                    <a:pt x="9738" y="9000"/>
                  </a:cubicBezTo>
                  <a:cubicBezTo>
                    <a:pt x="13015" y="6000"/>
                    <a:pt x="16338" y="4800"/>
                    <a:pt x="18323" y="3600"/>
                  </a:cubicBezTo>
                  <a:cubicBezTo>
                    <a:pt x="20308" y="2400"/>
                    <a:pt x="20954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9" name="Line"/>
            <p:cNvSpPr/>
            <p:nvPr/>
          </p:nvSpPr>
          <p:spPr>
            <a:xfrm>
              <a:off x="1922715" y="5491682"/>
              <a:ext cx="427484" cy="834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449" fill="norm" stroke="1" extrusionOk="0">
                  <a:moveTo>
                    <a:pt x="19171" y="2080"/>
                  </a:moveTo>
                  <a:cubicBezTo>
                    <a:pt x="19077" y="1594"/>
                    <a:pt x="18982" y="1109"/>
                    <a:pt x="18887" y="745"/>
                  </a:cubicBezTo>
                  <a:cubicBezTo>
                    <a:pt x="18792" y="381"/>
                    <a:pt x="18698" y="138"/>
                    <a:pt x="18413" y="41"/>
                  </a:cubicBezTo>
                  <a:cubicBezTo>
                    <a:pt x="18129" y="-56"/>
                    <a:pt x="17656" y="-7"/>
                    <a:pt x="16471" y="502"/>
                  </a:cubicBezTo>
                  <a:cubicBezTo>
                    <a:pt x="15287" y="1012"/>
                    <a:pt x="13392" y="1983"/>
                    <a:pt x="11640" y="3148"/>
                  </a:cubicBezTo>
                  <a:cubicBezTo>
                    <a:pt x="9887" y="4313"/>
                    <a:pt x="8277" y="5672"/>
                    <a:pt x="6713" y="7176"/>
                  </a:cubicBezTo>
                  <a:cubicBezTo>
                    <a:pt x="5150" y="8681"/>
                    <a:pt x="3634" y="10331"/>
                    <a:pt x="2403" y="11860"/>
                  </a:cubicBezTo>
                  <a:cubicBezTo>
                    <a:pt x="1171" y="13389"/>
                    <a:pt x="224" y="14797"/>
                    <a:pt x="34" y="16180"/>
                  </a:cubicBezTo>
                  <a:cubicBezTo>
                    <a:pt x="-155" y="17564"/>
                    <a:pt x="413" y="18923"/>
                    <a:pt x="2119" y="19845"/>
                  </a:cubicBezTo>
                  <a:cubicBezTo>
                    <a:pt x="3824" y="20767"/>
                    <a:pt x="6666" y="21253"/>
                    <a:pt x="10077" y="21398"/>
                  </a:cubicBezTo>
                  <a:cubicBezTo>
                    <a:pt x="13487" y="21544"/>
                    <a:pt x="17466" y="21350"/>
                    <a:pt x="21445" y="211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0" name="Line"/>
            <p:cNvSpPr/>
            <p:nvPr/>
          </p:nvSpPr>
          <p:spPr>
            <a:xfrm>
              <a:off x="2454294" y="5586855"/>
              <a:ext cx="224494" cy="292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8" h="21147" fill="norm" stroke="1" extrusionOk="0">
                  <a:moveTo>
                    <a:pt x="15458" y="5119"/>
                  </a:moveTo>
                  <a:cubicBezTo>
                    <a:pt x="15278" y="4025"/>
                    <a:pt x="15098" y="2931"/>
                    <a:pt x="14558" y="2384"/>
                  </a:cubicBezTo>
                  <a:cubicBezTo>
                    <a:pt x="14018" y="1838"/>
                    <a:pt x="13118" y="1838"/>
                    <a:pt x="11048" y="2590"/>
                  </a:cubicBezTo>
                  <a:cubicBezTo>
                    <a:pt x="8978" y="3341"/>
                    <a:pt x="5738" y="4845"/>
                    <a:pt x="3578" y="6828"/>
                  </a:cubicBezTo>
                  <a:cubicBezTo>
                    <a:pt x="1418" y="8810"/>
                    <a:pt x="338" y="11271"/>
                    <a:pt x="68" y="13253"/>
                  </a:cubicBezTo>
                  <a:cubicBezTo>
                    <a:pt x="-202" y="15235"/>
                    <a:pt x="338" y="16739"/>
                    <a:pt x="1598" y="17969"/>
                  </a:cubicBezTo>
                  <a:cubicBezTo>
                    <a:pt x="2858" y="19200"/>
                    <a:pt x="4838" y="20157"/>
                    <a:pt x="6458" y="20703"/>
                  </a:cubicBezTo>
                  <a:cubicBezTo>
                    <a:pt x="8078" y="21250"/>
                    <a:pt x="9338" y="21387"/>
                    <a:pt x="11138" y="20567"/>
                  </a:cubicBezTo>
                  <a:cubicBezTo>
                    <a:pt x="12938" y="19746"/>
                    <a:pt x="15278" y="17969"/>
                    <a:pt x="16988" y="15235"/>
                  </a:cubicBezTo>
                  <a:cubicBezTo>
                    <a:pt x="18698" y="12501"/>
                    <a:pt x="19778" y="8810"/>
                    <a:pt x="19778" y="6076"/>
                  </a:cubicBezTo>
                  <a:cubicBezTo>
                    <a:pt x="19778" y="3341"/>
                    <a:pt x="18698" y="1564"/>
                    <a:pt x="17078" y="676"/>
                  </a:cubicBezTo>
                  <a:cubicBezTo>
                    <a:pt x="15458" y="-213"/>
                    <a:pt x="13298" y="-213"/>
                    <a:pt x="11138" y="607"/>
                  </a:cubicBezTo>
                  <a:cubicBezTo>
                    <a:pt x="8978" y="1428"/>
                    <a:pt x="6818" y="3068"/>
                    <a:pt x="5558" y="4640"/>
                  </a:cubicBezTo>
                  <a:cubicBezTo>
                    <a:pt x="4298" y="6212"/>
                    <a:pt x="3938" y="7716"/>
                    <a:pt x="3938" y="8810"/>
                  </a:cubicBezTo>
                  <a:cubicBezTo>
                    <a:pt x="3938" y="9903"/>
                    <a:pt x="4298" y="10587"/>
                    <a:pt x="6098" y="11134"/>
                  </a:cubicBezTo>
                  <a:cubicBezTo>
                    <a:pt x="7898" y="11681"/>
                    <a:pt x="11138" y="12091"/>
                    <a:pt x="13928" y="12159"/>
                  </a:cubicBezTo>
                  <a:cubicBezTo>
                    <a:pt x="16718" y="12228"/>
                    <a:pt x="19058" y="11954"/>
                    <a:pt x="21398" y="116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1" name="Line"/>
            <p:cNvSpPr/>
            <p:nvPr/>
          </p:nvSpPr>
          <p:spPr>
            <a:xfrm>
              <a:off x="2688003" y="5755159"/>
              <a:ext cx="109757" cy="192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8" h="21359" fill="norm" stroke="1" extrusionOk="0">
                  <a:moveTo>
                    <a:pt x="2607" y="8036"/>
                  </a:moveTo>
                  <a:cubicBezTo>
                    <a:pt x="2607" y="11810"/>
                    <a:pt x="2607" y="15585"/>
                    <a:pt x="2241" y="17997"/>
                  </a:cubicBezTo>
                  <a:cubicBezTo>
                    <a:pt x="1875" y="20408"/>
                    <a:pt x="1142" y="21457"/>
                    <a:pt x="593" y="21352"/>
                  </a:cubicBezTo>
                  <a:cubicBezTo>
                    <a:pt x="44" y="21247"/>
                    <a:pt x="-322" y="19989"/>
                    <a:pt x="410" y="16843"/>
                  </a:cubicBezTo>
                  <a:cubicBezTo>
                    <a:pt x="1142" y="13698"/>
                    <a:pt x="2973" y="8665"/>
                    <a:pt x="4803" y="5519"/>
                  </a:cubicBezTo>
                  <a:cubicBezTo>
                    <a:pt x="6634" y="2373"/>
                    <a:pt x="8464" y="1115"/>
                    <a:pt x="10295" y="486"/>
                  </a:cubicBezTo>
                  <a:cubicBezTo>
                    <a:pt x="12125" y="-143"/>
                    <a:pt x="13956" y="-143"/>
                    <a:pt x="15054" y="381"/>
                  </a:cubicBezTo>
                  <a:cubicBezTo>
                    <a:pt x="16153" y="906"/>
                    <a:pt x="16519" y="1954"/>
                    <a:pt x="15786" y="3422"/>
                  </a:cubicBezTo>
                  <a:cubicBezTo>
                    <a:pt x="15054" y="4890"/>
                    <a:pt x="13224" y="6777"/>
                    <a:pt x="11393" y="7931"/>
                  </a:cubicBezTo>
                  <a:cubicBezTo>
                    <a:pt x="9563" y="9084"/>
                    <a:pt x="7732" y="9504"/>
                    <a:pt x="5902" y="9713"/>
                  </a:cubicBezTo>
                  <a:cubicBezTo>
                    <a:pt x="4071" y="9923"/>
                    <a:pt x="2241" y="9923"/>
                    <a:pt x="2241" y="10238"/>
                  </a:cubicBezTo>
                  <a:cubicBezTo>
                    <a:pt x="2241" y="10552"/>
                    <a:pt x="4071" y="11181"/>
                    <a:pt x="7549" y="13069"/>
                  </a:cubicBezTo>
                  <a:cubicBezTo>
                    <a:pt x="11027" y="14956"/>
                    <a:pt x="16153" y="18102"/>
                    <a:pt x="21278" y="212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2" name="Line"/>
            <p:cNvSpPr/>
            <p:nvPr/>
          </p:nvSpPr>
          <p:spPr>
            <a:xfrm>
              <a:off x="2922396" y="5804857"/>
              <a:ext cx="141635" cy="16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44" y="14400"/>
                    <a:pt x="7488" y="7200"/>
                    <a:pt x="11088" y="3600"/>
                  </a:cubicBezTo>
                  <a:cubicBezTo>
                    <a:pt x="14688" y="0"/>
                    <a:pt x="18144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3" name="Line"/>
            <p:cNvSpPr/>
            <p:nvPr/>
          </p:nvSpPr>
          <p:spPr>
            <a:xfrm>
              <a:off x="3178264" y="5638389"/>
              <a:ext cx="203178" cy="297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7" h="21283" fill="norm" stroke="1" extrusionOk="0">
                  <a:moveTo>
                    <a:pt x="14041" y="7040"/>
                  </a:moveTo>
                  <a:cubicBezTo>
                    <a:pt x="14238" y="6365"/>
                    <a:pt x="14434" y="5690"/>
                    <a:pt x="14630" y="4880"/>
                  </a:cubicBezTo>
                  <a:cubicBezTo>
                    <a:pt x="14827" y="4070"/>
                    <a:pt x="15023" y="3125"/>
                    <a:pt x="14630" y="2652"/>
                  </a:cubicBezTo>
                  <a:cubicBezTo>
                    <a:pt x="14238" y="2180"/>
                    <a:pt x="13256" y="2180"/>
                    <a:pt x="11783" y="2922"/>
                  </a:cubicBezTo>
                  <a:cubicBezTo>
                    <a:pt x="10310" y="3665"/>
                    <a:pt x="8347" y="5150"/>
                    <a:pt x="6285" y="7445"/>
                  </a:cubicBezTo>
                  <a:cubicBezTo>
                    <a:pt x="4223" y="9740"/>
                    <a:pt x="2063" y="12845"/>
                    <a:pt x="983" y="14938"/>
                  </a:cubicBezTo>
                  <a:cubicBezTo>
                    <a:pt x="-97" y="17030"/>
                    <a:pt x="-97" y="18110"/>
                    <a:pt x="99" y="18988"/>
                  </a:cubicBezTo>
                  <a:cubicBezTo>
                    <a:pt x="296" y="19865"/>
                    <a:pt x="688" y="20540"/>
                    <a:pt x="1376" y="20945"/>
                  </a:cubicBezTo>
                  <a:cubicBezTo>
                    <a:pt x="2063" y="21350"/>
                    <a:pt x="3045" y="21485"/>
                    <a:pt x="5205" y="20810"/>
                  </a:cubicBezTo>
                  <a:cubicBezTo>
                    <a:pt x="7365" y="20135"/>
                    <a:pt x="10703" y="18650"/>
                    <a:pt x="13648" y="16423"/>
                  </a:cubicBezTo>
                  <a:cubicBezTo>
                    <a:pt x="16594" y="14195"/>
                    <a:pt x="19147" y="11225"/>
                    <a:pt x="20325" y="8660"/>
                  </a:cubicBezTo>
                  <a:cubicBezTo>
                    <a:pt x="21503" y="6095"/>
                    <a:pt x="21307" y="3935"/>
                    <a:pt x="20227" y="2450"/>
                  </a:cubicBezTo>
                  <a:cubicBezTo>
                    <a:pt x="19147" y="965"/>
                    <a:pt x="17183" y="155"/>
                    <a:pt x="14925" y="20"/>
                  </a:cubicBezTo>
                  <a:cubicBezTo>
                    <a:pt x="12667" y="-115"/>
                    <a:pt x="10114" y="425"/>
                    <a:pt x="8150" y="1572"/>
                  </a:cubicBezTo>
                  <a:cubicBezTo>
                    <a:pt x="6187" y="2720"/>
                    <a:pt x="4812" y="4475"/>
                    <a:pt x="4223" y="5690"/>
                  </a:cubicBezTo>
                  <a:cubicBezTo>
                    <a:pt x="3634" y="6905"/>
                    <a:pt x="3830" y="7580"/>
                    <a:pt x="6678" y="8592"/>
                  </a:cubicBezTo>
                  <a:cubicBezTo>
                    <a:pt x="9525" y="9605"/>
                    <a:pt x="15023" y="10955"/>
                    <a:pt x="20521" y="123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4" name="Line"/>
            <p:cNvSpPr/>
            <p:nvPr/>
          </p:nvSpPr>
          <p:spPr>
            <a:xfrm>
              <a:off x="3364292" y="5884171"/>
              <a:ext cx="113308" cy="79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40" y="4114"/>
                    <a:pt x="6480" y="8229"/>
                    <a:pt x="10080" y="11829"/>
                  </a:cubicBezTo>
                  <a:cubicBezTo>
                    <a:pt x="13680" y="15429"/>
                    <a:pt x="17640" y="1851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5" name="Line"/>
            <p:cNvSpPr/>
            <p:nvPr/>
          </p:nvSpPr>
          <p:spPr>
            <a:xfrm>
              <a:off x="3348137" y="5895502"/>
              <a:ext cx="112467" cy="106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431" fill="norm" stroke="1" extrusionOk="0">
                  <a:moveTo>
                    <a:pt x="21440" y="0"/>
                  </a:moveTo>
                  <a:cubicBezTo>
                    <a:pt x="17840" y="4926"/>
                    <a:pt x="14240" y="9853"/>
                    <a:pt x="11720" y="13074"/>
                  </a:cubicBezTo>
                  <a:cubicBezTo>
                    <a:pt x="9200" y="16295"/>
                    <a:pt x="7760" y="17811"/>
                    <a:pt x="6320" y="19137"/>
                  </a:cubicBezTo>
                  <a:cubicBezTo>
                    <a:pt x="4880" y="20463"/>
                    <a:pt x="3440" y="21600"/>
                    <a:pt x="2180" y="21411"/>
                  </a:cubicBezTo>
                  <a:cubicBezTo>
                    <a:pt x="920" y="21221"/>
                    <a:pt x="-160" y="19705"/>
                    <a:pt x="20" y="18000"/>
                  </a:cubicBezTo>
                  <a:cubicBezTo>
                    <a:pt x="200" y="16295"/>
                    <a:pt x="1640" y="14400"/>
                    <a:pt x="4520" y="12316"/>
                  </a:cubicBezTo>
                  <a:cubicBezTo>
                    <a:pt x="7400" y="10232"/>
                    <a:pt x="11720" y="7958"/>
                    <a:pt x="16040" y="56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6" name="Line"/>
            <p:cNvSpPr/>
            <p:nvPr/>
          </p:nvSpPr>
          <p:spPr>
            <a:xfrm>
              <a:off x="3420946" y="5850179"/>
              <a:ext cx="11332" cy="158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7" name="Line"/>
            <p:cNvSpPr/>
            <p:nvPr/>
          </p:nvSpPr>
          <p:spPr>
            <a:xfrm>
              <a:off x="2712779" y="6122115"/>
              <a:ext cx="702502" cy="39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50" fill="norm" stroke="1" extrusionOk="0">
                  <a:moveTo>
                    <a:pt x="0" y="17673"/>
                  </a:moveTo>
                  <a:cubicBezTo>
                    <a:pt x="1974" y="19636"/>
                    <a:pt x="3948" y="21600"/>
                    <a:pt x="6155" y="19636"/>
                  </a:cubicBezTo>
                  <a:cubicBezTo>
                    <a:pt x="8361" y="17673"/>
                    <a:pt x="10800" y="11782"/>
                    <a:pt x="12861" y="7855"/>
                  </a:cubicBezTo>
                  <a:cubicBezTo>
                    <a:pt x="14923" y="3927"/>
                    <a:pt x="16606" y="1964"/>
                    <a:pt x="18000" y="982"/>
                  </a:cubicBezTo>
                  <a:cubicBezTo>
                    <a:pt x="19394" y="0"/>
                    <a:pt x="20497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8" name="Line"/>
            <p:cNvSpPr/>
            <p:nvPr/>
          </p:nvSpPr>
          <p:spPr>
            <a:xfrm>
              <a:off x="2909518" y="6327011"/>
              <a:ext cx="98556" cy="1844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6" h="21314" fill="norm" stroke="1" extrusionOk="0">
                  <a:moveTo>
                    <a:pt x="20351" y="2509"/>
                  </a:moveTo>
                  <a:cubicBezTo>
                    <a:pt x="16816" y="1636"/>
                    <a:pt x="13281" y="764"/>
                    <a:pt x="10336" y="327"/>
                  </a:cubicBezTo>
                  <a:cubicBezTo>
                    <a:pt x="7391" y="-109"/>
                    <a:pt x="5034" y="-109"/>
                    <a:pt x="3071" y="327"/>
                  </a:cubicBezTo>
                  <a:cubicBezTo>
                    <a:pt x="1107" y="764"/>
                    <a:pt x="-464" y="1636"/>
                    <a:pt x="125" y="2946"/>
                  </a:cubicBezTo>
                  <a:cubicBezTo>
                    <a:pt x="714" y="4255"/>
                    <a:pt x="3463" y="6000"/>
                    <a:pt x="7194" y="8073"/>
                  </a:cubicBezTo>
                  <a:cubicBezTo>
                    <a:pt x="10925" y="10146"/>
                    <a:pt x="15638" y="12546"/>
                    <a:pt x="18191" y="14400"/>
                  </a:cubicBezTo>
                  <a:cubicBezTo>
                    <a:pt x="20743" y="16255"/>
                    <a:pt x="21136" y="17564"/>
                    <a:pt x="19565" y="18764"/>
                  </a:cubicBezTo>
                  <a:cubicBezTo>
                    <a:pt x="17994" y="19964"/>
                    <a:pt x="14460" y="21055"/>
                    <a:pt x="11907" y="21273"/>
                  </a:cubicBezTo>
                  <a:cubicBezTo>
                    <a:pt x="9354" y="21491"/>
                    <a:pt x="7783" y="20836"/>
                    <a:pt x="6998" y="19636"/>
                  </a:cubicBezTo>
                  <a:cubicBezTo>
                    <a:pt x="6212" y="18436"/>
                    <a:pt x="6212" y="16691"/>
                    <a:pt x="6212" y="149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9" name="Line"/>
            <p:cNvSpPr/>
            <p:nvPr/>
          </p:nvSpPr>
          <p:spPr>
            <a:xfrm>
              <a:off x="3047034" y="6354428"/>
              <a:ext cx="141634" cy="109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30" fill="norm" stroke="1" extrusionOk="0">
                  <a:moveTo>
                    <a:pt x="0" y="11874"/>
                  </a:moveTo>
                  <a:cubicBezTo>
                    <a:pt x="1152" y="12954"/>
                    <a:pt x="2304" y="14034"/>
                    <a:pt x="3600" y="14214"/>
                  </a:cubicBezTo>
                  <a:cubicBezTo>
                    <a:pt x="4896" y="14394"/>
                    <a:pt x="6336" y="13674"/>
                    <a:pt x="8496" y="11874"/>
                  </a:cubicBezTo>
                  <a:cubicBezTo>
                    <a:pt x="10656" y="10074"/>
                    <a:pt x="13536" y="7194"/>
                    <a:pt x="15264" y="4854"/>
                  </a:cubicBezTo>
                  <a:cubicBezTo>
                    <a:pt x="16992" y="2514"/>
                    <a:pt x="17568" y="714"/>
                    <a:pt x="16560" y="174"/>
                  </a:cubicBezTo>
                  <a:cubicBezTo>
                    <a:pt x="15552" y="-366"/>
                    <a:pt x="12960" y="354"/>
                    <a:pt x="10368" y="2334"/>
                  </a:cubicBezTo>
                  <a:cubicBezTo>
                    <a:pt x="7776" y="4314"/>
                    <a:pt x="5184" y="7554"/>
                    <a:pt x="3888" y="10074"/>
                  </a:cubicBezTo>
                  <a:cubicBezTo>
                    <a:pt x="2592" y="12594"/>
                    <a:pt x="2592" y="14394"/>
                    <a:pt x="4752" y="16374"/>
                  </a:cubicBezTo>
                  <a:cubicBezTo>
                    <a:pt x="6912" y="18354"/>
                    <a:pt x="11232" y="20514"/>
                    <a:pt x="14400" y="20874"/>
                  </a:cubicBezTo>
                  <a:cubicBezTo>
                    <a:pt x="17568" y="21234"/>
                    <a:pt x="19584" y="19794"/>
                    <a:pt x="21600" y="183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0" name="Line"/>
            <p:cNvSpPr/>
            <p:nvPr/>
          </p:nvSpPr>
          <p:spPr>
            <a:xfrm>
              <a:off x="3028948" y="6224605"/>
              <a:ext cx="137059" cy="93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0867" fill="norm" stroke="1" extrusionOk="0">
                  <a:moveTo>
                    <a:pt x="3722" y="11320"/>
                  </a:moveTo>
                  <a:cubicBezTo>
                    <a:pt x="2834" y="13014"/>
                    <a:pt x="1946" y="14708"/>
                    <a:pt x="1207" y="16614"/>
                  </a:cubicBezTo>
                  <a:cubicBezTo>
                    <a:pt x="467" y="18520"/>
                    <a:pt x="-125" y="20637"/>
                    <a:pt x="23" y="20849"/>
                  </a:cubicBezTo>
                  <a:cubicBezTo>
                    <a:pt x="171" y="21061"/>
                    <a:pt x="1059" y="19367"/>
                    <a:pt x="2686" y="15767"/>
                  </a:cubicBezTo>
                  <a:cubicBezTo>
                    <a:pt x="4313" y="12167"/>
                    <a:pt x="6680" y="6661"/>
                    <a:pt x="8604" y="3485"/>
                  </a:cubicBezTo>
                  <a:cubicBezTo>
                    <a:pt x="10527" y="308"/>
                    <a:pt x="12007" y="-539"/>
                    <a:pt x="13190" y="308"/>
                  </a:cubicBezTo>
                  <a:cubicBezTo>
                    <a:pt x="14374" y="1155"/>
                    <a:pt x="15261" y="3696"/>
                    <a:pt x="16593" y="7085"/>
                  </a:cubicBezTo>
                  <a:cubicBezTo>
                    <a:pt x="17924" y="10473"/>
                    <a:pt x="19700" y="14708"/>
                    <a:pt x="21475" y="189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1" name="Line"/>
            <p:cNvSpPr/>
            <p:nvPr/>
          </p:nvSpPr>
          <p:spPr>
            <a:xfrm>
              <a:off x="3488930" y="5640562"/>
              <a:ext cx="228502" cy="815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498" y="0"/>
                  </a:moveTo>
                  <a:cubicBezTo>
                    <a:pt x="8390" y="0"/>
                    <a:pt x="9283" y="0"/>
                    <a:pt x="10532" y="325"/>
                  </a:cubicBezTo>
                  <a:cubicBezTo>
                    <a:pt x="11782" y="650"/>
                    <a:pt x="13388" y="1300"/>
                    <a:pt x="14995" y="2425"/>
                  </a:cubicBezTo>
                  <a:cubicBezTo>
                    <a:pt x="16602" y="3550"/>
                    <a:pt x="18208" y="5150"/>
                    <a:pt x="19458" y="6875"/>
                  </a:cubicBezTo>
                  <a:cubicBezTo>
                    <a:pt x="20707" y="8600"/>
                    <a:pt x="21600" y="10450"/>
                    <a:pt x="21600" y="12150"/>
                  </a:cubicBezTo>
                  <a:cubicBezTo>
                    <a:pt x="21600" y="13850"/>
                    <a:pt x="20707" y="15400"/>
                    <a:pt x="18565" y="16800"/>
                  </a:cubicBezTo>
                  <a:cubicBezTo>
                    <a:pt x="16423" y="18200"/>
                    <a:pt x="13031" y="19450"/>
                    <a:pt x="9729" y="20225"/>
                  </a:cubicBezTo>
                  <a:cubicBezTo>
                    <a:pt x="6426" y="21000"/>
                    <a:pt x="3213" y="213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2" name="Line"/>
            <p:cNvSpPr/>
            <p:nvPr/>
          </p:nvSpPr>
          <p:spPr>
            <a:xfrm>
              <a:off x="3862842" y="6095677"/>
              <a:ext cx="288933" cy="3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00" y="10800"/>
                    <a:pt x="9600" y="0"/>
                    <a:pt x="13200" y="0"/>
                  </a:cubicBezTo>
                  <a:cubicBezTo>
                    <a:pt x="16800" y="0"/>
                    <a:pt x="19200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3" name="Line"/>
            <p:cNvSpPr/>
            <p:nvPr/>
          </p:nvSpPr>
          <p:spPr>
            <a:xfrm>
              <a:off x="4633914" y="5869050"/>
              <a:ext cx="254788" cy="345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6" h="21332" fill="norm" stroke="1" extrusionOk="0">
                  <a:moveTo>
                    <a:pt x="14763" y="1986"/>
                  </a:moveTo>
                  <a:cubicBezTo>
                    <a:pt x="14917" y="1285"/>
                    <a:pt x="15072" y="585"/>
                    <a:pt x="14686" y="234"/>
                  </a:cubicBezTo>
                  <a:cubicBezTo>
                    <a:pt x="14300" y="-116"/>
                    <a:pt x="13374" y="-116"/>
                    <a:pt x="11600" y="526"/>
                  </a:cubicBezTo>
                  <a:cubicBezTo>
                    <a:pt x="9826" y="1168"/>
                    <a:pt x="7203" y="2453"/>
                    <a:pt x="4889" y="4496"/>
                  </a:cubicBezTo>
                  <a:cubicBezTo>
                    <a:pt x="2574" y="6539"/>
                    <a:pt x="569" y="9341"/>
                    <a:pt x="106" y="12027"/>
                  </a:cubicBezTo>
                  <a:cubicBezTo>
                    <a:pt x="-357" y="14712"/>
                    <a:pt x="723" y="17281"/>
                    <a:pt x="2729" y="18974"/>
                  </a:cubicBezTo>
                  <a:cubicBezTo>
                    <a:pt x="4734" y="20667"/>
                    <a:pt x="7666" y="21484"/>
                    <a:pt x="10597" y="21309"/>
                  </a:cubicBezTo>
                  <a:cubicBezTo>
                    <a:pt x="13529" y="21134"/>
                    <a:pt x="16460" y="19966"/>
                    <a:pt x="18389" y="17631"/>
                  </a:cubicBezTo>
                  <a:cubicBezTo>
                    <a:pt x="20317" y="15296"/>
                    <a:pt x="21243" y="11793"/>
                    <a:pt x="20626" y="8991"/>
                  </a:cubicBezTo>
                  <a:cubicBezTo>
                    <a:pt x="20009" y="6189"/>
                    <a:pt x="17849" y="4087"/>
                    <a:pt x="16306" y="2861"/>
                  </a:cubicBezTo>
                  <a:cubicBezTo>
                    <a:pt x="14763" y="1635"/>
                    <a:pt x="13837" y="1285"/>
                    <a:pt x="12912" y="1110"/>
                  </a:cubicBezTo>
                  <a:cubicBezTo>
                    <a:pt x="11986" y="935"/>
                    <a:pt x="11060" y="935"/>
                    <a:pt x="11214" y="1168"/>
                  </a:cubicBezTo>
                  <a:cubicBezTo>
                    <a:pt x="11369" y="1402"/>
                    <a:pt x="12603" y="1869"/>
                    <a:pt x="13837" y="23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4" name="Line"/>
            <p:cNvSpPr/>
            <p:nvPr/>
          </p:nvSpPr>
          <p:spPr>
            <a:xfrm>
              <a:off x="4744076" y="5753868"/>
              <a:ext cx="76208" cy="561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0" h="21566" fill="norm" stroke="1" extrusionOk="0">
                  <a:moveTo>
                    <a:pt x="21260" y="0"/>
                  </a:moveTo>
                  <a:cubicBezTo>
                    <a:pt x="19153" y="217"/>
                    <a:pt x="17045" y="435"/>
                    <a:pt x="15992" y="1305"/>
                  </a:cubicBezTo>
                  <a:cubicBezTo>
                    <a:pt x="14938" y="2174"/>
                    <a:pt x="14938" y="3697"/>
                    <a:pt x="14675" y="5762"/>
                  </a:cubicBezTo>
                  <a:cubicBezTo>
                    <a:pt x="14411" y="7828"/>
                    <a:pt x="13885" y="10438"/>
                    <a:pt x="11514" y="13011"/>
                  </a:cubicBezTo>
                  <a:cubicBezTo>
                    <a:pt x="9143" y="15584"/>
                    <a:pt x="4928" y="18121"/>
                    <a:pt x="2558" y="19607"/>
                  </a:cubicBezTo>
                  <a:cubicBezTo>
                    <a:pt x="187" y="21093"/>
                    <a:pt x="-340" y="21528"/>
                    <a:pt x="187" y="21564"/>
                  </a:cubicBezTo>
                  <a:cubicBezTo>
                    <a:pt x="714" y="21600"/>
                    <a:pt x="2294" y="21238"/>
                    <a:pt x="3875" y="208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5" name="Line"/>
            <p:cNvSpPr/>
            <p:nvPr/>
          </p:nvSpPr>
          <p:spPr>
            <a:xfrm>
              <a:off x="4605001" y="5749044"/>
              <a:ext cx="441897" cy="67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3" fill="norm" stroke="1" extrusionOk="0">
                  <a:moveTo>
                    <a:pt x="0" y="17733"/>
                  </a:moveTo>
                  <a:cubicBezTo>
                    <a:pt x="0" y="14733"/>
                    <a:pt x="0" y="11733"/>
                    <a:pt x="323" y="9333"/>
                  </a:cubicBezTo>
                  <a:cubicBezTo>
                    <a:pt x="646" y="6933"/>
                    <a:pt x="1292" y="5133"/>
                    <a:pt x="3185" y="3333"/>
                  </a:cubicBezTo>
                  <a:cubicBezTo>
                    <a:pt x="5077" y="1533"/>
                    <a:pt x="8215" y="-267"/>
                    <a:pt x="11077" y="33"/>
                  </a:cubicBezTo>
                  <a:cubicBezTo>
                    <a:pt x="13938" y="333"/>
                    <a:pt x="16523" y="2733"/>
                    <a:pt x="18231" y="6633"/>
                  </a:cubicBezTo>
                  <a:cubicBezTo>
                    <a:pt x="19938" y="10533"/>
                    <a:pt x="20769" y="15933"/>
                    <a:pt x="21600" y="213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6" name="Line"/>
            <p:cNvSpPr/>
            <p:nvPr/>
          </p:nvSpPr>
          <p:spPr>
            <a:xfrm>
              <a:off x="4616331" y="6358040"/>
              <a:ext cx="317260" cy="30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7" fill="norm" stroke="1" extrusionOk="0">
                  <a:moveTo>
                    <a:pt x="0" y="20417"/>
                  </a:moveTo>
                  <a:cubicBezTo>
                    <a:pt x="2571" y="12793"/>
                    <a:pt x="5143" y="5170"/>
                    <a:pt x="8743" y="1993"/>
                  </a:cubicBezTo>
                  <a:cubicBezTo>
                    <a:pt x="12343" y="-1183"/>
                    <a:pt x="16971" y="88"/>
                    <a:pt x="21600" y="13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7" name="Line"/>
            <p:cNvSpPr/>
            <p:nvPr/>
          </p:nvSpPr>
          <p:spPr>
            <a:xfrm>
              <a:off x="5135704" y="5727013"/>
              <a:ext cx="370085" cy="831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1" h="21562" fill="norm" stroke="1" extrusionOk="0">
                  <a:moveTo>
                    <a:pt x="21271" y="403"/>
                  </a:moveTo>
                  <a:cubicBezTo>
                    <a:pt x="20837" y="256"/>
                    <a:pt x="20403" y="109"/>
                    <a:pt x="19860" y="35"/>
                  </a:cubicBezTo>
                  <a:cubicBezTo>
                    <a:pt x="19317" y="-38"/>
                    <a:pt x="18666" y="-38"/>
                    <a:pt x="17363" y="452"/>
                  </a:cubicBezTo>
                  <a:cubicBezTo>
                    <a:pt x="16061" y="942"/>
                    <a:pt x="14107" y="1921"/>
                    <a:pt x="11991" y="3146"/>
                  </a:cubicBezTo>
                  <a:cubicBezTo>
                    <a:pt x="9874" y="4370"/>
                    <a:pt x="7595" y="5840"/>
                    <a:pt x="5478" y="7456"/>
                  </a:cubicBezTo>
                  <a:cubicBezTo>
                    <a:pt x="3361" y="9072"/>
                    <a:pt x="1408" y="10835"/>
                    <a:pt x="539" y="12599"/>
                  </a:cubicBezTo>
                  <a:cubicBezTo>
                    <a:pt x="-329" y="14362"/>
                    <a:pt x="-112" y="16125"/>
                    <a:pt x="919" y="17448"/>
                  </a:cubicBezTo>
                  <a:cubicBezTo>
                    <a:pt x="1950" y="18770"/>
                    <a:pt x="3796" y="19652"/>
                    <a:pt x="6346" y="20264"/>
                  </a:cubicBezTo>
                  <a:cubicBezTo>
                    <a:pt x="8897" y="20876"/>
                    <a:pt x="12153" y="21219"/>
                    <a:pt x="15410" y="215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8" name="Line"/>
            <p:cNvSpPr/>
            <p:nvPr/>
          </p:nvSpPr>
          <p:spPr>
            <a:xfrm>
              <a:off x="5602613" y="5784813"/>
              <a:ext cx="226101" cy="295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374" fill="norm" stroke="1" extrusionOk="0">
                  <a:moveTo>
                    <a:pt x="19231" y="2681"/>
                  </a:moveTo>
                  <a:cubicBezTo>
                    <a:pt x="18695" y="1998"/>
                    <a:pt x="18160" y="1314"/>
                    <a:pt x="17178" y="972"/>
                  </a:cubicBezTo>
                  <a:cubicBezTo>
                    <a:pt x="16196" y="631"/>
                    <a:pt x="14768" y="631"/>
                    <a:pt x="12269" y="1861"/>
                  </a:cubicBezTo>
                  <a:cubicBezTo>
                    <a:pt x="9770" y="3091"/>
                    <a:pt x="6199" y="5552"/>
                    <a:pt x="3879" y="8013"/>
                  </a:cubicBezTo>
                  <a:cubicBezTo>
                    <a:pt x="1558" y="10474"/>
                    <a:pt x="487" y="12934"/>
                    <a:pt x="130" y="14917"/>
                  </a:cubicBezTo>
                  <a:cubicBezTo>
                    <a:pt x="-227" y="16899"/>
                    <a:pt x="130" y="18403"/>
                    <a:pt x="1469" y="19565"/>
                  </a:cubicBezTo>
                  <a:cubicBezTo>
                    <a:pt x="2808" y="20727"/>
                    <a:pt x="5128" y="21547"/>
                    <a:pt x="7895" y="21342"/>
                  </a:cubicBezTo>
                  <a:cubicBezTo>
                    <a:pt x="10662" y="21137"/>
                    <a:pt x="13875" y="19906"/>
                    <a:pt x="16107" y="17446"/>
                  </a:cubicBezTo>
                  <a:cubicBezTo>
                    <a:pt x="18338" y="14985"/>
                    <a:pt x="19588" y="11294"/>
                    <a:pt x="19142" y="8286"/>
                  </a:cubicBezTo>
                  <a:cubicBezTo>
                    <a:pt x="18695" y="5279"/>
                    <a:pt x="16553" y="2955"/>
                    <a:pt x="14500" y="1656"/>
                  </a:cubicBezTo>
                  <a:cubicBezTo>
                    <a:pt x="12447" y="357"/>
                    <a:pt x="10484" y="84"/>
                    <a:pt x="9056" y="15"/>
                  </a:cubicBezTo>
                  <a:cubicBezTo>
                    <a:pt x="7628" y="-53"/>
                    <a:pt x="6735" y="84"/>
                    <a:pt x="5753" y="836"/>
                  </a:cubicBezTo>
                  <a:cubicBezTo>
                    <a:pt x="4771" y="1587"/>
                    <a:pt x="3700" y="2955"/>
                    <a:pt x="3433" y="4322"/>
                  </a:cubicBezTo>
                  <a:cubicBezTo>
                    <a:pt x="3165" y="5689"/>
                    <a:pt x="3700" y="7056"/>
                    <a:pt x="6021" y="8218"/>
                  </a:cubicBezTo>
                  <a:cubicBezTo>
                    <a:pt x="8342" y="9380"/>
                    <a:pt x="12447" y="10337"/>
                    <a:pt x="15304" y="10884"/>
                  </a:cubicBezTo>
                  <a:cubicBezTo>
                    <a:pt x="18160" y="11431"/>
                    <a:pt x="19766" y="11567"/>
                    <a:pt x="21373" y="117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9" name="Line"/>
            <p:cNvSpPr/>
            <p:nvPr/>
          </p:nvSpPr>
          <p:spPr>
            <a:xfrm>
              <a:off x="6168632" y="5986147"/>
              <a:ext cx="147300" cy="16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0" name="Line"/>
            <p:cNvSpPr/>
            <p:nvPr/>
          </p:nvSpPr>
          <p:spPr>
            <a:xfrm>
              <a:off x="6481448" y="5788705"/>
              <a:ext cx="229830" cy="296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0" h="21228" fill="norm" stroke="1" extrusionOk="0">
                  <a:moveTo>
                    <a:pt x="15564" y="6420"/>
                  </a:moveTo>
                  <a:cubicBezTo>
                    <a:pt x="15042" y="5880"/>
                    <a:pt x="14519" y="5340"/>
                    <a:pt x="13822" y="5070"/>
                  </a:cubicBezTo>
                  <a:cubicBezTo>
                    <a:pt x="13126" y="4800"/>
                    <a:pt x="12255" y="4800"/>
                    <a:pt x="10861" y="5407"/>
                  </a:cubicBezTo>
                  <a:cubicBezTo>
                    <a:pt x="9468" y="6015"/>
                    <a:pt x="7552" y="7230"/>
                    <a:pt x="5635" y="9323"/>
                  </a:cubicBezTo>
                  <a:cubicBezTo>
                    <a:pt x="3719" y="11415"/>
                    <a:pt x="1803" y="14385"/>
                    <a:pt x="845" y="16208"/>
                  </a:cubicBezTo>
                  <a:cubicBezTo>
                    <a:pt x="-113" y="18030"/>
                    <a:pt x="-113" y="18705"/>
                    <a:pt x="148" y="19312"/>
                  </a:cubicBezTo>
                  <a:cubicBezTo>
                    <a:pt x="410" y="19920"/>
                    <a:pt x="932" y="20460"/>
                    <a:pt x="2152" y="20865"/>
                  </a:cubicBezTo>
                  <a:cubicBezTo>
                    <a:pt x="3371" y="21270"/>
                    <a:pt x="5287" y="21540"/>
                    <a:pt x="7987" y="20527"/>
                  </a:cubicBezTo>
                  <a:cubicBezTo>
                    <a:pt x="10687" y="19515"/>
                    <a:pt x="14171" y="17220"/>
                    <a:pt x="16610" y="14587"/>
                  </a:cubicBezTo>
                  <a:cubicBezTo>
                    <a:pt x="19048" y="11955"/>
                    <a:pt x="20442" y="8985"/>
                    <a:pt x="20964" y="6622"/>
                  </a:cubicBezTo>
                  <a:cubicBezTo>
                    <a:pt x="21487" y="4260"/>
                    <a:pt x="21139" y="2505"/>
                    <a:pt x="19919" y="1425"/>
                  </a:cubicBezTo>
                  <a:cubicBezTo>
                    <a:pt x="18700" y="345"/>
                    <a:pt x="16610" y="-60"/>
                    <a:pt x="14519" y="8"/>
                  </a:cubicBezTo>
                  <a:cubicBezTo>
                    <a:pt x="12429" y="75"/>
                    <a:pt x="10339" y="615"/>
                    <a:pt x="8684" y="2100"/>
                  </a:cubicBezTo>
                  <a:cubicBezTo>
                    <a:pt x="7029" y="3585"/>
                    <a:pt x="5810" y="6015"/>
                    <a:pt x="5635" y="7905"/>
                  </a:cubicBezTo>
                  <a:cubicBezTo>
                    <a:pt x="5461" y="9795"/>
                    <a:pt x="6332" y="11145"/>
                    <a:pt x="8423" y="12225"/>
                  </a:cubicBezTo>
                  <a:cubicBezTo>
                    <a:pt x="10513" y="13305"/>
                    <a:pt x="13822" y="14115"/>
                    <a:pt x="17132" y="149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1" name="Line"/>
            <p:cNvSpPr/>
            <p:nvPr/>
          </p:nvSpPr>
          <p:spPr>
            <a:xfrm>
              <a:off x="6689843" y="6042800"/>
              <a:ext cx="107643" cy="130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684" y="5635"/>
                    <a:pt x="11368" y="11270"/>
                    <a:pt x="14968" y="14870"/>
                  </a:cubicBezTo>
                  <a:cubicBezTo>
                    <a:pt x="18568" y="18470"/>
                    <a:pt x="20084" y="2003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2" name="Line"/>
            <p:cNvSpPr/>
            <p:nvPr/>
          </p:nvSpPr>
          <p:spPr>
            <a:xfrm>
              <a:off x="6669071" y="6036901"/>
              <a:ext cx="128415" cy="164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5" fill="norm" stroke="1" extrusionOk="0">
                  <a:moveTo>
                    <a:pt x="21600" y="2976"/>
                  </a:moveTo>
                  <a:cubicBezTo>
                    <a:pt x="19376" y="6658"/>
                    <a:pt x="17153" y="10340"/>
                    <a:pt x="15565" y="12671"/>
                  </a:cubicBezTo>
                  <a:cubicBezTo>
                    <a:pt x="13976" y="15003"/>
                    <a:pt x="13024" y="15985"/>
                    <a:pt x="10959" y="16476"/>
                  </a:cubicBezTo>
                  <a:cubicBezTo>
                    <a:pt x="8894" y="16967"/>
                    <a:pt x="5718" y="16967"/>
                    <a:pt x="3494" y="16599"/>
                  </a:cubicBezTo>
                  <a:cubicBezTo>
                    <a:pt x="1271" y="16230"/>
                    <a:pt x="0" y="15494"/>
                    <a:pt x="0" y="14758"/>
                  </a:cubicBezTo>
                  <a:cubicBezTo>
                    <a:pt x="0" y="14021"/>
                    <a:pt x="1271" y="13285"/>
                    <a:pt x="3971" y="11444"/>
                  </a:cubicBezTo>
                  <a:cubicBezTo>
                    <a:pt x="6671" y="9603"/>
                    <a:pt x="10800" y="6658"/>
                    <a:pt x="13659" y="4326"/>
                  </a:cubicBezTo>
                  <a:cubicBezTo>
                    <a:pt x="16518" y="1994"/>
                    <a:pt x="18106" y="276"/>
                    <a:pt x="18900" y="30"/>
                  </a:cubicBezTo>
                  <a:cubicBezTo>
                    <a:pt x="19694" y="-215"/>
                    <a:pt x="19694" y="1012"/>
                    <a:pt x="18741" y="4203"/>
                  </a:cubicBezTo>
                  <a:cubicBezTo>
                    <a:pt x="17788" y="7394"/>
                    <a:pt x="15882" y="12549"/>
                    <a:pt x="14612" y="15740"/>
                  </a:cubicBezTo>
                  <a:cubicBezTo>
                    <a:pt x="13341" y="18930"/>
                    <a:pt x="12706" y="20158"/>
                    <a:pt x="12071" y="213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3" name="Line"/>
            <p:cNvSpPr/>
            <p:nvPr/>
          </p:nvSpPr>
          <p:spPr>
            <a:xfrm>
              <a:off x="5653087" y="6348728"/>
              <a:ext cx="974439" cy="28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172" y="4320"/>
                    <a:pt x="2344" y="8640"/>
                    <a:pt x="3726" y="10800"/>
                  </a:cubicBezTo>
                  <a:cubicBezTo>
                    <a:pt x="5107" y="12960"/>
                    <a:pt x="6698" y="12960"/>
                    <a:pt x="8309" y="12960"/>
                  </a:cubicBezTo>
                  <a:cubicBezTo>
                    <a:pt x="9921" y="12960"/>
                    <a:pt x="11553" y="12960"/>
                    <a:pt x="13312" y="12960"/>
                  </a:cubicBezTo>
                  <a:cubicBezTo>
                    <a:pt x="15070" y="12960"/>
                    <a:pt x="16953" y="12960"/>
                    <a:pt x="18356" y="14400"/>
                  </a:cubicBezTo>
                  <a:cubicBezTo>
                    <a:pt x="19758" y="15840"/>
                    <a:pt x="20679" y="1872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4" name="Line"/>
            <p:cNvSpPr/>
            <p:nvPr/>
          </p:nvSpPr>
          <p:spPr>
            <a:xfrm>
              <a:off x="6026038" y="6615648"/>
              <a:ext cx="125159" cy="170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7" h="21418" fill="norm" stroke="1" extrusionOk="0">
                  <a:moveTo>
                    <a:pt x="19881" y="4904"/>
                  </a:moveTo>
                  <a:cubicBezTo>
                    <a:pt x="19881" y="3717"/>
                    <a:pt x="19881" y="2530"/>
                    <a:pt x="19098" y="1699"/>
                  </a:cubicBezTo>
                  <a:cubicBezTo>
                    <a:pt x="18316" y="868"/>
                    <a:pt x="16750" y="394"/>
                    <a:pt x="13933" y="156"/>
                  </a:cubicBezTo>
                  <a:cubicBezTo>
                    <a:pt x="11116" y="-81"/>
                    <a:pt x="7046" y="-81"/>
                    <a:pt x="4542" y="394"/>
                  </a:cubicBezTo>
                  <a:cubicBezTo>
                    <a:pt x="2037" y="868"/>
                    <a:pt x="1098" y="1818"/>
                    <a:pt x="472" y="2886"/>
                  </a:cubicBezTo>
                  <a:cubicBezTo>
                    <a:pt x="-154" y="3954"/>
                    <a:pt x="-467" y="5141"/>
                    <a:pt x="1568" y="6921"/>
                  </a:cubicBezTo>
                  <a:cubicBezTo>
                    <a:pt x="3603" y="8701"/>
                    <a:pt x="7985" y="11075"/>
                    <a:pt x="11429" y="12855"/>
                  </a:cubicBezTo>
                  <a:cubicBezTo>
                    <a:pt x="14872" y="14635"/>
                    <a:pt x="17377" y="15822"/>
                    <a:pt x="18942" y="17009"/>
                  </a:cubicBezTo>
                  <a:cubicBezTo>
                    <a:pt x="20507" y="18196"/>
                    <a:pt x="21133" y="19383"/>
                    <a:pt x="20507" y="20214"/>
                  </a:cubicBezTo>
                  <a:cubicBezTo>
                    <a:pt x="19881" y="21044"/>
                    <a:pt x="18003" y="21519"/>
                    <a:pt x="15655" y="21400"/>
                  </a:cubicBezTo>
                  <a:cubicBezTo>
                    <a:pt x="13307" y="21282"/>
                    <a:pt x="10490" y="20570"/>
                    <a:pt x="8768" y="19383"/>
                  </a:cubicBezTo>
                  <a:cubicBezTo>
                    <a:pt x="7046" y="18196"/>
                    <a:pt x="6420" y="16534"/>
                    <a:pt x="5794" y="148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5" name="Line"/>
            <p:cNvSpPr/>
            <p:nvPr/>
          </p:nvSpPr>
          <p:spPr>
            <a:xfrm>
              <a:off x="6182911" y="6636195"/>
              <a:ext cx="155683" cy="134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9" h="20785" fill="norm" stroke="1" extrusionOk="0">
                  <a:moveTo>
                    <a:pt x="5702" y="9859"/>
                  </a:moveTo>
                  <a:cubicBezTo>
                    <a:pt x="6973" y="10151"/>
                    <a:pt x="8243" y="10443"/>
                    <a:pt x="9387" y="9713"/>
                  </a:cubicBezTo>
                  <a:cubicBezTo>
                    <a:pt x="10530" y="8984"/>
                    <a:pt x="11547" y="7232"/>
                    <a:pt x="12182" y="5481"/>
                  </a:cubicBezTo>
                  <a:cubicBezTo>
                    <a:pt x="12817" y="3729"/>
                    <a:pt x="13071" y="1978"/>
                    <a:pt x="12309" y="956"/>
                  </a:cubicBezTo>
                  <a:cubicBezTo>
                    <a:pt x="11547" y="-65"/>
                    <a:pt x="9768" y="-357"/>
                    <a:pt x="7608" y="519"/>
                  </a:cubicBezTo>
                  <a:cubicBezTo>
                    <a:pt x="5448" y="1394"/>
                    <a:pt x="2907" y="3438"/>
                    <a:pt x="1382" y="6065"/>
                  </a:cubicBezTo>
                  <a:cubicBezTo>
                    <a:pt x="-143" y="8692"/>
                    <a:pt x="-651" y="11902"/>
                    <a:pt x="1128" y="14675"/>
                  </a:cubicBezTo>
                  <a:cubicBezTo>
                    <a:pt x="2907" y="17448"/>
                    <a:pt x="6973" y="19784"/>
                    <a:pt x="10657" y="20513"/>
                  </a:cubicBezTo>
                  <a:cubicBezTo>
                    <a:pt x="14342" y="21243"/>
                    <a:pt x="17645" y="20367"/>
                    <a:pt x="20949" y="194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6" name="Line"/>
            <p:cNvSpPr/>
            <p:nvPr/>
          </p:nvSpPr>
          <p:spPr>
            <a:xfrm>
              <a:off x="6126917" y="6465525"/>
              <a:ext cx="132362" cy="93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3" h="21044" fill="norm" stroke="1" extrusionOk="0">
                  <a:moveTo>
                    <a:pt x="3070" y="4300"/>
                  </a:moveTo>
                  <a:cubicBezTo>
                    <a:pt x="2157" y="8535"/>
                    <a:pt x="1244" y="12770"/>
                    <a:pt x="636" y="15947"/>
                  </a:cubicBezTo>
                  <a:cubicBezTo>
                    <a:pt x="27" y="19123"/>
                    <a:pt x="-277" y="21241"/>
                    <a:pt x="331" y="21029"/>
                  </a:cubicBezTo>
                  <a:cubicBezTo>
                    <a:pt x="940" y="20817"/>
                    <a:pt x="2461" y="18276"/>
                    <a:pt x="4286" y="14888"/>
                  </a:cubicBezTo>
                  <a:cubicBezTo>
                    <a:pt x="6112" y="11500"/>
                    <a:pt x="8241" y="7265"/>
                    <a:pt x="10067" y="4300"/>
                  </a:cubicBezTo>
                  <a:cubicBezTo>
                    <a:pt x="11892" y="1335"/>
                    <a:pt x="13413" y="-359"/>
                    <a:pt x="14478" y="65"/>
                  </a:cubicBezTo>
                  <a:cubicBezTo>
                    <a:pt x="15543" y="488"/>
                    <a:pt x="16151" y="3029"/>
                    <a:pt x="17216" y="6629"/>
                  </a:cubicBezTo>
                  <a:cubicBezTo>
                    <a:pt x="18281" y="10229"/>
                    <a:pt x="19802" y="14888"/>
                    <a:pt x="21323" y="195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7" name="Line"/>
            <p:cNvSpPr/>
            <p:nvPr/>
          </p:nvSpPr>
          <p:spPr>
            <a:xfrm>
              <a:off x="6842808" y="5838849"/>
              <a:ext cx="297510" cy="906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7" h="21600" fill="norm" stroke="1" extrusionOk="0">
                  <a:moveTo>
                    <a:pt x="13534" y="0"/>
                  </a:moveTo>
                  <a:cubicBezTo>
                    <a:pt x="14491" y="1125"/>
                    <a:pt x="15448" y="2250"/>
                    <a:pt x="16610" y="3555"/>
                  </a:cubicBezTo>
                  <a:cubicBezTo>
                    <a:pt x="17772" y="4860"/>
                    <a:pt x="19139" y="6345"/>
                    <a:pt x="20096" y="7920"/>
                  </a:cubicBezTo>
                  <a:cubicBezTo>
                    <a:pt x="21053" y="9495"/>
                    <a:pt x="21600" y="11160"/>
                    <a:pt x="21532" y="12758"/>
                  </a:cubicBezTo>
                  <a:cubicBezTo>
                    <a:pt x="21463" y="14355"/>
                    <a:pt x="20780" y="15885"/>
                    <a:pt x="18661" y="17168"/>
                  </a:cubicBezTo>
                  <a:cubicBezTo>
                    <a:pt x="16542" y="18450"/>
                    <a:pt x="12987" y="19485"/>
                    <a:pt x="9638" y="20182"/>
                  </a:cubicBezTo>
                  <a:cubicBezTo>
                    <a:pt x="6289" y="20880"/>
                    <a:pt x="3144" y="2124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8" name="Line"/>
            <p:cNvSpPr/>
            <p:nvPr/>
          </p:nvSpPr>
          <p:spPr>
            <a:xfrm>
              <a:off x="5851342" y="6014474"/>
              <a:ext cx="130335" cy="137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7" h="21277" fill="norm" stroke="1" extrusionOk="0">
                  <a:moveTo>
                    <a:pt x="3709" y="0"/>
                  </a:moveTo>
                  <a:cubicBezTo>
                    <a:pt x="2783" y="4670"/>
                    <a:pt x="1857" y="9341"/>
                    <a:pt x="1086" y="12989"/>
                  </a:cubicBezTo>
                  <a:cubicBezTo>
                    <a:pt x="314" y="16638"/>
                    <a:pt x="-303" y="19265"/>
                    <a:pt x="160" y="20432"/>
                  </a:cubicBezTo>
                  <a:cubicBezTo>
                    <a:pt x="623" y="21600"/>
                    <a:pt x="2166" y="21308"/>
                    <a:pt x="5868" y="21016"/>
                  </a:cubicBezTo>
                  <a:cubicBezTo>
                    <a:pt x="9571" y="20724"/>
                    <a:pt x="15434" y="20432"/>
                    <a:pt x="21297" y="201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9" name="Line"/>
            <p:cNvSpPr/>
            <p:nvPr/>
          </p:nvSpPr>
          <p:spPr>
            <a:xfrm>
              <a:off x="7471660" y="6303361"/>
              <a:ext cx="181291" cy="227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8" fill="norm" stroke="1" extrusionOk="0">
                  <a:moveTo>
                    <a:pt x="0" y="19978"/>
                  </a:moveTo>
                  <a:cubicBezTo>
                    <a:pt x="4275" y="11670"/>
                    <a:pt x="8550" y="3363"/>
                    <a:pt x="12150" y="870"/>
                  </a:cubicBezTo>
                  <a:cubicBezTo>
                    <a:pt x="15750" y="-1622"/>
                    <a:pt x="18675" y="1701"/>
                    <a:pt x="21600" y="50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0" name="Line"/>
            <p:cNvSpPr/>
            <p:nvPr/>
          </p:nvSpPr>
          <p:spPr>
            <a:xfrm>
              <a:off x="7511317" y="6411047"/>
              <a:ext cx="158630" cy="1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1" name="Line"/>
            <p:cNvSpPr/>
            <p:nvPr/>
          </p:nvSpPr>
          <p:spPr>
            <a:xfrm>
              <a:off x="7913584" y="6112786"/>
              <a:ext cx="199181" cy="312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1" h="21024" fill="norm" stroke="1" extrusionOk="0">
                  <a:moveTo>
                    <a:pt x="15454" y="4820"/>
                  </a:moveTo>
                  <a:cubicBezTo>
                    <a:pt x="15652" y="4185"/>
                    <a:pt x="15851" y="3550"/>
                    <a:pt x="15851" y="2724"/>
                  </a:cubicBezTo>
                  <a:cubicBezTo>
                    <a:pt x="15851" y="1898"/>
                    <a:pt x="15652" y="881"/>
                    <a:pt x="14761" y="373"/>
                  </a:cubicBezTo>
                  <a:cubicBezTo>
                    <a:pt x="13869" y="-135"/>
                    <a:pt x="12284" y="-135"/>
                    <a:pt x="10500" y="437"/>
                  </a:cubicBezTo>
                  <a:cubicBezTo>
                    <a:pt x="8717" y="1009"/>
                    <a:pt x="6735" y="2152"/>
                    <a:pt x="4753" y="4566"/>
                  </a:cubicBezTo>
                  <a:cubicBezTo>
                    <a:pt x="2772" y="6980"/>
                    <a:pt x="790" y="10665"/>
                    <a:pt x="195" y="13524"/>
                  </a:cubicBezTo>
                  <a:cubicBezTo>
                    <a:pt x="-399" y="16383"/>
                    <a:pt x="394" y="18416"/>
                    <a:pt x="2177" y="19686"/>
                  </a:cubicBezTo>
                  <a:cubicBezTo>
                    <a:pt x="3961" y="20957"/>
                    <a:pt x="6735" y="21465"/>
                    <a:pt x="10005" y="20576"/>
                  </a:cubicBezTo>
                  <a:cubicBezTo>
                    <a:pt x="13274" y="19686"/>
                    <a:pt x="17040" y="17399"/>
                    <a:pt x="19021" y="15049"/>
                  </a:cubicBezTo>
                  <a:cubicBezTo>
                    <a:pt x="21003" y="12698"/>
                    <a:pt x="21201" y="10284"/>
                    <a:pt x="20606" y="8251"/>
                  </a:cubicBezTo>
                  <a:cubicBezTo>
                    <a:pt x="20012" y="6218"/>
                    <a:pt x="18625" y="4566"/>
                    <a:pt x="17436" y="3613"/>
                  </a:cubicBezTo>
                  <a:cubicBezTo>
                    <a:pt x="16247" y="2660"/>
                    <a:pt x="15256" y="2406"/>
                    <a:pt x="14662" y="2724"/>
                  </a:cubicBezTo>
                  <a:cubicBezTo>
                    <a:pt x="14067" y="3041"/>
                    <a:pt x="13869" y="3931"/>
                    <a:pt x="13671" y="48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2" name="Line"/>
            <p:cNvSpPr/>
            <p:nvPr/>
          </p:nvSpPr>
          <p:spPr>
            <a:xfrm>
              <a:off x="8001128" y="5986147"/>
              <a:ext cx="59727" cy="533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8" h="21564" fill="norm" stroke="1" extrusionOk="0">
                  <a:moveTo>
                    <a:pt x="21348" y="0"/>
                  </a:moveTo>
                  <a:cubicBezTo>
                    <a:pt x="19998" y="2519"/>
                    <a:pt x="18648" y="5037"/>
                    <a:pt x="16286" y="7747"/>
                  </a:cubicBezTo>
                  <a:cubicBezTo>
                    <a:pt x="13923" y="10457"/>
                    <a:pt x="10548" y="13357"/>
                    <a:pt x="7848" y="15570"/>
                  </a:cubicBezTo>
                  <a:cubicBezTo>
                    <a:pt x="5148" y="17784"/>
                    <a:pt x="3123" y="19310"/>
                    <a:pt x="1773" y="20264"/>
                  </a:cubicBezTo>
                  <a:cubicBezTo>
                    <a:pt x="423" y="21218"/>
                    <a:pt x="-252" y="21600"/>
                    <a:pt x="86" y="21562"/>
                  </a:cubicBezTo>
                  <a:cubicBezTo>
                    <a:pt x="423" y="21524"/>
                    <a:pt x="1773" y="21066"/>
                    <a:pt x="2786" y="20646"/>
                  </a:cubicBezTo>
                  <a:cubicBezTo>
                    <a:pt x="3798" y="20226"/>
                    <a:pt x="4473" y="19845"/>
                    <a:pt x="5148" y="194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3" name="Line"/>
            <p:cNvSpPr/>
            <p:nvPr/>
          </p:nvSpPr>
          <p:spPr>
            <a:xfrm>
              <a:off x="7919221" y="6017226"/>
              <a:ext cx="260606" cy="4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0" fill="norm" stroke="1" extrusionOk="0">
                  <a:moveTo>
                    <a:pt x="0" y="21220"/>
                  </a:moveTo>
                  <a:cubicBezTo>
                    <a:pt x="157" y="17066"/>
                    <a:pt x="313" y="12912"/>
                    <a:pt x="1800" y="8758"/>
                  </a:cubicBezTo>
                  <a:cubicBezTo>
                    <a:pt x="3287" y="4604"/>
                    <a:pt x="6104" y="451"/>
                    <a:pt x="9626" y="35"/>
                  </a:cubicBezTo>
                  <a:cubicBezTo>
                    <a:pt x="13148" y="-380"/>
                    <a:pt x="17374" y="2943"/>
                    <a:pt x="21600" y="62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4" name="Line"/>
            <p:cNvSpPr/>
            <p:nvPr/>
          </p:nvSpPr>
          <p:spPr>
            <a:xfrm>
              <a:off x="7822910" y="6513023"/>
              <a:ext cx="328591" cy="50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93" y="16800"/>
                    <a:pt x="9186" y="12000"/>
                    <a:pt x="12786" y="8400"/>
                  </a:cubicBezTo>
                  <a:cubicBezTo>
                    <a:pt x="16386" y="4800"/>
                    <a:pt x="18993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5" name="Line"/>
            <p:cNvSpPr/>
            <p:nvPr/>
          </p:nvSpPr>
          <p:spPr>
            <a:xfrm>
              <a:off x="8289843" y="5957820"/>
              <a:ext cx="218574" cy="776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7" h="21600" fill="norm" stroke="1" extrusionOk="0">
                  <a:moveTo>
                    <a:pt x="21187" y="0"/>
                  </a:moveTo>
                  <a:cubicBezTo>
                    <a:pt x="20272" y="53"/>
                    <a:pt x="19356" y="105"/>
                    <a:pt x="18258" y="420"/>
                  </a:cubicBezTo>
                  <a:cubicBezTo>
                    <a:pt x="17160" y="736"/>
                    <a:pt x="15879" y="1314"/>
                    <a:pt x="13682" y="2575"/>
                  </a:cubicBezTo>
                  <a:cubicBezTo>
                    <a:pt x="11485" y="3837"/>
                    <a:pt x="8373" y="5781"/>
                    <a:pt x="5811" y="7699"/>
                  </a:cubicBezTo>
                  <a:cubicBezTo>
                    <a:pt x="3248" y="9618"/>
                    <a:pt x="1234" y="11509"/>
                    <a:pt x="411" y="13244"/>
                  </a:cubicBezTo>
                  <a:cubicBezTo>
                    <a:pt x="-413" y="14978"/>
                    <a:pt x="-47" y="16555"/>
                    <a:pt x="1967" y="17921"/>
                  </a:cubicBezTo>
                  <a:cubicBezTo>
                    <a:pt x="3980" y="19288"/>
                    <a:pt x="7641" y="20444"/>
                    <a:pt x="1130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6" name="Line"/>
            <p:cNvSpPr/>
            <p:nvPr/>
          </p:nvSpPr>
          <p:spPr>
            <a:xfrm>
              <a:off x="8504285" y="6071968"/>
              <a:ext cx="219414" cy="247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242" fill="norm" stroke="1" extrusionOk="0">
                  <a:moveTo>
                    <a:pt x="11481" y="4313"/>
                  </a:moveTo>
                  <a:cubicBezTo>
                    <a:pt x="11665" y="3176"/>
                    <a:pt x="11850" y="2039"/>
                    <a:pt x="11481" y="1552"/>
                  </a:cubicBezTo>
                  <a:cubicBezTo>
                    <a:pt x="11112" y="1065"/>
                    <a:pt x="10188" y="1227"/>
                    <a:pt x="8527" y="2445"/>
                  </a:cubicBezTo>
                  <a:cubicBezTo>
                    <a:pt x="6865" y="3663"/>
                    <a:pt x="4465" y="5937"/>
                    <a:pt x="2804" y="8454"/>
                  </a:cubicBezTo>
                  <a:cubicBezTo>
                    <a:pt x="1142" y="10972"/>
                    <a:pt x="219" y="13733"/>
                    <a:pt x="35" y="15844"/>
                  </a:cubicBezTo>
                  <a:cubicBezTo>
                    <a:pt x="-150" y="17955"/>
                    <a:pt x="404" y="19417"/>
                    <a:pt x="1696" y="20310"/>
                  </a:cubicBezTo>
                  <a:cubicBezTo>
                    <a:pt x="2988" y="21203"/>
                    <a:pt x="5019" y="21528"/>
                    <a:pt x="7419" y="20960"/>
                  </a:cubicBezTo>
                  <a:cubicBezTo>
                    <a:pt x="9819" y="20391"/>
                    <a:pt x="12588" y="18930"/>
                    <a:pt x="14342" y="16412"/>
                  </a:cubicBezTo>
                  <a:cubicBezTo>
                    <a:pt x="16096" y="13895"/>
                    <a:pt x="16835" y="10322"/>
                    <a:pt x="16927" y="7642"/>
                  </a:cubicBezTo>
                  <a:cubicBezTo>
                    <a:pt x="17019" y="4963"/>
                    <a:pt x="16465" y="3176"/>
                    <a:pt x="15542" y="1958"/>
                  </a:cubicBezTo>
                  <a:cubicBezTo>
                    <a:pt x="14619" y="740"/>
                    <a:pt x="13327" y="90"/>
                    <a:pt x="11665" y="9"/>
                  </a:cubicBezTo>
                  <a:cubicBezTo>
                    <a:pt x="10004" y="-72"/>
                    <a:pt x="7973" y="415"/>
                    <a:pt x="6681" y="1065"/>
                  </a:cubicBezTo>
                  <a:cubicBezTo>
                    <a:pt x="5388" y="1714"/>
                    <a:pt x="4835" y="2527"/>
                    <a:pt x="4558" y="3339"/>
                  </a:cubicBezTo>
                  <a:cubicBezTo>
                    <a:pt x="4281" y="4151"/>
                    <a:pt x="4281" y="4963"/>
                    <a:pt x="4558" y="5693"/>
                  </a:cubicBezTo>
                  <a:cubicBezTo>
                    <a:pt x="4835" y="6424"/>
                    <a:pt x="5388" y="7074"/>
                    <a:pt x="7235" y="7642"/>
                  </a:cubicBezTo>
                  <a:cubicBezTo>
                    <a:pt x="9081" y="8211"/>
                    <a:pt x="12219" y="8698"/>
                    <a:pt x="14804" y="9104"/>
                  </a:cubicBezTo>
                  <a:cubicBezTo>
                    <a:pt x="17388" y="9510"/>
                    <a:pt x="19419" y="9835"/>
                    <a:pt x="21450" y="101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7" name="Line"/>
            <p:cNvSpPr/>
            <p:nvPr/>
          </p:nvSpPr>
          <p:spPr>
            <a:xfrm>
              <a:off x="8698856" y="6298581"/>
              <a:ext cx="74282" cy="94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2" h="20761" fill="norm" stroke="1" extrusionOk="0">
                  <a:moveTo>
                    <a:pt x="11672" y="3553"/>
                  </a:moveTo>
                  <a:cubicBezTo>
                    <a:pt x="10091" y="1892"/>
                    <a:pt x="8511" y="230"/>
                    <a:pt x="6931" y="230"/>
                  </a:cubicBezTo>
                  <a:cubicBezTo>
                    <a:pt x="5350" y="230"/>
                    <a:pt x="3770" y="1892"/>
                    <a:pt x="2716" y="3969"/>
                  </a:cubicBezTo>
                  <a:cubicBezTo>
                    <a:pt x="1662" y="6046"/>
                    <a:pt x="1135" y="8538"/>
                    <a:pt x="609" y="11238"/>
                  </a:cubicBezTo>
                  <a:cubicBezTo>
                    <a:pt x="82" y="13938"/>
                    <a:pt x="-445" y="16846"/>
                    <a:pt x="609" y="18715"/>
                  </a:cubicBezTo>
                  <a:cubicBezTo>
                    <a:pt x="1662" y="20584"/>
                    <a:pt x="4296" y="21415"/>
                    <a:pt x="7984" y="20169"/>
                  </a:cubicBezTo>
                  <a:cubicBezTo>
                    <a:pt x="11672" y="18923"/>
                    <a:pt x="16414" y="15600"/>
                    <a:pt x="18784" y="12484"/>
                  </a:cubicBezTo>
                  <a:cubicBezTo>
                    <a:pt x="21155" y="9369"/>
                    <a:pt x="21155" y="6461"/>
                    <a:pt x="19838" y="4177"/>
                  </a:cubicBezTo>
                  <a:cubicBezTo>
                    <a:pt x="18521" y="1892"/>
                    <a:pt x="15887" y="230"/>
                    <a:pt x="13516" y="23"/>
                  </a:cubicBezTo>
                  <a:cubicBezTo>
                    <a:pt x="11145" y="-185"/>
                    <a:pt x="9038" y="1061"/>
                    <a:pt x="6931" y="23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8" name="Line"/>
            <p:cNvSpPr/>
            <p:nvPr/>
          </p:nvSpPr>
          <p:spPr>
            <a:xfrm>
              <a:off x="8870997" y="6241088"/>
              <a:ext cx="118973" cy="11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9" name="Line"/>
            <p:cNvSpPr/>
            <p:nvPr/>
          </p:nvSpPr>
          <p:spPr>
            <a:xfrm>
              <a:off x="9042158" y="6103316"/>
              <a:ext cx="141556" cy="225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8" h="20979" fill="norm" stroke="1" extrusionOk="0">
                  <a:moveTo>
                    <a:pt x="13947" y="5963"/>
                  </a:moveTo>
                  <a:cubicBezTo>
                    <a:pt x="13116" y="5260"/>
                    <a:pt x="12285" y="4558"/>
                    <a:pt x="10901" y="4821"/>
                  </a:cubicBezTo>
                  <a:cubicBezTo>
                    <a:pt x="9516" y="5085"/>
                    <a:pt x="7578" y="6314"/>
                    <a:pt x="5501" y="8246"/>
                  </a:cubicBezTo>
                  <a:cubicBezTo>
                    <a:pt x="3424" y="10178"/>
                    <a:pt x="1209" y="12812"/>
                    <a:pt x="378" y="15095"/>
                  </a:cubicBezTo>
                  <a:cubicBezTo>
                    <a:pt x="-453" y="17378"/>
                    <a:pt x="101" y="19309"/>
                    <a:pt x="1901" y="20275"/>
                  </a:cubicBezTo>
                  <a:cubicBezTo>
                    <a:pt x="3701" y="21241"/>
                    <a:pt x="6747" y="21241"/>
                    <a:pt x="10070" y="20100"/>
                  </a:cubicBezTo>
                  <a:cubicBezTo>
                    <a:pt x="13393" y="18958"/>
                    <a:pt x="16993" y="16675"/>
                    <a:pt x="18932" y="13865"/>
                  </a:cubicBezTo>
                  <a:cubicBezTo>
                    <a:pt x="20870" y="11056"/>
                    <a:pt x="21147" y="7719"/>
                    <a:pt x="20316" y="5173"/>
                  </a:cubicBezTo>
                  <a:cubicBezTo>
                    <a:pt x="19485" y="2626"/>
                    <a:pt x="17547" y="870"/>
                    <a:pt x="15193" y="256"/>
                  </a:cubicBezTo>
                  <a:cubicBezTo>
                    <a:pt x="12839" y="-359"/>
                    <a:pt x="10070" y="168"/>
                    <a:pt x="8409" y="1485"/>
                  </a:cubicBezTo>
                  <a:cubicBezTo>
                    <a:pt x="6747" y="2802"/>
                    <a:pt x="6193" y="4909"/>
                    <a:pt x="7162" y="6578"/>
                  </a:cubicBezTo>
                  <a:cubicBezTo>
                    <a:pt x="8132" y="8246"/>
                    <a:pt x="10624" y="9475"/>
                    <a:pt x="12839" y="10265"/>
                  </a:cubicBezTo>
                  <a:cubicBezTo>
                    <a:pt x="15055" y="11056"/>
                    <a:pt x="16993" y="11407"/>
                    <a:pt x="18932" y="117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0" name="Line"/>
            <p:cNvSpPr/>
            <p:nvPr/>
          </p:nvSpPr>
          <p:spPr>
            <a:xfrm>
              <a:off x="9176925" y="6292075"/>
              <a:ext cx="96312" cy="67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1" name="Line"/>
            <p:cNvSpPr/>
            <p:nvPr/>
          </p:nvSpPr>
          <p:spPr>
            <a:xfrm>
              <a:off x="9162034" y="6262741"/>
              <a:ext cx="116868" cy="148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8" h="21473" fill="norm" stroke="1" extrusionOk="0">
                  <a:moveTo>
                    <a:pt x="21218" y="967"/>
                  </a:moveTo>
                  <a:cubicBezTo>
                    <a:pt x="19847" y="3701"/>
                    <a:pt x="18475" y="6435"/>
                    <a:pt x="16932" y="9306"/>
                  </a:cubicBezTo>
                  <a:cubicBezTo>
                    <a:pt x="15390" y="12177"/>
                    <a:pt x="13675" y="15184"/>
                    <a:pt x="12132" y="17235"/>
                  </a:cubicBezTo>
                  <a:cubicBezTo>
                    <a:pt x="10589" y="19286"/>
                    <a:pt x="9218" y="20379"/>
                    <a:pt x="7161" y="20106"/>
                  </a:cubicBezTo>
                  <a:cubicBezTo>
                    <a:pt x="5104" y="19833"/>
                    <a:pt x="2361" y="18192"/>
                    <a:pt x="989" y="16688"/>
                  </a:cubicBezTo>
                  <a:cubicBezTo>
                    <a:pt x="-382" y="15184"/>
                    <a:pt x="-382" y="13817"/>
                    <a:pt x="1332" y="12177"/>
                  </a:cubicBezTo>
                  <a:cubicBezTo>
                    <a:pt x="3047" y="10536"/>
                    <a:pt x="6475" y="8622"/>
                    <a:pt x="8704" y="7119"/>
                  </a:cubicBezTo>
                  <a:cubicBezTo>
                    <a:pt x="10932" y="5615"/>
                    <a:pt x="11961" y="4521"/>
                    <a:pt x="12990" y="3154"/>
                  </a:cubicBezTo>
                  <a:cubicBezTo>
                    <a:pt x="14018" y="1787"/>
                    <a:pt x="15047" y="146"/>
                    <a:pt x="15561" y="10"/>
                  </a:cubicBezTo>
                  <a:cubicBezTo>
                    <a:pt x="16075" y="-127"/>
                    <a:pt x="16075" y="1240"/>
                    <a:pt x="15390" y="5068"/>
                  </a:cubicBezTo>
                  <a:cubicBezTo>
                    <a:pt x="14704" y="8896"/>
                    <a:pt x="13332" y="15184"/>
                    <a:pt x="11961" y="214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2" name="Line"/>
            <p:cNvSpPr/>
            <p:nvPr/>
          </p:nvSpPr>
          <p:spPr>
            <a:xfrm>
              <a:off x="8621722" y="6470282"/>
              <a:ext cx="572200" cy="42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5" fill="norm" stroke="1" extrusionOk="0">
                  <a:moveTo>
                    <a:pt x="0" y="21255"/>
                  </a:moveTo>
                  <a:cubicBezTo>
                    <a:pt x="2851" y="15620"/>
                    <a:pt x="5703" y="9985"/>
                    <a:pt x="8483" y="6229"/>
                  </a:cubicBezTo>
                  <a:cubicBezTo>
                    <a:pt x="11263" y="2472"/>
                    <a:pt x="13972" y="594"/>
                    <a:pt x="16147" y="125"/>
                  </a:cubicBezTo>
                  <a:cubicBezTo>
                    <a:pt x="18321" y="-345"/>
                    <a:pt x="19960" y="594"/>
                    <a:pt x="21600" y="15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3" name="Line"/>
            <p:cNvSpPr/>
            <p:nvPr/>
          </p:nvSpPr>
          <p:spPr>
            <a:xfrm>
              <a:off x="8712368" y="6714304"/>
              <a:ext cx="107642" cy="149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1" fill="norm" stroke="1" extrusionOk="0">
                  <a:moveTo>
                    <a:pt x="21600" y="5177"/>
                  </a:moveTo>
                  <a:cubicBezTo>
                    <a:pt x="20842" y="3844"/>
                    <a:pt x="20084" y="2510"/>
                    <a:pt x="18000" y="1444"/>
                  </a:cubicBezTo>
                  <a:cubicBezTo>
                    <a:pt x="15916" y="377"/>
                    <a:pt x="12505" y="-423"/>
                    <a:pt x="9474" y="244"/>
                  </a:cubicBezTo>
                  <a:cubicBezTo>
                    <a:pt x="6442" y="910"/>
                    <a:pt x="3789" y="3044"/>
                    <a:pt x="3221" y="5310"/>
                  </a:cubicBezTo>
                  <a:cubicBezTo>
                    <a:pt x="2653" y="7577"/>
                    <a:pt x="4168" y="9977"/>
                    <a:pt x="5874" y="11577"/>
                  </a:cubicBezTo>
                  <a:cubicBezTo>
                    <a:pt x="7579" y="13177"/>
                    <a:pt x="9474" y="13977"/>
                    <a:pt x="11368" y="15177"/>
                  </a:cubicBezTo>
                  <a:cubicBezTo>
                    <a:pt x="13263" y="16377"/>
                    <a:pt x="15158" y="17977"/>
                    <a:pt x="15158" y="19044"/>
                  </a:cubicBezTo>
                  <a:cubicBezTo>
                    <a:pt x="15158" y="20110"/>
                    <a:pt x="13263" y="20644"/>
                    <a:pt x="11368" y="20910"/>
                  </a:cubicBezTo>
                  <a:cubicBezTo>
                    <a:pt x="9474" y="21177"/>
                    <a:pt x="7579" y="21177"/>
                    <a:pt x="5684" y="21044"/>
                  </a:cubicBezTo>
                  <a:cubicBezTo>
                    <a:pt x="3789" y="20910"/>
                    <a:pt x="1895" y="20644"/>
                    <a:pt x="947" y="19844"/>
                  </a:cubicBezTo>
                  <a:cubicBezTo>
                    <a:pt x="0" y="19044"/>
                    <a:pt x="0" y="17710"/>
                    <a:pt x="0" y="163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4" name="Line"/>
            <p:cNvSpPr/>
            <p:nvPr/>
          </p:nvSpPr>
          <p:spPr>
            <a:xfrm>
              <a:off x="8819347" y="6713054"/>
              <a:ext cx="147961" cy="122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0925" fill="norm" stroke="1" extrusionOk="0">
                  <a:moveTo>
                    <a:pt x="6575" y="12275"/>
                  </a:moveTo>
                  <a:cubicBezTo>
                    <a:pt x="9545" y="9696"/>
                    <a:pt x="12515" y="7117"/>
                    <a:pt x="14270" y="5021"/>
                  </a:cubicBezTo>
                  <a:cubicBezTo>
                    <a:pt x="16025" y="2926"/>
                    <a:pt x="16565" y="1314"/>
                    <a:pt x="16025" y="508"/>
                  </a:cubicBezTo>
                  <a:cubicBezTo>
                    <a:pt x="15485" y="-298"/>
                    <a:pt x="13865" y="-298"/>
                    <a:pt x="11300" y="1636"/>
                  </a:cubicBezTo>
                  <a:cubicBezTo>
                    <a:pt x="8735" y="3571"/>
                    <a:pt x="5225" y="7439"/>
                    <a:pt x="3200" y="10180"/>
                  </a:cubicBezTo>
                  <a:cubicBezTo>
                    <a:pt x="1175" y="12920"/>
                    <a:pt x="635" y="14532"/>
                    <a:pt x="230" y="16305"/>
                  </a:cubicBezTo>
                  <a:cubicBezTo>
                    <a:pt x="-175" y="18078"/>
                    <a:pt x="-445" y="20012"/>
                    <a:pt x="3065" y="20657"/>
                  </a:cubicBezTo>
                  <a:cubicBezTo>
                    <a:pt x="6575" y="21302"/>
                    <a:pt x="13865" y="20657"/>
                    <a:pt x="21155" y="200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5" name="Line"/>
            <p:cNvSpPr/>
            <p:nvPr/>
          </p:nvSpPr>
          <p:spPr>
            <a:xfrm>
              <a:off x="8833932" y="6552681"/>
              <a:ext cx="105050" cy="100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244" fill="norm" stroke="1" extrusionOk="0">
                  <a:moveTo>
                    <a:pt x="4099" y="3600"/>
                  </a:moveTo>
                  <a:cubicBezTo>
                    <a:pt x="2942" y="8000"/>
                    <a:pt x="1785" y="12400"/>
                    <a:pt x="1013" y="15800"/>
                  </a:cubicBezTo>
                  <a:cubicBezTo>
                    <a:pt x="242" y="19200"/>
                    <a:pt x="-144" y="21600"/>
                    <a:pt x="49" y="21200"/>
                  </a:cubicBezTo>
                  <a:cubicBezTo>
                    <a:pt x="242" y="20800"/>
                    <a:pt x="1013" y="17600"/>
                    <a:pt x="2556" y="14000"/>
                  </a:cubicBezTo>
                  <a:cubicBezTo>
                    <a:pt x="4099" y="10400"/>
                    <a:pt x="6413" y="6400"/>
                    <a:pt x="8342" y="3800"/>
                  </a:cubicBezTo>
                  <a:cubicBezTo>
                    <a:pt x="10270" y="1200"/>
                    <a:pt x="11813" y="0"/>
                    <a:pt x="13356" y="0"/>
                  </a:cubicBezTo>
                  <a:cubicBezTo>
                    <a:pt x="14899" y="0"/>
                    <a:pt x="16442" y="1200"/>
                    <a:pt x="17792" y="3800"/>
                  </a:cubicBezTo>
                  <a:cubicBezTo>
                    <a:pt x="19142" y="6400"/>
                    <a:pt x="20299" y="10400"/>
                    <a:pt x="21456" y="14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6" name="Line"/>
            <p:cNvSpPr/>
            <p:nvPr/>
          </p:nvSpPr>
          <p:spPr>
            <a:xfrm>
              <a:off x="9437531" y="6428044"/>
              <a:ext cx="130303" cy="2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7" name="Line"/>
            <p:cNvSpPr/>
            <p:nvPr/>
          </p:nvSpPr>
          <p:spPr>
            <a:xfrm>
              <a:off x="9525505" y="6365725"/>
              <a:ext cx="19668" cy="192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0" h="21600" fill="norm" stroke="1" extrusionOk="0">
                  <a:moveTo>
                    <a:pt x="2777" y="0"/>
                  </a:moveTo>
                  <a:cubicBezTo>
                    <a:pt x="813" y="4659"/>
                    <a:pt x="-1150" y="9318"/>
                    <a:pt x="814" y="12812"/>
                  </a:cubicBezTo>
                  <a:cubicBezTo>
                    <a:pt x="2777" y="16306"/>
                    <a:pt x="8668" y="18635"/>
                    <a:pt x="12595" y="19906"/>
                  </a:cubicBezTo>
                  <a:cubicBezTo>
                    <a:pt x="16523" y="21177"/>
                    <a:pt x="18486" y="21388"/>
                    <a:pt x="2045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8" name="Line"/>
            <p:cNvSpPr/>
            <p:nvPr/>
          </p:nvSpPr>
          <p:spPr>
            <a:xfrm>
              <a:off x="9703801" y="6218426"/>
              <a:ext cx="181188" cy="229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5" h="21533" fill="norm" stroke="1" extrusionOk="0">
                  <a:moveTo>
                    <a:pt x="0" y="3187"/>
                  </a:moveTo>
                  <a:cubicBezTo>
                    <a:pt x="4008" y="2125"/>
                    <a:pt x="8016" y="1062"/>
                    <a:pt x="11134" y="531"/>
                  </a:cubicBezTo>
                  <a:cubicBezTo>
                    <a:pt x="14252" y="0"/>
                    <a:pt x="16478" y="0"/>
                    <a:pt x="18148" y="0"/>
                  </a:cubicBezTo>
                  <a:cubicBezTo>
                    <a:pt x="19819" y="0"/>
                    <a:pt x="20932" y="0"/>
                    <a:pt x="21266" y="443"/>
                  </a:cubicBezTo>
                  <a:cubicBezTo>
                    <a:pt x="21600" y="885"/>
                    <a:pt x="21155" y="1770"/>
                    <a:pt x="18928" y="3629"/>
                  </a:cubicBezTo>
                  <a:cubicBezTo>
                    <a:pt x="16701" y="5488"/>
                    <a:pt x="12693" y="8321"/>
                    <a:pt x="9909" y="10534"/>
                  </a:cubicBezTo>
                  <a:cubicBezTo>
                    <a:pt x="7126" y="12748"/>
                    <a:pt x="5567" y="14341"/>
                    <a:pt x="4565" y="15580"/>
                  </a:cubicBezTo>
                  <a:cubicBezTo>
                    <a:pt x="3563" y="16820"/>
                    <a:pt x="3118" y="17705"/>
                    <a:pt x="3118" y="18590"/>
                  </a:cubicBezTo>
                  <a:cubicBezTo>
                    <a:pt x="3118" y="19475"/>
                    <a:pt x="3563" y="20361"/>
                    <a:pt x="4342" y="20892"/>
                  </a:cubicBezTo>
                  <a:cubicBezTo>
                    <a:pt x="5122" y="21423"/>
                    <a:pt x="6235" y="21600"/>
                    <a:pt x="8907" y="21511"/>
                  </a:cubicBezTo>
                  <a:cubicBezTo>
                    <a:pt x="11579" y="21423"/>
                    <a:pt x="15810" y="21069"/>
                    <a:pt x="20041" y="207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9" name="Line"/>
            <p:cNvSpPr/>
            <p:nvPr/>
          </p:nvSpPr>
          <p:spPr>
            <a:xfrm>
              <a:off x="9873765" y="6371390"/>
              <a:ext cx="130299" cy="118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600" fill="norm" stroke="1" extrusionOk="0">
                  <a:moveTo>
                    <a:pt x="19440" y="0"/>
                  </a:moveTo>
                  <a:cubicBezTo>
                    <a:pt x="16971" y="4800"/>
                    <a:pt x="14502" y="9600"/>
                    <a:pt x="12342" y="13029"/>
                  </a:cubicBezTo>
                  <a:cubicBezTo>
                    <a:pt x="10182" y="16457"/>
                    <a:pt x="8331" y="18514"/>
                    <a:pt x="6480" y="19543"/>
                  </a:cubicBezTo>
                  <a:cubicBezTo>
                    <a:pt x="4628" y="20571"/>
                    <a:pt x="2777" y="20571"/>
                    <a:pt x="1542" y="19543"/>
                  </a:cubicBezTo>
                  <a:cubicBezTo>
                    <a:pt x="308" y="18514"/>
                    <a:pt x="-309" y="16457"/>
                    <a:pt x="154" y="15086"/>
                  </a:cubicBezTo>
                  <a:cubicBezTo>
                    <a:pt x="617" y="13714"/>
                    <a:pt x="2160" y="13029"/>
                    <a:pt x="5862" y="14229"/>
                  </a:cubicBezTo>
                  <a:cubicBezTo>
                    <a:pt x="9565" y="15429"/>
                    <a:pt x="15428" y="18514"/>
                    <a:pt x="2129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0" name="Line"/>
            <p:cNvSpPr/>
            <p:nvPr/>
          </p:nvSpPr>
          <p:spPr>
            <a:xfrm>
              <a:off x="10026725" y="6365725"/>
              <a:ext cx="33993" cy="186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1" name="Line"/>
            <p:cNvSpPr/>
            <p:nvPr/>
          </p:nvSpPr>
          <p:spPr>
            <a:xfrm>
              <a:off x="10072048" y="6457269"/>
              <a:ext cx="118972" cy="103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0" fill="norm" stroke="1" extrusionOk="0">
                  <a:moveTo>
                    <a:pt x="0" y="3287"/>
                  </a:moveTo>
                  <a:cubicBezTo>
                    <a:pt x="1371" y="2130"/>
                    <a:pt x="2743" y="973"/>
                    <a:pt x="4286" y="395"/>
                  </a:cubicBezTo>
                  <a:cubicBezTo>
                    <a:pt x="5829" y="-184"/>
                    <a:pt x="7543" y="-184"/>
                    <a:pt x="8400" y="780"/>
                  </a:cubicBezTo>
                  <a:cubicBezTo>
                    <a:pt x="9257" y="1745"/>
                    <a:pt x="9257" y="3673"/>
                    <a:pt x="8229" y="5987"/>
                  </a:cubicBezTo>
                  <a:cubicBezTo>
                    <a:pt x="7200" y="8302"/>
                    <a:pt x="5143" y="11002"/>
                    <a:pt x="3600" y="13123"/>
                  </a:cubicBezTo>
                  <a:cubicBezTo>
                    <a:pt x="2057" y="15245"/>
                    <a:pt x="1029" y="16787"/>
                    <a:pt x="1200" y="18137"/>
                  </a:cubicBezTo>
                  <a:cubicBezTo>
                    <a:pt x="1371" y="19487"/>
                    <a:pt x="2743" y="20645"/>
                    <a:pt x="6343" y="21030"/>
                  </a:cubicBezTo>
                  <a:cubicBezTo>
                    <a:pt x="9943" y="21416"/>
                    <a:pt x="15771" y="21030"/>
                    <a:pt x="21600" y="206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2" name="Line"/>
            <p:cNvSpPr/>
            <p:nvPr/>
          </p:nvSpPr>
          <p:spPr>
            <a:xfrm>
              <a:off x="10191019" y="6246752"/>
              <a:ext cx="126766" cy="430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3" h="21600" fill="norm" stroke="1" extrusionOk="0">
                  <a:moveTo>
                    <a:pt x="10183" y="0"/>
                  </a:moveTo>
                  <a:cubicBezTo>
                    <a:pt x="14503" y="2274"/>
                    <a:pt x="18823" y="4547"/>
                    <a:pt x="20211" y="7011"/>
                  </a:cubicBezTo>
                  <a:cubicBezTo>
                    <a:pt x="21600" y="9474"/>
                    <a:pt x="20057" y="12126"/>
                    <a:pt x="16200" y="14589"/>
                  </a:cubicBezTo>
                  <a:cubicBezTo>
                    <a:pt x="12343" y="17053"/>
                    <a:pt x="6171" y="1932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3" name="Line"/>
            <p:cNvSpPr/>
            <p:nvPr/>
          </p:nvSpPr>
          <p:spPr>
            <a:xfrm>
              <a:off x="7471660" y="7515787"/>
              <a:ext cx="322925" cy="33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537" y="16800"/>
                    <a:pt x="7074" y="12000"/>
                    <a:pt x="10674" y="8400"/>
                  </a:cubicBezTo>
                  <a:cubicBezTo>
                    <a:pt x="14274" y="4800"/>
                    <a:pt x="17937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4" name="Line"/>
            <p:cNvSpPr/>
            <p:nvPr/>
          </p:nvSpPr>
          <p:spPr>
            <a:xfrm>
              <a:off x="7954524" y="7335344"/>
              <a:ext cx="218705" cy="315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4" h="21251" fill="norm" stroke="1" extrusionOk="0">
                  <a:moveTo>
                    <a:pt x="17013" y="3755"/>
                  </a:moveTo>
                  <a:cubicBezTo>
                    <a:pt x="17013" y="2865"/>
                    <a:pt x="17013" y="1976"/>
                    <a:pt x="16656" y="1277"/>
                  </a:cubicBezTo>
                  <a:cubicBezTo>
                    <a:pt x="16299" y="578"/>
                    <a:pt x="15585" y="70"/>
                    <a:pt x="14603" y="7"/>
                  </a:cubicBezTo>
                  <a:cubicBezTo>
                    <a:pt x="13622" y="-57"/>
                    <a:pt x="12372" y="324"/>
                    <a:pt x="10051" y="2039"/>
                  </a:cubicBezTo>
                  <a:cubicBezTo>
                    <a:pt x="7731" y="3755"/>
                    <a:pt x="4339" y="6804"/>
                    <a:pt x="2286" y="9599"/>
                  </a:cubicBezTo>
                  <a:cubicBezTo>
                    <a:pt x="233" y="12395"/>
                    <a:pt x="-481" y="14936"/>
                    <a:pt x="322" y="16842"/>
                  </a:cubicBezTo>
                  <a:cubicBezTo>
                    <a:pt x="1126" y="18748"/>
                    <a:pt x="3446" y="20018"/>
                    <a:pt x="5588" y="20717"/>
                  </a:cubicBezTo>
                  <a:cubicBezTo>
                    <a:pt x="7731" y="21416"/>
                    <a:pt x="9694" y="21543"/>
                    <a:pt x="12283" y="20399"/>
                  </a:cubicBezTo>
                  <a:cubicBezTo>
                    <a:pt x="14871" y="19256"/>
                    <a:pt x="18084" y="16842"/>
                    <a:pt x="19602" y="14237"/>
                  </a:cubicBezTo>
                  <a:cubicBezTo>
                    <a:pt x="21119" y="11632"/>
                    <a:pt x="20941" y="8837"/>
                    <a:pt x="19602" y="6868"/>
                  </a:cubicBezTo>
                  <a:cubicBezTo>
                    <a:pt x="18263" y="4898"/>
                    <a:pt x="15764" y="3755"/>
                    <a:pt x="13264" y="26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5" name="Line"/>
            <p:cNvSpPr/>
            <p:nvPr/>
          </p:nvSpPr>
          <p:spPr>
            <a:xfrm>
              <a:off x="8021197" y="7204194"/>
              <a:ext cx="113308" cy="509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00" y="160"/>
                    <a:pt x="18000" y="320"/>
                    <a:pt x="16200" y="1240"/>
                  </a:cubicBezTo>
                  <a:cubicBezTo>
                    <a:pt x="14400" y="2160"/>
                    <a:pt x="12600" y="3840"/>
                    <a:pt x="11520" y="5920"/>
                  </a:cubicBezTo>
                  <a:cubicBezTo>
                    <a:pt x="10440" y="8000"/>
                    <a:pt x="10080" y="10480"/>
                    <a:pt x="9000" y="12920"/>
                  </a:cubicBezTo>
                  <a:cubicBezTo>
                    <a:pt x="7920" y="15360"/>
                    <a:pt x="6120" y="17760"/>
                    <a:pt x="5040" y="19200"/>
                  </a:cubicBezTo>
                  <a:cubicBezTo>
                    <a:pt x="3960" y="20640"/>
                    <a:pt x="3600" y="21120"/>
                    <a:pt x="2880" y="21360"/>
                  </a:cubicBezTo>
                  <a:cubicBezTo>
                    <a:pt x="2160" y="21600"/>
                    <a:pt x="1080" y="21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6" name="Line"/>
            <p:cNvSpPr/>
            <p:nvPr/>
          </p:nvSpPr>
          <p:spPr>
            <a:xfrm>
              <a:off x="7924886" y="7261571"/>
              <a:ext cx="328591" cy="55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36" fill="norm" stroke="1" extrusionOk="0">
                  <a:moveTo>
                    <a:pt x="0" y="12275"/>
                  </a:moveTo>
                  <a:cubicBezTo>
                    <a:pt x="248" y="8791"/>
                    <a:pt x="497" y="5307"/>
                    <a:pt x="1800" y="2868"/>
                  </a:cubicBezTo>
                  <a:cubicBezTo>
                    <a:pt x="3103" y="430"/>
                    <a:pt x="5462" y="-964"/>
                    <a:pt x="8690" y="778"/>
                  </a:cubicBezTo>
                  <a:cubicBezTo>
                    <a:pt x="11917" y="2520"/>
                    <a:pt x="16014" y="7397"/>
                    <a:pt x="18310" y="11230"/>
                  </a:cubicBezTo>
                  <a:cubicBezTo>
                    <a:pt x="20607" y="15062"/>
                    <a:pt x="21103" y="17849"/>
                    <a:pt x="21600" y="206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7" name="Line"/>
            <p:cNvSpPr/>
            <p:nvPr/>
          </p:nvSpPr>
          <p:spPr>
            <a:xfrm>
              <a:off x="7868233" y="7770728"/>
              <a:ext cx="300264" cy="33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04" y="15600"/>
                    <a:pt x="7608" y="9600"/>
                    <a:pt x="11208" y="6000"/>
                  </a:cubicBezTo>
                  <a:cubicBezTo>
                    <a:pt x="14808" y="2400"/>
                    <a:pt x="18204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8" name="Line"/>
            <p:cNvSpPr/>
            <p:nvPr/>
          </p:nvSpPr>
          <p:spPr>
            <a:xfrm>
              <a:off x="8390882" y="7317501"/>
              <a:ext cx="208180" cy="566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0" h="21600" fill="norm" stroke="1" extrusionOk="0">
                  <a:moveTo>
                    <a:pt x="21260" y="0"/>
                  </a:moveTo>
                  <a:cubicBezTo>
                    <a:pt x="18753" y="216"/>
                    <a:pt x="16246" y="432"/>
                    <a:pt x="13353" y="1260"/>
                  </a:cubicBezTo>
                  <a:cubicBezTo>
                    <a:pt x="10460" y="2088"/>
                    <a:pt x="7181" y="3528"/>
                    <a:pt x="4771" y="5436"/>
                  </a:cubicBezTo>
                  <a:cubicBezTo>
                    <a:pt x="2360" y="7344"/>
                    <a:pt x="817" y="9720"/>
                    <a:pt x="239" y="11916"/>
                  </a:cubicBezTo>
                  <a:cubicBezTo>
                    <a:pt x="-340" y="14112"/>
                    <a:pt x="46" y="16128"/>
                    <a:pt x="2360" y="17712"/>
                  </a:cubicBezTo>
                  <a:cubicBezTo>
                    <a:pt x="4674" y="19296"/>
                    <a:pt x="8917" y="20448"/>
                    <a:pt x="11714" y="21024"/>
                  </a:cubicBezTo>
                  <a:cubicBezTo>
                    <a:pt x="14510" y="21600"/>
                    <a:pt x="15860" y="21600"/>
                    <a:pt x="1721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9" name="Line"/>
            <p:cNvSpPr/>
            <p:nvPr/>
          </p:nvSpPr>
          <p:spPr>
            <a:xfrm>
              <a:off x="8693929" y="7297958"/>
              <a:ext cx="143077" cy="235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1" h="21005" fill="norm" stroke="1" extrusionOk="0">
                  <a:moveTo>
                    <a:pt x="16827" y="4784"/>
                  </a:moveTo>
                  <a:cubicBezTo>
                    <a:pt x="13781" y="4952"/>
                    <a:pt x="10735" y="5121"/>
                    <a:pt x="7689" y="6893"/>
                  </a:cubicBezTo>
                  <a:cubicBezTo>
                    <a:pt x="4643" y="8665"/>
                    <a:pt x="1596" y="12040"/>
                    <a:pt x="489" y="14571"/>
                  </a:cubicBezTo>
                  <a:cubicBezTo>
                    <a:pt x="-619" y="17102"/>
                    <a:pt x="212" y="18790"/>
                    <a:pt x="2427" y="19887"/>
                  </a:cubicBezTo>
                  <a:cubicBezTo>
                    <a:pt x="4643" y="20984"/>
                    <a:pt x="8243" y="21490"/>
                    <a:pt x="11704" y="20393"/>
                  </a:cubicBezTo>
                  <a:cubicBezTo>
                    <a:pt x="15166" y="19296"/>
                    <a:pt x="18489" y="16596"/>
                    <a:pt x="18904" y="13137"/>
                  </a:cubicBezTo>
                  <a:cubicBezTo>
                    <a:pt x="19319" y="9677"/>
                    <a:pt x="16827" y="5459"/>
                    <a:pt x="14196" y="3096"/>
                  </a:cubicBezTo>
                  <a:cubicBezTo>
                    <a:pt x="11566" y="734"/>
                    <a:pt x="8796" y="228"/>
                    <a:pt x="6719" y="59"/>
                  </a:cubicBezTo>
                  <a:cubicBezTo>
                    <a:pt x="4643" y="-110"/>
                    <a:pt x="3258" y="59"/>
                    <a:pt x="2012" y="902"/>
                  </a:cubicBezTo>
                  <a:cubicBezTo>
                    <a:pt x="766" y="1746"/>
                    <a:pt x="-342" y="3265"/>
                    <a:pt x="489" y="5206"/>
                  </a:cubicBezTo>
                  <a:cubicBezTo>
                    <a:pt x="1319" y="7146"/>
                    <a:pt x="4089" y="9509"/>
                    <a:pt x="7827" y="11112"/>
                  </a:cubicBezTo>
                  <a:cubicBezTo>
                    <a:pt x="11566" y="12715"/>
                    <a:pt x="16273" y="13559"/>
                    <a:pt x="20981" y="144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0" name="Line"/>
            <p:cNvSpPr/>
            <p:nvPr/>
          </p:nvSpPr>
          <p:spPr>
            <a:xfrm>
              <a:off x="8833940" y="7504457"/>
              <a:ext cx="66851" cy="89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5" h="20990" fill="norm" stroke="1" extrusionOk="0">
                  <a:moveTo>
                    <a:pt x="11456" y="2645"/>
                  </a:moveTo>
                  <a:cubicBezTo>
                    <a:pt x="8537" y="3086"/>
                    <a:pt x="5618" y="3526"/>
                    <a:pt x="3575" y="5290"/>
                  </a:cubicBezTo>
                  <a:cubicBezTo>
                    <a:pt x="1531" y="7053"/>
                    <a:pt x="364" y="10139"/>
                    <a:pt x="72" y="12784"/>
                  </a:cubicBezTo>
                  <a:cubicBezTo>
                    <a:pt x="-220" y="15429"/>
                    <a:pt x="364" y="17633"/>
                    <a:pt x="2115" y="19176"/>
                  </a:cubicBezTo>
                  <a:cubicBezTo>
                    <a:pt x="3866" y="20718"/>
                    <a:pt x="6785" y="21600"/>
                    <a:pt x="10288" y="20498"/>
                  </a:cubicBezTo>
                  <a:cubicBezTo>
                    <a:pt x="13791" y="19396"/>
                    <a:pt x="17877" y="16310"/>
                    <a:pt x="19629" y="12784"/>
                  </a:cubicBezTo>
                  <a:cubicBezTo>
                    <a:pt x="21380" y="9257"/>
                    <a:pt x="20796" y="5290"/>
                    <a:pt x="18753" y="3086"/>
                  </a:cubicBezTo>
                  <a:cubicBezTo>
                    <a:pt x="16710" y="882"/>
                    <a:pt x="13207" y="441"/>
                    <a:pt x="970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1" name="Line"/>
            <p:cNvSpPr/>
            <p:nvPr/>
          </p:nvSpPr>
          <p:spPr>
            <a:xfrm>
              <a:off x="8967307" y="7396815"/>
              <a:ext cx="147300" cy="16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538" y="16800"/>
                    <a:pt x="11077" y="12000"/>
                    <a:pt x="14677" y="8400"/>
                  </a:cubicBezTo>
                  <a:cubicBezTo>
                    <a:pt x="18277" y="4800"/>
                    <a:pt x="19938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2" name="Line"/>
            <p:cNvSpPr/>
            <p:nvPr/>
          </p:nvSpPr>
          <p:spPr>
            <a:xfrm>
              <a:off x="9152198" y="7259838"/>
              <a:ext cx="175559" cy="229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7" h="21163" fill="norm" stroke="1" extrusionOk="0">
                  <a:moveTo>
                    <a:pt x="15255" y="6887"/>
                  </a:moveTo>
                  <a:cubicBezTo>
                    <a:pt x="14573" y="6190"/>
                    <a:pt x="13891" y="5493"/>
                    <a:pt x="12981" y="5145"/>
                  </a:cubicBezTo>
                  <a:cubicBezTo>
                    <a:pt x="12072" y="4796"/>
                    <a:pt x="10935" y="4796"/>
                    <a:pt x="8775" y="6364"/>
                  </a:cubicBezTo>
                  <a:cubicBezTo>
                    <a:pt x="6615" y="7932"/>
                    <a:pt x="3432" y="11067"/>
                    <a:pt x="1727" y="13680"/>
                  </a:cubicBezTo>
                  <a:cubicBezTo>
                    <a:pt x="21" y="16293"/>
                    <a:pt x="-206" y="18384"/>
                    <a:pt x="135" y="19690"/>
                  </a:cubicBezTo>
                  <a:cubicBezTo>
                    <a:pt x="476" y="20996"/>
                    <a:pt x="1386" y="21519"/>
                    <a:pt x="4455" y="20909"/>
                  </a:cubicBezTo>
                  <a:cubicBezTo>
                    <a:pt x="7525" y="20300"/>
                    <a:pt x="12754" y="18558"/>
                    <a:pt x="16051" y="16119"/>
                  </a:cubicBezTo>
                  <a:cubicBezTo>
                    <a:pt x="19348" y="13680"/>
                    <a:pt x="20712" y="10545"/>
                    <a:pt x="21053" y="8019"/>
                  </a:cubicBezTo>
                  <a:cubicBezTo>
                    <a:pt x="21394" y="5493"/>
                    <a:pt x="20712" y="3577"/>
                    <a:pt x="18779" y="2184"/>
                  </a:cubicBezTo>
                  <a:cubicBezTo>
                    <a:pt x="16847" y="790"/>
                    <a:pt x="13663" y="-81"/>
                    <a:pt x="11390" y="6"/>
                  </a:cubicBezTo>
                  <a:cubicBezTo>
                    <a:pt x="9116" y="93"/>
                    <a:pt x="7752" y="1138"/>
                    <a:pt x="7525" y="2619"/>
                  </a:cubicBezTo>
                  <a:cubicBezTo>
                    <a:pt x="7297" y="4100"/>
                    <a:pt x="8207" y="6016"/>
                    <a:pt x="10480" y="7322"/>
                  </a:cubicBezTo>
                  <a:cubicBezTo>
                    <a:pt x="12754" y="8629"/>
                    <a:pt x="16392" y="9325"/>
                    <a:pt x="20030" y="100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3" name="Line"/>
            <p:cNvSpPr/>
            <p:nvPr/>
          </p:nvSpPr>
          <p:spPr>
            <a:xfrm>
              <a:off x="9295897" y="7453469"/>
              <a:ext cx="96312" cy="118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506" y="5829"/>
                    <a:pt x="11012" y="11657"/>
                    <a:pt x="14612" y="15257"/>
                  </a:cubicBezTo>
                  <a:cubicBezTo>
                    <a:pt x="18212" y="18857"/>
                    <a:pt x="19906" y="2022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4" name="Line"/>
            <p:cNvSpPr/>
            <p:nvPr/>
          </p:nvSpPr>
          <p:spPr>
            <a:xfrm>
              <a:off x="9295897" y="7447803"/>
              <a:ext cx="104285" cy="147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0" h="21600" fill="norm" stroke="1" extrusionOk="0">
                  <a:moveTo>
                    <a:pt x="19671" y="0"/>
                  </a:moveTo>
                  <a:cubicBezTo>
                    <a:pt x="17743" y="5538"/>
                    <a:pt x="15814" y="11077"/>
                    <a:pt x="13886" y="14400"/>
                  </a:cubicBezTo>
                  <a:cubicBezTo>
                    <a:pt x="11957" y="17723"/>
                    <a:pt x="10029" y="18831"/>
                    <a:pt x="8100" y="19523"/>
                  </a:cubicBezTo>
                  <a:cubicBezTo>
                    <a:pt x="6171" y="20215"/>
                    <a:pt x="4243" y="20492"/>
                    <a:pt x="2700" y="20077"/>
                  </a:cubicBezTo>
                  <a:cubicBezTo>
                    <a:pt x="1157" y="19662"/>
                    <a:pt x="0" y="18554"/>
                    <a:pt x="0" y="16754"/>
                  </a:cubicBezTo>
                  <a:cubicBezTo>
                    <a:pt x="0" y="14954"/>
                    <a:pt x="1157" y="12462"/>
                    <a:pt x="4243" y="10108"/>
                  </a:cubicBezTo>
                  <a:cubicBezTo>
                    <a:pt x="7329" y="7754"/>
                    <a:pt x="12343" y="5538"/>
                    <a:pt x="15621" y="3877"/>
                  </a:cubicBezTo>
                  <a:cubicBezTo>
                    <a:pt x="18900" y="2215"/>
                    <a:pt x="20443" y="1108"/>
                    <a:pt x="21021" y="1246"/>
                  </a:cubicBezTo>
                  <a:cubicBezTo>
                    <a:pt x="21600" y="1385"/>
                    <a:pt x="21214" y="2769"/>
                    <a:pt x="20443" y="6369"/>
                  </a:cubicBezTo>
                  <a:cubicBezTo>
                    <a:pt x="19672" y="9969"/>
                    <a:pt x="18514" y="15785"/>
                    <a:pt x="1735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5" name="Line"/>
            <p:cNvSpPr/>
            <p:nvPr/>
          </p:nvSpPr>
          <p:spPr>
            <a:xfrm>
              <a:off x="8689706" y="7742401"/>
              <a:ext cx="685507" cy="11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99" y="18000"/>
                    <a:pt x="4998" y="14400"/>
                    <a:pt x="7498" y="10800"/>
                  </a:cubicBezTo>
                  <a:cubicBezTo>
                    <a:pt x="9997" y="7200"/>
                    <a:pt x="12496" y="3600"/>
                    <a:pt x="14846" y="1800"/>
                  </a:cubicBezTo>
                  <a:cubicBezTo>
                    <a:pt x="17197" y="0"/>
                    <a:pt x="19398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6" name="Line"/>
            <p:cNvSpPr/>
            <p:nvPr/>
          </p:nvSpPr>
          <p:spPr>
            <a:xfrm>
              <a:off x="8830331" y="7932841"/>
              <a:ext cx="106472" cy="159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7" h="21258" fill="norm" stroke="1" extrusionOk="0">
                  <a:moveTo>
                    <a:pt x="19191" y="290"/>
                  </a:moveTo>
                  <a:cubicBezTo>
                    <a:pt x="14350" y="39"/>
                    <a:pt x="9509" y="-212"/>
                    <a:pt x="5971" y="290"/>
                  </a:cubicBezTo>
                  <a:cubicBezTo>
                    <a:pt x="2433" y="793"/>
                    <a:pt x="198" y="2048"/>
                    <a:pt x="12" y="3179"/>
                  </a:cubicBezTo>
                  <a:cubicBezTo>
                    <a:pt x="-174" y="4309"/>
                    <a:pt x="1688" y="5314"/>
                    <a:pt x="5598" y="7323"/>
                  </a:cubicBezTo>
                  <a:cubicBezTo>
                    <a:pt x="9509" y="9332"/>
                    <a:pt x="15467" y="12346"/>
                    <a:pt x="18447" y="14481"/>
                  </a:cubicBezTo>
                  <a:cubicBezTo>
                    <a:pt x="21426" y="16616"/>
                    <a:pt x="21426" y="17872"/>
                    <a:pt x="20309" y="18876"/>
                  </a:cubicBezTo>
                  <a:cubicBezTo>
                    <a:pt x="19191" y="19881"/>
                    <a:pt x="16957" y="20635"/>
                    <a:pt x="14909" y="21011"/>
                  </a:cubicBezTo>
                  <a:cubicBezTo>
                    <a:pt x="12860" y="21388"/>
                    <a:pt x="10998" y="21388"/>
                    <a:pt x="9881" y="20635"/>
                  </a:cubicBezTo>
                  <a:cubicBezTo>
                    <a:pt x="8764" y="19881"/>
                    <a:pt x="8391" y="18374"/>
                    <a:pt x="8019" y="168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7" name="Line"/>
            <p:cNvSpPr/>
            <p:nvPr/>
          </p:nvSpPr>
          <p:spPr>
            <a:xfrm>
              <a:off x="8960692" y="7953070"/>
              <a:ext cx="125589" cy="101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8" h="21093" fill="norm" stroke="1" extrusionOk="0">
                  <a:moveTo>
                    <a:pt x="2035" y="9206"/>
                  </a:moveTo>
                  <a:cubicBezTo>
                    <a:pt x="5166" y="9206"/>
                    <a:pt x="8296" y="9206"/>
                    <a:pt x="10488" y="8617"/>
                  </a:cubicBezTo>
                  <a:cubicBezTo>
                    <a:pt x="12679" y="8028"/>
                    <a:pt x="13931" y="6850"/>
                    <a:pt x="14557" y="5279"/>
                  </a:cubicBezTo>
                  <a:cubicBezTo>
                    <a:pt x="15183" y="3708"/>
                    <a:pt x="15183" y="1745"/>
                    <a:pt x="14401" y="763"/>
                  </a:cubicBezTo>
                  <a:cubicBezTo>
                    <a:pt x="13618" y="-219"/>
                    <a:pt x="12053" y="-219"/>
                    <a:pt x="9705" y="566"/>
                  </a:cubicBezTo>
                  <a:cubicBezTo>
                    <a:pt x="7357" y="1352"/>
                    <a:pt x="4227" y="2923"/>
                    <a:pt x="2192" y="5868"/>
                  </a:cubicBezTo>
                  <a:cubicBezTo>
                    <a:pt x="157" y="8814"/>
                    <a:pt x="-782" y="13134"/>
                    <a:pt x="783" y="16079"/>
                  </a:cubicBezTo>
                  <a:cubicBezTo>
                    <a:pt x="2348" y="19025"/>
                    <a:pt x="6418" y="20596"/>
                    <a:pt x="10175" y="20988"/>
                  </a:cubicBezTo>
                  <a:cubicBezTo>
                    <a:pt x="13931" y="21381"/>
                    <a:pt x="17375" y="20596"/>
                    <a:pt x="20818" y="198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8" name="Line"/>
            <p:cNvSpPr/>
            <p:nvPr/>
          </p:nvSpPr>
          <p:spPr>
            <a:xfrm>
              <a:off x="8945026" y="7814929"/>
              <a:ext cx="112928" cy="63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0156" fill="norm" stroke="1" extrusionOk="0">
                  <a:moveTo>
                    <a:pt x="1008" y="3956"/>
                  </a:moveTo>
                  <a:cubicBezTo>
                    <a:pt x="648" y="6956"/>
                    <a:pt x="288" y="9956"/>
                    <a:pt x="108" y="12956"/>
                  </a:cubicBezTo>
                  <a:cubicBezTo>
                    <a:pt x="-72" y="15956"/>
                    <a:pt x="-72" y="18956"/>
                    <a:pt x="468" y="18956"/>
                  </a:cubicBezTo>
                  <a:cubicBezTo>
                    <a:pt x="1008" y="18956"/>
                    <a:pt x="2088" y="15956"/>
                    <a:pt x="2988" y="12656"/>
                  </a:cubicBezTo>
                  <a:cubicBezTo>
                    <a:pt x="3888" y="9356"/>
                    <a:pt x="4608" y="5756"/>
                    <a:pt x="5688" y="3056"/>
                  </a:cubicBezTo>
                  <a:cubicBezTo>
                    <a:pt x="6768" y="356"/>
                    <a:pt x="8208" y="-1444"/>
                    <a:pt x="10908" y="1556"/>
                  </a:cubicBezTo>
                  <a:cubicBezTo>
                    <a:pt x="13608" y="4556"/>
                    <a:pt x="17568" y="12356"/>
                    <a:pt x="21528" y="201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9" name="Line"/>
            <p:cNvSpPr/>
            <p:nvPr/>
          </p:nvSpPr>
          <p:spPr>
            <a:xfrm>
              <a:off x="9635817" y="7663086"/>
              <a:ext cx="186957" cy="11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109" y="21600"/>
                    <a:pt x="12218" y="21600"/>
                    <a:pt x="15818" y="18000"/>
                  </a:cubicBezTo>
                  <a:cubicBezTo>
                    <a:pt x="19418" y="14400"/>
                    <a:pt x="20509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0" name="Line"/>
            <p:cNvSpPr/>
            <p:nvPr/>
          </p:nvSpPr>
          <p:spPr>
            <a:xfrm>
              <a:off x="9896423" y="7420290"/>
              <a:ext cx="165805" cy="210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517" fill="norm" stroke="1" extrusionOk="0">
                  <a:moveTo>
                    <a:pt x="0" y="4546"/>
                  </a:moveTo>
                  <a:cubicBezTo>
                    <a:pt x="2427" y="3581"/>
                    <a:pt x="4854" y="2617"/>
                    <a:pt x="7766" y="1846"/>
                  </a:cubicBezTo>
                  <a:cubicBezTo>
                    <a:pt x="10679" y="1074"/>
                    <a:pt x="14076" y="496"/>
                    <a:pt x="16625" y="206"/>
                  </a:cubicBezTo>
                  <a:cubicBezTo>
                    <a:pt x="19173" y="-83"/>
                    <a:pt x="20872" y="-83"/>
                    <a:pt x="21236" y="303"/>
                  </a:cubicBezTo>
                  <a:cubicBezTo>
                    <a:pt x="21600" y="688"/>
                    <a:pt x="20629" y="1460"/>
                    <a:pt x="17596" y="3871"/>
                  </a:cubicBezTo>
                  <a:cubicBezTo>
                    <a:pt x="14562" y="6281"/>
                    <a:pt x="9465" y="10331"/>
                    <a:pt x="6431" y="12838"/>
                  </a:cubicBezTo>
                  <a:cubicBezTo>
                    <a:pt x="3398" y="15346"/>
                    <a:pt x="2427" y="16310"/>
                    <a:pt x="1578" y="17371"/>
                  </a:cubicBezTo>
                  <a:cubicBezTo>
                    <a:pt x="728" y="18431"/>
                    <a:pt x="0" y="19588"/>
                    <a:pt x="364" y="20360"/>
                  </a:cubicBezTo>
                  <a:cubicBezTo>
                    <a:pt x="728" y="21131"/>
                    <a:pt x="2184" y="21517"/>
                    <a:pt x="5097" y="21517"/>
                  </a:cubicBezTo>
                  <a:cubicBezTo>
                    <a:pt x="8009" y="21517"/>
                    <a:pt x="12378" y="21131"/>
                    <a:pt x="16746" y="207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1" name="Line"/>
            <p:cNvSpPr/>
            <p:nvPr/>
          </p:nvSpPr>
          <p:spPr>
            <a:xfrm>
              <a:off x="10027176" y="7589437"/>
              <a:ext cx="101526" cy="1303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fill="norm" stroke="1" extrusionOk="0">
                  <a:moveTo>
                    <a:pt x="17905" y="0"/>
                  </a:moveTo>
                  <a:cubicBezTo>
                    <a:pt x="15905" y="3130"/>
                    <a:pt x="13905" y="6261"/>
                    <a:pt x="11905" y="8922"/>
                  </a:cubicBezTo>
                  <a:cubicBezTo>
                    <a:pt x="9905" y="11583"/>
                    <a:pt x="7905" y="13774"/>
                    <a:pt x="5905" y="14870"/>
                  </a:cubicBezTo>
                  <a:cubicBezTo>
                    <a:pt x="3905" y="15965"/>
                    <a:pt x="1905" y="15965"/>
                    <a:pt x="905" y="15183"/>
                  </a:cubicBezTo>
                  <a:cubicBezTo>
                    <a:pt x="-95" y="14400"/>
                    <a:pt x="-95" y="12835"/>
                    <a:pt x="105" y="11270"/>
                  </a:cubicBezTo>
                  <a:cubicBezTo>
                    <a:pt x="305" y="9704"/>
                    <a:pt x="705" y="8139"/>
                    <a:pt x="1905" y="7357"/>
                  </a:cubicBezTo>
                  <a:cubicBezTo>
                    <a:pt x="3105" y="6574"/>
                    <a:pt x="5105" y="6574"/>
                    <a:pt x="7505" y="7983"/>
                  </a:cubicBezTo>
                  <a:cubicBezTo>
                    <a:pt x="9905" y="9391"/>
                    <a:pt x="12705" y="12209"/>
                    <a:pt x="15105" y="14713"/>
                  </a:cubicBezTo>
                  <a:cubicBezTo>
                    <a:pt x="17505" y="17217"/>
                    <a:pt x="19505" y="19409"/>
                    <a:pt x="2150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2" name="Line"/>
            <p:cNvSpPr/>
            <p:nvPr/>
          </p:nvSpPr>
          <p:spPr>
            <a:xfrm>
              <a:off x="10134366" y="7595102"/>
              <a:ext cx="67986" cy="164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3" name="Line"/>
            <p:cNvSpPr/>
            <p:nvPr/>
          </p:nvSpPr>
          <p:spPr>
            <a:xfrm>
              <a:off x="10191019" y="7657871"/>
              <a:ext cx="158631" cy="135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8" fill="norm" stroke="1" extrusionOk="0">
                  <a:moveTo>
                    <a:pt x="0" y="5328"/>
                  </a:moveTo>
                  <a:cubicBezTo>
                    <a:pt x="514" y="3828"/>
                    <a:pt x="1029" y="2328"/>
                    <a:pt x="1929" y="1428"/>
                  </a:cubicBezTo>
                  <a:cubicBezTo>
                    <a:pt x="2829" y="528"/>
                    <a:pt x="4114" y="228"/>
                    <a:pt x="5529" y="78"/>
                  </a:cubicBezTo>
                  <a:cubicBezTo>
                    <a:pt x="6943" y="-72"/>
                    <a:pt x="8486" y="-72"/>
                    <a:pt x="9514" y="678"/>
                  </a:cubicBezTo>
                  <a:cubicBezTo>
                    <a:pt x="10543" y="1428"/>
                    <a:pt x="11057" y="2928"/>
                    <a:pt x="10157" y="5778"/>
                  </a:cubicBezTo>
                  <a:cubicBezTo>
                    <a:pt x="9257" y="8628"/>
                    <a:pt x="6943" y="12828"/>
                    <a:pt x="5143" y="15378"/>
                  </a:cubicBezTo>
                  <a:cubicBezTo>
                    <a:pt x="3343" y="17928"/>
                    <a:pt x="2057" y="18828"/>
                    <a:pt x="2443" y="19578"/>
                  </a:cubicBezTo>
                  <a:cubicBezTo>
                    <a:pt x="2829" y="20328"/>
                    <a:pt x="4886" y="20928"/>
                    <a:pt x="8357" y="21228"/>
                  </a:cubicBezTo>
                  <a:cubicBezTo>
                    <a:pt x="11829" y="21528"/>
                    <a:pt x="16714" y="21528"/>
                    <a:pt x="21600" y="215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4" name="Line"/>
            <p:cNvSpPr/>
            <p:nvPr/>
          </p:nvSpPr>
          <p:spPr>
            <a:xfrm>
              <a:off x="10275999" y="7374154"/>
              <a:ext cx="195609" cy="764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7" h="21600" fill="norm" stroke="1" extrusionOk="0">
                  <a:moveTo>
                    <a:pt x="6113" y="0"/>
                  </a:moveTo>
                  <a:cubicBezTo>
                    <a:pt x="9170" y="1440"/>
                    <a:pt x="12226" y="2880"/>
                    <a:pt x="14977" y="4507"/>
                  </a:cubicBezTo>
                  <a:cubicBezTo>
                    <a:pt x="17728" y="6133"/>
                    <a:pt x="20174" y="7947"/>
                    <a:pt x="20887" y="9707"/>
                  </a:cubicBezTo>
                  <a:cubicBezTo>
                    <a:pt x="21600" y="11467"/>
                    <a:pt x="20581" y="13173"/>
                    <a:pt x="17830" y="14907"/>
                  </a:cubicBezTo>
                  <a:cubicBezTo>
                    <a:pt x="15079" y="16640"/>
                    <a:pt x="10596" y="18400"/>
                    <a:pt x="7336" y="19520"/>
                  </a:cubicBezTo>
                  <a:cubicBezTo>
                    <a:pt x="4076" y="20640"/>
                    <a:pt x="2038" y="2112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3016" name="Drawing"/>
          <p:cNvGrpSpPr/>
          <p:nvPr/>
        </p:nvGrpSpPr>
        <p:grpSpPr>
          <a:xfrm>
            <a:off x="8275769" y="1383346"/>
            <a:ext cx="4106458" cy="2588054"/>
            <a:chOff x="0" y="0"/>
            <a:chExt cx="4106456" cy="2588052"/>
          </a:xfrm>
        </p:grpSpPr>
        <p:sp>
          <p:nvSpPr>
            <p:cNvPr id="2976" name="Line"/>
            <p:cNvSpPr/>
            <p:nvPr/>
          </p:nvSpPr>
          <p:spPr>
            <a:xfrm>
              <a:off x="0" y="0"/>
              <a:ext cx="238584" cy="480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7" h="21116" fill="norm" stroke="1" extrusionOk="0">
                  <a:moveTo>
                    <a:pt x="15762" y="5070"/>
                  </a:moveTo>
                  <a:cubicBezTo>
                    <a:pt x="14814" y="4884"/>
                    <a:pt x="13867" y="4697"/>
                    <a:pt x="12920" y="4651"/>
                  </a:cubicBezTo>
                  <a:cubicBezTo>
                    <a:pt x="11972" y="4604"/>
                    <a:pt x="11025" y="4697"/>
                    <a:pt x="9225" y="5722"/>
                  </a:cubicBezTo>
                  <a:cubicBezTo>
                    <a:pt x="7425" y="6746"/>
                    <a:pt x="4772" y="8701"/>
                    <a:pt x="2972" y="10935"/>
                  </a:cubicBezTo>
                  <a:cubicBezTo>
                    <a:pt x="1172" y="13170"/>
                    <a:pt x="225" y="15684"/>
                    <a:pt x="35" y="17406"/>
                  </a:cubicBezTo>
                  <a:cubicBezTo>
                    <a:pt x="-154" y="19129"/>
                    <a:pt x="414" y="20060"/>
                    <a:pt x="1741" y="20618"/>
                  </a:cubicBezTo>
                  <a:cubicBezTo>
                    <a:pt x="3067" y="21177"/>
                    <a:pt x="5151" y="21363"/>
                    <a:pt x="8088" y="20665"/>
                  </a:cubicBezTo>
                  <a:cubicBezTo>
                    <a:pt x="11025" y="19966"/>
                    <a:pt x="14814" y="18384"/>
                    <a:pt x="17372" y="15963"/>
                  </a:cubicBezTo>
                  <a:cubicBezTo>
                    <a:pt x="19930" y="13542"/>
                    <a:pt x="21257" y="10284"/>
                    <a:pt x="21351" y="7537"/>
                  </a:cubicBezTo>
                  <a:cubicBezTo>
                    <a:pt x="21446" y="4791"/>
                    <a:pt x="20309" y="2556"/>
                    <a:pt x="18509" y="1299"/>
                  </a:cubicBezTo>
                  <a:cubicBezTo>
                    <a:pt x="16709" y="42"/>
                    <a:pt x="14246" y="-237"/>
                    <a:pt x="11878" y="182"/>
                  </a:cubicBezTo>
                  <a:cubicBezTo>
                    <a:pt x="9509" y="601"/>
                    <a:pt x="7235" y="1718"/>
                    <a:pt x="5909" y="3022"/>
                  </a:cubicBezTo>
                  <a:cubicBezTo>
                    <a:pt x="4583" y="4325"/>
                    <a:pt x="4204" y="5815"/>
                    <a:pt x="4109" y="6839"/>
                  </a:cubicBezTo>
                  <a:cubicBezTo>
                    <a:pt x="4014" y="7863"/>
                    <a:pt x="4204" y="8422"/>
                    <a:pt x="7046" y="8980"/>
                  </a:cubicBezTo>
                  <a:cubicBezTo>
                    <a:pt x="9888" y="9539"/>
                    <a:pt x="15383" y="10097"/>
                    <a:pt x="20878" y="106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7" name="Line"/>
            <p:cNvSpPr/>
            <p:nvPr/>
          </p:nvSpPr>
          <p:spPr>
            <a:xfrm>
              <a:off x="265450" y="294809"/>
              <a:ext cx="120181" cy="361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313" fill="norm" stroke="1" extrusionOk="0">
                  <a:moveTo>
                    <a:pt x="7874" y="12258"/>
                  </a:moveTo>
                  <a:cubicBezTo>
                    <a:pt x="5979" y="14880"/>
                    <a:pt x="4084" y="17501"/>
                    <a:pt x="2948" y="19125"/>
                  </a:cubicBezTo>
                  <a:cubicBezTo>
                    <a:pt x="1811" y="20748"/>
                    <a:pt x="1432" y="21372"/>
                    <a:pt x="1053" y="21310"/>
                  </a:cubicBezTo>
                  <a:cubicBezTo>
                    <a:pt x="674" y="21247"/>
                    <a:pt x="295" y="20498"/>
                    <a:pt x="105" y="17689"/>
                  </a:cubicBezTo>
                  <a:cubicBezTo>
                    <a:pt x="-84" y="14880"/>
                    <a:pt x="-84" y="10010"/>
                    <a:pt x="674" y="6764"/>
                  </a:cubicBezTo>
                  <a:cubicBezTo>
                    <a:pt x="1432" y="3518"/>
                    <a:pt x="2948" y="1895"/>
                    <a:pt x="4653" y="958"/>
                  </a:cubicBezTo>
                  <a:cubicBezTo>
                    <a:pt x="6358" y="22"/>
                    <a:pt x="8253" y="-228"/>
                    <a:pt x="10716" y="209"/>
                  </a:cubicBezTo>
                  <a:cubicBezTo>
                    <a:pt x="13179" y="646"/>
                    <a:pt x="16211" y="1770"/>
                    <a:pt x="15832" y="3455"/>
                  </a:cubicBezTo>
                  <a:cubicBezTo>
                    <a:pt x="15453" y="5141"/>
                    <a:pt x="11663" y="7388"/>
                    <a:pt x="8821" y="8637"/>
                  </a:cubicBezTo>
                  <a:cubicBezTo>
                    <a:pt x="5979" y="9885"/>
                    <a:pt x="4084" y="10135"/>
                    <a:pt x="3137" y="10947"/>
                  </a:cubicBezTo>
                  <a:cubicBezTo>
                    <a:pt x="2190" y="11758"/>
                    <a:pt x="2190" y="13132"/>
                    <a:pt x="5411" y="14505"/>
                  </a:cubicBezTo>
                  <a:cubicBezTo>
                    <a:pt x="8632" y="15878"/>
                    <a:pt x="15074" y="17252"/>
                    <a:pt x="21516" y="186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8" name="Line"/>
            <p:cNvSpPr/>
            <p:nvPr/>
          </p:nvSpPr>
          <p:spPr>
            <a:xfrm>
              <a:off x="550730" y="210503"/>
              <a:ext cx="952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5040"/>
                    <a:pt x="8640" y="10080"/>
                    <a:pt x="12240" y="13680"/>
                  </a:cubicBezTo>
                  <a:cubicBezTo>
                    <a:pt x="15840" y="17280"/>
                    <a:pt x="18720" y="1944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9" name="Line"/>
            <p:cNvSpPr/>
            <p:nvPr/>
          </p:nvSpPr>
          <p:spPr>
            <a:xfrm>
              <a:off x="538030" y="369253"/>
              <a:ext cx="1270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0" name="Line"/>
            <p:cNvSpPr/>
            <p:nvPr/>
          </p:nvSpPr>
          <p:spPr>
            <a:xfrm>
              <a:off x="1023378" y="38535"/>
              <a:ext cx="289353" cy="421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3" h="21171" fill="norm" stroke="1" extrusionOk="0">
                  <a:moveTo>
                    <a:pt x="14250" y="4176"/>
                  </a:moveTo>
                  <a:cubicBezTo>
                    <a:pt x="13939" y="3537"/>
                    <a:pt x="13629" y="2899"/>
                    <a:pt x="13085" y="2526"/>
                  </a:cubicBezTo>
                  <a:cubicBezTo>
                    <a:pt x="12541" y="2154"/>
                    <a:pt x="11764" y="2047"/>
                    <a:pt x="10365" y="2633"/>
                  </a:cubicBezTo>
                  <a:cubicBezTo>
                    <a:pt x="8967" y="3218"/>
                    <a:pt x="6947" y="4495"/>
                    <a:pt x="5004" y="6889"/>
                  </a:cubicBezTo>
                  <a:cubicBezTo>
                    <a:pt x="3062" y="9283"/>
                    <a:pt x="1197" y="12794"/>
                    <a:pt x="420" y="15401"/>
                  </a:cubicBezTo>
                  <a:cubicBezTo>
                    <a:pt x="-357" y="18008"/>
                    <a:pt x="-46" y="19711"/>
                    <a:pt x="1275" y="20562"/>
                  </a:cubicBezTo>
                  <a:cubicBezTo>
                    <a:pt x="2596" y="21413"/>
                    <a:pt x="4926" y="21413"/>
                    <a:pt x="7568" y="20296"/>
                  </a:cubicBezTo>
                  <a:cubicBezTo>
                    <a:pt x="10210" y="19179"/>
                    <a:pt x="13162" y="16944"/>
                    <a:pt x="14949" y="14178"/>
                  </a:cubicBezTo>
                  <a:cubicBezTo>
                    <a:pt x="16737" y="11411"/>
                    <a:pt x="17358" y="8113"/>
                    <a:pt x="16814" y="5612"/>
                  </a:cubicBezTo>
                  <a:cubicBezTo>
                    <a:pt x="16270" y="3112"/>
                    <a:pt x="14561" y="1409"/>
                    <a:pt x="12929" y="611"/>
                  </a:cubicBezTo>
                  <a:cubicBezTo>
                    <a:pt x="11298" y="-187"/>
                    <a:pt x="9744" y="-81"/>
                    <a:pt x="8734" y="239"/>
                  </a:cubicBezTo>
                  <a:cubicBezTo>
                    <a:pt x="7724" y="558"/>
                    <a:pt x="7257" y="1090"/>
                    <a:pt x="6947" y="1781"/>
                  </a:cubicBezTo>
                  <a:cubicBezTo>
                    <a:pt x="6636" y="2473"/>
                    <a:pt x="6480" y="3324"/>
                    <a:pt x="8345" y="4176"/>
                  </a:cubicBezTo>
                  <a:cubicBezTo>
                    <a:pt x="10210" y="5027"/>
                    <a:pt x="14095" y="5878"/>
                    <a:pt x="16581" y="6357"/>
                  </a:cubicBezTo>
                  <a:cubicBezTo>
                    <a:pt x="19067" y="6836"/>
                    <a:pt x="20155" y="6942"/>
                    <a:pt x="21243" y="70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1" name="Line"/>
            <p:cNvSpPr/>
            <p:nvPr/>
          </p:nvSpPr>
          <p:spPr>
            <a:xfrm>
              <a:off x="1256669" y="411810"/>
              <a:ext cx="79058" cy="14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9" h="21128" fill="norm" stroke="1" extrusionOk="0">
                  <a:moveTo>
                    <a:pt x="17542" y="272"/>
                  </a:moveTo>
                  <a:cubicBezTo>
                    <a:pt x="14842" y="-32"/>
                    <a:pt x="12142" y="-336"/>
                    <a:pt x="9172" y="881"/>
                  </a:cubicBezTo>
                  <a:cubicBezTo>
                    <a:pt x="6202" y="2098"/>
                    <a:pt x="2962" y="4836"/>
                    <a:pt x="1342" y="8030"/>
                  </a:cubicBezTo>
                  <a:cubicBezTo>
                    <a:pt x="-278" y="11225"/>
                    <a:pt x="-278" y="14875"/>
                    <a:pt x="532" y="17309"/>
                  </a:cubicBezTo>
                  <a:cubicBezTo>
                    <a:pt x="1342" y="19743"/>
                    <a:pt x="2962" y="20960"/>
                    <a:pt x="6202" y="21112"/>
                  </a:cubicBezTo>
                  <a:cubicBezTo>
                    <a:pt x="9442" y="21264"/>
                    <a:pt x="14302" y="20351"/>
                    <a:pt x="17272" y="18070"/>
                  </a:cubicBezTo>
                  <a:cubicBezTo>
                    <a:pt x="20242" y="15788"/>
                    <a:pt x="21322" y="12137"/>
                    <a:pt x="18622" y="9399"/>
                  </a:cubicBezTo>
                  <a:cubicBezTo>
                    <a:pt x="15922" y="6661"/>
                    <a:pt x="9442" y="4836"/>
                    <a:pt x="2962" y="30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2" name="Line"/>
            <p:cNvSpPr/>
            <p:nvPr/>
          </p:nvSpPr>
          <p:spPr>
            <a:xfrm>
              <a:off x="1579430" y="254953"/>
              <a:ext cx="1841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3" name="Line"/>
            <p:cNvSpPr/>
            <p:nvPr/>
          </p:nvSpPr>
          <p:spPr>
            <a:xfrm>
              <a:off x="1662922" y="204153"/>
              <a:ext cx="18109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20532" y="0"/>
                  </a:moveTo>
                  <a:cubicBezTo>
                    <a:pt x="10932" y="3400"/>
                    <a:pt x="1332" y="6800"/>
                    <a:pt x="132" y="10400"/>
                  </a:cubicBezTo>
                  <a:cubicBezTo>
                    <a:pt x="-1068" y="14000"/>
                    <a:pt x="6132" y="17800"/>
                    <a:pt x="1333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4" name="Line"/>
            <p:cNvSpPr/>
            <p:nvPr/>
          </p:nvSpPr>
          <p:spPr>
            <a:xfrm>
              <a:off x="1914371" y="125132"/>
              <a:ext cx="249260" cy="333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409" fill="norm" stroke="1" extrusionOk="0">
                  <a:moveTo>
                    <a:pt x="3405" y="5479"/>
                  </a:moveTo>
                  <a:cubicBezTo>
                    <a:pt x="2679" y="4392"/>
                    <a:pt x="1953" y="3305"/>
                    <a:pt x="2044" y="2558"/>
                  </a:cubicBezTo>
                  <a:cubicBezTo>
                    <a:pt x="2135" y="1811"/>
                    <a:pt x="3042" y="1403"/>
                    <a:pt x="5765" y="996"/>
                  </a:cubicBezTo>
                  <a:cubicBezTo>
                    <a:pt x="8488" y="588"/>
                    <a:pt x="13025" y="181"/>
                    <a:pt x="15748" y="45"/>
                  </a:cubicBezTo>
                  <a:cubicBezTo>
                    <a:pt x="18471" y="-91"/>
                    <a:pt x="19378" y="45"/>
                    <a:pt x="19469" y="928"/>
                  </a:cubicBezTo>
                  <a:cubicBezTo>
                    <a:pt x="19560" y="1811"/>
                    <a:pt x="18834" y="3441"/>
                    <a:pt x="16565" y="5615"/>
                  </a:cubicBezTo>
                  <a:cubicBezTo>
                    <a:pt x="14296" y="7788"/>
                    <a:pt x="10484" y="10505"/>
                    <a:pt x="7489" y="12815"/>
                  </a:cubicBezTo>
                  <a:cubicBezTo>
                    <a:pt x="4494" y="15124"/>
                    <a:pt x="2316" y="17026"/>
                    <a:pt x="1136" y="18317"/>
                  </a:cubicBezTo>
                  <a:cubicBezTo>
                    <a:pt x="-43" y="19607"/>
                    <a:pt x="-225" y="20286"/>
                    <a:pt x="229" y="20762"/>
                  </a:cubicBezTo>
                  <a:cubicBezTo>
                    <a:pt x="683" y="21237"/>
                    <a:pt x="1772" y="21509"/>
                    <a:pt x="5402" y="21373"/>
                  </a:cubicBezTo>
                  <a:cubicBezTo>
                    <a:pt x="9032" y="21237"/>
                    <a:pt x="15204" y="20694"/>
                    <a:pt x="21375" y="201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5" name="Line"/>
            <p:cNvSpPr/>
            <p:nvPr/>
          </p:nvSpPr>
          <p:spPr>
            <a:xfrm>
              <a:off x="2103963" y="343853"/>
              <a:ext cx="180318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21396" y="0"/>
                  </a:moveTo>
                  <a:cubicBezTo>
                    <a:pt x="18884" y="3724"/>
                    <a:pt x="16373" y="7448"/>
                    <a:pt x="13484" y="10676"/>
                  </a:cubicBezTo>
                  <a:cubicBezTo>
                    <a:pt x="10596" y="13903"/>
                    <a:pt x="7331" y="16634"/>
                    <a:pt x="5070" y="18124"/>
                  </a:cubicBezTo>
                  <a:cubicBezTo>
                    <a:pt x="2810" y="19614"/>
                    <a:pt x="1554" y="19862"/>
                    <a:pt x="801" y="19366"/>
                  </a:cubicBezTo>
                  <a:cubicBezTo>
                    <a:pt x="47" y="18869"/>
                    <a:pt x="-204" y="17628"/>
                    <a:pt x="173" y="16262"/>
                  </a:cubicBezTo>
                  <a:cubicBezTo>
                    <a:pt x="549" y="14897"/>
                    <a:pt x="1554" y="13407"/>
                    <a:pt x="2936" y="12662"/>
                  </a:cubicBezTo>
                  <a:cubicBezTo>
                    <a:pt x="4317" y="11917"/>
                    <a:pt x="6075" y="11917"/>
                    <a:pt x="7833" y="12910"/>
                  </a:cubicBezTo>
                  <a:cubicBezTo>
                    <a:pt x="9591" y="13903"/>
                    <a:pt x="11349" y="15890"/>
                    <a:pt x="12982" y="17503"/>
                  </a:cubicBezTo>
                  <a:cubicBezTo>
                    <a:pt x="14615" y="19117"/>
                    <a:pt x="16122" y="20359"/>
                    <a:pt x="1762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6" name="Line"/>
            <p:cNvSpPr/>
            <p:nvPr/>
          </p:nvSpPr>
          <p:spPr>
            <a:xfrm>
              <a:off x="2309680" y="388303"/>
              <a:ext cx="57151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200" y="5200"/>
                    <a:pt x="8800" y="10400"/>
                    <a:pt x="5200" y="14000"/>
                  </a:cubicBezTo>
                  <a:cubicBezTo>
                    <a:pt x="1600" y="17600"/>
                    <a:pt x="800" y="19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7" name="Line"/>
            <p:cNvSpPr/>
            <p:nvPr/>
          </p:nvSpPr>
          <p:spPr>
            <a:xfrm>
              <a:off x="2366830" y="516483"/>
              <a:ext cx="139701" cy="162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8" fill="norm" stroke="1" extrusionOk="0">
                  <a:moveTo>
                    <a:pt x="0" y="4000"/>
                  </a:moveTo>
                  <a:cubicBezTo>
                    <a:pt x="982" y="2615"/>
                    <a:pt x="1964" y="1231"/>
                    <a:pt x="3273" y="538"/>
                  </a:cubicBezTo>
                  <a:cubicBezTo>
                    <a:pt x="4582" y="-154"/>
                    <a:pt x="6218" y="-154"/>
                    <a:pt x="7527" y="400"/>
                  </a:cubicBezTo>
                  <a:cubicBezTo>
                    <a:pt x="8836" y="954"/>
                    <a:pt x="9818" y="2061"/>
                    <a:pt x="9327" y="4969"/>
                  </a:cubicBezTo>
                  <a:cubicBezTo>
                    <a:pt x="8836" y="7877"/>
                    <a:pt x="6873" y="12584"/>
                    <a:pt x="5073" y="15631"/>
                  </a:cubicBezTo>
                  <a:cubicBezTo>
                    <a:pt x="3273" y="18677"/>
                    <a:pt x="1636" y="20061"/>
                    <a:pt x="1636" y="20754"/>
                  </a:cubicBezTo>
                  <a:cubicBezTo>
                    <a:pt x="1636" y="21446"/>
                    <a:pt x="3273" y="21446"/>
                    <a:pt x="6873" y="20200"/>
                  </a:cubicBezTo>
                  <a:cubicBezTo>
                    <a:pt x="10473" y="18954"/>
                    <a:pt x="16036" y="16461"/>
                    <a:pt x="21600" y="139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8" name="Line"/>
            <p:cNvSpPr/>
            <p:nvPr/>
          </p:nvSpPr>
          <p:spPr>
            <a:xfrm>
              <a:off x="2584846" y="293998"/>
              <a:ext cx="118535" cy="259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5" h="21392" fill="norm" stroke="1" extrusionOk="0">
                  <a:moveTo>
                    <a:pt x="20855" y="1490"/>
                  </a:moveTo>
                  <a:cubicBezTo>
                    <a:pt x="19365" y="793"/>
                    <a:pt x="17876" y="96"/>
                    <a:pt x="14524" y="9"/>
                  </a:cubicBezTo>
                  <a:cubicBezTo>
                    <a:pt x="11172" y="-78"/>
                    <a:pt x="5958" y="445"/>
                    <a:pt x="2979" y="1664"/>
                  </a:cubicBezTo>
                  <a:cubicBezTo>
                    <a:pt x="0" y="2883"/>
                    <a:pt x="-745" y="4799"/>
                    <a:pt x="745" y="6716"/>
                  </a:cubicBezTo>
                  <a:cubicBezTo>
                    <a:pt x="2234" y="8632"/>
                    <a:pt x="5958" y="10548"/>
                    <a:pt x="8752" y="12203"/>
                  </a:cubicBezTo>
                  <a:cubicBezTo>
                    <a:pt x="11545" y="13857"/>
                    <a:pt x="13407" y="15251"/>
                    <a:pt x="13593" y="16645"/>
                  </a:cubicBezTo>
                  <a:cubicBezTo>
                    <a:pt x="13779" y="18038"/>
                    <a:pt x="12289" y="19432"/>
                    <a:pt x="10427" y="20303"/>
                  </a:cubicBezTo>
                  <a:cubicBezTo>
                    <a:pt x="8565" y="21174"/>
                    <a:pt x="6331" y="21522"/>
                    <a:pt x="4655" y="21348"/>
                  </a:cubicBezTo>
                  <a:cubicBezTo>
                    <a:pt x="2979" y="21174"/>
                    <a:pt x="1862" y="20477"/>
                    <a:pt x="745" y="197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9" name="Line"/>
            <p:cNvSpPr/>
            <p:nvPr/>
          </p:nvSpPr>
          <p:spPr>
            <a:xfrm>
              <a:off x="2728120" y="333280"/>
              <a:ext cx="134011" cy="169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9" h="21142" fill="norm" stroke="1" extrusionOk="0">
                  <a:moveTo>
                    <a:pt x="3094" y="7637"/>
                  </a:moveTo>
                  <a:cubicBezTo>
                    <a:pt x="6750" y="7637"/>
                    <a:pt x="10405" y="7637"/>
                    <a:pt x="12897" y="6979"/>
                  </a:cubicBezTo>
                  <a:cubicBezTo>
                    <a:pt x="15390" y="6320"/>
                    <a:pt x="16719" y="5003"/>
                    <a:pt x="17550" y="3686"/>
                  </a:cubicBezTo>
                  <a:cubicBezTo>
                    <a:pt x="18381" y="2369"/>
                    <a:pt x="18713" y="1052"/>
                    <a:pt x="18048" y="394"/>
                  </a:cubicBezTo>
                  <a:cubicBezTo>
                    <a:pt x="17384" y="-265"/>
                    <a:pt x="15722" y="-265"/>
                    <a:pt x="12565" y="1711"/>
                  </a:cubicBezTo>
                  <a:cubicBezTo>
                    <a:pt x="9408" y="3686"/>
                    <a:pt x="4756" y="7637"/>
                    <a:pt x="2264" y="10798"/>
                  </a:cubicBezTo>
                  <a:cubicBezTo>
                    <a:pt x="-229" y="13959"/>
                    <a:pt x="-561" y="16330"/>
                    <a:pt x="768" y="18042"/>
                  </a:cubicBezTo>
                  <a:cubicBezTo>
                    <a:pt x="2097" y="19755"/>
                    <a:pt x="5088" y="20808"/>
                    <a:pt x="8744" y="21072"/>
                  </a:cubicBezTo>
                  <a:cubicBezTo>
                    <a:pt x="12399" y="21335"/>
                    <a:pt x="16719" y="20808"/>
                    <a:pt x="21039" y="202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0" name="Line"/>
            <p:cNvSpPr/>
            <p:nvPr/>
          </p:nvSpPr>
          <p:spPr>
            <a:xfrm>
              <a:off x="2690680" y="42891"/>
              <a:ext cx="152401" cy="110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75" fill="norm" stroke="1" extrusionOk="0">
                  <a:moveTo>
                    <a:pt x="9000" y="2875"/>
                  </a:moveTo>
                  <a:cubicBezTo>
                    <a:pt x="6600" y="5275"/>
                    <a:pt x="4200" y="7675"/>
                    <a:pt x="2550" y="10075"/>
                  </a:cubicBezTo>
                  <a:cubicBezTo>
                    <a:pt x="900" y="12475"/>
                    <a:pt x="0" y="14875"/>
                    <a:pt x="0" y="15075"/>
                  </a:cubicBezTo>
                  <a:cubicBezTo>
                    <a:pt x="0" y="15275"/>
                    <a:pt x="900" y="13275"/>
                    <a:pt x="2400" y="10675"/>
                  </a:cubicBezTo>
                  <a:cubicBezTo>
                    <a:pt x="3900" y="8075"/>
                    <a:pt x="6000" y="4875"/>
                    <a:pt x="7650" y="2675"/>
                  </a:cubicBezTo>
                  <a:cubicBezTo>
                    <a:pt x="9300" y="475"/>
                    <a:pt x="10500" y="-725"/>
                    <a:pt x="12150" y="475"/>
                  </a:cubicBezTo>
                  <a:cubicBezTo>
                    <a:pt x="13800" y="1675"/>
                    <a:pt x="15900" y="5275"/>
                    <a:pt x="17550" y="9075"/>
                  </a:cubicBezTo>
                  <a:cubicBezTo>
                    <a:pt x="19200" y="12875"/>
                    <a:pt x="20400" y="16875"/>
                    <a:pt x="21600" y="208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1" name="Line"/>
            <p:cNvSpPr/>
            <p:nvPr/>
          </p:nvSpPr>
          <p:spPr>
            <a:xfrm>
              <a:off x="495007" y="1672449"/>
              <a:ext cx="316074" cy="4144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0" h="21255" fill="norm" stroke="1" extrusionOk="0">
                  <a:moveTo>
                    <a:pt x="14825" y="1554"/>
                  </a:moveTo>
                  <a:cubicBezTo>
                    <a:pt x="14541" y="1011"/>
                    <a:pt x="14257" y="469"/>
                    <a:pt x="13546" y="197"/>
                  </a:cubicBezTo>
                  <a:cubicBezTo>
                    <a:pt x="12836" y="-74"/>
                    <a:pt x="11699" y="-74"/>
                    <a:pt x="10136" y="252"/>
                  </a:cubicBezTo>
                  <a:cubicBezTo>
                    <a:pt x="8573" y="577"/>
                    <a:pt x="6583" y="1229"/>
                    <a:pt x="4665" y="2694"/>
                  </a:cubicBezTo>
                  <a:cubicBezTo>
                    <a:pt x="2746" y="4159"/>
                    <a:pt x="899" y="6439"/>
                    <a:pt x="259" y="9098"/>
                  </a:cubicBezTo>
                  <a:cubicBezTo>
                    <a:pt x="-380" y="11757"/>
                    <a:pt x="188" y="14796"/>
                    <a:pt x="1681" y="16967"/>
                  </a:cubicBezTo>
                  <a:cubicBezTo>
                    <a:pt x="3173" y="19138"/>
                    <a:pt x="5588" y="20441"/>
                    <a:pt x="7862" y="20983"/>
                  </a:cubicBezTo>
                  <a:cubicBezTo>
                    <a:pt x="10136" y="21526"/>
                    <a:pt x="12267" y="21309"/>
                    <a:pt x="14328" y="19844"/>
                  </a:cubicBezTo>
                  <a:cubicBezTo>
                    <a:pt x="16388" y="18378"/>
                    <a:pt x="18378" y="15665"/>
                    <a:pt x="19017" y="12951"/>
                  </a:cubicBezTo>
                  <a:cubicBezTo>
                    <a:pt x="19657" y="10238"/>
                    <a:pt x="18946" y="7524"/>
                    <a:pt x="17383" y="5353"/>
                  </a:cubicBezTo>
                  <a:cubicBezTo>
                    <a:pt x="15820" y="3182"/>
                    <a:pt x="13404" y="1554"/>
                    <a:pt x="11059" y="903"/>
                  </a:cubicBezTo>
                  <a:cubicBezTo>
                    <a:pt x="8715" y="252"/>
                    <a:pt x="6441" y="577"/>
                    <a:pt x="5091" y="957"/>
                  </a:cubicBezTo>
                  <a:cubicBezTo>
                    <a:pt x="3741" y="1337"/>
                    <a:pt x="3315" y="1771"/>
                    <a:pt x="3031" y="2477"/>
                  </a:cubicBezTo>
                  <a:cubicBezTo>
                    <a:pt x="2746" y="3182"/>
                    <a:pt x="2604" y="4159"/>
                    <a:pt x="3457" y="4865"/>
                  </a:cubicBezTo>
                  <a:cubicBezTo>
                    <a:pt x="4309" y="5570"/>
                    <a:pt x="6157" y="6004"/>
                    <a:pt x="8786" y="5842"/>
                  </a:cubicBezTo>
                  <a:cubicBezTo>
                    <a:pt x="11415" y="5679"/>
                    <a:pt x="14825" y="4919"/>
                    <a:pt x="17028" y="4105"/>
                  </a:cubicBezTo>
                  <a:cubicBezTo>
                    <a:pt x="19231" y="3291"/>
                    <a:pt x="20225" y="2422"/>
                    <a:pt x="21220" y="15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2" name="Line"/>
            <p:cNvSpPr/>
            <p:nvPr/>
          </p:nvSpPr>
          <p:spPr>
            <a:xfrm>
              <a:off x="581263" y="1427586"/>
              <a:ext cx="159968" cy="141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600" fill="norm" stroke="1" extrusionOk="0">
                  <a:moveTo>
                    <a:pt x="5279" y="3224"/>
                  </a:moveTo>
                  <a:cubicBezTo>
                    <a:pt x="5847" y="1612"/>
                    <a:pt x="6416" y="0"/>
                    <a:pt x="6274" y="0"/>
                  </a:cubicBezTo>
                  <a:cubicBezTo>
                    <a:pt x="6132" y="0"/>
                    <a:pt x="5279" y="1612"/>
                    <a:pt x="4426" y="3869"/>
                  </a:cubicBezTo>
                  <a:cubicBezTo>
                    <a:pt x="3574" y="6125"/>
                    <a:pt x="2721" y="9027"/>
                    <a:pt x="1868" y="11284"/>
                  </a:cubicBezTo>
                  <a:cubicBezTo>
                    <a:pt x="1016" y="13540"/>
                    <a:pt x="163" y="15152"/>
                    <a:pt x="21" y="15152"/>
                  </a:cubicBezTo>
                  <a:cubicBezTo>
                    <a:pt x="-121" y="15152"/>
                    <a:pt x="447" y="13540"/>
                    <a:pt x="1726" y="10961"/>
                  </a:cubicBezTo>
                  <a:cubicBezTo>
                    <a:pt x="3005" y="8382"/>
                    <a:pt x="4995" y="4836"/>
                    <a:pt x="6984" y="2901"/>
                  </a:cubicBezTo>
                  <a:cubicBezTo>
                    <a:pt x="8974" y="967"/>
                    <a:pt x="10963" y="645"/>
                    <a:pt x="12526" y="1934"/>
                  </a:cubicBezTo>
                  <a:cubicBezTo>
                    <a:pt x="14090" y="3224"/>
                    <a:pt x="15226" y="6125"/>
                    <a:pt x="16647" y="9672"/>
                  </a:cubicBezTo>
                  <a:cubicBezTo>
                    <a:pt x="18068" y="13218"/>
                    <a:pt x="19774" y="17409"/>
                    <a:pt x="2147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3" name="Line"/>
            <p:cNvSpPr/>
            <p:nvPr/>
          </p:nvSpPr>
          <p:spPr>
            <a:xfrm>
              <a:off x="931730" y="1853690"/>
              <a:ext cx="209551" cy="12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24" fill="norm" stroke="1" extrusionOk="0">
                  <a:moveTo>
                    <a:pt x="4582" y="20023"/>
                  </a:moveTo>
                  <a:cubicBezTo>
                    <a:pt x="3491" y="19657"/>
                    <a:pt x="2400" y="19290"/>
                    <a:pt x="1527" y="16728"/>
                  </a:cubicBezTo>
                  <a:cubicBezTo>
                    <a:pt x="655" y="14165"/>
                    <a:pt x="0" y="9406"/>
                    <a:pt x="0" y="6294"/>
                  </a:cubicBezTo>
                  <a:cubicBezTo>
                    <a:pt x="0" y="3182"/>
                    <a:pt x="655" y="1718"/>
                    <a:pt x="2073" y="802"/>
                  </a:cubicBezTo>
                  <a:cubicBezTo>
                    <a:pt x="3491" y="-113"/>
                    <a:pt x="5673" y="-479"/>
                    <a:pt x="7309" y="985"/>
                  </a:cubicBezTo>
                  <a:cubicBezTo>
                    <a:pt x="8945" y="2450"/>
                    <a:pt x="10036" y="5745"/>
                    <a:pt x="10691" y="9040"/>
                  </a:cubicBezTo>
                  <a:cubicBezTo>
                    <a:pt x="11345" y="12335"/>
                    <a:pt x="11564" y="15629"/>
                    <a:pt x="12109" y="17826"/>
                  </a:cubicBezTo>
                  <a:cubicBezTo>
                    <a:pt x="12655" y="20023"/>
                    <a:pt x="13527" y="21121"/>
                    <a:pt x="14291" y="20755"/>
                  </a:cubicBezTo>
                  <a:cubicBezTo>
                    <a:pt x="15055" y="20389"/>
                    <a:pt x="15709" y="18558"/>
                    <a:pt x="16909" y="15629"/>
                  </a:cubicBezTo>
                  <a:cubicBezTo>
                    <a:pt x="18109" y="12701"/>
                    <a:pt x="19855" y="8674"/>
                    <a:pt x="21600" y="46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4" name="Line"/>
            <p:cNvSpPr/>
            <p:nvPr/>
          </p:nvSpPr>
          <p:spPr>
            <a:xfrm>
              <a:off x="916986" y="2064703"/>
              <a:ext cx="294145" cy="78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143" fill="norm" stroke="1" extrusionOk="0">
                  <a:moveTo>
                    <a:pt x="7091" y="20463"/>
                  </a:moveTo>
                  <a:cubicBezTo>
                    <a:pt x="6166" y="20463"/>
                    <a:pt x="5240" y="20463"/>
                    <a:pt x="4083" y="20747"/>
                  </a:cubicBezTo>
                  <a:cubicBezTo>
                    <a:pt x="2926" y="21032"/>
                    <a:pt x="1537" y="21600"/>
                    <a:pt x="766" y="20463"/>
                  </a:cubicBezTo>
                  <a:cubicBezTo>
                    <a:pt x="-6" y="19326"/>
                    <a:pt x="-160" y="16484"/>
                    <a:pt x="149" y="13926"/>
                  </a:cubicBezTo>
                  <a:cubicBezTo>
                    <a:pt x="457" y="11368"/>
                    <a:pt x="1229" y="9095"/>
                    <a:pt x="2463" y="8526"/>
                  </a:cubicBezTo>
                  <a:cubicBezTo>
                    <a:pt x="3697" y="7958"/>
                    <a:pt x="5394" y="9095"/>
                    <a:pt x="6629" y="12221"/>
                  </a:cubicBezTo>
                  <a:cubicBezTo>
                    <a:pt x="7863" y="15347"/>
                    <a:pt x="8634" y="20463"/>
                    <a:pt x="10023" y="21032"/>
                  </a:cubicBezTo>
                  <a:cubicBezTo>
                    <a:pt x="11411" y="21600"/>
                    <a:pt x="13417" y="17621"/>
                    <a:pt x="15423" y="13358"/>
                  </a:cubicBezTo>
                  <a:cubicBezTo>
                    <a:pt x="17429" y="9095"/>
                    <a:pt x="19434" y="4547"/>
                    <a:pt x="2144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5" name="Line"/>
            <p:cNvSpPr/>
            <p:nvPr/>
          </p:nvSpPr>
          <p:spPr>
            <a:xfrm>
              <a:off x="1471905" y="1737592"/>
              <a:ext cx="253576" cy="414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376" fill="norm" stroke="1" extrusionOk="0">
                  <a:moveTo>
                    <a:pt x="2124" y="8677"/>
                  </a:moveTo>
                  <a:cubicBezTo>
                    <a:pt x="1584" y="9659"/>
                    <a:pt x="1044" y="10641"/>
                    <a:pt x="774" y="12386"/>
                  </a:cubicBezTo>
                  <a:cubicBezTo>
                    <a:pt x="504" y="14132"/>
                    <a:pt x="504" y="16641"/>
                    <a:pt x="504" y="18386"/>
                  </a:cubicBezTo>
                  <a:cubicBezTo>
                    <a:pt x="504" y="20132"/>
                    <a:pt x="504" y="21114"/>
                    <a:pt x="414" y="21332"/>
                  </a:cubicBezTo>
                  <a:cubicBezTo>
                    <a:pt x="324" y="21550"/>
                    <a:pt x="144" y="21005"/>
                    <a:pt x="54" y="18714"/>
                  </a:cubicBezTo>
                  <a:cubicBezTo>
                    <a:pt x="-36" y="16423"/>
                    <a:pt x="-36" y="12386"/>
                    <a:pt x="234" y="9114"/>
                  </a:cubicBezTo>
                  <a:cubicBezTo>
                    <a:pt x="504" y="5841"/>
                    <a:pt x="1044" y="3332"/>
                    <a:pt x="1584" y="1859"/>
                  </a:cubicBezTo>
                  <a:cubicBezTo>
                    <a:pt x="2124" y="386"/>
                    <a:pt x="2664" y="-50"/>
                    <a:pt x="3204" y="5"/>
                  </a:cubicBezTo>
                  <a:cubicBezTo>
                    <a:pt x="3744" y="59"/>
                    <a:pt x="4284" y="605"/>
                    <a:pt x="5454" y="2459"/>
                  </a:cubicBezTo>
                  <a:cubicBezTo>
                    <a:pt x="6624" y="4314"/>
                    <a:pt x="8424" y="7477"/>
                    <a:pt x="10044" y="9932"/>
                  </a:cubicBezTo>
                  <a:cubicBezTo>
                    <a:pt x="11664" y="12386"/>
                    <a:pt x="13104" y="14132"/>
                    <a:pt x="14274" y="15114"/>
                  </a:cubicBezTo>
                  <a:cubicBezTo>
                    <a:pt x="15444" y="16095"/>
                    <a:pt x="16344" y="16314"/>
                    <a:pt x="16974" y="16095"/>
                  </a:cubicBezTo>
                  <a:cubicBezTo>
                    <a:pt x="17604" y="15877"/>
                    <a:pt x="17964" y="15223"/>
                    <a:pt x="18234" y="13423"/>
                  </a:cubicBezTo>
                  <a:cubicBezTo>
                    <a:pt x="18504" y="11623"/>
                    <a:pt x="18684" y="8677"/>
                    <a:pt x="18684" y="6768"/>
                  </a:cubicBezTo>
                  <a:cubicBezTo>
                    <a:pt x="18684" y="4859"/>
                    <a:pt x="18504" y="3986"/>
                    <a:pt x="18684" y="3877"/>
                  </a:cubicBezTo>
                  <a:cubicBezTo>
                    <a:pt x="18864" y="3768"/>
                    <a:pt x="19404" y="4423"/>
                    <a:pt x="19944" y="4968"/>
                  </a:cubicBezTo>
                  <a:cubicBezTo>
                    <a:pt x="20484" y="5514"/>
                    <a:pt x="21024" y="5950"/>
                    <a:pt x="21564" y="63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6" name="Line"/>
            <p:cNvSpPr/>
            <p:nvPr/>
          </p:nvSpPr>
          <p:spPr>
            <a:xfrm>
              <a:off x="1758409" y="1937703"/>
              <a:ext cx="106772" cy="123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4" h="21368" fill="norm" stroke="1" extrusionOk="0">
                  <a:moveTo>
                    <a:pt x="21364" y="0"/>
                  </a:moveTo>
                  <a:cubicBezTo>
                    <a:pt x="15858" y="1098"/>
                    <a:pt x="10352" y="2197"/>
                    <a:pt x="6752" y="4576"/>
                  </a:cubicBezTo>
                  <a:cubicBezTo>
                    <a:pt x="3152" y="6956"/>
                    <a:pt x="1458" y="10617"/>
                    <a:pt x="611" y="13546"/>
                  </a:cubicBezTo>
                  <a:cubicBezTo>
                    <a:pt x="-236" y="16475"/>
                    <a:pt x="-236" y="18671"/>
                    <a:pt x="823" y="19953"/>
                  </a:cubicBezTo>
                  <a:cubicBezTo>
                    <a:pt x="1882" y="21234"/>
                    <a:pt x="3999" y="21600"/>
                    <a:pt x="6117" y="21234"/>
                  </a:cubicBezTo>
                  <a:cubicBezTo>
                    <a:pt x="8235" y="20868"/>
                    <a:pt x="10352" y="19769"/>
                    <a:pt x="12046" y="17207"/>
                  </a:cubicBezTo>
                  <a:cubicBezTo>
                    <a:pt x="13740" y="14644"/>
                    <a:pt x="15011" y="10617"/>
                    <a:pt x="16282" y="65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7" name="Line"/>
            <p:cNvSpPr/>
            <p:nvPr/>
          </p:nvSpPr>
          <p:spPr>
            <a:xfrm>
              <a:off x="1877880" y="1874203"/>
              <a:ext cx="152401" cy="205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2" fill="norm" stroke="1" extrusionOk="0">
                  <a:moveTo>
                    <a:pt x="0" y="5951"/>
                  </a:moveTo>
                  <a:cubicBezTo>
                    <a:pt x="1500" y="5510"/>
                    <a:pt x="3000" y="5069"/>
                    <a:pt x="4500" y="5400"/>
                  </a:cubicBezTo>
                  <a:cubicBezTo>
                    <a:pt x="6000" y="5731"/>
                    <a:pt x="7500" y="6833"/>
                    <a:pt x="9150" y="9367"/>
                  </a:cubicBezTo>
                  <a:cubicBezTo>
                    <a:pt x="10800" y="11902"/>
                    <a:pt x="12600" y="15869"/>
                    <a:pt x="13050" y="18294"/>
                  </a:cubicBezTo>
                  <a:cubicBezTo>
                    <a:pt x="13500" y="20718"/>
                    <a:pt x="12600" y="21600"/>
                    <a:pt x="11550" y="21380"/>
                  </a:cubicBezTo>
                  <a:cubicBezTo>
                    <a:pt x="10500" y="21159"/>
                    <a:pt x="9300" y="19837"/>
                    <a:pt x="9000" y="16861"/>
                  </a:cubicBezTo>
                  <a:cubicBezTo>
                    <a:pt x="8700" y="13886"/>
                    <a:pt x="9300" y="9257"/>
                    <a:pt x="11550" y="6171"/>
                  </a:cubicBezTo>
                  <a:cubicBezTo>
                    <a:pt x="13800" y="3086"/>
                    <a:pt x="17700" y="154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8" name="Line"/>
            <p:cNvSpPr/>
            <p:nvPr/>
          </p:nvSpPr>
          <p:spPr>
            <a:xfrm>
              <a:off x="2205762" y="1633066"/>
              <a:ext cx="243619" cy="564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513" fill="norm" stroke="1" extrusionOk="0">
                  <a:moveTo>
                    <a:pt x="11376" y="2412"/>
                  </a:moveTo>
                  <a:cubicBezTo>
                    <a:pt x="11748" y="1928"/>
                    <a:pt x="12121" y="1444"/>
                    <a:pt x="12400" y="1001"/>
                  </a:cubicBezTo>
                  <a:cubicBezTo>
                    <a:pt x="12679" y="558"/>
                    <a:pt x="12865" y="155"/>
                    <a:pt x="12493" y="34"/>
                  </a:cubicBezTo>
                  <a:cubicBezTo>
                    <a:pt x="12121" y="-87"/>
                    <a:pt x="11190" y="74"/>
                    <a:pt x="9421" y="1162"/>
                  </a:cubicBezTo>
                  <a:cubicBezTo>
                    <a:pt x="7652" y="2250"/>
                    <a:pt x="5045" y="4265"/>
                    <a:pt x="3090" y="6804"/>
                  </a:cubicBezTo>
                  <a:cubicBezTo>
                    <a:pt x="1134" y="9343"/>
                    <a:pt x="-169" y="12406"/>
                    <a:pt x="17" y="14703"/>
                  </a:cubicBezTo>
                  <a:cubicBezTo>
                    <a:pt x="203" y="17000"/>
                    <a:pt x="1879" y="18531"/>
                    <a:pt x="5697" y="19538"/>
                  </a:cubicBezTo>
                  <a:cubicBezTo>
                    <a:pt x="9514" y="20546"/>
                    <a:pt x="15472" y="21029"/>
                    <a:pt x="21431" y="215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9" name="Line"/>
            <p:cNvSpPr/>
            <p:nvPr/>
          </p:nvSpPr>
          <p:spPr>
            <a:xfrm>
              <a:off x="2506015" y="1738419"/>
              <a:ext cx="298966" cy="382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6" h="21352" fill="norm" stroke="1" extrusionOk="0">
                  <a:moveTo>
                    <a:pt x="12186" y="4739"/>
                  </a:moveTo>
                  <a:cubicBezTo>
                    <a:pt x="12486" y="4149"/>
                    <a:pt x="12786" y="3559"/>
                    <a:pt x="13011" y="2792"/>
                  </a:cubicBezTo>
                  <a:cubicBezTo>
                    <a:pt x="13236" y="2025"/>
                    <a:pt x="13386" y="1080"/>
                    <a:pt x="13086" y="549"/>
                  </a:cubicBezTo>
                  <a:cubicBezTo>
                    <a:pt x="12786" y="18"/>
                    <a:pt x="12036" y="-100"/>
                    <a:pt x="10761" y="77"/>
                  </a:cubicBezTo>
                  <a:cubicBezTo>
                    <a:pt x="9486" y="254"/>
                    <a:pt x="7686" y="726"/>
                    <a:pt x="5661" y="2497"/>
                  </a:cubicBezTo>
                  <a:cubicBezTo>
                    <a:pt x="3636" y="4267"/>
                    <a:pt x="1386" y="7336"/>
                    <a:pt x="486" y="10346"/>
                  </a:cubicBezTo>
                  <a:cubicBezTo>
                    <a:pt x="-414" y="13356"/>
                    <a:pt x="36" y="16307"/>
                    <a:pt x="1011" y="18254"/>
                  </a:cubicBezTo>
                  <a:cubicBezTo>
                    <a:pt x="1986" y="20202"/>
                    <a:pt x="3486" y="21146"/>
                    <a:pt x="5511" y="21323"/>
                  </a:cubicBezTo>
                  <a:cubicBezTo>
                    <a:pt x="7536" y="21500"/>
                    <a:pt x="10086" y="20910"/>
                    <a:pt x="12561" y="18903"/>
                  </a:cubicBezTo>
                  <a:cubicBezTo>
                    <a:pt x="15036" y="16897"/>
                    <a:pt x="17436" y="13474"/>
                    <a:pt x="18486" y="10523"/>
                  </a:cubicBezTo>
                  <a:cubicBezTo>
                    <a:pt x="19536" y="7572"/>
                    <a:pt x="19236" y="5093"/>
                    <a:pt x="17961" y="3500"/>
                  </a:cubicBezTo>
                  <a:cubicBezTo>
                    <a:pt x="16686" y="1907"/>
                    <a:pt x="14436" y="1198"/>
                    <a:pt x="11961" y="1375"/>
                  </a:cubicBezTo>
                  <a:cubicBezTo>
                    <a:pt x="9486" y="1552"/>
                    <a:pt x="6786" y="2615"/>
                    <a:pt x="5286" y="3795"/>
                  </a:cubicBezTo>
                  <a:cubicBezTo>
                    <a:pt x="3786" y="4975"/>
                    <a:pt x="3486" y="6274"/>
                    <a:pt x="4011" y="7218"/>
                  </a:cubicBezTo>
                  <a:cubicBezTo>
                    <a:pt x="4536" y="8162"/>
                    <a:pt x="5886" y="8752"/>
                    <a:pt x="8886" y="9166"/>
                  </a:cubicBezTo>
                  <a:cubicBezTo>
                    <a:pt x="11886" y="9579"/>
                    <a:pt x="16536" y="9815"/>
                    <a:pt x="21186" y="100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0" name="Line"/>
            <p:cNvSpPr/>
            <p:nvPr/>
          </p:nvSpPr>
          <p:spPr>
            <a:xfrm>
              <a:off x="2773230" y="2102803"/>
              <a:ext cx="10795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1" name="Line"/>
            <p:cNvSpPr/>
            <p:nvPr/>
          </p:nvSpPr>
          <p:spPr>
            <a:xfrm>
              <a:off x="2648573" y="2058353"/>
              <a:ext cx="245308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21396" y="0"/>
                  </a:moveTo>
                  <a:cubicBezTo>
                    <a:pt x="19919" y="2512"/>
                    <a:pt x="18442" y="5023"/>
                    <a:pt x="16504" y="7702"/>
                  </a:cubicBezTo>
                  <a:cubicBezTo>
                    <a:pt x="14565" y="10381"/>
                    <a:pt x="12165" y="13228"/>
                    <a:pt x="9950" y="14819"/>
                  </a:cubicBezTo>
                  <a:cubicBezTo>
                    <a:pt x="7734" y="16409"/>
                    <a:pt x="5704" y="16744"/>
                    <a:pt x="4227" y="16660"/>
                  </a:cubicBezTo>
                  <a:cubicBezTo>
                    <a:pt x="2750" y="16577"/>
                    <a:pt x="1827" y="16074"/>
                    <a:pt x="1088" y="15405"/>
                  </a:cubicBezTo>
                  <a:cubicBezTo>
                    <a:pt x="350" y="14735"/>
                    <a:pt x="-204" y="13898"/>
                    <a:pt x="73" y="13312"/>
                  </a:cubicBezTo>
                  <a:cubicBezTo>
                    <a:pt x="350" y="12726"/>
                    <a:pt x="1458" y="12391"/>
                    <a:pt x="3950" y="11470"/>
                  </a:cubicBezTo>
                  <a:cubicBezTo>
                    <a:pt x="6442" y="10549"/>
                    <a:pt x="10319" y="9042"/>
                    <a:pt x="12627" y="7953"/>
                  </a:cubicBezTo>
                  <a:cubicBezTo>
                    <a:pt x="14934" y="6865"/>
                    <a:pt x="15673" y="6195"/>
                    <a:pt x="16227" y="5274"/>
                  </a:cubicBezTo>
                  <a:cubicBezTo>
                    <a:pt x="16781" y="4353"/>
                    <a:pt x="17150" y="3181"/>
                    <a:pt x="17150" y="3349"/>
                  </a:cubicBezTo>
                  <a:cubicBezTo>
                    <a:pt x="17150" y="3516"/>
                    <a:pt x="16781" y="5023"/>
                    <a:pt x="16504" y="7367"/>
                  </a:cubicBezTo>
                  <a:cubicBezTo>
                    <a:pt x="16227" y="9712"/>
                    <a:pt x="16042" y="12893"/>
                    <a:pt x="16319" y="15405"/>
                  </a:cubicBezTo>
                  <a:cubicBezTo>
                    <a:pt x="16596" y="17916"/>
                    <a:pt x="17334" y="19758"/>
                    <a:pt x="1807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2" name="Line"/>
            <p:cNvSpPr/>
            <p:nvPr/>
          </p:nvSpPr>
          <p:spPr>
            <a:xfrm>
              <a:off x="3160580" y="2115503"/>
              <a:ext cx="6985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673" y="5700"/>
                    <a:pt x="13745" y="11400"/>
                    <a:pt x="10145" y="15000"/>
                  </a:cubicBezTo>
                  <a:cubicBezTo>
                    <a:pt x="6545" y="18600"/>
                    <a:pt x="3273" y="201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3" name="Line"/>
            <p:cNvSpPr/>
            <p:nvPr/>
          </p:nvSpPr>
          <p:spPr>
            <a:xfrm>
              <a:off x="3452680" y="1929372"/>
              <a:ext cx="146051" cy="253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0" fill="norm" stroke="1" extrusionOk="0">
                  <a:moveTo>
                    <a:pt x="21600" y="6058"/>
                  </a:moveTo>
                  <a:cubicBezTo>
                    <a:pt x="19409" y="4094"/>
                    <a:pt x="17217" y="2131"/>
                    <a:pt x="15339" y="1060"/>
                  </a:cubicBezTo>
                  <a:cubicBezTo>
                    <a:pt x="13461" y="-11"/>
                    <a:pt x="11896" y="-190"/>
                    <a:pt x="9548" y="167"/>
                  </a:cubicBezTo>
                  <a:cubicBezTo>
                    <a:pt x="7200" y="524"/>
                    <a:pt x="4070" y="1417"/>
                    <a:pt x="2817" y="2755"/>
                  </a:cubicBezTo>
                  <a:cubicBezTo>
                    <a:pt x="1565" y="4094"/>
                    <a:pt x="2191" y="5879"/>
                    <a:pt x="4852" y="8289"/>
                  </a:cubicBezTo>
                  <a:cubicBezTo>
                    <a:pt x="7513" y="10699"/>
                    <a:pt x="12209" y="13734"/>
                    <a:pt x="14557" y="15787"/>
                  </a:cubicBezTo>
                  <a:cubicBezTo>
                    <a:pt x="16904" y="17840"/>
                    <a:pt x="16904" y="18911"/>
                    <a:pt x="15496" y="19803"/>
                  </a:cubicBezTo>
                  <a:cubicBezTo>
                    <a:pt x="14087" y="20696"/>
                    <a:pt x="11270" y="21410"/>
                    <a:pt x="8609" y="21410"/>
                  </a:cubicBezTo>
                  <a:cubicBezTo>
                    <a:pt x="5948" y="21410"/>
                    <a:pt x="3443" y="20696"/>
                    <a:pt x="2035" y="19803"/>
                  </a:cubicBezTo>
                  <a:cubicBezTo>
                    <a:pt x="626" y="18911"/>
                    <a:pt x="313" y="17840"/>
                    <a:pt x="0" y="167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4" name="Line"/>
            <p:cNvSpPr/>
            <p:nvPr/>
          </p:nvSpPr>
          <p:spPr>
            <a:xfrm>
              <a:off x="3646764" y="1952291"/>
              <a:ext cx="148817" cy="207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2" h="21219" fill="norm" stroke="1" extrusionOk="0">
                  <a:moveTo>
                    <a:pt x="1257" y="8231"/>
                  </a:moveTo>
                  <a:cubicBezTo>
                    <a:pt x="4760" y="7799"/>
                    <a:pt x="8263" y="7367"/>
                    <a:pt x="10890" y="6503"/>
                  </a:cubicBezTo>
                  <a:cubicBezTo>
                    <a:pt x="13517" y="5639"/>
                    <a:pt x="15268" y="4343"/>
                    <a:pt x="16290" y="3155"/>
                  </a:cubicBezTo>
                  <a:cubicBezTo>
                    <a:pt x="17311" y="1967"/>
                    <a:pt x="17603" y="887"/>
                    <a:pt x="17019" y="347"/>
                  </a:cubicBezTo>
                  <a:cubicBezTo>
                    <a:pt x="16436" y="-193"/>
                    <a:pt x="14976" y="-193"/>
                    <a:pt x="12203" y="995"/>
                  </a:cubicBezTo>
                  <a:cubicBezTo>
                    <a:pt x="9430" y="2183"/>
                    <a:pt x="5344" y="4559"/>
                    <a:pt x="2717" y="7583"/>
                  </a:cubicBezTo>
                  <a:cubicBezTo>
                    <a:pt x="90" y="10607"/>
                    <a:pt x="-1078" y="14279"/>
                    <a:pt x="1257" y="16871"/>
                  </a:cubicBezTo>
                  <a:cubicBezTo>
                    <a:pt x="3592" y="19463"/>
                    <a:pt x="9430" y="20975"/>
                    <a:pt x="13225" y="21191"/>
                  </a:cubicBezTo>
                  <a:cubicBezTo>
                    <a:pt x="17019" y="21407"/>
                    <a:pt x="18771" y="20327"/>
                    <a:pt x="20522" y="192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5" name="Line"/>
            <p:cNvSpPr/>
            <p:nvPr/>
          </p:nvSpPr>
          <p:spPr>
            <a:xfrm>
              <a:off x="3601635" y="1681269"/>
              <a:ext cx="130446" cy="135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0" h="21318" fill="norm" stroke="1" extrusionOk="0">
                  <a:moveTo>
                    <a:pt x="3702" y="4370"/>
                  </a:moveTo>
                  <a:cubicBezTo>
                    <a:pt x="2657" y="8358"/>
                    <a:pt x="1612" y="12346"/>
                    <a:pt x="915" y="15170"/>
                  </a:cubicBezTo>
                  <a:cubicBezTo>
                    <a:pt x="218" y="17995"/>
                    <a:pt x="-130" y="19656"/>
                    <a:pt x="44" y="19656"/>
                  </a:cubicBezTo>
                  <a:cubicBezTo>
                    <a:pt x="218" y="19656"/>
                    <a:pt x="915" y="17995"/>
                    <a:pt x="2135" y="14838"/>
                  </a:cubicBezTo>
                  <a:cubicBezTo>
                    <a:pt x="3354" y="11681"/>
                    <a:pt x="5096" y="7029"/>
                    <a:pt x="6838" y="4038"/>
                  </a:cubicBezTo>
                  <a:cubicBezTo>
                    <a:pt x="8580" y="1047"/>
                    <a:pt x="10322" y="-282"/>
                    <a:pt x="11715" y="50"/>
                  </a:cubicBezTo>
                  <a:cubicBezTo>
                    <a:pt x="13109" y="383"/>
                    <a:pt x="14154" y="2376"/>
                    <a:pt x="15722" y="6198"/>
                  </a:cubicBezTo>
                  <a:cubicBezTo>
                    <a:pt x="17289" y="10020"/>
                    <a:pt x="19380" y="15669"/>
                    <a:pt x="21470" y="213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6" name="Line"/>
            <p:cNvSpPr/>
            <p:nvPr/>
          </p:nvSpPr>
          <p:spPr>
            <a:xfrm>
              <a:off x="3829043" y="1729599"/>
              <a:ext cx="176088" cy="155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1223" fill="norm" stroke="1" extrusionOk="0">
                  <a:moveTo>
                    <a:pt x="2106" y="4123"/>
                  </a:moveTo>
                  <a:cubicBezTo>
                    <a:pt x="1849" y="2683"/>
                    <a:pt x="1592" y="1243"/>
                    <a:pt x="2235" y="523"/>
                  </a:cubicBezTo>
                  <a:cubicBezTo>
                    <a:pt x="2878" y="-197"/>
                    <a:pt x="4421" y="-197"/>
                    <a:pt x="5449" y="667"/>
                  </a:cubicBezTo>
                  <a:cubicBezTo>
                    <a:pt x="6478" y="1531"/>
                    <a:pt x="6992" y="3259"/>
                    <a:pt x="6221" y="6139"/>
                  </a:cubicBezTo>
                  <a:cubicBezTo>
                    <a:pt x="5449" y="9019"/>
                    <a:pt x="3392" y="13051"/>
                    <a:pt x="1978" y="15787"/>
                  </a:cubicBezTo>
                  <a:cubicBezTo>
                    <a:pt x="563" y="18523"/>
                    <a:pt x="-208" y="19963"/>
                    <a:pt x="49" y="20683"/>
                  </a:cubicBezTo>
                  <a:cubicBezTo>
                    <a:pt x="306" y="21403"/>
                    <a:pt x="1592" y="21403"/>
                    <a:pt x="4935" y="20683"/>
                  </a:cubicBezTo>
                  <a:cubicBezTo>
                    <a:pt x="8278" y="19963"/>
                    <a:pt x="13678" y="18523"/>
                    <a:pt x="16763" y="17227"/>
                  </a:cubicBezTo>
                  <a:cubicBezTo>
                    <a:pt x="19849" y="15931"/>
                    <a:pt x="20621" y="14779"/>
                    <a:pt x="21392" y="136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7" name="Line"/>
            <p:cNvSpPr/>
            <p:nvPr/>
          </p:nvSpPr>
          <p:spPr>
            <a:xfrm>
              <a:off x="3928930" y="1696403"/>
              <a:ext cx="177527" cy="571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5" h="21600" fill="norm" stroke="1" extrusionOk="0">
                  <a:moveTo>
                    <a:pt x="14316" y="0"/>
                  </a:moveTo>
                  <a:cubicBezTo>
                    <a:pt x="16828" y="2400"/>
                    <a:pt x="19340" y="4800"/>
                    <a:pt x="20470" y="7240"/>
                  </a:cubicBezTo>
                  <a:cubicBezTo>
                    <a:pt x="21600" y="9680"/>
                    <a:pt x="21349" y="12160"/>
                    <a:pt x="17707" y="14560"/>
                  </a:cubicBezTo>
                  <a:cubicBezTo>
                    <a:pt x="14065" y="16960"/>
                    <a:pt x="7033" y="1928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8" name="Line"/>
            <p:cNvSpPr/>
            <p:nvPr/>
          </p:nvSpPr>
          <p:spPr>
            <a:xfrm>
              <a:off x="2573344" y="2453973"/>
              <a:ext cx="349865" cy="49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600" fill="norm" stroke="1" extrusionOk="0">
                  <a:moveTo>
                    <a:pt x="0" y="11631"/>
                  </a:moveTo>
                  <a:cubicBezTo>
                    <a:pt x="3484" y="8308"/>
                    <a:pt x="6968" y="4985"/>
                    <a:pt x="10277" y="2908"/>
                  </a:cubicBezTo>
                  <a:cubicBezTo>
                    <a:pt x="13587" y="831"/>
                    <a:pt x="16723" y="0"/>
                    <a:pt x="18581" y="0"/>
                  </a:cubicBezTo>
                  <a:cubicBezTo>
                    <a:pt x="20439" y="0"/>
                    <a:pt x="21019" y="831"/>
                    <a:pt x="21310" y="3323"/>
                  </a:cubicBezTo>
                  <a:cubicBezTo>
                    <a:pt x="21600" y="5815"/>
                    <a:pt x="21600" y="9969"/>
                    <a:pt x="21194" y="13292"/>
                  </a:cubicBezTo>
                  <a:cubicBezTo>
                    <a:pt x="20787" y="16615"/>
                    <a:pt x="19974" y="19108"/>
                    <a:pt x="1916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9" name="Line"/>
            <p:cNvSpPr/>
            <p:nvPr/>
          </p:nvSpPr>
          <p:spPr>
            <a:xfrm>
              <a:off x="2658324" y="2542729"/>
              <a:ext cx="203953" cy="28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200" y="2880"/>
                    <a:pt x="2400" y="5760"/>
                    <a:pt x="6000" y="9360"/>
                  </a:cubicBezTo>
                  <a:cubicBezTo>
                    <a:pt x="9600" y="12960"/>
                    <a:pt x="15600" y="1728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0" name="Line"/>
            <p:cNvSpPr/>
            <p:nvPr/>
          </p:nvSpPr>
          <p:spPr>
            <a:xfrm>
              <a:off x="2646993" y="2525733"/>
              <a:ext cx="339922" cy="16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560" y="16800"/>
                    <a:pt x="3120" y="12000"/>
                    <a:pt x="6000" y="9600"/>
                  </a:cubicBezTo>
                  <a:cubicBezTo>
                    <a:pt x="8880" y="7200"/>
                    <a:pt x="13080" y="7200"/>
                    <a:pt x="15900" y="6000"/>
                  </a:cubicBezTo>
                  <a:cubicBezTo>
                    <a:pt x="18720" y="4800"/>
                    <a:pt x="20160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1" name="Line"/>
            <p:cNvSpPr/>
            <p:nvPr/>
          </p:nvSpPr>
          <p:spPr>
            <a:xfrm>
              <a:off x="2539352" y="2525733"/>
              <a:ext cx="379578" cy="62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257" y="17673"/>
                    <a:pt x="4513" y="13745"/>
                    <a:pt x="7522" y="10145"/>
                  </a:cubicBezTo>
                  <a:cubicBezTo>
                    <a:pt x="10531" y="6545"/>
                    <a:pt x="14293" y="3273"/>
                    <a:pt x="16764" y="1636"/>
                  </a:cubicBezTo>
                  <a:cubicBezTo>
                    <a:pt x="19236" y="0"/>
                    <a:pt x="20418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2" name="Line"/>
            <p:cNvSpPr/>
            <p:nvPr/>
          </p:nvSpPr>
          <p:spPr>
            <a:xfrm>
              <a:off x="3470884" y="2400004"/>
              <a:ext cx="275185" cy="12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0299" fill="norm" stroke="1" extrusionOk="0">
                  <a:moveTo>
                    <a:pt x="2898" y="20299"/>
                  </a:moveTo>
                  <a:cubicBezTo>
                    <a:pt x="1575" y="20299"/>
                    <a:pt x="253" y="20299"/>
                    <a:pt x="32" y="18756"/>
                  </a:cubicBezTo>
                  <a:cubicBezTo>
                    <a:pt x="-188" y="17213"/>
                    <a:pt x="694" y="14127"/>
                    <a:pt x="3485" y="9499"/>
                  </a:cubicBezTo>
                  <a:cubicBezTo>
                    <a:pt x="6277" y="4870"/>
                    <a:pt x="10979" y="-1301"/>
                    <a:pt x="14285" y="242"/>
                  </a:cubicBezTo>
                  <a:cubicBezTo>
                    <a:pt x="17592" y="1785"/>
                    <a:pt x="19502" y="11042"/>
                    <a:pt x="21412" y="202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3" name="Line"/>
            <p:cNvSpPr/>
            <p:nvPr/>
          </p:nvSpPr>
          <p:spPr>
            <a:xfrm>
              <a:off x="3445806" y="2463415"/>
              <a:ext cx="300263" cy="28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940" y="15840"/>
                    <a:pt x="7879" y="10080"/>
                    <a:pt x="11479" y="6480"/>
                  </a:cubicBezTo>
                  <a:cubicBezTo>
                    <a:pt x="15079" y="2880"/>
                    <a:pt x="18340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4" name="Line"/>
            <p:cNvSpPr/>
            <p:nvPr/>
          </p:nvSpPr>
          <p:spPr>
            <a:xfrm>
              <a:off x="1072030" y="849292"/>
              <a:ext cx="1489984" cy="39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9" fill="norm" stroke="1" extrusionOk="0">
                  <a:moveTo>
                    <a:pt x="0" y="12072"/>
                  </a:moveTo>
                  <a:cubicBezTo>
                    <a:pt x="903" y="12072"/>
                    <a:pt x="1807" y="12072"/>
                    <a:pt x="2847" y="12072"/>
                  </a:cubicBezTo>
                  <a:cubicBezTo>
                    <a:pt x="3887" y="12072"/>
                    <a:pt x="5065" y="12072"/>
                    <a:pt x="6173" y="11558"/>
                  </a:cubicBezTo>
                  <a:cubicBezTo>
                    <a:pt x="7282" y="11043"/>
                    <a:pt x="8322" y="10015"/>
                    <a:pt x="9322" y="8472"/>
                  </a:cubicBezTo>
                  <a:cubicBezTo>
                    <a:pt x="10321" y="6929"/>
                    <a:pt x="11279" y="4872"/>
                    <a:pt x="12347" y="3329"/>
                  </a:cubicBezTo>
                  <a:cubicBezTo>
                    <a:pt x="13414" y="1786"/>
                    <a:pt x="14592" y="758"/>
                    <a:pt x="15741" y="243"/>
                  </a:cubicBezTo>
                  <a:cubicBezTo>
                    <a:pt x="16891" y="-271"/>
                    <a:pt x="18014" y="-271"/>
                    <a:pt x="18986" y="3329"/>
                  </a:cubicBezTo>
                  <a:cubicBezTo>
                    <a:pt x="19957" y="6929"/>
                    <a:pt x="20779" y="14129"/>
                    <a:pt x="21600" y="213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5" name="Line"/>
            <p:cNvSpPr/>
            <p:nvPr/>
          </p:nvSpPr>
          <p:spPr>
            <a:xfrm>
              <a:off x="1241991" y="997982"/>
              <a:ext cx="1002765" cy="32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749" y="17788"/>
                    <a:pt x="3498" y="13977"/>
                    <a:pt x="5186" y="10800"/>
                  </a:cubicBezTo>
                  <a:cubicBezTo>
                    <a:pt x="6875" y="7624"/>
                    <a:pt x="8502" y="5082"/>
                    <a:pt x="10027" y="3176"/>
                  </a:cubicBezTo>
                  <a:cubicBezTo>
                    <a:pt x="11553" y="1271"/>
                    <a:pt x="12976" y="0"/>
                    <a:pt x="14888" y="0"/>
                  </a:cubicBezTo>
                  <a:cubicBezTo>
                    <a:pt x="16800" y="0"/>
                    <a:pt x="19200" y="1271"/>
                    <a:pt x="21600" y="25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1" name="Drawing"/>
          <p:cNvGrpSpPr/>
          <p:nvPr/>
        </p:nvGrpSpPr>
        <p:grpSpPr>
          <a:xfrm>
            <a:off x="1134533" y="1491991"/>
            <a:ext cx="11406718" cy="7493253"/>
            <a:chOff x="0" y="0"/>
            <a:chExt cx="11406716" cy="7493251"/>
          </a:xfrm>
        </p:grpSpPr>
        <p:sp>
          <p:nvSpPr>
            <p:cNvPr id="3018" name="Line"/>
            <p:cNvSpPr/>
            <p:nvPr/>
          </p:nvSpPr>
          <p:spPr>
            <a:xfrm>
              <a:off x="789516" y="351209"/>
              <a:ext cx="348781" cy="471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388" fill="norm" stroke="1" extrusionOk="0">
                  <a:moveTo>
                    <a:pt x="0" y="1939"/>
                  </a:moveTo>
                  <a:cubicBezTo>
                    <a:pt x="916" y="3475"/>
                    <a:pt x="1833" y="5011"/>
                    <a:pt x="2684" y="7507"/>
                  </a:cubicBezTo>
                  <a:cubicBezTo>
                    <a:pt x="3535" y="10003"/>
                    <a:pt x="4320" y="13459"/>
                    <a:pt x="5040" y="15859"/>
                  </a:cubicBezTo>
                  <a:cubicBezTo>
                    <a:pt x="5760" y="18259"/>
                    <a:pt x="6415" y="19603"/>
                    <a:pt x="7069" y="20419"/>
                  </a:cubicBezTo>
                  <a:cubicBezTo>
                    <a:pt x="7724" y="21235"/>
                    <a:pt x="8378" y="21523"/>
                    <a:pt x="8902" y="21331"/>
                  </a:cubicBezTo>
                  <a:cubicBezTo>
                    <a:pt x="9425" y="21139"/>
                    <a:pt x="9818" y="20467"/>
                    <a:pt x="10211" y="18835"/>
                  </a:cubicBezTo>
                  <a:cubicBezTo>
                    <a:pt x="10604" y="17203"/>
                    <a:pt x="10996" y="14611"/>
                    <a:pt x="11389" y="12979"/>
                  </a:cubicBezTo>
                  <a:cubicBezTo>
                    <a:pt x="11782" y="11347"/>
                    <a:pt x="12175" y="10675"/>
                    <a:pt x="12502" y="10627"/>
                  </a:cubicBezTo>
                  <a:cubicBezTo>
                    <a:pt x="12829" y="10579"/>
                    <a:pt x="13091" y="11155"/>
                    <a:pt x="13484" y="12643"/>
                  </a:cubicBezTo>
                  <a:cubicBezTo>
                    <a:pt x="13876" y="14131"/>
                    <a:pt x="14400" y="16531"/>
                    <a:pt x="14858" y="17971"/>
                  </a:cubicBezTo>
                  <a:cubicBezTo>
                    <a:pt x="15316" y="19411"/>
                    <a:pt x="15709" y="19891"/>
                    <a:pt x="16167" y="19987"/>
                  </a:cubicBezTo>
                  <a:cubicBezTo>
                    <a:pt x="16625" y="20083"/>
                    <a:pt x="17149" y="19795"/>
                    <a:pt x="17804" y="18259"/>
                  </a:cubicBezTo>
                  <a:cubicBezTo>
                    <a:pt x="18458" y="16723"/>
                    <a:pt x="19244" y="13939"/>
                    <a:pt x="19898" y="11299"/>
                  </a:cubicBezTo>
                  <a:cubicBezTo>
                    <a:pt x="20553" y="8659"/>
                    <a:pt x="21076" y="6163"/>
                    <a:pt x="21338" y="4483"/>
                  </a:cubicBezTo>
                  <a:cubicBezTo>
                    <a:pt x="21600" y="2803"/>
                    <a:pt x="21600" y="1939"/>
                    <a:pt x="21535" y="1267"/>
                  </a:cubicBezTo>
                  <a:cubicBezTo>
                    <a:pt x="21469" y="595"/>
                    <a:pt x="21338" y="115"/>
                    <a:pt x="20945" y="19"/>
                  </a:cubicBezTo>
                  <a:cubicBezTo>
                    <a:pt x="20553" y="-77"/>
                    <a:pt x="19898" y="211"/>
                    <a:pt x="19244" y="4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9" name="Line"/>
            <p:cNvSpPr/>
            <p:nvPr/>
          </p:nvSpPr>
          <p:spPr>
            <a:xfrm>
              <a:off x="1141853" y="321991"/>
              <a:ext cx="390614" cy="465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383" fill="norm" stroke="1" extrusionOk="0">
                  <a:moveTo>
                    <a:pt x="6135" y="15568"/>
                  </a:moveTo>
                  <a:cubicBezTo>
                    <a:pt x="6135" y="14595"/>
                    <a:pt x="6135" y="13622"/>
                    <a:pt x="6018" y="12892"/>
                  </a:cubicBezTo>
                  <a:cubicBezTo>
                    <a:pt x="5902" y="12162"/>
                    <a:pt x="5668" y="11676"/>
                    <a:pt x="4851" y="11773"/>
                  </a:cubicBezTo>
                  <a:cubicBezTo>
                    <a:pt x="4033" y="11870"/>
                    <a:pt x="2632" y="12551"/>
                    <a:pt x="1640" y="13816"/>
                  </a:cubicBezTo>
                  <a:cubicBezTo>
                    <a:pt x="648" y="15081"/>
                    <a:pt x="64" y="16930"/>
                    <a:pt x="5" y="18389"/>
                  </a:cubicBezTo>
                  <a:cubicBezTo>
                    <a:pt x="-53" y="19849"/>
                    <a:pt x="414" y="20919"/>
                    <a:pt x="1290" y="21259"/>
                  </a:cubicBezTo>
                  <a:cubicBezTo>
                    <a:pt x="2165" y="21600"/>
                    <a:pt x="3450" y="21211"/>
                    <a:pt x="4442" y="20432"/>
                  </a:cubicBezTo>
                  <a:cubicBezTo>
                    <a:pt x="5435" y="19654"/>
                    <a:pt x="6135" y="18486"/>
                    <a:pt x="6661" y="17659"/>
                  </a:cubicBezTo>
                  <a:cubicBezTo>
                    <a:pt x="7186" y="16832"/>
                    <a:pt x="7536" y="16346"/>
                    <a:pt x="7711" y="16346"/>
                  </a:cubicBezTo>
                  <a:cubicBezTo>
                    <a:pt x="7886" y="16346"/>
                    <a:pt x="7886" y="16832"/>
                    <a:pt x="8003" y="17465"/>
                  </a:cubicBezTo>
                  <a:cubicBezTo>
                    <a:pt x="8120" y="18097"/>
                    <a:pt x="8353" y="18876"/>
                    <a:pt x="8762" y="19314"/>
                  </a:cubicBezTo>
                  <a:cubicBezTo>
                    <a:pt x="9171" y="19751"/>
                    <a:pt x="9755" y="19849"/>
                    <a:pt x="10513" y="19508"/>
                  </a:cubicBezTo>
                  <a:cubicBezTo>
                    <a:pt x="11272" y="19168"/>
                    <a:pt x="12206" y="18389"/>
                    <a:pt x="13141" y="16297"/>
                  </a:cubicBezTo>
                  <a:cubicBezTo>
                    <a:pt x="14075" y="14205"/>
                    <a:pt x="15009" y="10800"/>
                    <a:pt x="15534" y="8027"/>
                  </a:cubicBezTo>
                  <a:cubicBezTo>
                    <a:pt x="16059" y="5254"/>
                    <a:pt x="16176" y="3114"/>
                    <a:pt x="16235" y="1800"/>
                  </a:cubicBezTo>
                  <a:cubicBezTo>
                    <a:pt x="16293" y="486"/>
                    <a:pt x="16293" y="0"/>
                    <a:pt x="16235" y="0"/>
                  </a:cubicBezTo>
                  <a:cubicBezTo>
                    <a:pt x="16176" y="0"/>
                    <a:pt x="16059" y="486"/>
                    <a:pt x="15826" y="2286"/>
                  </a:cubicBezTo>
                  <a:cubicBezTo>
                    <a:pt x="15592" y="4086"/>
                    <a:pt x="15242" y="7200"/>
                    <a:pt x="15184" y="9973"/>
                  </a:cubicBezTo>
                  <a:cubicBezTo>
                    <a:pt x="15125" y="12746"/>
                    <a:pt x="15359" y="15178"/>
                    <a:pt x="15884" y="16832"/>
                  </a:cubicBezTo>
                  <a:cubicBezTo>
                    <a:pt x="16410" y="18486"/>
                    <a:pt x="17227" y="19362"/>
                    <a:pt x="18219" y="19654"/>
                  </a:cubicBezTo>
                  <a:cubicBezTo>
                    <a:pt x="19212" y="19946"/>
                    <a:pt x="20379" y="19654"/>
                    <a:pt x="21547" y="193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0" name="Line"/>
            <p:cNvSpPr/>
            <p:nvPr/>
          </p:nvSpPr>
          <p:spPr>
            <a:xfrm>
              <a:off x="1582048" y="254002"/>
              <a:ext cx="198069" cy="506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429" fill="norm" stroke="1" extrusionOk="0">
                  <a:moveTo>
                    <a:pt x="11162" y="13992"/>
                  </a:moveTo>
                  <a:cubicBezTo>
                    <a:pt x="10242" y="13186"/>
                    <a:pt x="9323" y="12379"/>
                    <a:pt x="8289" y="11976"/>
                  </a:cubicBezTo>
                  <a:cubicBezTo>
                    <a:pt x="7255" y="11572"/>
                    <a:pt x="6106" y="11572"/>
                    <a:pt x="4957" y="12065"/>
                  </a:cubicBezTo>
                  <a:cubicBezTo>
                    <a:pt x="3808" y="12558"/>
                    <a:pt x="2659" y="13544"/>
                    <a:pt x="1740" y="14978"/>
                  </a:cubicBezTo>
                  <a:cubicBezTo>
                    <a:pt x="821" y="16412"/>
                    <a:pt x="132" y="18294"/>
                    <a:pt x="17" y="19460"/>
                  </a:cubicBezTo>
                  <a:cubicBezTo>
                    <a:pt x="-98" y="20625"/>
                    <a:pt x="362" y="21073"/>
                    <a:pt x="1281" y="21297"/>
                  </a:cubicBezTo>
                  <a:cubicBezTo>
                    <a:pt x="2200" y="21521"/>
                    <a:pt x="3579" y="21521"/>
                    <a:pt x="5647" y="20804"/>
                  </a:cubicBezTo>
                  <a:cubicBezTo>
                    <a:pt x="7715" y="20087"/>
                    <a:pt x="10472" y="18653"/>
                    <a:pt x="12655" y="16412"/>
                  </a:cubicBezTo>
                  <a:cubicBezTo>
                    <a:pt x="14838" y="14172"/>
                    <a:pt x="16447" y="11124"/>
                    <a:pt x="17251" y="8480"/>
                  </a:cubicBezTo>
                  <a:cubicBezTo>
                    <a:pt x="18055" y="5836"/>
                    <a:pt x="18055" y="3596"/>
                    <a:pt x="17940" y="2162"/>
                  </a:cubicBezTo>
                  <a:cubicBezTo>
                    <a:pt x="17825" y="728"/>
                    <a:pt x="17596" y="100"/>
                    <a:pt x="17136" y="11"/>
                  </a:cubicBezTo>
                  <a:cubicBezTo>
                    <a:pt x="16676" y="-79"/>
                    <a:pt x="15987" y="369"/>
                    <a:pt x="15413" y="2072"/>
                  </a:cubicBezTo>
                  <a:cubicBezTo>
                    <a:pt x="14838" y="3775"/>
                    <a:pt x="14379" y="6733"/>
                    <a:pt x="14608" y="9332"/>
                  </a:cubicBezTo>
                  <a:cubicBezTo>
                    <a:pt x="14838" y="11931"/>
                    <a:pt x="15757" y="14172"/>
                    <a:pt x="16676" y="15426"/>
                  </a:cubicBezTo>
                  <a:cubicBezTo>
                    <a:pt x="17596" y="16681"/>
                    <a:pt x="18515" y="16950"/>
                    <a:pt x="19319" y="16905"/>
                  </a:cubicBezTo>
                  <a:cubicBezTo>
                    <a:pt x="20123" y="16860"/>
                    <a:pt x="20813" y="16502"/>
                    <a:pt x="21502" y="161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1" name="Line"/>
            <p:cNvSpPr/>
            <p:nvPr/>
          </p:nvSpPr>
          <p:spPr>
            <a:xfrm>
              <a:off x="1849966" y="235208"/>
              <a:ext cx="19051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2" name="Line"/>
            <p:cNvSpPr/>
            <p:nvPr/>
          </p:nvSpPr>
          <p:spPr>
            <a:xfrm>
              <a:off x="1900766" y="446459"/>
              <a:ext cx="125414" cy="334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2" h="21491" fill="norm" stroke="1" extrusionOk="0">
                  <a:moveTo>
                    <a:pt x="18813" y="706"/>
                  </a:moveTo>
                  <a:cubicBezTo>
                    <a:pt x="17419" y="299"/>
                    <a:pt x="16026" y="-109"/>
                    <a:pt x="13239" y="27"/>
                  </a:cubicBezTo>
                  <a:cubicBezTo>
                    <a:pt x="10452" y="163"/>
                    <a:pt x="6271" y="842"/>
                    <a:pt x="4703" y="2336"/>
                  </a:cubicBezTo>
                  <a:cubicBezTo>
                    <a:pt x="3135" y="3831"/>
                    <a:pt x="4181" y="6140"/>
                    <a:pt x="7316" y="8449"/>
                  </a:cubicBezTo>
                  <a:cubicBezTo>
                    <a:pt x="10452" y="10759"/>
                    <a:pt x="15677" y="13068"/>
                    <a:pt x="18465" y="14699"/>
                  </a:cubicBezTo>
                  <a:cubicBezTo>
                    <a:pt x="21252" y="16329"/>
                    <a:pt x="21600" y="17280"/>
                    <a:pt x="18116" y="18299"/>
                  </a:cubicBezTo>
                  <a:cubicBezTo>
                    <a:pt x="14632" y="19317"/>
                    <a:pt x="7316" y="20404"/>
                    <a:pt x="0" y="214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3" name="Line"/>
            <p:cNvSpPr/>
            <p:nvPr/>
          </p:nvSpPr>
          <p:spPr>
            <a:xfrm>
              <a:off x="2715683" y="216158"/>
              <a:ext cx="156634" cy="456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6" fill="norm" stroke="1" extrusionOk="0">
                  <a:moveTo>
                    <a:pt x="7589" y="0"/>
                  </a:moveTo>
                  <a:cubicBezTo>
                    <a:pt x="5838" y="2576"/>
                    <a:pt x="4086" y="5152"/>
                    <a:pt x="2627" y="7877"/>
                  </a:cubicBezTo>
                  <a:cubicBezTo>
                    <a:pt x="1168" y="10602"/>
                    <a:pt x="0" y="13475"/>
                    <a:pt x="0" y="15655"/>
                  </a:cubicBezTo>
                  <a:cubicBezTo>
                    <a:pt x="0" y="17835"/>
                    <a:pt x="1168" y="19321"/>
                    <a:pt x="2481" y="20262"/>
                  </a:cubicBezTo>
                  <a:cubicBezTo>
                    <a:pt x="3795" y="21204"/>
                    <a:pt x="5254" y="21600"/>
                    <a:pt x="8465" y="21204"/>
                  </a:cubicBezTo>
                  <a:cubicBezTo>
                    <a:pt x="11676" y="20807"/>
                    <a:pt x="16638" y="19618"/>
                    <a:pt x="21600" y="184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4" name="Line"/>
            <p:cNvSpPr/>
            <p:nvPr/>
          </p:nvSpPr>
          <p:spPr>
            <a:xfrm>
              <a:off x="2724149" y="457458"/>
              <a:ext cx="211668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" y="21600"/>
                  </a:moveTo>
                  <a:cubicBezTo>
                    <a:pt x="1080" y="21600"/>
                    <a:pt x="0" y="21600"/>
                    <a:pt x="0" y="21150"/>
                  </a:cubicBezTo>
                  <a:cubicBezTo>
                    <a:pt x="0" y="20700"/>
                    <a:pt x="1080" y="19800"/>
                    <a:pt x="4536" y="16650"/>
                  </a:cubicBezTo>
                  <a:cubicBezTo>
                    <a:pt x="7992" y="13500"/>
                    <a:pt x="13824" y="8100"/>
                    <a:pt x="17064" y="4950"/>
                  </a:cubicBezTo>
                  <a:cubicBezTo>
                    <a:pt x="20304" y="1800"/>
                    <a:pt x="20952" y="9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5" name="Line"/>
            <p:cNvSpPr/>
            <p:nvPr/>
          </p:nvSpPr>
          <p:spPr>
            <a:xfrm>
              <a:off x="2868218" y="446008"/>
              <a:ext cx="181899" cy="181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6" h="21094" fill="norm" stroke="1" extrusionOk="0">
                  <a:moveTo>
                    <a:pt x="8674" y="5010"/>
                  </a:moveTo>
                  <a:cubicBezTo>
                    <a:pt x="8426" y="3046"/>
                    <a:pt x="8177" y="1083"/>
                    <a:pt x="7433" y="346"/>
                  </a:cubicBezTo>
                  <a:cubicBezTo>
                    <a:pt x="6688" y="-390"/>
                    <a:pt x="5446" y="101"/>
                    <a:pt x="4081" y="1328"/>
                  </a:cubicBezTo>
                  <a:cubicBezTo>
                    <a:pt x="2715" y="2555"/>
                    <a:pt x="1226" y="4519"/>
                    <a:pt x="481" y="7465"/>
                  </a:cubicBezTo>
                  <a:cubicBezTo>
                    <a:pt x="-264" y="10410"/>
                    <a:pt x="-264" y="14337"/>
                    <a:pt x="1350" y="17037"/>
                  </a:cubicBezTo>
                  <a:cubicBezTo>
                    <a:pt x="2964" y="19737"/>
                    <a:pt x="6191" y="21210"/>
                    <a:pt x="9791" y="21087"/>
                  </a:cubicBezTo>
                  <a:cubicBezTo>
                    <a:pt x="13391" y="20965"/>
                    <a:pt x="17364" y="19246"/>
                    <a:pt x="21336" y="175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6" name="Line"/>
            <p:cNvSpPr/>
            <p:nvPr/>
          </p:nvSpPr>
          <p:spPr>
            <a:xfrm>
              <a:off x="3058318" y="420168"/>
              <a:ext cx="93399" cy="234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0" h="21019" fill="norm" stroke="1" extrusionOk="0">
                  <a:moveTo>
                    <a:pt x="21180" y="3338"/>
                  </a:moveTo>
                  <a:cubicBezTo>
                    <a:pt x="20700" y="2391"/>
                    <a:pt x="20220" y="1443"/>
                    <a:pt x="18300" y="780"/>
                  </a:cubicBezTo>
                  <a:cubicBezTo>
                    <a:pt x="16380" y="117"/>
                    <a:pt x="13020" y="-262"/>
                    <a:pt x="9660" y="212"/>
                  </a:cubicBezTo>
                  <a:cubicBezTo>
                    <a:pt x="6300" y="685"/>
                    <a:pt x="2940" y="2012"/>
                    <a:pt x="1260" y="3906"/>
                  </a:cubicBezTo>
                  <a:cubicBezTo>
                    <a:pt x="-420" y="5801"/>
                    <a:pt x="-420" y="8264"/>
                    <a:pt x="1260" y="10254"/>
                  </a:cubicBezTo>
                  <a:cubicBezTo>
                    <a:pt x="2940" y="12243"/>
                    <a:pt x="6300" y="13759"/>
                    <a:pt x="8700" y="14896"/>
                  </a:cubicBezTo>
                  <a:cubicBezTo>
                    <a:pt x="11100" y="16033"/>
                    <a:pt x="12540" y="16791"/>
                    <a:pt x="13500" y="17738"/>
                  </a:cubicBezTo>
                  <a:cubicBezTo>
                    <a:pt x="14460" y="18685"/>
                    <a:pt x="14940" y="19822"/>
                    <a:pt x="13980" y="20485"/>
                  </a:cubicBezTo>
                  <a:cubicBezTo>
                    <a:pt x="13020" y="21149"/>
                    <a:pt x="10620" y="21338"/>
                    <a:pt x="8220" y="20201"/>
                  </a:cubicBezTo>
                  <a:cubicBezTo>
                    <a:pt x="5820" y="19064"/>
                    <a:pt x="3420" y="16601"/>
                    <a:pt x="2700" y="14233"/>
                  </a:cubicBezTo>
                  <a:cubicBezTo>
                    <a:pt x="1980" y="11864"/>
                    <a:pt x="2940" y="9591"/>
                    <a:pt x="3900" y="73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7" name="Line"/>
            <p:cNvSpPr/>
            <p:nvPr/>
          </p:nvSpPr>
          <p:spPr>
            <a:xfrm>
              <a:off x="3212729" y="208676"/>
              <a:ext cx="78688" cy="422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1" h="21463" fill="norm" stroke="1" extrusionOk="0">
                  <a:moveTo>
                    <a:pt x="668" y="1025"/>
                  </a:moveTo>
                  <a:cubicBezTo>
                    <a:pt x="3510" y="487"/>
                    <a:pt x="6352" y="-50"/>
                    <a:pt x="8057" y="4"/>
                  </a:cubicBezTo>
                  <a:cubicBezTo>
                    <a:pt x="9763" y="57"/>
                    <a:pt x="10331" y="702"/>
                    <a:pt x="9763" y="2529"/>
                  </a:cubicBezTo>
                  <a:cubicBezTo>
                    <a:pt x="9194" y="4356"/>
                    <a:pt x="7489" y="7365"/>
                    <a:pt x="5499" y="10428"/>
                  </a:cubicBezTo>
                  <a:cubicBezTo>
                    <a:pt x="3510" y="13490"/>
                    <a:pt x="1236" y="16607"/>
                    <a:pt x="384" y="18434"/>
                  </a:cubicBezTo>
                  <a:cubicBezTo>
                    <a:pt x="-469" y="20260"/>
                    <a:pt x="99" y="20798"/>
                    <a:pt x="2089" y="21120"/>
                  </a:cubicBezTo>
                  <a:cubicBezTo>
                    <a:pt x="4078" y="21443"/>
                    <a:pt x="7489" y="21550"/>
                    <a:pt x="10047" y="21389"/>
                  </a:cubicBezTo>
                  <a:cubicBezTo>
                    <a:pt x="12605" y="21228"/>
                    <a:pt x="14310" y="20798"/>
                    <a:pt x="16015" y="20099"/>
                  </a:cubicBezTo>
                  <a:cubicBezTo>
                    <a:pt x="17720" y="19401"/>
                    <a:pt x="19426" y="18434"/>
                    <a:pt x="21131" y="174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8" name="Line"/>
            <p:cNvSpPr/>
            <p:nvPr/>
          </p:nvSpPr>
          <p:spPr>
            <a:xfrm>
              <a:off x="3203752" y="400308"/>
              <a:ext cx="195615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6" h="21600" fill="norm" stroke="1" extrusionOk="0">
                  <a:moveTo>
                    <a:pt x="4691" y="21600"/>
                  </a:moveTo>
                  <a:cubicBezTo>
                    <a:pt x="2623" y="20400"/>
                    <a:pt x="555" y="19200"/>
                    <a:pt x="96" y="18300"/>
                  </a:cubicBezTo>
                  <a:cubicBezTo>
                    <a:pt x="-364" y="17400"/>
                    <a:pt x="785" y="16800"/>
                    <a:pt x="4576" y="13800"/>
                  </a:cubicBezTo>
                  <a:cubicBezTo>
                    <a:pt x="8368" y="10800"/>
                    <a:pt x="14802" y="5400"/>
                    <a:pt x="2123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9" name="Line"/>
            <p:cNvSpPr/>
            <p:nvPr/>
          </p:nvSpPr>
          <p:spPr>
            <a:xfrm>
              <a:off x="4008966" y="35076"/>
              <a:ext cx="190501" cy="6573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0" fill="norm" stroke="1" extrusionOk="0">
                  <a:moveTo>
                    <a:pt x="21600" y="1146"/>
                  </a:moveTo>
                  <a:cubicBezTo>
                    <a:pt x="18960" y="662"/>
                    <a:pt x="16320" y="177"/>
                    <a:pt x="13800" y="38"/>
                  </a:cubicBezTo>
                  <a:cubicBezTo>
                    <a:pt x="11280" y="-100"/>
                    <a:pt x="8880" y="108"/>
                    <a:pt x="6840" y="1181"/>
                  </a:cubicBezTo>
                  <a:cubicBezTo>
                    <a:pt x="4800" y="2254"/>
                    <a:pt x="3120" y="4192"/>
                    <a:pt x="2160" y="6096"/>
                  </a:cubicBezTo>
                  <a:cubicBezTo>
                    <a:pt x="1200" y="8000"/>
                    <a:pt x="960" y="9869"/>
                    <a:pt x="720" y="12431"/>
                  </a:cubicBezTo>
                  <a:cubicBezTo>
                    <a:pt x="480" y="14992"/>
                    <a:pt x="240" y="18246"/>
                    <a:pt x="0" y="215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0" name="Line"/>
            <p:cNvSpPr/>
            <p:nvPr/>
          </p:nvSpPr>
          <p:spPr>
            <a:xfrm>
              <a:off x="3945416" y="433279"/>
              <a:ext cx="358090" cy="171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1077" fill="norm" stroke="1" extrusionOk="0">
                  <a:moveTo>
                    <a:pt x="382" y="15464"/>
                  </a:moveTo>
                  <a:cubicBezTo>
                    <a:pt x="130" y="13383"/>
                    <a:pt x="-123" y="11301"/>
                    <a:pt x="66" y="9869"/>
                  </a:cubicBezTo>
                  <a:cubicBezTo>
                    <a:pt x="256" y="8438"/>
                    <a:pt x="888" y="7657"/>
                    <a:pt x="2656" y="6877"/>
                  </a:cubicBezTo>
                  <a:cubicBezTo>
                    <a:pt x="4424" y="6096"/>
                    <a:pt x="7330" y="5315"/>
                    <a:pt x="10361" y="4925"/>
                  </a:cubicBezTo>
                  <a:cubicBezTo>
                    <a:pt x="13393" y="4534"/>
                    <a:pt x="16551" y="4534"/>
                    <a:pt x="18509" y="4144"/>
                  </a:cubicBezTo>
                  <a:cubicBezTo>
                    <a:pt x="20466" y="3754"/>
                    <a:pt x="21224" y="2973"/>
                    <a:pt x="21351" y="2192"/>
                  </a:cubicBezTo>
                  <a:cubicBezTo>
                    <a:pt x="21477" y="1411"/>
                    <a:pt x="20972" y="631"/>
                    <a:pt x="20088" y="240"/>
                  </a:cubicBezTo>
                  <a:cubicBezTo>
                    <a:pt x="19203" y="-150"/>
                    <a:pt x="17940" y="-150"/>
                    <a:pt x="16740" y="891"/>
                  </a:cubicBezTo>
                  <a:cubicBezTo>
                    <a:pt x="15540" y="1932"/>
                    <a:pt x="14403" y="4014"/>
                    <a:pt x="13582" y="6877"/>
                  </a:cubicBezTo>
                  <a:cubicBezTo>
                    <a:pt x="12761" y="9739"/>
                    <a:pt x="12256" y="13383"/>
                    <a:pt x="12003" y="15855"/>
                  </a:cubicBezTo>
                  <a:cubicBezTo>
                    <a:pt x="11751" y="18327"/>
                    <a:pt x="11751" y="19628"/>
                    <a:pt x="12066" y="20409"/>
                  </a:cubicBezTo>
                  <a:cubicBezTo>
                    <a:pt x="12382" y="21190"/>
                    <a:pt x="13014" y="21450"/>
                    <a:pt x="13835" y="20279"/>
                  </a:cubicBezTo>
                  <a:cubicBezTo>
                    <a:pt x="14656" y="19108"/>
                    <a:pt x="15666" y="16505"/>
                    <a:pt x="16551" y="13643"/>
                  </a:cubicBezTo>
                  <a:cubicBezTo>
                    <a:pt x="17435" y="10780"/>
                    <a:pt x="18193" y="7657"/>
                    <a:pt x="18951" y="5836"/>
                  </a:cubicBezTo>
                  <a:cubicBezTo>
                    <a:pt x="19709" y="4014"/>
                    <a:pt x="20466" y="3493"/>
                    <a:pt x="21224" y="29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1" name="Line"/>
            <p:cNvSpPr/>
            <p:nvPr/>
          </p:nvSpPr>
          <p:spPr>
            <a:xfrm>
              <a:off x="4320116" y="317758"/>
              <a:ext cx="190501" cy="328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8" fill="norm" stroke="1" extrusionOk="0">
                  <a:moveTo>
                    <a:pt x="0" y="7477"/>
                  </a:moveTo>
                  <a:cubicBezTo>
                    <a:pt x="0" y="6785"/>
                    <a:pt x="0" y="6092"/>
                    <a:pt x="600" y="5815"/>
                  </a:cubicBezTo>
                  <a:cubicBezTo>
                    <a:pt x="1200" y="5538"/>
                    <a:pt x="2400" y="5677"/>
                    <a:pt x="4440" y="6785"/>
                  </a:cubicBezTo>
                  <a:cubicBezTo>
                    <a:pt x="6480" y="7892"/>
                    <a:pt x="9360" y="9969"/>
                    <a:pt x="11040" y="12115"/>
                  </a:cubicBezTo>
                  <a:cubicBezTo>
                    <a:pt x="12720" y="14262"/>
                    <a:pt x="13200" y="16477"/>
                    <a:pt x="13200" y="17931"/>
                  </a:cubicBezTo>
                  <a:cubicBezTo>
                    <a:pt x="13200" y="19385"/>
                    <a:pt x="12720" y="20077"/>
                    <a:pt x="12000" y="20631"/>
                  </a:cubicBezTo>
                  <a:cubicBezTo>
                    <a:pt x="11280" y="21185"/>
                    <a:pt x="10320" y="21600"/>
                    <a:pt x="9720" y="21462"/>
                  </a:cubicBezTo>
                  <a:cubicBezTo>
                    <a:pt x="9120" y="21323"/>
                    <a:pt x="8880" y="20631"/>
                    <a:pt x="9240" y="18138"/>
                  </a:cubicBezTo>
                  <a:cubicBezTo>
                    <a:pt x="9600" y="15646"/>
                    <a:pt x="10560" y="11354"/>
                    <a:pt x="12720" y="8031"/>
                  </a:cubicBezTo>
                  <a:cubicBezTo>
                    <a:pt x="14880" y="4708"/>
                    <a:pt x="18240" y="235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2" name="Line"/>
            <p:cNvSpPr/>
            <p:nvPr/>
          </p:nvSpPr>
          <p:spPr>
            <a:xfrm>
              <a:off x="5481903" y="196608"/>
              <a:ext cx="305064" cy="462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0" h="21361" fill="norm" stroke="1" extrusionOk="0">
                  <a:moveTo>
                    <a:pt x="2253" y="4422"/>
                  </a:moveTo>
                  <a:cubicBezTo>
                    <a:pt x="2700" y="3151"/>
                    <a:pt x="3147" y="1880"/>
                    <a:pt x="4339" y="1050"/>
                  </a:cubicBezTo>
                  <a:cubicBezTo>
                    <a:pt x="5531" y="219"/>
                    <a:pt x="7467" y="-172"/>
                    <a:pt x="9031" y="72"/>
                  </a:cubicBezTo>
                  <a:cubicBezTo>
                    <a:pt x="10596" y="317"/>
                    <a:pt x="11787" y="1196"/>
                    <a:pt x="11936" y="3102"/>
                  </a:cubicBezTo>
                  <a:cubicBezTo>
                    <a:pt x="12085" y="5008"/>
                    <a:pt x="11191" y="7940"/>
                    <a:pt x="9255" y="10775"/>
                  </a:cubicBezTo>
                  <a:cubicBezTo>
                    <a:pt x="7318" y="13609"/>
                    <a:pt x="4339" y="16346"/>
                    <a:pt x="2477" y="18105"/>
                  </a:cubicBezTo>
                  <a:cubicBezTo>
                    <a:pt x="615" y="19864"/>
                    <a:pt x="-130" y="20646"/>
                    <a:pt x="19" y="21037"/>
                  </a:cubicBezTo>
                  <a:cubicBezTo>
                    <a:pt x="168" y="21428"/>
                    <a:pt x="1211" y="21428"/>
                    <a:pt x="4190" y="21233"/>
                  </a:cubicBezTo>
                  <a:cubicBezTo>
                    <a:pt x="7169" y="21037"/>
                    <a:pt x="12085" y="20646"/>
                    <a:pt x="15288" y="20451"/>
                  </a:cubicBezTo>
                  <a:cubicBezTo>
                    <a:pt x="18491" y="20255"/>
                    <a:pt x="19980" y="20255"/>
                    <a:pt x="21470" y="202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3" name="Line"/>
            <p:cNvSpPr/>
            <p:nvPr/>
          </p:nvSpPr>
          <p:spPr>
            <a:xfrm>
              <a:off x="6587066" y="143867"/>
              <a:ext cx="48684" cy="561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1" fill="norm" stroke="1" extrusionOk="0">
                  <a:moveTo>
                    <a:pt x="5635" y="2529"/>
                  </a:moveTo>
                  <a:cubicBezTo>
                    <a:pt x="7513" y="1880"/>
                    <a:pt x="9391" y="1230"/>
                    <a:pt x="11739" y="743"/>
                  </a:cubicBezTo>
                  <a:cubicBezTo>
                    <a:pt x="14087" y="256"/>
                    <a:pt x="16904" y="-69"/>
                    <a:pt x="18783" y="12"/>
                  </a:cubicBezTo>
                  <a:cubicBezTo>
                    <a:pt x="20661" y="93"/>
                    <a:pt x="21600" y="581"/>
                    <a:pt x="21600" y="2326"/>
                  </a:cubicBezTo>
                  <a:cubicBezTo>
                    <a:pt x="21600" y="4072"/>
                    <a:pt x="20661" y="7077"/>
                    <a:pt x="18313" y="10000"/>
                  </a:cubicBezTo>
                  <a:cubicBezTo>
                    <a:pt x="15965" y="12923"/>
                    <a:pt x="12209" y="15766"/>
                    <a:pt x="8922" y="17674"/>
                  </a:cubicBezTo>
                  <a:cubicBezTo>
                    <a:pt x="5635" y="19582"/>
                    <a:pt x="2817" y="20557"/>
                    <a:pt x="0" y="215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4" name="Line"/>
            <p:cNvSpPr/>
            <p:nvPr/>
          </p:nvSpPr>
          <p:spPr>
            <a:xfrm>
              <a:off x="6421966" y="641608"/>
              <a:ext cx="4381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52" y="21600"/>
                  </a:moveTo>
                  <a:cubicBezTo>
                    <a:pt x="626" y="20880"/>
                    <a:pt x="0" y="20160"/>
                    <a:pt x="0" y="19440"/>
                  </a:cubicBezTo>
                  <a:cubicBezTo>
                    <a:pt x="0" y="18720"/>
                    <a:pt x="626" y="18000"/>
                    <a:pt x="2661" y="17280"/>
                  </a:cubicBezTo>
                  <a:cubicBezTo>
                    <a:pt x="4696" y="16560"/>
                    <a:pt x="8139" y="15840"/>
                    <a:pt x="11530" y="12960"/>
                  </a:cubicBezTo>
                  <a:cubicBezTo>
                    <a:pt x="14922" y="10080"/>
                    <a:pt x="18261" y="50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5" name="Line"/>
            <p:cNvSpPr/>
            <p:nvPr/>
          </p:nvSpPr>
          <p:spPr>
            <a:xfrm>
              <a:off x="7382933" y="310306"/>
              <a:ext cx="172862" cy="599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3" h="21453" fill="norm" stroke="1" extrusionOk="0">
                  <a:moveTo>
                    <a:pt x="1271" y="16865"/>
                  </a:moveTo>
                  <a:cubicBezTo>
                    <a:pt x="1271" y="18153"/>
                    <a:pt x="1271" y="19442"/>
                    <a:pt x="1271" y="20275"/>
                  </a:cubicBezTo>
                  <a:cubicBezTo>
                    <a:pt x="1271" y="21109"/>
                    <a:pt x="1271" y="21488"/>
                    <a:pt x="1144" y="21450"/>
                  </a:cubicBezTo>
                  <a:cubicBezTo>
                    <a:pt x="1016" y="21412"/>
                    <a:pt x="762" y="20957"/>
                    <a:pt x="508" y="19442"/>
                  </a:cubicBezTo>
                  <a:cubicBezTo>
                    <a:pt x="254" y="17926"/>
                    <a:pt x="0" y="15349"/>
                    <a:pt x="0" y="12583"/>
                  </a:cubicBezTo>
                  <a:cubicBezTo>
                    <a:pt x="0" y="9816"/>
                    <a:pt x="254" y="6861"/>
                    <a:pt x="889" y="4739"/>
                  </a:cubicBezTo>
                  <a:cubicBezTo>
                    <a:pt x="1525" y="2616"/>
                    <a:pt x="2541" y="1328"/>
                    <a:pt x="3685" y="646"/>
                  </a:cubicBezTo>
                  <a:cubicBezTo>
                    <a:pt x="4828" y="-36"/>
                    <a:pt x="6099" y="-112"/>
                    <a:pt x="8767" y="115"/>
                  </a:cubicBezTo>
                  <a:cubicBezTo>
                    <a:pt x="11435" y="343"/>
                    <a:pt x="15501" y="873"/>
                    <a:pt x="18042" y="1821"/>
                  </a:cubicBezTo>
                  <a:cubicBezTo>
                    <a:pt x="20584" y="2768"/>
                    <a:pt x="21600" y="4132"/>
                    <a:pt x="19948" y="5345"/>
                  </a:cubicBezTo>
                  <a:cubicBezTo>
                    <a:pt x="18296" y="6557"/>
                    <a:pt x="13976" y="7619"/>
                    <a:pt x="10927" y="8187"/>
                  </a:cubicBezTo>
                  <a:cubicBezTo>
                    <a:pt x="7878" y="8755"/>
                    <a:pt x="6099" y="8831"/>
                    <a:pt x="4574" y="8793"/>
                  </a:cubicBezTo>
                  <a:cubicBezTo>
                    <a:pt x="3049" y="8755"/>
                    <a:pt x="1779" y="8604"/>
                    <a:pt x="2160" y="8339"/>
                  </a:cubicBezTo>
                  <a:cubicBezTo>
                    <a:pt x="2541" y="8073"/>
                    <a:pt x="4574" y="7694"/>
                    <a:pt x="6607" y="73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6" name="Line"/>
            <p:cNvSpPr/>
            <p:nvPr/>
          </p:nvSpPr>
          <p:spPr>
            <a:xfrm>
              <a:off x="7608348" y="387608"/>
              <a:ext cx="119602" cy="175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3" h="21371" fill="norm" stroke="1" extrusionOk="0">
                  <a:moveTo>
                    <a:pt x="16946" y="1543"/>
                  </a:moveTo>
                  <a:cubicBezTo>
                    <a:pt x="15457" y="771"/>
                    <a:pt x="13967" y="0"/>
                    <a:pt x="12291" y="0"/>
                  </a:cubicBezTo>
                  <a:cubicBezTo>
                    <a:pt x="10615" y="0"/>
                    <a:pt x="8753" y="771"/>
                    <a:pt x="6333" y="3729"/>
                  </a:cubicBezTo>
                  <a:cubicBezTo>
                    <a:pt x="3912" y="6686"/>
                    <a:pt x="933" y="11829"/>
                    <a:pt x="188" y="15429"/>
                  </a:cubicBezTo>
                  <a:cubicBezTo>
                    <a:pt x="-557" y="19029"/>
                    <a:pt x="933" y="21086"/>
                    <a:pt x="4284" y="21343"/>
                  </a:cubicBezTo>
                  <a:cubicBezTo>
                    <a:pt x="7636" y="21600"/>
                    <a:pt x="12850" y="20057"/>
                    <a:pt x="16202" y="17743"/>
                  </a:cubicBezTo>
                  <a:cubicBezTo>
                    <a:pt x="19553" y="15429"/>
                    <a:pt x="21043" y="12343"/>
                    <a:pt x="21043" y="10157"/>
                  </a:cubicBezTo>
                  <a:cubicBezTo>
                    <a:pt x="21043" y="7971"/>
                    <a:pt x="19553" y="6686"/>
                    <a:pt x="18064" y="5529"/>
                  </a:cubicBezTo>
                  <a:cubicBezTo>
                    <a:pt x="16574" y="4371"/>
                    <a:pt x="15084" y="3343"/>
                    <a:pt x="14340" y="3343"/>
                  </a:cubicBezTo>
                  <a:cubicBezTo>
                    <a:pt x="13595" y="3343"/>
                    <a:pt x="13595" y="4371"/>
                    <a:pt x="13595" y="5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7" name="Line"/>
            <p:cNvSpPr/>
            <p:nvPr/>
          </p:nvSpPr>
          <p:spPr>
            <a:xfrm>
              <a:off x="7768166" y="287932"/>
              <a:ext cx="111942" cy="6034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4" h="21531" fill="norm" stroke="1" extrusionOk="0">
                  <a:moveTo>
                    <a:pt x="3600" y="5822"/>
                  </a:moveTo>
                  <a:cubicBezTo>
                    <a:pt x="2400" y="8541"/>
                    <a:pt x="1200" y="11260"/>
                    <a:pt x="800" y="13752"/>
                  </a:cubicBezTo>
                  <a:cubicBezTo>
                    <a:pt x="400" y="16244"/>
                    <a:pt x="800" y="18510"/>
                    <a:pt x="1000" y="19832"/>
                  </a:cubicBezTo>
                  <a:cubicBezTo>
                    <a:pt x="1200" y="21153"/>
                    <a:pt x="1200" y="21531"/>
                    <a:pt x="1200" y="21531"/>
                  </a:cubicBezTo>
                  <a:cubicBezTo>
                    <a:pt x="1200" y="21531"/>
                    <a:pt x="1200" y="21153"/>
                    <a:pt x="1200" y="19416"/>
                  </a:cubicBezTo>
                  <a:cubicBezTo>
                    <a:pt x="1200" y="17679"/>
                    <a:pt x="1200" y="14583"/>
                    <a:pt x="1200" y="11600"/>
                  </a:cubicBezTo>
                  <a:cubicBezTo>
                    <a:pt x="1200" y="8616"/>
                    <a:pt x="1200" y="5746"/>
                    <a:pt x="1400" y="4047"/>
                  </a:cubicBezTo>
                  <a:cubicBezTo>
                    <a:pt x="1600" y="2348"/>
                    <a:pt x="2000" y="1819"/>
                    <a:pt x="2800" y="1328"/>
                  </a:cubicBezTo>
                  <a:cubicBezTo>
                    <a:pt x="3600" y="837"/>
                    <a:pt x="4800" y="384"/>
                    <a:pt x="6400" y="158"/>
                  </a:cubicBezTo>
                  <a:cubicBezTo>
                    <a:pt x="8000" y="-69"/>
                    <a:pt x="10000" y="-69"/>
                    <a:pt x="12600" y="271"/>
                  </a:cubicBezTo>
                  <a:cubicBezTo>
                    <a:pt x="15200" y="611"/>
                    <a:pt x="18400" y="1290"/>
                    <a:pt x="20000" y="2234"/>
                  </a:cubicBezTo>
                  <a:cubicBezTo>
                    <a:pt x="21600" y="3179"/>
                    <a:pt x="21600" y="4387"/>
                    <a:pt x="19600" y="5293"/>
                  </a:cubicBezTo>
                  <a:cubicBezTo>
                    <a:pt x="17600" y="6200"/>
                    <a:pt x="13600" y="6804"/>
                    <a:pt x="10600" y="7106"/>
                  </a:cubicBezTo>
                  <a:cubicBezTo>
                    <a:pt x="7600" y="7408"/>
                    <a:pt x="5600" y="7408"/>
                    <a:pt x="4000" y="7257"/>
                  </a:cubicBezTo>
                  <a:cubicBezTo>
                    <a:pt x="2400" y="7106"/>
                    <a:pt x="1200" y="6804"/>
                    <a:pt x="0" y="65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8" name="Line"/>
            <p:cNvSpPr/>
            <p:nvPr/>
          </p:nvSpPr>
          <p:spPr>
            <a:xfrm>
              <a:off x="7985590" y="330458"/>
              <a:ext cx="246127" cy="163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0830" fill="norm" stroke="1" extrusionOk="0">
                  <a:moveTo>
                    <a:pt x="2082" y="0"/>
                  </a:moveTo>
                  <a:cubicBezTo>
                    <a:pt x="1344" y="4860"/>
                    <a:pt x="605" y="9720"/>
                    <a:pt x="236" y="12960"/>
                  </a:cubicBezTo>
                  <a:cubicBezTo>
                    <a:pt x="-133" y="16200"/>
                    <a:pt x="-133" y="17820"/>
                    <a:pt x="698" y="19170"/>
                  </a:cubicBezTo>
                  <a:cubicBezTo>
                    <a:pt x="1529" y="20520"/>
                    <a:pt x="3190" y="21600"/>
                    <a:pt x="4759" y="20115"/>
                  </a:cubicBezTo>
                  <a:cubicBezTo>
                    <a:pt x="6329" y="18630"/>
                    <a:pt x="7805" y="14580"/>
                    <a:pt x="8729" y="11880"/>
                  </a:cubicBezTo>
                  <a:cubicBezTo>
                    <a:pt x="9652" y="9180"/>
                    <a:pt x="10021" y="7830"/>
                    <a:pt x="10205" y="6480"/>
                  </a:cubicBezTo>
                  <a:cubicBezTo>
                    <a:pt x="10390" y="5130"/>
                    <a:pt x="10390" y="3780"/>
                    <a:pt x="10298" y="3780"/>
                  </a:cubicBezTo>
                  <a:cubicBezTo>
                    <a:pt x="10205" y="3780"/>
                    <a:pt x="10021" y="5130"/>
                    <a:pt x="9836" y="7425"/>
                  </a:cubicBezTo>
                  <a:cubicBezTo>
                    <a:pt x="9652" y="9720"/>
                    <a:pt x="9467" y="12960"/>
                    <a:pt x="9652" y="15120"/>
                  </a:cubicBezTo>
                  <a:cubicBezTo>
                    <a:pt x="9836" y="17280"/>
                    <a:pt x="10390" y="18360"/>
                    <a:pt x="12144" y="18360"/>
                  </a:cubicBezTo>
                  <a:cubicBezTo>
                    <a:pt x="13898" y="18360"/>
                    <a:pt x="16852" y="17280"/>
                    <a:pt x="18605" y="16065"/>
                  </a:cubicBezTo>
                  <a:cubicBezTo>
                    <a:pt x="20359" y="14850"/>
                    <a:pt x="20913" y="13500"/>
                    <a:pt x="21467" y="121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9" name="Line"/>
            <p:cNvSpPr/>
            <p:nvPr/>
          </p:nvSpPr>
          <p:spPr>
            <a:xfrm>
              <a:off x="8269816" y="95508"/>
              <a:ext cx="12701" cy="44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3086"/>
                    <a:pt x="21600" y="6171"/>
                    <a:pt x="18000" y="9771"/>
                  </a:cubicBezTo>
                  <a:cubicBezTo>
                    <a:pt x="14400" y="13371"/>
                    <a:pt x="7200" y="1748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0" name="Line"/>
            <p:cNvSpPr/>
            <p:nvPr/>
          </p:nvSpPr>
          <p:spPr>
            <a:xfrm>
              <a:off x="8366948" y="-1"/>
              <a:ext cx="381973" cy="497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403" fill="norm" stroke="1" extrusionOk="0">
                  <a:moveTo>
                    <a:pt x="7372" y="15323"/>
                  </a:moveTo>
                  <a:cubicBezTo>
                    <a:pt x="6779" y="14867"/>
                    <a:pt x="6185" y="14411"/>
                    <a:pt x="4939" y="14593"/>
                  </a:cubicBezTo>
                  <a:cubicBezTo>
                    <a:pt x="3693" y="14776"/>
                    <a:pt x="1794" y="15596"/>
                    <a:pt x="844" y="16507"/>
                  </a:cubicBezTo>
                  <a:cubicBezTo>
                    <a:pt x="-105" y="17419"/>
                    <a:pt x="-105" y="18421"/>
                    <a:pt x="132" y="19059"/>
                  </a:cubicBezTo>
                  <a:cubicBezTo>
                    <a:pt x="370" y="19697"/>
                    <a:pt x="844" y="19971"/>
                    <a:pt x="1972" y="19743"/>
                  </a:cubicBezTo>
                  <a:cubicBezTo>
                    <a:pt x="3099" y="19515"/>
                    <a:pt x="4880" y="18786"/>
                    <a:pt x="6007" y="18102"/>
                  </a:cubicBezTo>
                  <a:cubicBezTo>
                    <a:pt x="7135" y="17419"/>
                    <a:pt x="7609" y="16781"/>
                    <a:pt x="7728" y="16872"/>
                  </a:cubicBezTo>
                  <a:cubicBezTo>
                    <a:pt x="7847" y="16963"/>
                    <a:pt x="7609" y="17783"/>
                    <a:pt x="7491" y="18421"/>
                  </a:cubicBezTo>
                  <a:cubicBezTo>
                    <a:pt x="7372" y="19059"/>
                    <a:pt x="7372" y="19515"/>
                    <a:pt x="7669" y="19834"/>
                  </a:cubicBezTo>
                  <a:cubicBezTo>
                    <a:pt x="7965" y="20153"/>
                    <a:pt x="8559" y="20335"/>
                    <a:pt x="9390" y="20062"/>
                  </a:cubicBezTo>
                  <a:cubicBezTo>
                    <a:pt x="10220" y="19788"/>
                    <a:pt x="11288" y="19059"/>
                    <a:pt x="12772" y="17054"/>
                  </a:cubicBezTo>
                  <a:cubicBezTo>
                    <a:pt x="14255" y="15049"/>
                    <a:pt x="16154" y="11768"/>
                    <a:pt x="17638" y="8852"/>
                  </a:cubicBezTo>
                  <a:cubicBezTo>
                    <a:pt x="19121" y="5935"/>
                    <a:pt x="20190" y="3383"/>
                    <a:pt x="20783" y="1879"/>
                  </a:cubicBezTo>
                  <a:cubicBezTo>
                    <a:pt x="21376" y="376"/>
                    <a:pt x="21495" y="-80"/>
                    <a:pt x="21376" y="11"/>
                  </a:cubicBezTo>
                  <a:cubicBezTo>
                    <a:pt x="21258" y="102"/>
                    <a:pt x="20902" y="740"/>
                    <a:pt x="20190" y="2609"/>
                  </a:cubicBezTo>
                  <a:cubicBezTo>
                    <a:pt x="19477" y="4477"/>
                    <a:pt x="18409" y="7576"/>
                    <a:pt x="17697" y="10674"/>
                  </a:cubicBezTo>
                  <a:cubicBezTo>
                    <a:pt x="16985" y="13773"/>
                    <a:pt x="16629" y="16872"/>
                    <a:pt x="16629" y="18649"/>
                  </a:cubicBezTo>
                  <a:cubicBezTo>
                    <a:pt x="16629" y="20426"/>
                    <a:pt x="16985" y="20882"/>
                    <a:pt x="17519" y="21155"/>
                  </a:cubicBezTo>
                  <a:cubicBezTo>
                    <a:pt x="18053" y="21429"/>
                    <a:pt x="18765" y="21520"/>
                    <a:pt x="19299" y="21201"/>
                  </a:cubicBezTo>
                  <a:cubicBezTo>
                    <a:pt x="19833" y="20882"/>
                    <a:pt x="20190" y="20153"/>
                    <a:pt x="20546" y="194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1" name="Line"/>
            <p:cNvSpPr/>
            <p:nvPr/>
          </p:nvSpPr>
          <p:spPr>
            <a:xfrm>
              <a:off x="8620063" y="145176"/>
              <a:ext cx="253004" cy="243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249" fill="norm" stroke="1" extrusionOk="0">
                  <a:moveTo>
                    <a:pt x="2615" y="13391"/>
                  </a:moveTo>
                  <a:cubicBezTo>
                    <a:pt x="1355" y="12652"/>
                    <a:pt x="95" y="11914"/>
                    <a:pt x="5" y="11268"/>
                  </a:cubicBezTo>
                  <a:cubicBezTo>
                    <a:pt x="-85" y="10622"/>
                    <a:pt x="995" y="10068"/>
                    <a:pt x="3155" y="9699"/>
                  </a:cubicBezTo>
                  <a:cubicBezTo>
                    <a:pt x="5315" y="9329"/>
                    <a:pt x="8555" y="9145"/>
                    <a:pt x="10985" y="9329"/>
                  </a:cubicBezTo>
                  <a:cubicBezTo>
                    <a:pt x="13415" y="9514"/>
                    <a:pt x="15035" y="10068"/>
                    <a:pt x="15665" y="12929"/>
                  </a:cubicBezTo>
                  <a:cubicBezTo>
                    <a:pt x="16295" y="15791"/>
                    <a:pt x="15935" y="20960"/>
                    <a:pt x="15935" y="21237"/>
                  </a:cubicBezTo>
                  <a:cubicBezTo>
                    <a:pt x="15935" y="21514"/>
                    <a:pt x="16295" y="16899"/>
                    <a:pt x="16655" y="12929"/>
                  </a:cubicBezTo>
                  <a:cubicBezTo>
                    <a:pt x="17015" y="8960"/>
                    <a:pt x="17375" y="5637"/>
                    <a:pt x="17645" y="3422"/>
                  </a:cubicBezTo>
                  <a:cubicBezTo>
                    <a:pt x="17915" y="1206"/>
                    <a:pt x="18095" y="99"/>
                    <a:pt x="18725" y="6"/>
                  </a:cubicBezTo>
                  <a:cubicBezTo>
                    <a:pt x="19355" y="-86"/>
                    <a:pt x="20435" y="837"/>
                    <a:pt x="21515" y="17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2" name="Line"/>
            <p:cNvSpPr/>
            <p:nvPr/>
          </p:nvSpPr>
          <p:spPr>
            <a:xfrm>
              <a:off x="8855904" y="264512"/>
              <a:ext cx="144163" cy="195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1" h="20763" fill="norm" stroke="1" extrusionOk="0">
                  <a:moveTo>
                    <a:pt x="17564" y="1610"/>
                  </a:moveTo>
                  <a:cubicBezTo>
                    <a:pt x="16625" y="710"/>
                    <a:pt x="15686" y="-190"/>
                    <a:pt x="13651" y="35"/>
                  </a:cubicBezTo>
                  <a:cubicBezTo>
                    <a:pt x="11617" y="260"/>
                    <a:pt x="8486" y="1610"/>
                    <a:pt x="5669" y="3972"/>
                  </a:cubicBezTo>
                  <a:cubicBezTo>
                    <a:pt x="2851" y="6335"/>
                    <a:pt x="347" y="9710"/>
                    <a:pt x="34" y="12973"/>
                  </a:cubicBezTo>
                  <a:cubicBezTo>
                    <a:pt x="-279" y="16235"/>
                    <a:pt x="1599" y="19385"/>
                    <a:pt x="4886" y="20398"/>
                  </a:cubicBezTo>
                  <a:cubicBezTo>
                    <a:pt x="8173" y="21410"/>
                    <a:pt x="12869" y="20285"/>
                    <a:pt x="16156" y="17472"/>
                  </a:cubicBezTo>
                  <a:cubicBezTo>
                    <a:pt x="19443" y="14660"/>
                    <a:pt x="21321" y="10160"/>
                    <a:pt x="21321" y="7122"/>
                  </a:cubicBezTo>
                  <a:cubicBezTo>
                    <a:pt x="21321" y="4085"/>
                    <a:pt x="19443" y="2510"/>
                    <a:pt x="17564" y="9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3" name="Line"/>
            <p:cNvSpPr/>
            <p:nvPr/>
          </p:nvSpPr>
          <p:spPr>
            <a:xfrm>
              <a:off x="9006416" y="260116"/>
              <a:ext cx="171996" cy="222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4" h="21444" fill="norm" stroke="1" extrusionOk="0">
                  <a:moveTo>
                    <a:pt x="0" y="1270"/>
                  </a:moveTo>
                  <a:cubicBezTo>
                    <a:pt x="1844" y="863"/>
                    <a:pt x="3688" y="455"/>
                    <a:pt x="4873" y="863"/>
                  </a:cubicBezTo>
                  <a:cubicBezTo>
                    <a:pt x="6059" y="1270"/>
                    <a:pt x="6585" y="2493"/>
                    <a:pt x="6454" y="5448"/>
                  </a:cubicBezTo>
                  <a:cubicBezTo>
                    <a:pt x="6322" y="8402"/>
                    <a:pt x="5532" y="13089"/>
                    <a:pt x="5005" y="15942"/>
                  </a:cubicBezTo>
                  <a:cubicBezTo>
                    <a:pt x="4478" y="18795"/>
                    <a:pt x="4215" y="19814"/>
                    <a:pt x="4215" y="19814"/>
                  </a:cubicBezTo>
                  <a:cubicBezTo>
                    <a:pt x="4215" y="19814"/>
                    <a:pt x="4478" y="18795"/>
                    <a:pt x="6190" y="15636"/>
                  </a:cubicBezTo>
                  <a:cubicBezTo>
                    <a:pt x="7902" y="12478"/>
                    <a:pt x="11063" y="7180"/>
                    <a:pt x="13039" y="4123"/>
                  </a:cubicBezTo>
                  <a:cubicBezTo>
                    <a:pt x="15015" y="1067"/>
                    <a:pt x="15805" y="252"/>
                    <a:pt x="16859" y="48"/>
                  </a:cubicBezTo>
                  <a:cubicBezTo>
                    <a:pt x="17912" y="-156"/>
                    <a:pt x="19229" y="252"/>
                    <a:pt x="20151" y="2187"/>
                  </a:cubicBezTo>
                  <a:cubicBezTo>
                    <a:pt x="21073" y="4123"/>
                    <a:pt x="21600" y="7587"/>
                    <a:pt x="21337" y="10950"/>
                  </a:cubicBezTo>
                  <a:cubicBezTo>
                    <a:pt x="21073" y="14312"/>
                    <a:pt x="20020" y="17572"/>
                    <a:pt x="19361" y="19304"/>
                  </a:cubicBezTo>
                  <a:cubicBezTo>
                    <a:pt x="18702" y="21036"/>
                    <a:pt x="18439" y="21240"/>
                    <a:pt x="18176" y="214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4" name="Line"/>
            <p:cNvSpPr/>
            <p:nvPr/>
          </p:nvSpPr>
          <p:spPr>
            <a:xfrm>
              <a:off x="9222316" y="211458"/>
              <a:ext cx="178998" cy="33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0" h="21494" fill="norm" stroke="1" extrusionOk="0">
                  <a:moveTo>
                    <a:pt x="17330" y="5192"/>
                  </a:moveTo>
                  <a:cubicBezTo>
                    <a:pt x="18586" y="4105"/>
                    <a:pt x="19842" y="3019"/>
                    <a:pt x="20595" y="2136"/>
                  </a:cubicBezTo>
                  <a:cubicBezTo>
                    <a:pt x="21349" y="1252"/>
                    <a:pt x="21600" y="573"/>
                    <a:pt x="20470" y="234"/>
                  </a:cubicBezTo>
                  <a:cubicBezTo>
                    <a:pt x="19340" y="-106"/>
                    <a:pt x="16828" y="-106"/>
                    <a:pt x="14567" y="437"/>
                  </a:cubicBezTo>
                  <a:cubicBezTo>
                    <a:pt x="12307" y="981"/>
                    <a:pt x="10298" y="2068"/>
                    <a:pt x="9544" y="3766"/>
                  </a:cubicBezTo>
                  <a:cubicBezTo>
                    <a:pt x="8791" y="5464"/>
                    <a:pt x="9293" y="7773"/>
                    <a:pt x="10047" y="9947"/>
                  </a:cubicBezTo>
                  <a:cubicBezTo>
                    <a:pt x="10800" y="12120"/>
                    <a:pt x="11805" y="14158"/>
                    <a:pt x="12307" y="15517"/>
                  </a:cubicBezTo>
                  <a:cubicBezTo>
                    <a:pt x="12809" y="16875"/>
                    <a:pt x="12809" y="17554"/>
                    <a:pt x="11302" y="18437"/>
                  </a:cubicBezTo>
                  <a:cubicBezTo>
                    <a:pt x="9795" y="19320"/>
                    <a:pt x="6781" y="20407"/>
                    <a:pt x="4647" y="20951"/>
                  </a:cubicBezTo>
                  <a:cubicBezTo>
                    <a:pt x="2512" y="21494"/>
                    <a:pt x="1256" y="21494"/>
                    <a:pt x="0" y="214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5" name="Line"/>
            <p:cNvSpPr/>
            <p:nvPr/>
          </p:nvSpPr>
          <p:spPr>
            <a:xfrm>
              <a:off x="903816" y="603508"/>
              <a:ext cx="8248651" cy="469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05" y="21114"/>
                    <a:pt x="410" y="20627"/>
                    <a:pt x="624" y="20384"/>
                  </a:cubicBezTo>
                  <a:cubicBezTo>
                    <a:pt x="837" y="20141"/>
                    <a:pt x="1059" y="20141"/>
                    <a:pt x="1280" y="20092"/>
                  </a:cubicBezTo>
                  <a:cubicBezTo>
                    <a:pt x="1502" y="20043"/>
                    <a:pt x="1724" y="19946"/>
                    <a:pt x="1932" y="19800"/>
                  </a:cubicBezTo>
                  <a:cubicBezTo>
                    <a:pt x="2139" y="19654"/>
                    <a:pt x="2333" y="19459"/>
                    <a:pt x="2533" y="19216"/>
                  </a:cubicBezTo>
                  <a:cubicBezTo>
                    <a:pt x="2733" y="18973"/>
                    <a:pt x="2938" y="18681"/>
                    <a:pt x="3151" y="18389"/>
                  </a:cubicBezTo>
                  <a:cubicBezTo>
                    <a:pt x="3364" y="18097"/>
                    <a:pt x="3586" y="17805"/>
                    <a:pt x="3819" y="17465"/>
                  </a:cubicBezTo>
                  <a:cubicBezTo>
                    <a:pt x="4052" y="17124"/>
                    <a:pt x="4296" y="16735"/>
                    <a:pt x="4539" y="16395"/>
                  </a:cubicBezTo>
                  <a:cubicBezTo>
                    <a:pt x="4783" y="16054"/>
                    <a:pt x="5027" y="15762"/>
                    <a:pt x="5238" y="15470"/>
                  </a:cubicBezTo>
                  <a:cubicBezTo>
                    <a:pt x="5448" y="15178"/>
                    <a:pt x="5626" y="14886"/>
                    <a:pt x="5845" y="14595"/>
                  </a:cubicBezTo>
                  <a:cubicBezTo>
                    <a:pt x="6064" y="14303"/>
                    <a:pt x="6324" y="14011"/>
                    <a:pt x="6546" y="13768"/>
                  </a:cubicBezTo>
                  <a:cubicBezTo>
                    <a:pt x="6768" y="13524"/>
                    <a:pt x="6951" y="13330"/>
                    <a:pt x="7131" y="13135"/>
                  </a:cubicBezTo>
                  <a:cubicBezTo>
                    <a:pt x="7311" y="12941"/>
                    <a:pt x="7488" y="12746"/>
                    <a:pt x="7668" y="12551"/>
                  </a:cubicBezTo>
                  <a:cubicBezTo>
                    <a:pt x="7848" y="12357"/>
                    <a:pt x="8031" y="12162"/>
                    <a:pt x="8225" y="11968"/>
                  </a:cubicBezTo>
                  <a:cubicBezTo>
                    <a:pt x="8419" y="11773"/>
                    <a:pt x="8624" y="11578"/>
                    <a:pt x="8818" y="11384"/>
                  </a:cubicBezTo>
                  <a:cubicBezTo>
                    <a:pt x="9012" y="11189"/>
                    <a:pt x="9195" y="10995"/>
                    <a:pt x="9398" y="10751"/>
                  </a:cubicBezTo>
                  <a:cubicBezTo>
                    <a:pt x="9600" y="10508"/>
                    <a:pt x="9822" y="10216"/>
                    <a:pt x="10035" y="9924"/>
                  </a:cubicBezTo>
                  <a:cubicBezTo>
                    <a:pt x="10248" y="9632"/>
                    <a:pt x="10454" y="9341"/>
                    <a:pt x="10667" y="9049"/>
                  </a:cubicBezTo>
                  <a:cubicBezTo>
                    <a:pt x="10880" y="8757"/>
                    <a:pt x="11102" y="8465"/>
                    <a:pt x="11321" y="8173"/>
                  </a:cubicBezTo>
                  <a:cubicBezTo>
                    <a:pt x="11540" y="7881"/>
                    <a:pt x="11756" y="7589"/>
                    <a:pt x="11975" y="7346"/>
                  </a:cubicBezTo>
                  <a:cubicBezTo>
                    <a:pt x="12194" y="7103"/>
                    <a:pt x="12416" y="6908"/>
                    <a:pt x="12632" y="6714"/>
                  </a:cubicBezTo>
                  <a:cubicBezTo>
                    <a:pt x="12848" y="6519"/>
                    <a:pt x="13059" y="6324"/>
                    <a:pt x="13269" y="6178"/>
                  </a:cubicBezTo>
                  <a:cubicBezTo>
                    <a:pt x="13480" y="6032"/>
                    <a:pt x="13691" y="5935"/>
                    <a:pt x="13896" y="5838"/>
                  </a:cubicBezTo>
                  <a:cubicBezTo>
                    <a:pt x="14101" y="5741"/>
                    <a:pt x="14300" y="5643"/>
                    <a:pt x="14494" y="5595"/>
                  </a:cubicBezTo>
                  <a:cubicBezTo>
                    <a:pt x="14688" y="5546"/>
                    <a:pt x="14877" y="5546"/>
                    <a:pt x="15062" y="5546"/>
                  </a:cubicBezTo>
                  <a:cubicBezTo>
                    <a:pt x="15248" y="5546"/>
                    <a:pt x="15431" y="5546"/>
                    <a:pt x="15617" y="5546"/>
                  </a:cubicBezTo>
                  <a:cubicBezTo>
                    <a:pt x="15802" y="5546"/>
                    <a:pt x="15991" y="5546"/>
                    <a:pt x="16174" y="5595"/>
                  </a:cubicBezTo>
                  <a:cubicBezTo>
                    <a:pt x="16357" y="5643"/>
                    <a:pt x="16534" y="5741"/>
                    <a:pt x="16711" y="5789"/>
                  </a:cubicBezTo>
                  <a:cubicBezTo>
                    <a:pt x="16889" y="5838"/>
                    <a:pt x="17066" y="5838"/>
                    <a:pt x="17243" y="5838"/>
                  </a:cubicBezTo>
                  <a:cubicBezTo>
                    <a:pt x="17421" y="5838"/>
                    <a:pt x="17598" y="5838"/>
                    <a:pt x="17809" y="5838"/>
                  </a:cubicBezTo>
                  <a:cubicBezTo>
                    <a:pt x="18019" y="5838"/>
                    <a:pt x="18263" y="5838"/>
                    <a:pt x="18499" y="5692"/>
                  </a:cubicBezTo>
                  <a:cubicBezTo>
                    <a:pt x="18734" y="5546"/>
                    <a:pt x="18962" y="5254"/>
                    <a:pt x="19183" y="4962"/>
                  </a:cubicBezTo>
                  <a:cubicBezTo>
                    <a:pt x="19405" y="4670"/>
                    <a:pt x="19621" y="4378"/>
                    <a:pt x="19821" y="4086"/>
                  </a:cubicBezTo>
                  <a:cubicBezTo>
                    <a:pt x="20020" y="3795"/>
                    <a:pt x="20203" y="3503"/>
                    <a:pt x="20436" y="3016"/>
                  </a:cubicBezTo>
                  <a:cubicBezTo>
                    <a:pt x="20669" y="2530"/>
                    <a:pt x="20952" y="1849"/>
                    <a:pt x="21154" y="1314"/>
                  </a:cubicBezTo>
                  <a:cubicBezTo>
                    <a:pt x="21356" y="778"/>
                    <a:pt x="21478" y="38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6" name="Line"/>
            <p:cNvSpPr/>
            <p:nvPr/>
          </p:nvSpPr>
          <p:spPr>
            <a:xfrm>
              <a:off x="671951" y="1335210"/>
              <a:ext cx="250916" cy="530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474" fill="norm" stroke="1" extrusionOk="0">
                  <a:moveTo>
                    <a:pt x="13893" y="3284"/>
                  </a:moveTo>
                  <a:cubicBezTo>
                    <a:pt x="14075" y="2855"/>
                    <a:pt x="14256" y="2427"/>
                    <a:pt x="14438" y="1870"/>
                  </a:cubicBezTo>
                  <a:cubicBezTo>
                    <a:pt x="14620" y="1312"/>
                    <a:pt x="14801" y="627"/>
                    <a:pt x="14438" y="284"/>
                  </a:cubicBezTo>
                  <a:cubicBezTo>
                    <a:pt x="14075" y="-59"/>
                    <a:pt x="13167" y="-59"/>
                    <a:pt x="11352" y="112"/>
                  </a:cubicBezTo>
                  <a:cubicBezTo>
                    <a:pt x="9537" y="284"/>
                    <a:pt x="6814" y="627"/>
                    <a:pt x="4999" y="970"/>
                  </a:cubicBezTo>
                  <a:cubicBezTo>
                    <a:pt x="3184" y="1312"/>
                    <a:pt x="2277" y="1655"/>
                    <a:pt x="1460" y="2170"/>
                  </a:cubicBezTo>
                  <a:cubicBezTo>
                    <a:pt x="643" y="2684"/>
                    <a:pt x="-83" y="3370"/>
                    <a:pt x="8" y="3798"/>
                  </a:cubicBezTo>
                  <a:cubicBezTo>
                    <a:pt x="99" y="4227"/>
                    <a:pt x="1006" y="4398"/>
                    <a:pt x="3184" y="4827"/>
                  </a:cubicBezTo>
                  <a:cubicBezTo>
                    <a:pt x="5362" y="5255"/>
                    <a:pt x="8811" y="5941"/>
                    <a:pt x="10989" y="7055"/>
                  </a:cubicBezTo>
                  <a:cubicBezTo>
                    <a:pt x="13167" y="8170"/>
                    <a:pt x="14075" y="9712"/>
                    <a:pt x="13803" y="10998"/>
                  </a:cubicBezTo>
                  <a:cubicBezTo>
                    <a:pt x="13530" y="12284"/>
                    <a:pt x="12078" y="13312"/>
                    <a:pt x="10445" y="13912"/>
                  </a:cubicBezTo>
                  <a:cubicBezTo>
                    <a:pt x="8811" y="14512"/>
                    <a:pt x="6996" y="14684"/>
                    <a:pt x="5725" y="14641"/>
                  </a:cubicBezTo>
                  <a:cubicBezTo>
                    <a:pt x="4455" y="14598"/>
                    <a:pt x="3729" y="14341"/>
                    <a:pt x="3184" y="13998"/>
                  </a:cubicBezTo>
                  <a:cubicBezTo>
                    <a:pt x="2640" y="13655"/>
                    <a:pt x="2277" y="13227"/>
                    <a:pt x="2186" y="12798"/>
                  </a:cubicBezTo>
                  <a:cubicBezTo>
                    <a:pt x="2095" y="12370"/>
                    <a:pt x="2277" y="11941"/>
                    <a:pt x="2821" y="11770"/>
                  </a:cubicBezTo>
                  <a:cubicBezTo>
                    <a:pt x="3366" y="11598"/>
                    <a:pt x="4273" y="11684"/>
                    <a:pt x="5272" y="12155"/>
                  </a:cubicBezTo>
                  <a:cubicBezTo>
                    <a:pt x="6270" y="12627"/>
                    <a:pt x="7359" y="13484"/>
                    <a:pt x="8085" y="14770"/>
                  </a:cubicBezTo>
                  <a:cubicBezTo>
                    <a:pt x="8811" y="16055"/>
                    <a:pt x="9174" y="17770"/>
                    <a:pt x="9356" y="18970"/>
                  </a:cubicBezTo>
                  <a:cubicBezTo>
                    <a:pt x="9537" y="20170"/>
                    <a:pt x="9537" y="20855"/>
                    <a:pt x="10172" y="21198"/>
                  </a:cubicBezTo>
                  <a:cubicBezTo>
                    <a:pt x="10808" y="21541"/>
                    <a:pt x="12078" y="21541"/>
                    <a:pt x="14075" y="21327"/>
                  </a:cubicBezTo>
                  <a:cubicBezTo>
                    <a:pt x="16072" y="21112"/>
                    <a:pt x="18794" y="20684"/>
                    <a:pt x="21517" y="202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7" name="Line"/>
            <p:cNvSpPr/>
            <p:nvPr/>
          </p:nvSpPr>
          <p:spPr>
            <a:xfrm>
              <a:off x="1031179" y="1458946"/>
              <a:ext cx="317138" cy="230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1375" fill="norm" stroke="1" extrusionOk="0">
                  <a:moveTo>
                    <a:pt x="404" y="2524"/>
                  </a:moveTo>
                  <a:cubicBezTo>
                    <a:pt x="118" y="1542"/>
                    <a:pt x="-168" y="560"/>
                    <a:pt x="118" y="168"/>
                  </a:cubicBezTo>
                  <a:cubicBezTo>
                    <a:pt x="404" y="-225"/>
                    <a:pt x="1262" y="-29"/>
                    <a:pt x="3337" y="1837"/>
                  </a:cubicBezTo>
                  <a:cubicBezTo>
                    <a:pt x="5411" y="3702"/>
                    <a:pt x="8701" y="7237"/>
                    <a:pt x="11919" y="10771"/>
                  </a:cubicBezTo>
                  <a:cubicBezTo>
                    <a:pt x="15138" y="14306"/>
                    <a:pt x="18285" y="17840"/>
                    <a:pt x="21432" y="213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8" name="Line"/>
            <p:cNvSpPr/>
            <p:nvPr/>
          </p:nvSpPr>
          <p:spPr>
            <a:xfrm>
              <a:off x="1190889" y="1386674"/>
              <a:ext cx="125678" cy="3715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421" fill="norm" stroke="1" extrusionOk="0">
                  <a:moveTo>
                    <a:pt x="21375" y="976"/>
                  </a:moveTo>
                  <a:cubicBezTo>
                    <a:pt x="20295" y="488"/>
                    <a:pt x="19215" y="0"/>
                    <a:pt x="18135" y="0"/>
                  </a:cubicBezTo>
                  <a:cubicBezTo>
                    <a:pt x="17055" y="0"/>
                    <a:pt x="15975" y="488"/>
                    <a:pt x="13815" y="2441"/>
                  </a:cubicBezTo>
                  <a:cubicBezTo>
                    <a:pt x="11655" y="4393"/>
                    <a:pt x="8415" y="7810"/>
                    <a:pt x="5895" y="10800"/>
                  </a:cubicBezTo>
                  <a:cubicBezTo>
                    <a:pt x="3375" y="13790"/>
                    <a:pt x="1575" y="16353"/>
                    <a:pt x="675" y="18122"/>
                  </a:cubicBezTo>
                  <a:cubicBezTo>
                    <a:pt x="-225" y="19892"/>
                    <a:pt x="-225" y="20868"/>
                    <a:pt x="675" y="21234"/>
                  </a:cubicBezTo>
                  <a:cubicBezTo>
                    <a:pt x="1575" y="21600"/>
                    <a:pt x="3375" y="21356"/>
                    <a:pt x="5175" y="211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9" name="Line"/>
            <p:cNvSpPr/>
            <p:nvPr/>
          </p:nvSpPr>
          <p:spPr>
            <a:xfrm>
              <a:off x="1361016" y="1644908"/>
              <a:ext cx="2540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0" name="Line"/>
            <p:cNvSpPr/>
            <p:nvPr/>
          </p:nvSpPr>
          <p:spPr>
            <a:xfrm>
              <a:off x="1462616" y="1702058"/>
              <a:ext cx="4445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1" name="Line"/>
            <p:cNvSpPr/>
            <p:nvPr/>
          </p:nvSpPr>
          <p:spPr>
            <a:xfrm>
              <a:off x="1621366" y="1409958"/>
              <a:ext cx="247651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877" y="4431"/>
                    <a:pt x="7754" y="8862"/>
                    <a:pt x="11354" y="12462"/>
                  </a:cubicBezTo>
                  <a:cubicBezTo>
                    <a:pt x="14954" y="16062"/>
                    <a:pt x="18277" y="1883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2" name="Line"/>
            <p:cNvSpPr/>
            <p:nvPr/>
          </p:nvSpPr>
          <p:spPr>
            <a:xfrm>
              <a:off x="1756178" y="1416308"/>
              <a:ext cx="106489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8" h="21600" fill="norm" stroke="1" extrusionOk="0">
                  <a:moveTo>
                    <a:pt x="20898" y="0"/>
                  </a:moveTo>
                  <a:cubicBezTo>
                    <a:pt x="17575" y="1920"/>
                    <a:pt x="14252" y="3840"/>
                    <a:pt x="10513" y="6780"/>
                  </a:cubicBezTo>
                  <a:cubicBezTo>
                    <a:pt x="6775" y="9720"/>
                    <a:pt x="2621" y="13680"/>
                    <a:pt x="960" y="16320"/>
                  </a:cubicBezTo>
                  <a:cubicBezTo>
                    <a:pt x="-702" y="18960"/>
                    <a:pt x="129" y="20280"/>
                    <a:pt x="96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3" name="Line"/>
            <p:cNvSpPr/>
            <p:nvPr/>
          </p:nvSpPr>
          <p:spPr>
            <a:xfrm>
              <a:off x="1837266" y="1636208"/>
              <a:ext cx="171451" cy="144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29" fill="norm" stroke="1" extrusionOk="0">
                  <a:moveTo>
                    <a:pt x="0" y="3119"/>
                  </a:moveTo>
                  <a:cubicBezTo>
                    <a:pt x="800" y="1885"/>
                    <a:pt x="1600" y="651"/>
                    <a:pt x="2800" y="188"/>
                  </a:cubicBezTo>
                  <a:cubicBezTo>
                    <a:pt x="4000" y="-275"/>
                    <a:pt x="5600" y="34"/>
                    <a:pt x="6667" y="2039"/>
                  </a:cubicBezTo>
                  <a:cubicBezTo>
                    <a:pt x="7733" y="4045"/>
                    <a:pt x="8267" y="7748"/>
                    <a:pt x="8533" y="10371"/>
                  </a:cubicBezTo>
                  <a:cubicBezTo>
                    <a:pt x="8800" y="12994"/>
                    <a:pt x="8800" y="14536"/>
                    <a:pt x="8800" y="16079"/>
                  </a:cubicBezTo>
                  <a:cubicBezTo>
                    <a:pt x="8800" y="17622"/>
                    <a:pt x="8800" y="19165"/>
                    <a:pt x="9467" y="20091"/>
                  </a:cubicBezTo>
                  <a:cubicBezTo>
                    <a:pt x="10133" y="21016"/>
                    <a:pt x="11467" y="21325"/>
                    <a:pt x="13600" y="20708"/>
                  </a:cubicBezTo>
                  <a:cubicBezTo>
                    <a:pt x="15733" y="20091"/>
                    <a:pt x="18667" y="18548"/>
                    <a:pt x="21600" y="170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4" name="Line"/>
            <p:cNvSpPr/>
            <p:nvPr/>
          </p:nvSpPr>
          <p:spPr>
            <a:xfrm>
              <a:off x="2059516" y="1797308"/>
              <a:ext cx="6350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5" name="Line"/>
            <p:cNvSpPr/>
            <p:nvPr/>
          </p:nvSpPr>
          <p:spPr>
            <a:xfrm>
              <a:off x="2307166" y="1784608"/>
              <a:ext cx="1206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6" name="Line"/>
            <p:cNvSpPr/>
            <p:nvPr/>
          </p:nvSpPr>
          <p:spPr>
            <a:xfrm>
              <a:off x="2719916" y="1765558"/>
              <a:ext cx="698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7" name="Line"/>
            <p:cNvSpPr/>
            <p:nvPr/>
          </p:nvSpPr>
          <p:spPr>
            <a:xfrm>
              <a:off x="2999316" y="1778258"/>
              <a:ext cx="508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8" name="Line"/>
            <p:cNvSpPr/>
            <p:nvPr/>
          </p:nvSpPr>
          <p:spPr>
            <a:xfrm>
              <a:off x="3227916" y="1392897"/>
              <a:ext cx="311151" cy="379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7" fill="norm" stroke="1" extrusionOk="0">
                  <a:moveTo>
                    <a:pt x="0" y="1327"/>
                  </a:moveTo>
                  <a:cubicBezTo>
                    <a:pt x="441" y="847"/>
                    <a:pt x="882" y="367"/>
                    <a:pt x="1616" y="127"/>
                  </a:cubicBezTo>
                  <a:cubicBezTo>
                    <a:pt x="2351" y="-113"/>
                    <a:pt x="3380" y="-113"/>
                    <a:pt x="5143" y="1027"/>
                  </a:cubicBezTo>
                  <a:cubicBezTo>
                    <a:pt x="6906" y="2167"/>
                    <a:pt x="9404" y="4447"/>
                    <a:pt x="11829" y="7447"/>
                  </a:cubicBezTo>
                  <a:cubicBezTo>
                    <a:pt x="14253" y="10447"/>
                    <a:pt x="16604" y="14167"/>
                    <a:pt x="18220" y="16627"/>
                  </a:cubicBezTo>
                  <a:cubicBezTo>
                    <a:pt x="19837" y="19087"/>
                    <a:pt x="20718" y="20287"/>
                    <a:pt x="21600" y="214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9" name="Line"/>
            <p:cNvSpPr/>
            <p:nvPr/>
          </p:nvSpPr>
          <p:spPr>
            <a:xfrm>
              <a:off x="3336660" y="1390908"/>
              <a:ext cx="177007" cy="427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485" fill="norm" stroke="1" extrusionOk="0">
                  <a:moveTo>
                    <a:pt x="21504" y="0"/>
                  </a:moveTo>
                  <a:cubicBezTo>
                    <a:pt x="18675" y="2022"/>
                    <a:pt x="15847" y="4043"/>
                    <a:pt x="12504" y="6810"/>
                  </a:cubicBezTo>
                  <a:cubicBezTo>
                    <a:pt x="9161" y="9576"/>
                    <a:pt x="5304" y="13088"/>
                    <a:pt x="3118" y="15375"/>
                  </a:cubicBezTo>
                  <a:cubicBezTo>
                    <a:pt x="933" y="17663"/>
                    <a:pt x="418" y="18727"/>
                    <a:pt x="161" y="19525"/>
                  </a:cubicBezTo>
                  <a:cubicBezTo>
                    <a:pt x="-96" y="20323"/>
                    <a:pt x="-96" y="20855"/>
                    <a:pt x="547" y="21174"/>
                  </a:cubicBezTo>
                  <a:cubicBezTo>
                    <a:pt x="1190" y="21494"/>
                    <a:pt x="2475" y="21600"/>
                    <a:pt x="3890" y="21334"/>
                  </a:cubicBezTo>
                  <a:cubicBezTo>
                    <a:pt x="5304" y="21068"/>
                    <a:pt x="6847" y="20430"/>
                    <a:pt x="8390" y="197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0" name="Line"/>
            <p:cNvSpPr/>
            <p:nvPr/>
          </p:nvSpPr>
          <p:spPr>
            <a:xfrm>
              <a:off x="3584158" y="1658555"/>
              <a:ext cx="81909" cy="144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1312" fill="norm" stroke="1" extrusionOk="0">
                  <a:moveTo>
                    <a:pt x="3155" y="799"/>
                  </a:moveTo>
                  <a:cubicBezTo>
                    <a:pt x="3155" y="6121"/>
                    <a:pt x="3155" y="11443"/>
                    <a:pt x="2601" y="15199"/>
                  </a:cubicBezTo>
                  <a:cubicBezTo>
                    <a:pt x="2047" y="18956"/>
                    <a:pt x="940" y="21147"/>
                    <a:pt x="386" y="21303"/>
                  </a:cubicBezTo>
                  <a:cubicBezTo>
                    <a:pt x="-168" y="21460"/>
                    <a:pt x="-168" y="19582"/>
                    <a:pt x="663" y="15982"/>
                  </a:cubicBezTo>
                  <a:cubicBezTo>
                    <a:pt x="1494" y="12382"/>
                    <a:pt x="3155" y="7060"/>
                    <a:pt x="5094" y="3930"/>
                  </a:cubicBezTo>
                  <a:cubicBezTo>
                    <a:pt x="7032" y="799"/>
                    <a:pt x="9247" y="-140"/>
                    <a:pt x="11186" y="17"/>
                  </a:cubicBezTo>
                  <a:cubicBezTo>
                    <a:pt x="13124" y="173"/>
                    <a:pt x="14786" y="1425"/>
                    <a:pt x="16447" y="4712"/>
                  </a:cubicBezTo>
                  <a:cubicBezTo>
                    <a:pt x="18109" y="7999"/>
                    <a:pt x="19770" y="13321"/>
                    <a:pt x="21432" y="186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1" name="Line"/>
            <p:cNvSpPr/>
            <p:nvPr/>
          </p:nvSpPr>
          <p:spPr>
            <a:xfrm>
              <a:off x="3742266" y="1232703"/>
              <a:ext cx="120923" cy="599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5" h="21455" fill="norm" stroke="1" extrusionOk="0">
                  <a:moveTo>
                    <a:pt x="0" y="1118"/>
                  </a:moveTo>
                  <a:cubicBezTo>
                    <a:pt x="372" y="663"/>
                    <a:pt x="745" y="208"/>
                    <a:pt x="1862" y="57"/>
                  </a:cubicBezTo>
                  <a:cubicBezTo>
                    <a:pt x="2979" y="-95"/>
                    <a:pt x="4841" y="57"/>
                    <a:pt x="6703" y="549"/>
                  </a:cubicBezTo>
                  <a:cubicBezTo>
                    <a:pt x="8566" y="1042"/>
                    <a:pt x="10428" y="1876"/>
                    <a:pt x="10800" y="2709"/>
                  </a:cubicBezTo>
                  <a:cubicBezTo>
                    <a:pt x="11172" y="3543"/>
                    <a:pt x="10055" y="4377"/>
                    <a:pt x="8752" y="5362"/>
                  </a:cubicBezTo>
                  <a:cubicBezTo>
                    <a:pt x="7448" y="6347"/>
                    <a:pt x="5959" y="7484"/>
                    <a:pt x="5214" y="8242"/>
                  </a:cubicBezTo>
                  <a:cubicBezTo>
                    <a:pt x="4469" y="9000"/>
                    <a:pt x="4469" y="9379"/>
                    <a:pt x="6331" y="10099"/>
                  </a:cubicBezTo>
                  <a:cubicBezTo>
                    <a:pt x="8193" y="10819"/>
                    <a:pt x="11917" y="11880"/>
                    <a:pt x="15083" y="13471"/>
                  </a:cubicBezTo>
                  <a:cubicBezTo>
                    <a:pt x="18248" y="15063"/>
                    <a:pt x="20855" y="17185"/>
                    <a:pt x="21228" y="18587"/>
                  </a:cubicBezTo>
                  <a:cubicBezTo>
                    <a:pt x="21600" y="19989"/>
                    <a:pt x="19738" y="20671"/>
                    <a:pt x="17690" y="21050"/>
                  </a:cubicBezTo>
                  <a:cubicBezTo>
                    <a:pt x="15641" y="21429"/>
                    <a:pt x="13407" y="21505"/>
                    <a:pt x="11545" y="21429"/>
                  </a:cubicBezTo>
                  <a:cubicBezTo>
                    <a:pt x="9683" y="21353"/>
                    <a:pt x="8193" y="21126"/>
                    <a:pt x="6703" y="208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2" name="Line"/>
            <p:cNvSpPr/>
            <p:nvPr/>
          </p:nvSpPr>
          <p:spPr>
            <a:xfrm>
              <a:off x="6532112" y="1186791"/>
              <a:ext cx="201005" cy="508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7" h="21372" fill="norm" stroke="1" extrusionOk="0">
                  <a:moveTo>
                    <a:pt x="21367" y="2172"/>
                  </a:moveTo>
                  <a:cubicBezTo>
                    <a:pt x="19567" y="1372"/>
                    <a:pt x="17767" y="572"/>
                    <a:pt x="14954" y="217"/>
                  </a:cubicBezTo>
                  <a:cubicBezTo>
                    <a:pt x="12142" y="-139"/>
                    <a:pt x="8317" y="-50"/>
                    <a:pt x="5617" y="439"/>
                  </a:cubicBezTo>
                  <a:cubicBezTo>
                    <a:pt x="2917" y="928"/>
                    <a:pt x="1342" y="1817"/>
                    <a:pt x="555" y="2528"/>
                  </a:cubicBezTo>
                  <a:cubicBezTo>
                    <a:pt x="-233" y="3239"/>
                    <a:pt x="-233" y="3772"/>
                    <a:pt x="892" y="4439"/>
                  </a:cubicBezTo>
                  <a:cubicBezTo>
                    <a:pt x="2017" y="5105"/>
                    <a:pt x="4267" y="5905"/>
                    <a:pt x="6405" y="6883"/>
                  </a:cubicBezTo>
                  <a:cubicBezTo>
                    <a:pt x="8542" y="7861"/>
                    <a:pt x="10567" y="9017"/>
                    <a:pt x="11130" y="9994"/>
                  </a:cubicBezTo>
                  <a:cubicBezTo>
                    <a:pt x="11692" y="10972"/>
                    <a:pt x="10792" y="11772"/>
                    <a:pt x="9667" y="12350"/>
                  </a:cubicBezTo>
                  <a:cubicBezTo>
                    <a:pt x="8542" y="12928"/>
                    <a:pt x="7192" y="13283"/>
                    <a:pt x="5954" y="13461"/>
                  </a:cubicBezTo>
                  <a:cubicBezTo>
                    <a:pt x="4717" y="13639"/>
                    <a:pt x="3592" y="13639"/>
                    <a:pt x="3030" y="13372"/>
                  </a:cubicBezTo>
                  <a:cubicBezTo>
                    <a:pt x="2467" y="13105"/>
                    <a:pt x="2467" y="12572"/>
                    <a:pt x="2917" y="12172"/>
                  </a:cubicBezTo>
                  <a:cubicBezTo>
                    <a:pt x="3367" y="11772"/>
                    <a:pt x="4267" y="11505"/>
                    <a:pt x="5280" y="11328"/>
                  </a:cubicBezTo>
                  <a:cubicBezTo>
                    <a:pt x="6292" y="11150"/>
                    <a:pt x="7417" y="11061"/>
                    <a:pt x="8317" y="11239"/>
                  </a:cubicBezTo>
                  <a:cubicBezTo>
                    <a:pt x="9217" y="11417"/>
                    <a:pt x="9892" y="11861"/>
                    <a:pt x="9780" y="12883"/>
                  </a:cubicBezTo>
                  <a:cubicBezTo>
                    <a:pt x="9667" y="13905"/>
                    <a:pt x="8767" y="15505"/>
                    <a:pt x="7979" y="16839"/>
                  </a:cubicBezTo>
                  <a:cubicBezTo>
                    <a:pt x="7192" y="18172"/>
                    <a:pt x="6517" y="19239"/>
                    <a:pt x="6517" y="19994"/>
                  </a:cubicBezTo>
                  <a:cubicBezTo>
                    <a:pt x="6517" y="20750"/>
                    <a:pt x="7192" y="21194"/>
                    <a:pt x="8205" y="21328"/>
                  </a:cubicBezTo>
                  <a:cubicBezTo>
                    <a:pt x="9217" y="21461"/>
                    <a:pt x="10567" y="21283"/>
                    <a:pt x="11917" y="20972"/>
                  </a:cubicBezTo>
                  <a:cubicBezTo>
                    <a:pt x="13267" y="20661"/>
                    <a:pt x="14617" y="20217"/>
                    <a:pt x="15967" y="197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3" name="Line"/>
            <p:cNvSpPr/>
            <p:nvPr/>
          </p:nvSpPr>
          <p:spPr>
            <a:xfrm>
              <a:off x="6802966" y="1270258"/>
              <a:ext cx="196851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342" y="5891"/>
                    <a:pt x="10684" y="11782"/>
                    <a:pt x="14284" y="15382"/>
                  </a:cubicBezTo>
                  <a:cubicBezTo>
                    <a:pt x="17884" y="18982"/>
                    <a:pt x="19742" y="2029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4" name="Line"/>
            <p:cNvSpPr/>
            <p:nvPr/>
          </p:nvSpPr>
          <p:spPr>
            <a:xfrm>
              <a:off x="6967527" y="1284677"/>
              <a:ext cx="66718" cy="360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1" h="21497" fill="norm" stroke="1" extrusionOk="0">
                  <a:moveTo>
                    <a:pt x="19803" y="1413"/>
                  </a:moveTo>
                  <a:cubicBezTo>
                    <a:pt x="20457" y="781"/>
                    <a:pt x="21112" y="150"/>
                    <a:pt x="20130" y="23"/>
                  </a:cubicBezTo>
                  <a:cubicBezTo>
                    <a:pt x="19148" y="-103"/>
                    <a:pt x="16530" y="276"/>
                    <a:pt x="13257" y="1160"/>
                  </a:cubicBezTo>
                  <a:cubicBezTo>
                    <a:pt x="9985" y="2044"/>
                    <a:pt x="6057" y="3434"/>
                    <a:pt x="3439" y="5897"/>
                  </a:cubicBezTo>
                  <a:cubicBezTo>
                    <a:pt x="821" y="8360"/>
                    <a:pt x="-488" y="11897"/>
                    <a:pt x="167" y="14676"/>
                  </a:cubicBezTo>
                  <a:cubicBezTo>
                    <a:pt x="821" y="17455"/>
                    <a:pt x="3439" y="19476"/>
                    <a:pt x="6057" y="214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5" name="Line"/>
            <p:cNvSpPr/>
            <p:nvPr/>
          </p:nvSpPr>
          <p:spPr>
            <a:xfrm>
              <a:off x="7095066" y="1568708"/>
              <a:ext cx="1270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6" name="Line"/>
            <p:cNvSpPr/>
            <p:nvPr/>
          </p:nvSpPr>
          <p:spPr>
            <a:xfrm>
              <a:off x="7183966" y="1651258"/>
              <a:ext cx="698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7" name="Line"/>
            <p:cNvSpPr/>
            <p:nvPr/>
          </p:nvSpPr>
          <p:spPr>
            <a:xfrm>
              <a:off x="7425266" y="1222546"/>
              <a:ext cx="146051" cy="244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5" fill="norm" stroke="1" extrusionOk="0">
                  <a:moveTo>
                    <a:pt x="0" y="1963"/>
                  </a:moveTo>
                  <a:cubicBezTo>
                    <a:pt x="0" y="1032"/>
                    <a:pt x="0" y="101"/>
                    <a:pt x="626" y="8"/>
                  </a:cubicBezTo>
                  <a:cubicBezTo>
                    <a:pt x="1252" y="-85"/>
                    <a:pt x="2504" y="660"/>
                    <a:pt x="5009" y="3081"/>
                  </a:cubicBezTo>
                  <a:cubicBezTo>
                    <a:pt x="7513" y="5501"/>
                    <a:pt x="11270" y="9598"/>
                    <a:pt x="14243" y="12949"/>
                  </a:cubicBezTo>
                  <a:cubicBezTo>
                    <a:pt x="17217" y="16301"/>
                    <a:pt x="19409" y="18908"/>
                    <a:pt x="21600" y="215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8" name="Line"/>
            <p:cNvSpPr/>
            <p:nvPr/>
          </p:nvSpPr>
          <p:spPr>
            <a:xfrm>
              <a:off x="7568388" y="1273930"/>
              <a:ext cx="129929" cy="381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417" fill="norm" stroke="1" extrusionOk="0">
                  <a:moveTo>
                    <a:pt x="21385" y="150"/>
                  </a:moveTo>
                  <a:cubicBezTo>
                    <a:pt x="19643" y="32"/>
                    <a:pt x="17901" y="-87"/>
                    <a:pt x="16508" y="91"/>
                  </a:cubicBezTo>
                  <a:cubicBezTo>
                    <a:pt x="15114" y="269"/>
                    <a:pt x="14069" y="744"/>
                    <a:pt x="11804" y="2821"/>
                  </a:cubicBezTo>
                  <a:cubicBezTo>
                    <a:pt x="9540" y="4898"/>
                    <a:pt x="6056" y="8577"/>
                    <a:pt x="3791" y="11722"/>
                  </a:cubicBezTo>
                  <a:cubicBezTo>
                    <a:pt x="1527" y="14867"/>
                    <a:pt x="482" y="17478"/>
                    <a:pt x="133" y="19080"/>
                  </a:cubicBezTo>
                  <a:cubicBezTo>
                    <a:pt x="-215" y="20682"/>
                    <a:pt x="133" y="21276"/>
                    <a:pt x="1004" y="21394"/>
                  </a:cubicBezTo>
                  <a:cubicBezTo>
                    <a:pt x="1875" y="21513"/>
                    <a:pt x="3269" y="21157"/>
                    <a:pt x="4662" y="208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9" name="Line"/>
            <p:cNvSpPr/>
            <p:nvPr/>
          </p:nvSpPr>
          <p:spPr>
            <a:xfrm>
              <a:off x="7717366" y="1537901"/>
              <a:ext cx="146051" cy="1790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7" fill="norm" stroke="1" extrusionOk="0">
                  <a:moveTo>
                    <a:pt x="0" y="5162"/>
                  </a:moveTo>
                  <a:cubicBezTo>
                    <a:pt x="0" y="3907"/>
                    <a:pt x="0" y="2651"/>
                    <a:pt x="626" y="1646"/>
                  </a:cubicBezTo>
                  <a:cubicBezTo>
                    <a:pt x="1252" y="641"/>
                    <a:pt x="2504" y="-112"/>
                    <a:pt x="4852" y="14"/>
                  </a:cubicBezTo>
                  <a:cubicBezTo>
                    <a:pt x="7200" y="139"/>
                    <a:pt x="10643" y="1144"/>
                    <a:pt x="11739" y="3153"/>
                  </a:cubicBezTo>
                  <a:cubicBezTo>
                    <a:pt x="12835" y="5162"/>
                    <a:pt x="11583" y="8176"/>
                    <a:pt x="10017" y="10688"/>
                  </a:cubicBezTo>
                  <a:cubicBezTo>
                    <a:pt x="8452" y="13200"/>
                    <a:pt x="6574" y="15209"/>
                    <a:pt x="5165" y="16841"/>
                  </a:cubicBezTo>
                  <a:cubicBezTo>
                    <a:pt x="3757" y="18474"/>
                    <a:pt x="2817" y="19730"/>
                    <a:pt x="3287" y="20483"/>
                  </a:cubicBezTo>
                  <a:cubicBezTo>
                    <a:pt x="3757" y="21237"/>
                    <a:pt x="5635" y="21488"/>
                    <a:pt x="8922" y="20986"/>
                  </a:cubicBezTo>
                  <a:cubicBezTo>
                    <a:pt x="12209" y="20483"/>
                    <a:pt x="16904" y="19228"/>
                    <a:pt x="21600" y="179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0" name="Line"/>
            <p:cNvSpPr/>
            <p:nvPr/>
          </p:nvSpPr>
          <p:spPr>
            <a:xfrm>
              <a:off x="7956773" y="1695708"/>
              <a:ext cx="52694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2" h="21600" fill="norm" stroke="1" extrusionOk="0">
                  <a:moveTo>
                    <a:pt x="20682" y="0"/>
                  </a:moveTo>
                  <a:cubicBezTo>
                    <a:pt x="13205" y="4431"/>
                    <a:pt x="5728" y="8862"/>
                    <a:pt x="2405" y="12462"/>
                  </a:cubicBezTo>
                  <a:cubicBezTo>
                    <a:pt x="-918" y="16062"/>
                    <a:pt x="-87" y="18831"/>
                    <a:pt x="74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1" name="Line"/>
            <p:cNvSpPr/>
            <p:nvPr/>
          </p:nvSpPr>
          <p:spPr>
            <a:xfrm>
              <a:off x="8174566" y="1724464"/>
              <a:ext cx="203201" cy="15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4725" y="11918"/>
                    <a:pt x="9450" y="3818"/>
                    <a:pt x="13050" y="1118"/>
                  </a:cubicBezTo>
                  <a:cubicBezTo>
                    <a:pt x="16650" y="-1582"/>
                    <a:pt x="19125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2" name="Line"/>
            <p:cNvSpPr/>
            <p:nvPr/>
          </p:nvSpPr>
          <p:spPr>
            <a:xfrm>
              <a:off x="8549216" y="1692714"/>
              <a:ext cx="57151" cy="15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3200" y="11918"/>
                    <a:pt x="6400" y="3818"/>
                    <a:pt x="10000" y="1118"/>
                  </a:cubicBezTo>
                  <a:cubicBezTo>
                    <a:pt x="13600" y="-1582"/>
                    <a:pt x="17600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3" name="Line"/>
            <p:cNvSpPr/>
            <p:nvPr/>
          </p:nvSpPr>
          <p:spPr>
            <a:xfrm>
              <a:off x="8644466" y="1733808"/>
              <a:ext cx="1016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5143"/>
                    <a:pt x="14400" y="10286"/>
                    <a:pt x="10800" y="13886"/>
                  </a:cubicBezTo>
                  <a:cubicBezTo>
                    <a:pt x="7200" y="17486"/>
                    <a:pt x="3600" y="1954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4" name="Line"/>
            <p:cNvSpPr/>
            <p:nvPr/>
          </p:nvSpPr>
          <p:spPr>
            <a:xfrm>
              <a:off x="8968316" y="1276608"/>
              <a:ext cx="177801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2469"/>
                    <a:pt x="7200" y="4937"/>
                    <a:pt x="10800" y="8537"/>
                  </a:cubicBezTo>
                  <a:cubicBezTo>
                    <a:pt x="14400" y="12137"/>
                    <a:pt x="18000" y="1686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5" name="Line"/>
            <p:cNvSpPr/>
            <p:nvPr/>
          </p:nvSpPr>
          <p:spPr>
            <a:xfrm>
              <a:off x="9118637" y="1313485"/>
              <a:ext cx="160830" cy="413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4" h="21553" fill="norm" stroke="1" extrusionOk="0">
                  <a:moveTo>
                    <a:pt x="21314" y="394"/>
                  </a:moveTo>
                  <a:cubicBezTo>
                    <a:pt x="19911" y="173"/>
                    <a:pt x="18509" y="-47"/>
                    <a:pt x="17106" y="8"/>
                  </a:cubicBezTo>
                  <a:cubicBezTo>
                    <a:pt x="15704" y="63"/>
                    <a:pt x="14301" y="394"/>
                    <a:pt x="12618" y="1165"/>
                  </a:cubicBezTo>
                  <a:cubicBezTo>
                    <a:pt x="10935" y="1937"/>
                    <a:pt x="8971" y="3149"/>
                    <a:pt x="7989" y="5022"/>
                  </a:cubicBezTo>
                  <a:cubicBezTo>
                    <a:pt x="7008" y="6896"/>
                    <a:pt x="7008" y="9431"/>
                    <a:pt x="5885" y="12020"/>
                  </a:cubicBezTo>
                  <a:cubicBezTo>
                    <a:pt x="4763" y="14610"/>
                    <a:pt x="2519" y="17255"/>
                    <a:pt x="1257" y="18853"/>
                  </a:cubicBezTo>
                  <a:cubicBezTo>
                    <a:pt x="-5" y="20451"/>
                    <a:pt x="-286" y="21002"/>
                    <a:pt x="275" y="21277"/>
                  </a:cubicBezTo>
                  <a:cubicBezTo>
                    <a:pt x="836" y="21553"/>
                    <a:pt x="2239" y="21553"/>
                    <a:pt x="3641" y="215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6" name="Line"/>
            <p:cNvSpPr/>
            <p:nvPr/>
          </p:nvSpPr>
          <p:spPr>
            <a:xfrm>
              <a:off x="9279466" y="1697469"/>
              <a:ext cx="215901" cy="74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1" fill="norm" stroke="1" extrusionOk="0">
                  <a:moveTo>
                    <a:pt x="0" y="3017"/>
                  </a:moveTo>
                  <a:cubicBezTo>
                    <a:pt x="847" y="5353"/>
                    <a:pt x="1694" y="7688"/>
                    <a:pt x="2118" y="10315"/>
                  </a:cubicBezTo>
                  <a:cubicBezTo>
                    <a:pt x="2541" y="12942"/>
                    <a:pt x="2541" y="15861"/>
                    <a:pt x="2859" y="16153"/>
                  </a:cubicBezTo>
                  <a:cubicBezTo>
                    <a:pt x="3176" y="16445"/>
                    <a:pt x="3812" y="14109"/>
                    <a:pt x="4447" y="11774"/>
                  </a:cubicBezTo>
                  <a:cubicBezTo>
                    <a:pt x="5082" y="9439"/>
                    <a:pt x="5718" y="7104"/>
                    <a:pt x="6353" y="4477"/>
                  </a:cubicBezTo>
                  <a:cubicBezTo>
                    <a:pt x="6988" y="1850"/>
                    <a:pt x="7624" y="-1069"/>
                    <a:pt x="8047" y="390"/>
                  </a:cubicBezTo>
                  <a:cubicBezTo>
                    <a:pt x="8471" y="1850"/>
                    <a:pt x="8682" y="7688"/>
                    <a:pt x="9212" y="9731"/>
                  </a:cubicBezTo>
                  <a:cubicBezTo>
                    <a:pt x="9741" y="11774"/>
                    <a:pt x="10588" y="10023"/>
                    <a:pt x="11329" y="7980"/>
                  </a:cubicBezTo>
                  <a:cubicBezTo>
                    <a:pt x="12071" y="5936"/>
                    <a:pt x="12706" y="3601"/>
                    <a:pt x="13871" y="1850"/>
                  </a:cubicBezTo>
                  <a:cubicBezTo>
                    <a:pt x="15035" y="99"/>
                    <a:pt x="16729" y="-1069"/>
                    <a:pt x="18106" y="2142"/>
                  </a:cubicBezTo>
                  <a:cubicBezTo>
                    <a:pt x="19482" y="5353"/>
                    <a:pt x="20541" y="12942"/>
                    <a:pt x="21600" y="205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7" name="Line"/>
            <p:cNvSpPr/>
            <p:nvPr/>
          </p:nvSpPr>
          <p:spPr>
            <a:xfrm>
              <a:off x="9641416" y="1245801"/>
              <a:ext cx="102817" cy="595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566" fill="norm" stroke="1" extrusionOk="0">
                  <a:moveTo>
                    <a:pt x="6612" y="1575"/>
                  </a:moveTo>
                  <a:cubicBezTo>
                    <a:pt x="7935" y="1192"/>
                    <a:pt x="9257" y="809"/>
                    <a:pt x="11241" y="502"/>
                  </a:cubicBezTo>
                  <a:cubicBezTo>
                    <a:pt x="13224" y="196"/>
                    <a:pt x="15869" y="-34"/>
                    <a:pt x="17853" y="4"/>
                  </a:cubicBezTo>
                  <a:cubicBezTo>
                    <a:pt x="19837" y="43"/>
                    <a:pt x="21159" y="349"/>
                    <a:pt x="21380" y="1230"/>
                  </a:cubicBezTo>
                  <a:cubicBezTo>
                    <a:pt x="21600" y="2111"/>
                    <a:pt x="20718" y="3566"/>
                    <a:pt x="18514" y="4906"/>
                  </a:cubicBezTo>
                  <a:cubicBezTo>
                    <a:pt x="16310" y="6247"/>
                    <a:pt x="12784" y="7472"/>
                    <a:pt x="10359" y="8238"/>
                  </a:cubicBezTo>
                  <a:cubicBezTo>
                    <a:pt x="7935" y="9004"/>
                    <a:pt x="6612" y="9311"/>
                    <a:pt x="5951" y="9655"/>
                  </a:cubicBezTo>
                  <a:cubicBezTo>
                    <a:pt x="5290" y="10000"/>
                    <a:pt x="5290" y="10383"/>
                    <a:pt x="6612" y="10957"/>
                  </a:cubicBezTo>
                  <a:cubicBezTo>
                    <a:pt x="7935" y="11532"/>
                    <a:pt x="10580" y="12298"/>
                    <a:pt x="13445" y="13255"/>
                  </a:cubicBezTo>
                  <a:cubicBezTo>
                    <a:pt x="16310" y="14213"/>
                    <a:pt x="19396" y="15362"/>
                    <a:pt x="20498" y="16357"/>
                  </a:cubicBezTo>
                  <a:cubicBezTo>
                    <a:pt x="21600" y="17353"/>
                    <a:pt x="20718" y="18196"/>
                    <a:pt x="16971" y="19038"/>
                  </a:cubicBezTo>
                  <a:cubicBezTo>
                    <a:pt x="13224" y="19881"/>
                    <a:pt x="6612" y="20723"/>
                    <a:pt x="0" y="215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8" name="Line"/>
            <p:cNvSpPr/>
            <p:nvPr/>
          </p:nvSpPr>
          <p:spPr>
            <a:xfrm>
              <a:off x="5278403" y="1283954"/>
              <a:ext cx="70414" cy="494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4" h="21557" fill="norm" stroke="1" extrusionOk="0">
                  <a:moveTo>
                    <a:pt x="2075" y="1065"/>
                  </a:moveTo>
                  <a:cubicBezTo>
                    <a:pt x="805" y="511"/>
                    <a:pt x="-466" y="-43"/>
                    <a:pt x="169" y="3"/>
                  </a:cubicBezTo>
                  <a:cubicBezTo>
                    <a:pt x="805" y="49"/>
                    <a:pt x="3346" y="695"/>
                    <a:pt x="5569" y="2680"/>
                  </a:cubicBezTo>
                  <a:cubicBezTo>
                    <a:pt x="7793" y="4665"/>
                    <a:pt x="9699" y="7988"/>
                    <a:pt x="11287" y="11172"/>
                  </a:cubicBezTo>
                  <a:cubicBezTo>
                    <a:pt x="12875" y="14357"/>
                    <a:pt x="14146" y="17403"/>
                    <a:pt x="15734" y="19111"/>
                  </a:cubicBezTo>
                  <a:cubicBezTo>
                    <a:pt x="17322" y="20819"/>
                    <a:pt x="19228" y="21188"/>
                    <a:pt x="21134" y="215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9" name="Line"/>
            <p:cNvSpPr/>
            <p:nvPr/>
          </p:nvSpPr>
          <p:spPr>
            <a:xfrm>
              <a:off x="5071792" y="1792782"/>
              <a:ext cx="594525" cy="104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0575" fill="norm" stroke="1" extrusionOk="0">
                  <a:moveTo>
                    <a:pt x="2901" y="13350"/>
                  </a:moveTo>
                  <a:cubicBezTo>
                    <a:pt x="2059" y="14181"/>
                    <a:pt x="1216" y="15012"/>
                    <a:pt x="680" y="16258"/>
                  </a:cubicBezTo>
                  <a:cubicBezTo>
                    <a:pt x="144" y="17504"/>
                    <a:pt x="-86" y="19165"/>
                    <a:pt x="29" y="19996"/>
                  </a:cubicBezTo>
                  <a:cubicBezTo>
                    <a:pt x="144" y="20827"/>
                    <a:pt x="603" y="20827"/>
                    <a:pt x="2250" y="19581"/>
                  </a:cubicBezTo>
                  <a:cubicBezTo>
                    <a:pt x="3897" y="18335"/>
                    <a:pt x="6731" y="15842"/>
                    <a:pt x="9680" y="12104"/>
                  </a:cubicBezTo>
                  <a:cubicBezTo>
                    <a:pt x="12629" y="8365"/>
                    <a:pt x="15693" y="3381"/>
                    <a:pt x="17684" y="1304"/>
                  </a:cubicBezTo>
                  <a:cubicBezTo>
                    <a:pt x="19676" y="-773"/>
                    <a:pt x="20595" y="58"/>
                    <a:pt x="21514" y="8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0" name="Line"/>
            <p:cNvSpPr/>
            <p:nvPr/>
          </p:nvSpPr>
          <p:spPr>
            <a:xfrm>
              <a:off x="916516" y="2421349"/>
              <a:ext cx="241301" cy="417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0" fill="norm" stroke="1" extrusionOk="0">
                  <a:moveTo>
                    <a:pt x="13074" y="5801"/>
                  </a:moveTo>
                  <a:cubicBezTo>
                    <a:pt x="13074" y="4819"/>
                    <a:pt x="13074" y="3837"/>
                    <a:pt x="12505" y="3346"/>
                  </a:cubicBezTo>
                  <a:cubicBezTo>
                    <a:pt x="11937" y="2855"/>
                    <a:pt x="10800" y="2855"/>
                    <a:pt x="9000" y="3728"/>
                  </a:cubicBezTo>
                  <a:cubicBezTo>
                    <a:pt x="7200" y="4601"/>
                    <a:pt x="4737" y="6346"/>
                    <a:pt x="2937" y="8692"/>
                  </a:cubicBezTo>
                  <a:cubicBezTo>
                    <a:pt x="1137" y="11037"/>
                    <a:pt x="0" y="13983"/>
                    <a:pt x="0" y="16001"/>
                  </a:cubicBezTo>
                  <a:cubicBezTo>
                    <a:pt x="0" y="18019"/>
                    <a:pt x="1137" y="19110"/>
                    <a:pt x="3221" y="19655"/>
                  </a:cubicBezTo>
                  <a:cubicBezTo>
                    <a:pt x="5305" y="20201"/>
                    <a:pt x="8337" y="20201"/>
                    <a:pt x="11274" y="19492"/>
                  </a:cubicBezTo>
                  <a:cubicBezTo>
                    <a:pt x="14211" y="18783"/>
                    <a:pt x="17053" y="17365"/>
                    <a:pt x="18853" y="15346"/>
                  </a:cubicBezTo>
                  <a:cubicBezTo>
                    <a:pt x="20653" y="13328"/>
                    <a:pt x="21411" y="10710"/>
                    <a:pt x="21126" y="8146"/>
                  </a:cubicBezTo>
                  <a:cubicBezTo>
                    <a:pt x="20842" y="5583"/>
                    <a:pt x="19516" y="3074"/>
                    <a:pt x="17811" y="1655"/>
                  </a:cubicBezTo>
                  <a:cubicBezTo>
                    <a:pt x="16105" y="237"/>
                    <a:pt x="14021" y="-90"/>
                    <a:pt x="12126" y="19"/>
                  </a:cubicBezTo>
                  <a:cubicBezTo>
                    <a:pt x="10232" y="128"/>
                    <a:pt x="8526" y="674"/>
                    <a:pt x="7200" y="1983"/>
                  </a:cubicBezTo>
                  <a:cubicBezTo>
                    <a:pt x="5874" y="3292"/>
                    <a:pt x="4926" y="5365"/>
                    <a:pt x="5684" y="7328"/>
                  </a:cubicBezTo>
                  <a:cubicBezTo>
                    <a:pt x="6442" y="9292"/>
                    <a:pt x="8905" y="11146"/>
                    <a:pt x="11747" y="12892"/>
                  </a:cubicBezTo>
                  <a:cubicBezTo>
                    <a:pt x="14589" y="14637"/>
                    <a:pt x="17811" y="16274"/>
                    <a:pt x="19516" y="17692"/>
                  </a:cubicBezTo>
                  <a:cubicBezTo>
                    <a:pt x="21221" y="19110"/>
                    <a:pt x="21411" y="20310"/>
                    <a:pt x="21600" y="215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1" name="Line"/>
            <p:cNvSpPr/>
            <p:nvPr/>
          </p:nvSpPr>
          <p:spPr>
            <a:xfrm>
              <a:off x="1291166" y="2552958"/>
              <a:ext cx="63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2" name="Line"/>
            <p:cNvSpPr/>
            <p:nvPr/>
          </p:nvSpPr>
          <p:spPr>
            <a:xfrm>
              <a:off x="1335616" y="2711708"/>
              <a:ext cx="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3" name="Line"/>
            <p:cNvSpPr/>
            <p:nvPr/>
          </p:nvSpPr>
          <p:spPr>
            <a:xfrm>
              <a:off x="0" y="1313510"/>
              <a:ext cx="189137" cy="623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9" h="21495" fill="norm" stroke="1" extrusionOk="0">
                  <a:moveTo>
                    <a:pt x="939" y="6390"/>
                  </a:moveTo>
                  <a:cubicBezTo>
                    <a:pt x="470" y="5952"/>
                    <a:pt x="0" y="5514"/>
                    <a:pt x="0" y="5550"/>
                  </a:cubicBezTo>
                  <a:cubicBezTo>
                    <a:pt x="0" y="5587"/>
                    <a:pt x="470" y="6098"/>
                    <a:pt x="1409" y="7740"/>
                  </a:cubicBezTo>
                  <a:cubicBezTo>
                    <a:pt x="2348" y="9381"/>
                    <a:pt x="3757" y="12154"/>
                    <a:pt x="4930" y="14490"/>
                  </a:cubicBezTo>
                  <a:cubicBezTo>
                    <a:pt x="6104" y="16825"/>
                    <a:pt x="7043" y="18722"/>
                    <a:pt x="7630" y="19890"/>
                  </a:cubicBezTo>
                  <a:cubicBezTo>
                    <a:pt x="8217" y="21057"/>
                    <a:pt x="8452" y="21495"/>
                    <a:pt x="8687" y="21495"/>
                  </a:cubicBezTo>
                  <a:cubicBezTo>
                    <a:pt x="8922" y="21495"/>
                    <a:pt x="9157" y="21057"/>
                    <a:pt x="8687" y="19525"/>
                  </a:cubicBezTo>
                  <a:cubicBezTo>
                    <a:pt x="8217" y="17992"/>
                    <a:pt x="7043" y="15365"/>
                    <a:pt x="5635" y="12702"/>
                  </a:cubicBezTo>
                  <a:cubicBezTo>
                    <a:pt x="4226" y="10038"/>
                    <a:pt x="2583" y="7338"/>
                    <a:pt x="1643" y="5404"/>
                  </a:cubicBezTo>
                  <a:cubicBezTo>
                    <a:pt x="704" y="3471"/>
                    <a:pt x="470" y="2303"/>
                    <a:pt x="470" y="1537"/>
                  </a:cubicBezTo>
                  <a:cubicBezTo>
                    <a:pt x="470" y="771"/>
                    <a:pt x="704" y="406"/>
                    <a:pt x="1409" y="187"/>
                  </a:cubicBezTo>
                  <a:cubicBezTo>
                    <a:pt x="2113" y="-32"/>
                    <a:pt x="3287" y="-105"/>
                    <a:pt x="4930" y="223"/>
                  </a:cubicBezTo>
                  <a:cubicBezTo>
                    <a:pt x="6574" y="552"/>
                    <a:pt x="8687" y="1281"/>
                    <a:pt x="11622" y="2814"/>
                  </a:cubicBezTo>
                  <a:cubicBezTo>
                    <a:pt x="14557" y="4346"/>
                    <a:pt x="18313" y="6681"/>
                    <a:pt x="19957" y="8907"/>
                  </a:cubicBezTo>
                  <a:cubicBezTo>
                    <a:pt x="21600" y="11133"/>
                    <a:pt x="21130" y="13249"/>
                    <a:pt x="19487" y="14818"/>
                  </a:cubicBezTo>
                  <a:cubicBezTo>
                    <a:pt x="17843" y="16387"/>
                    <a:pt x="15026" y="17409"/>
                    <a:pt x="12678" y="17992"/>
                  </a:cubicBezTo>
                  <a:cubicBezTo>
                    <a:pt x="10330" y="18576"/>
                    <a:pt x="8452" y="18722"/>
                    <a:pt x="6926" y="18759"/>
                  </a:cubicBezTo>
                  <a:cubicBezTo>
                    <a:pt x="5400" y="18795"/>
                    <a:pt x="4226" y="18722"/>
                    <a:pt x="4578" y="18613"/>
                  </a:cubicBezTo>
                  <a:cubicBezTo>
                    <a:pt x="4930" y="18503"/>
                    <a:pt x="6809" y="18357"/>
                    <a:pt x="8687" y="182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4" name="Line"/>
            <p:cNvSpPr/>
            <p:nvPr/>
          </p:nvSpPr>
          <p:spPr>
            <a:xfrm>
              <a:off x="268816" y="1702058"/>
              <a:ext cx="38101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200" y="4447"/>
                    <a:pt x="2400" y="8894"/>
                    <a:pt x="6000" y="12494"/>
                  </a:cubicBezTo>
                  <a:cubicBezTo>
                    <a:pt x="9600" y="16094"/>
                    <a:pt x="15600" y="1884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5" name="Line"/>
            <p:cNvSpPr/>
            <p:nvPr/>
          </p:nvSpPr>
          <p:spPr>
            <a:xfrm>
              <a:off x="370416" y="1619508"/>
              <a:ext cx="1206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6" name="Line"/>
            <p:cNvSpPr/>
            <p:nvPr/>
          </p:nvSpPr>
          <p:spPr>
            <a:xfrm>
              <a:off x="421216" y="1746508"/>
              <a:ext cx="1333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7" name="Line"/>
            <p:cNvSpPr/>
            <p:nvPr/>
          </p:nvSpPr>
          <p:spPr>
            <a:xfrm>
              <a:off x="5958416" y="1198291"/>
              <a:ext cx="173709" cy="494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3" h="21385" fill="norm" stroke="1" extrusionOk="0">
                  <a:moveTo>
                    <a:pt x="0" y="8054"/>
                  </a:moveTo>
                  <a:cubicBezTo>
                    <a:pt x="257" y="11532"/>
                    <a:pt x="514" y="15010"/>
                    <a:pt x="771" y="17115"/>
                  </a:cubicBezTo>
                  <a:cubicBezTo>
                    <a:pt x="1029" y="19220"/>
                    <a:pt x="1286" y="19953"/>
                    <a:pt x="1671" y="20547"/>
                  </a:cubicBezTo>
                  <a:cubicBezTo>
                    <a:pt x="2057" y="21142"/>
                    <a:pt x="2571" y="21600"/>
                    <a:pt x="2829" y="21280"/>
                  </a:cubicBezTo>
                  <a:cubicBezTo>
                    <a:pt x="3086" y="20959"/>
                    <a:pt x="3086" y="19861"/>
                    <a:pt x="2829" y="17802"/>
                  </a:cubicBezTo>
                  <a:cubicBezTo>
                    <a:pt x="2571" y="15742"/>
                    <a:pt x="2057" y="12722"/>
                    <a:pt x="2314" y="9747"/>
                  </a:cubicBezTo>
                  <a:cubicBezTo>
                    <a:pt x="2571" y="6773"/>
                    <a:pt x="3600" y="3844"/>
                    <a:pt x="4886" y="2151"/>
                  </a:cubicBezTo>
                  <a:cubicBezTo>
                    <a:pt x="6171" y="458"/>
                    <a:pt x="7714" y="0"/>
                    <a:pt x="9386" y="0"/>
                  </a:cubicBezTo>
                  <a:cubicBezTo>
                    <a:pt x="11057" y="0"/>
                    <a:pt x="12857" y="458"/>
                    <a:pt x="15171" y="1876"/>
                  </a:cubicBezTo>
                  <a:cubicBezTo>
                    <a:pt x="17486" y="3295"/>
                    <a:pt x="20314" y="5675"/>
                    <a:pt x="20957" y="7963"/>
                  </a:cubicBezTo>
                  <a:cubicBezTo>
                    <a:pt x="21600" y="10251"/>
                    <a:pt x="20057" y="12447"/>
                    <a:pt x="17486" y="14186"/>
                  </a:cubicBezTo>
                  <a:cubicBezTo>
                    <a:pt x="14914" y="15925"/>
                    <a:pt x="11314" y="17207"/>
                    <a:pt x="8743" y="17893"/>
                  </a:cubicBezTo>
                  <a:cubicBezTo>
                    <a:pt x="6171" y="18580"/>
                    <a:pt x="4629" y="18671"/>
                    <a:pt x="3214" y="18625"/>
                  </a:cubicBezTo>
                  <a:cubicBezTo>
                    <a:pt x="1800" y="18580"/>
                    <a:pt x="514" y="18397"/>
                    <a:pt x="771" y="18259"/>
                  </a:cubicBezTo>
                  <a:cubicBezTo>
                    <a:pt x="1029" y="18122"/>
                    <a:pt x="2829" y="18031"/>
                    <a:pt x="4629" y="179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8" name="Line"/>
            <p:cNvSpPr/>
            <p:nvPr/>
          </p:nvSpPr>
          <p:spPr>
            <a:xfrm>
              <a:off x="6123516" y="1598740"/>
              <a:ext cx="127001" cy="151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27" fill="norm" stroke="1" extrusionOk="0">
                  <a:moveTo>
                    <a:pt x="0" y="5491"/>
                  </a:moveTo>
                  <a:cubicBezTo>
                    <a:pt x="360" y="3448"/>
                    <a:pt x="720" y="1404"/>
                    <a:pt x="1800" y="529"/>
                  </a:cubicBezTo>
                  <a:cubicBezTo>
                    <a:pt x="2880" y="-347"/>
                    <a:pt x="4680" y="-55"/>
                    <a:pt x="6120" y="821"/>
                  </a:cubicBezTo>
                  <a:cubicBezTo>
                    <a:pt x="7560" y="1696"/>
                    <a:pt x="8640" y="3156"/>
                    <a:pt x="8460" y="5929"/>
                  </a:cubicBezTo>
                  <a:cubicBezTo>
                    <a:pt x="8280" y="8702"/>
                    <a:pt x="6840" y="12788"/>
                    <a:pt x="5760" y="15707"/>
                  </a:cubicBezTo>
                  <a:cubicBezTo>
                    <a:pt x="4680" y="18626"/>
                    <a:pt x="3960" y="20377"/>
                    <a:pt x="4500" y="20815"/>
                  </a:cubicBezTo>
                  <a:cubicBezTo>
                    <a:pt x="5040" y="21253"/>
                    <a:pt x="6840" y="20377"/>
                    <a:pt x="9900" y="18626"/>
                  </a:cubicBezTo>
                  <a:cubicBezTo>
                    <a:pt x="12960" y="16875"/>
                    <a:pt x="17280" y="14248"/>
                    <a:pt x="21600" y="116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9" name="Line"/>
            <p:cNvSpPr/>
            <p:nvPr/>
          </p:nvSpPr>
          <p:spPr>
            <a:xfrm>
              <a:off x="6314016" y="1467108"/>
              <a:ext cx="825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0" name="Line"/>
            <p:cNvSpPr/>
            <p:nvPr/>
          </p:nvSpPr>
          <p:spPr>
            <a:xfrm>
              <a:off x="6305403" y="1619508"/>
              <a:ext cx="148314" cy="33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7" h="20381" fill="norm" stroke="1" extrusionOk="0">
                  <a:moveTo>
                    <a:pt x="325" y="3812"/>
                  </a:moveTo>
                  <a:cubicBezTo>
                    <a:pt x="21" y="10165"/>
                    <a:pt x="-283" y="16518"/>
                    <a:pt x="478" y="19059"/>
                  </a:cubicBezTo>
                  <a:cubicBezTo>
                    <a:pt x="1238" y="21600"/>
                    <a:pt x="3063" y="20329"/>
                    <a:pt x="6714" y="16518"/>
                  </a:cubicBezTo>
                  <a:cubicBezTo>
                    <a:pt x="10365" y="12706"/>
                    <a:pt x="15841" y="6353"/>
                    <a:pt x="2131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1" name="Line"/>
            <p:cNvSpPr/>
            <p:nvPr/>
          </p:nvSpPr>
          <p:spPr>
            <a:xfrm>
              <a:off x="3939116" y="1479808"/>
              <a:ext cx="285751" cy="141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4" fill="norm" stroke="1" extrusionOk="0">
                  <a:moveTo>
                    <a:pt x="3360" y="20965"/>
                  </a:moveTo>
                  <a:cubicBezTo>
                    <a:pt x="2560" y="21282"/>
                    <a:pt x="1760" y="21600"/>
                    <a:pt x="1120" y="20806"/>
                  </a:cubicBezTo>
                  <a:cubicBezTo>
                    <a:pt x="480" y="20012"/>
                    <a:pt x="0" y="18106"/>
                    <a:pt x="0" y="15247"/>
                  </a:cubicBezTo>
                  <a:cubicBezTo>
                    <a:pt x="0" y="12388"/>
                    <a:pt x="480" y="8576"/>
                    <a:pt x="2400" y="6035"/>
                  </a:cubicBezTo>
                  <a:cubicBezTo>
                    <a:pt x="4320" y="3494"/>
                    <a:pt x="7680" y="2224"/>
                    <a:pt x="10160" y="3653"/>
                  </a:cubicBezTo>
                  <a:cubicBezTo>
                    <a:pt x="12640" y="5082"/>
                    <a:pt x="14240" y="9212"/>
                    <a:pt x="15440" y="11594"/>
                  </a:cubicBezTo>
                  <a:cubicBezTo>
                    <a:pt x="16640" y="13976"/>
                    <a:pt x="17440" y="14612"/>
                    <a:pt x="18080" y="13818"/>
                  </a:cubicBezTo>
                  <a:cubicBezTo>
                    <a:pt x="18720" y="13024"/>
                    <a:pt x="19200" y="10800"/>
                    <a:pt x="19760" y="8259"/>
                  </a:cubicBezTo>
                  <a:cubicBezTo>
                    <a:pt x="20320" y="5718"/>
                    <a:pt x="20960" y="285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2" name="Line"/>
            <p:cNvSpPr/>
            <p:nvPr/>
          </p:nvSpPr>
          <p:spPr>
            <a:xfrm>
              <a:off x="4301066" y="1367751"/>
              <a:ext cx="273051" cy="270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8" fill="norm" stroke="1" extrusionOk="0">
                  <a:moveTo>
                    <a:pt x="0" y="323"/>
                  </a:moveTo>
                  <a:cubicBezTo>
                    <a:pt x="837" y="-10"/>
                    <a:pt x="1674" y="-342"/>
                    <a:pt x="3433" y="738"/>
                  </a:cubicBezTo>
                  <a:cubicBezTo>
                    <a:pt x="5191" y="1818"/>
                    <a:pt x="7870" y="4310"/>
                    <a:pt x="11051" y="7966"/>
                  </a:cubicBezTo>
                  <a:cubicBezTo>
                    <a:pt x="14233" y="11621"/>
                    <a:pt x="17916" y="16440"/>
                    <a:pt x="21600" y="212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3" name="Line"/>
            <p:cNvSpPr/>
            <p:nvPr/>
          </p:nvSpPr>
          <p:spPr>
            <a:xfrm>
              <a:off x="4332816" y="1303765"/>
              <a:ext cx="228601" cy="449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6" fill="norm" stroke="1" extrusionOk="0">
                  <a:moveTo>
                    <a:pt x="21600" y="1133"/>
                  </a:moveTo>
                  <a:cubicBezTo>
                    <a:pt x="21400" y="626"/>
                    <a:pt x="21200" y="119"/>
                    <a:pt x="20700" y="17"/>
                  </a:cubicBezTo>
                  <a:cubicBezTo>
                    <a:pt x="20200" y="-84"/>
                    <a:pt x="19400" y="220"/>
                    <a:pt x="17500" y="2096"/>
                  </a:cubicBezTo>
                  <a:cubicBezTo>
                    <a:pt x="15600" y="3972"/>
                    <a:pt x="12600" y="7420"/>
                    <a:pt x="9800" y="10665"/>
                  </a:cubicBezTo>
                  <a:cubicBezTo>
                    <a:pt x="7000" y="13910"/>
                    <a:pt x="4400" y="16953"/>
                    <a:pt x="2800" y="18727"/>
                  </a:cubicBezTo>
                  <a:cubicBezTo>
                    <a:pt x="1200" y="20502"/>
                    <a:pt x="600" y="21009"/>
                    <a:pt x="0" y="215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4" name="Line"/>
            <p:cNvSpPr/>
            <p:nvPr/>
          </p:nvSpPr>
          <p:spPr>
            <a:xfrm>
              <a:off x="9950121" y="1492508"/>
              <a:ext cx="319946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600" fill="norm" stroke="1" extrusionOk="0">
                  <a:moveTo>
                    <a:pt x="1017" y="21600"/>
                  </a:moveTo>
                  <a:cubicBezTo>
                    <a:pt x="448" y="20348"/>
                    <a:pt x="-120" y="19096"/>
                    <a:pt x="22" y="15965"/>
                  </a:cubicBezTo>
                  <a:cubicBezTo>
                    <a:pt x="164" y="12835"/>
                    <a:pt x="1017" y="7826"/>
                    <a:pt x="1869" y="5009"/>
                  </a:cubicBezTo>
                  <a:cubicBezTo>
                    <a:pt x="2722" y="2191"/>
                    <a:pt x="3575" y="1565"/>
                    <a:pt x="4356" y="1565"/>
                  </a:cubicBezTo>
                  <a:cubicBezTo>
                    <a:pt x="5138" y="1565"/>
                    <a:pt x="5848" y="2191"/>
                    <a:pt x="6630" y="4070"/>
                  </a:cubicBezTo>
                  <a:cubicBezTo>
                    <a:pt x="7412" y="5948"/>
                    <a:pt x="8264" y="9078"/>
                    <a:pt x="8904" y="11270"/>
                  </a:cubicBezTo>
                  <a:cubicBezTo>
                    <a:pt x="9543" y="13461"/>
                    <a:pt x="9969" y="14713"/>
                    <a:pt x="10467" y="15809"/>
                  </a:cubicBezTo>
                  <a:cubicBezTo>
                    <a:pt x="10964" y="16904"/>
                    <a:pt x="11533" y="17843"/>
                    <a:pt x="12172" y="18000"/>
                  </a:cubicBezTo>
                  <a:cubicBezTo>
                    <a:pt x="12812" y="18157"/>
                    <a:pt x="13522" y="17530"/>
                    <a:pt x="14730" y="15026"/>
                  </a:cubicBezTo>
                  <a:cubicBezTo>
                    <a:pt x="15938" y="12522"/>
                    <a:pt x="17643" y="8139"/>
                    <a:pt x="18851" y="5322"/>
                  </a:cubicBezTo>
                  <a:cubicBezTo>
                    <a:pt x="20059" y="2504"/>
                    <a:pt x="20769" y="1252"/>
                    <a:pt x="2148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5" name="Line"/>
            <p:cNvSpPr/>
            <p:nvPr/>
          </p:nvSpPr>
          <p:spPr>
            <a:xfrm>
              <a:off x="10416116" y="1219574"/>
              <a:ext cx="209551" cy="241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2" fill="norm" stroke="1" extrusionOk="0">
                  <a:moveTo>
                    <a:pt x="0" y="2244"/>
                  </a:moveTo>
                  <a:cubicBezTo>
                    <a:pt x="0" y="1305"/>
                    <a:pt x="0" y="365"/>
                    <a:pt x="545" y="84"/>
                  </a:cubicBezTo>
                  <a:cubicBezTo>
                    <a:pt x="1091" y="-198"/>
                    <a:pt x="2182" y="178"/>
                    <a:pt x="4145" y="2056"/>
                  </a:cubicBezTo>
                  <a:cubicBezTo>
                    <a:pt x="6109" y="3934"/>
                    <a:pt x="8945" y="7315"/>
                    <a:pt x="12000" y="10790"/>
                  </a:cubicBezTo>
                  <a:cubicBezTo>
                    <a:pt x="15055" y="14265"/>
                    <a:pt x="18327" y="17833"/>
                    <a:pt x="21600" y="214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6" name="Line"/>
            <p:cNvSpPr/>
            <p:nvPr/>
          </p:nvSpPr>
          <p:spPr>
            <a:xfrm>
              <a:off x="10549892" y="1308085"/>
              <a:ext cx="164675" cy="463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4" h="21514" fill="norm" stroke="1" extrusionOk="0">
                  <a:moveTo>
                    <a:pt x="21544" y="896"/>
                  </a:moveTo>
                  <a:cubicBezTo>
                    <a:pt x="21544" y="405"/>
                    <a:pt x="21544" y="-86"/>
                    <a:pt x="20852" y="12"/>
                  </a:cubicBezTo>
                  <a:cubicBezTo>
                    <a:pt x="20159" y="110"/>
                    <a:pt x="18775" y="798"/>
                    <a:pt x="16421" y="2172"/>
                  </a:cubicBezTo>
                  <a:cubicBezTo>
                    <a:pt x="14067" y="3547"/>
                    <a:pt x="10744" y="5609"/>
                    <a:pt x="8252" y="8014"/>
                  </a:cubicBezTo>
                  <a:cubicBezTo>
                    <a:pt x="5759" y="10419"/>
                    <a:pt x="4098" y="13169"/>
                    <a:pt x="2852" y="15083"/>
                  </a:cubicBezTo>
                  <a:cubicBezTo>
                    <a:pt x="1606" y="16998"/>
                    <a:pt x="775" y="18078"/>
                    <a:pt x="359" y="18961"/>
                  </a:cubicBezTo>
                  <a:cubicBezTo>
                    <a:pt x="-56" y="19845"/>
                    <a:pt x="-56" y="20532"/>
                    <a:pt x="82" y="20925"/>
                  </a:cubicBezTo>
                  <a:cubicBezTo>
                    <a:pt x="221" y="21318"/>
                    <a:pt x="498" y="21416"/>
                    <a:pt x="775" y="21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7" name="Line"/>
            <p:cNvSpPr/>
            <p:nvPr/>
          </p:nvSpPr>
          <p:spPr>
            <a:xfrm>
              <a:off x="1754716" y="2451865"/>
              <a:ext cx="381001" cy="394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1" fill="norm" stroke="1" extrusionOk="0">
                  <a:moveTo>
                    <a:pt x="0" y="17458"/>
                  </a:moveTo>
                  <a:cubicBezTo>
                    <a:pt x="480" y="18029"/>
                    <a:pt x="960" y="18601"/>
                    <a:pt x="1500" y="18487"/>
                  </a:cubicBezTo>
                  <a:cubicBezTo>
                    <a:pt x="2040" y="18372"/>
                    <a:pt x="2640" y="17572"/>
                    <a:pt x="3420" y="15515"/>
                  </a:cubicBezTo>
                  <a:cubicBezTo>
                    <a:pt x="4200" y="13458"/>
                    <a:pt x="5160" y="10144"/>
                    <a:pt x="5820" y="7515"/>
                  </a:cubicBezTo>
                  <a:cubicBezTo>
                    <a:pt x="6480" y="4887"/>
                    <a:pt x="6840" y="2944"/>
                    <a:pt x="6960" y="1687"/>
                  </a:cubicBezTo>
                  <a:cubicBezTo>
                    <a:pt x="7080" y="429"/>
                    <a:pt x="6960" y="-142"/>
                    <a:pt x="6780" y="29"/>
                  </a:cubicBezTo>
                  <a:cubicBezTo>
                    <a:pt x="6600" y="201"/>
                    <a:pt x="6360" y="1115"/>
                    <a:pt x="6120" y="3515"/>
                  </a:cubicBezTo>
                  <a:cubicBezTo>
                    <a:pt x="5880" y="5915"/>
                    <a:pt x="5640" y="9801"/>
                    <a:pt x="5640" y="12715"/>
                  </a:cubicBezTo>
                  <a:cubicBezTo>
                    <a:pt x="5640" y="15629"/>
                    <a:pt x="5880" y="17572"/>
                    <a:pt x="6480" y="18944"/>
                  </a:cubicBezTo>
                  <a:cubicBezTo>
                    <a:pt x="7080" y="20315"/>
                    <a:pt x="8040" y="21115"/>
                    <a:pt x="9180" y="21287"/>
                  </a:cubicBezTo>
                  <a:cubicBezTo>
                    <a:pt x="10320" y="21458"/>
                    <a:pt x="11640" y="21001"/>
                    <a:pt x="13020" y="19458"/>
                  </a:cubicBezTo>
                  <a:cubicBezTo>
                    <a:pt x="14400" y="17915"/>
                    <a:pt x="15840" y="15287"/>
                    <a:pt x="16680" y="12429"/>
                  </a:cubicBezTo>
                  <a:cubicBezTo>
                    <a:pt x="17520" y="9572"/>
                    <a:pt x="17760" y="6487"/>
                    <a:pt x="17880" y="4601"/>
                  </a:cubicBezTo>
                  <a:cubicBezTo>
                    <a:pt x="18000" y="2715"/>
                    <a:pt x="18000" y="2029"/>
                    <a:pt x="17820" y="1458"/>
                  </a:cubicBezTo>
                  <a:cubicBezTo>
                    <a:pt x="17640" y="887"/>
                    <a:pt x="17280" y="429"/>
                    <a:pt x="16980" y="487"/>
                  </a:cubicBezTo>
                  <a:cubicBezTo>
                    <a:pt x="16680" y="544"/>
                    <a:pt x="16440" y="1115"/>
                    <a:pt x="16320" y="3401"/>
                  </a:cubicBezTo>
                  <a:cubicBezTo>
                    <a:pt x="16200" y="5687"/>
                    <a:pt x="16200" y="9687"/>
                    <a:pt x="16740" y="12544"/>
                  </a:cubicBezTo>
                  <a:cubicBezTo>
                    <a:pt x="17280" y="15401"/>
                    <a:pt x="18360" y="17115"/>
                    <a:pt x="19260" y="18029"/>
                  </a:cubicBezTo>
                  <a:cubicBezTo>
                    <a:pt x="20160" y="18944"/>
                    <a:pt x="20880" y="19058"/>
                    <a:pt x="21600" y="191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8" name="Line"/>
            <p:cNvSpPr/>
            <p:nvPr/>
          </p:nvSpPr>
          <p:spPr>
            <a:xfrm>
              <a:off x="2192866" y="2762508"/>
              <a:ext cx="196851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181" y="3291"/>
                    <a:pt x="8361" y="6583"/>
                    <a:pt x="11961" y="9977"/>
                  </a:cubicBezTo>
                  <a:cubicBezTo>
                    <a:pt x="15561" y="13371"/>
                    <a:pt x="18581" y="16869"/>
                    <a:pt x="20090" y="18823"/>
                  </a:cubicBezTo>
                  <a:cubicBezTo>
                    <a:pt x="21600" y="20777"/>
                    <a:pt x="21600" y="2118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9" name="Line"/>
            <p:cNvSpPr/>
            <p:nvPr/>
          </p:nvSpPr>
          <p:spPr>
            <a:xfrm>
              <a:off x="2256366" y="2749808"/>
              <a:ext cx="139701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2550"/>
                    <a:pt x="14400" y="5100"/>
                    <a:pt x="10964" y="8175"/>
                  </a:cubicBezTo>
                  <a:cubicBezTo>
                    <a:pt x="7527" y="11250"/>
                    <a:pt x="4255" y="14850"/>
                    <a:pt x="2455" y="17175"/>
                  </a:cubicBezTo>
                  <a:cubicBezTo>
                    <a:pt x="655" y="19500"/>
                    <a:pt x="327" y="2055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0" name="Line"/>
            <p:cNvSpPr/>
            <p:nvPr/>
          </p:nvSpPr>
          <p:spPr>
            <a:xfrm>
              <a:off x="2758016" y="2557191"/>
              <a:ext cx="196851" cy="8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06" y="10800"/>
                    <a:pt x="11613" y="0"/>
                    <a:pt x="15213" y="0"/>
                  </a:cubicBezTo>
                  <a:cubicBezTo>
                    <a:pt x="18813" y="0"/>
                    <a:pt x="20206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1" name="Line"/>
            <p:cNvSpPr/>
            <p:nvPr/>
          </p:nvSpPr>
          <p:spPr>
            <a:xfrm>
              <a:off x="2846916" y="2654558"/>
              <a:ext cx="1905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2" name="Line"/>
            <p:cNvSpPr/>
            <p:nvPr/>
          </p:nvSpPr>
          <p:spPr>
            <a:xfrm>
              <a:off x="2793672" y="2036869"/>
              <a:ext cx="113342" cy="293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4" h="21266" fill="norm" stroke="1" extrusionOk="0">
                  <a:moveTo>
                    <a:pt x="445" y="7019"/>
                  </a:moveTo>
                  <a:cubicBezTo>
                    <a:pt x="60" y="6253"/>
                    <a:pt x="-326" y="5487"/>
                    <a:pt x="445" y="4415"/>
                  </a:cubicBezTo>
                  <a:cubicBezTo>
                    <a:pt x="1217" y="3343"/>
                    <a:pt x="3145" y="1964"/>
                    <a:pt x="5267" y="1045"/>
                  </a:cubicBezTo>
                  <a:cubicBezTo>
                    <a:pt x="7388" y="126"/>
                    <a:pt x="9703" y="-334"/>
                    <a:pt x="12788" y="279"/>
                  </a:cubicBezTo>
                  <a:cubicBezTo>
                    <a:pt x="15874" y="892"/>
                    <a:pt x="19731" y="2577"/>
                    <a:pt x="20503" y="5487"/>
                  </a:cubicBezTo>
                  <a:cubicBezTo>
                    <a:pt x="21274" y="8398"/>
                    <a:pt x="18960" y="12534"/>
                    <a:pt x="16645" y="15368"/>
                  </a:cubicBezTo>
                  <a:cubicBezTo>
                    <a:pt x="14331" y="18202"/>
                    <a:pt x="12017" y="19734"/>
                    <a:pt x="9703" y="212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3" name="Line"/>
            <p:cNvSpPr/>
            <p:nvPr/>
          </p:nvSpPr>
          <p:spPr>
            <a:xfrm>
              <a:off x="2916766" y="2406908"/>
              <a:ext cx="63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4" name="Line"/>
            <p:cNvSpPr/>
            <p:nvPr/>
          </p:nvSpPr>
          <p:spPr>
            <a:xfrm>
              <a:off x="3272366" y="2491349"/>
              <a:ext cx="311151" cy="423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4" fill="norm" stroke="1" extrusionOk="0">
                  <a:moveTo>
                    <a:pt x="0" y="21504"/>
                  </a:moveTo>
                  <a:cubicBezTo>
                    <a:pt x="1322" y="18280"/>
                    <a:pt x="2645" y="15056"/>
                    <a:pt x="3747" y="11779"/>
                  </a:cubicBezTo>
                  <a:cubicBezTo>
                    <a:pt x="4849" y="8501"/>
                    <a:pt x="5731" y="5170"/>
                    <a:pt x="6245" y="3074"/>
                  </a:cubicBezTo>
                  <a:cubicBezTo>
                    <a:pt x="6759" y="979"/>
                    <a:pt x="6906" y="119"/>
                    <a:pt x="6833" y="11"/>
                  </a:cubicBezTo>
                  <a:cubicBezTo>
                    <a:pt x="6759" y="-96"/>
                    <a:pt x="6465" y="549"/>
                    <a:pt x="6171" y="2214"/>
                  </a:cubicBezTo>
                  <a:cubicBezTo>
                    <a:pt x="5878" y="3880"/>
                    <a:pt x="5584" y="6567"/>
                    <a:pt x="5657" y="8501"/>
                  </a:cubicBezTo>
                  <a:cubicBezTo>
                    <a:pt x="5731" y="10435"/>
                    <a:pt x="6171" y="11617"/>
                    <a:pt x="6759" y="12262"/>
                  </a:cubicBezTo>
                  <a:cubicBezTo>
                    <a:pt x="7347" y="12907"/>
                    <a:pt x="8082" y="13014"/>
                    <a:pt x="9184" y="12370"/>
                  </a:cubicBezTo>
                  <a:cubicBezTo>
                    <a:pt x="10286" y="11725"/>
                    <a:pt x="11755" y="10328"/>
                    <a:pt x="12857" y="8340"/>
                  </a:cubicBezTo>
                  <a:cubicBezTo>
                    <a:pt x="13959" y="6352"/>
                    <a:pt x="14694" y="3773"/>
                    <a:pt x="15061" y="2214"/>
                  </a:cubicBezTo>
                  <a:cubicBezTo>
                    <a:pt x="15429" y="656"/>
                    <a:pt x="15429" y="119"/>
                    <a:pt x="15208" y="441"/>
                  </a:cubicBezTo>
                  <a:cubicBezTo>
                    <a:pt x="14988" y="764"/>
                    <a:pt x="14547" y="1946"/>
                    <a:pt x="14400" y="3665"/>
                  </a:cubicBezTo>
                  <a:cubicBezTo>
                    <a:pt x="14253" y="5385"/>
                    <a:pt x="14400" y="7641"/>
                    <a:pt x="15061" y="9307"/>
                  </a:cubicBezTo>
                  <a:cubicBezTo>
                    <a:pt x="15722" y="10973"/>
                    <a:pt x="16898" y="12047"/>
                    <a:pt x="18073" y="12531"/>
                  </a:cubicBezTo>
                  <a:cubicBezTo>
                    <a:pt x="19249" y="13014"/>
                    <a:pt x="20424" y="12907"/>
                    <a:pt x="21600" y="12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5" name="Line"/>
            <p:cNvSpPr/>
            <p:nvPr/>
          </p:nvSpPr>
          <p:spPr>
            <a:xfrm>
              <a:off x="3627966" y="2679958"/>
              <a:ext cx="1143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6" name="Line"/>
            <p:cNvSpPr/>
            <p:nvPr/>
          </p:nvSpPr>
          <p:spPr>
            <a:xfrm>
              <a:off x="3736659" y="2675343"/>
              <a:ext cx="62758" cy="264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9" h="21459" fill="norm" stroke="1" extrusionOk="0">
                  <a:moveTo>
                    <a:pt x="20659" y="1916"/>
                  </a:moveTo>
                  <a:cubicBezTo>
                    <a:pt x="20659" y="1059"/>
                    <a:pt x="20659" y="202"/>
                    <a:pt x="19265" y="30"/>
                  </a:cubicBezTo>
                  <a:cubicBezTo>
                    <a:pt x="17872" y="-141"/>
                    <a:pt x="15085" y="373"/>
                    <a:pt x="11253" y="2259"/>
                  </a:cubicBezTo>
                  <a:cubicBezTo>
                    <a:pt x="7420" y="4145"/>
                    <a:pt x="2543" y="7402"/>
                    <a:pt x="801" y="10488"/>
                  </a:cubicBezTo>
                  <a:cubicBezTo>
                    <a:pt x="-941" y="13573"/>
                    <a:pt x="453" y="16488"/>
                    <a:pt x="2194" y="18288"/>
                  </a:cubicBezTo>
                  <a:cubicBezTo>
                    <a:pt x="3936" y="20088"/>
                    <a:pt x="6027" y="20773"/>
                    <a:pt x="8117" y="214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7" name="Line"/>
            <p:cNvSpPr/>
            <p:nvPr/>
          </p:nvSpPr>
          <p:spPr>
            <a:xfrm>
              <a:off x="4835260" y="2457708"/>
              <a:ext cx="221457" cy="377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1545" fill="norm" stroke="1" extrusionOk="0">
                  <a:moveTo>
                    <a:pt x="540" y="0"/>
                  </a:moveTo>
                  <a:cubicBezTo>
                    <a:pt x="1363" y="3741"/>
                    <a:pt x="2186" y="7482"/>
                    <a:pt x="2597" y="10860"/>
                  </a:cubicBezTo>
                  <a:cubicBezTo>
                    <a:pt x="3009" y="14239"/>
                    <a:pt x="3009" y="17256"/>
                    <a:pt x="3009" y="19066"/>
                  </a:cubicBezTo>
                  <a:cubicBezTo>
                    <a:pt x="3009" y="20876"/>
                    <a:pt x="3009" y="21479"/>
                    <a:pt x="2700" y="21540"/>
                  </a:cubicBezTo>
                  <a:cubicBezTo>
                    <a:pt x="2392" y="21600"/>
                    <a:pt x="1774" y="21117"/>
                    <a:pt x="1260" y="20454"/>
                  </a:cubicBezTo>
                  <a:cubicBezTo>
                    <a:pt x="746" y="19790"/>
                    <a:pt x="334" y="18945"/>
                    <a:pt x="129" y="17920"/>
                  </a:cubicBezTo>
                  <a:cubicBezTo>
                    <a:pt x="-77" y="16894"/>
                    <a:pt x="-77" y="15687"/>
                    <a:pt x="437" y="15084"/>
                  </a:cubicBezTo>
                  <a:cubicBezTo>
                    <a:pt x="952" y="14480"/>
                    <a:pt x="1980" y="14480"/>
                    <a:pt x="4037" y="13756"/>
                  </a:cubicBezTo>
                  <a:cubicBezTo>
                    <a:pt x="6094" y="13032"/>
                    <a:pt x="9180" y="11584"/>
                    <a:pt x="11752" y="9593"/>
                  </a:cubicBezTo>
                  <a:cubicBezTo>
                    <a:pt x="14323" y="7602"/>
                    <a:pt x="16380" y="5068"/>
                    <a:pt x="17614" y="3439"/>
                  </a:cubicBezTo>
                  <a:cubicBezTo>
                    <a:pt x="18849" y="1810"/>
                    <a:pt x="19260" y="1086"/>
                    <a:pt x="19672" y="1026"/>
                  </a:cubicBezTo>
                  <a:cubicBezTo>
                    <a:pt x="20083" y="965"/>
                    <a:pt x="20494" y="1569"/>
                    <a:pt x="20597" y="3499"/>
                  </a:cubicBezTo>
                  <a:cubicBezTo>
                    <a:pt x="20700" y="5430"/>
                    <a:pt x="20494" y="8688"/>
                    <a:pt x="20597" y="11765"/>
                  </a:cubicBezTo>
                  <a:cubicBezTo>
                    <a:pt x="20700" y="14842"/>
                    <a:pt x="21112" y="17739"/>
                    <a:pt x="21523" y="206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8" name="Line"/>
            <p:cNvSpPr/>
            <p:nvPr/>
          </p:nvSpPr>
          <p:spPr>
            <a:xfrm>
              <a:off x="5151966" y="2762508"/>
              <a:ext cx="12701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9" name="Line"/>
            <p:cNvSpPr/>
            <p:nvPr/>
          </p:nvSpPr>
          <p:spPr>
            <a:xfrm>
              <a:off x="5152379" y="2752893"/>
              <a:ext cx="113888" cy="239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1" h="21104" fill="norm" stroke="1" extrusionOk="0">
                  <a:moveTo>
                    <a:pt x="12884" y="4198"/>
                  </a:moveTo>
                  <a:cubicBezTo>
                    <a:pt x="13276" y="3267"/>
                    <a:pt x="13669" y="2336"/>
                    <a:pt x="13276" y="1498"/>
                  </a:cubicBezTo>
                  <a:cubicBezTo>
                    <a:pt x="12884" y="660"/>
                    <a:pt x="11706" y="-85"/>
                    <a:pt x="10331" y="8"/>
                  </a:cubicBezTo>
                  <a:cubicBezTo>
                    <a:pt x="8956" y="101"/>
                    <a:pt x="7386" y="1032"/>
                    <a:pt x="5422" y="3546"/>
                  </a:cubicBezTo>
                  <a:cubicBezTo>
                    <a:pt x="3458" y="6060"/>
                    <a:pt x="1102" y="10156"/>
                    <a:pt x="316" y="13229"/>
                  </a:cubicBezTo>
                  <a:cubicBezTo>
                    <a:pt x="-469" y="16301"/>
                    <a:pt x="316" y="18349"/>
                    <a:pt x="1495" y="19653"/>
                  </a:cubicBezTo>
                  <a:cubicBezTo>
                    <a:pt x="2673" y="20956"/>
                    <a:pt x="4244" y="21515"/>
                    <a:pt x="7189" y="20770"/>
                  </a:cubicBezTo>
                  <a:cubicBezTo>
                    <a:pt x="10135" y="20025"/>
                    <a:pt x="14455" y="17977"/>
                    <a:pt x="17204" y="14905"/>
                  </a:cubicBezTo>
                  <a:cubicBezTo>
                    <a:pt x="19953" y="11832"/>
                    <a:pt x="21131" y="7736"/>
                    <a:pt x="21131" y="5129"/>
                  </a:cubicBezTo>
                  <a:cubicBezTo>
                    <a:pt x="21131" y="2522"/>
                    <a:pt x="19953" y="1405"/>
                    <a:pt x="18382" y="753"/>
                  </a:cubicBezTo>
                  <a:cubicBezTo>
                    <a:pt x="16811" y="101"/>
                    <a:pt x="14847" y="-85"/>
                    <a:pt x="13080" y="101"/>
                  </a:cubicBezTo>
                  <a:cubicBezTo>
                    <a:pt x="11313" y="287"/>
                    <a:pt x="9742" y="846"/>
                    <a:pt x="8171" y="14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0" name="Line"/>
            <p:cNvSpPr/>
            <p:nvPr/>
          </p:nvSpPr>
          <p:spPr>
            <a:xfrm>
              <a:off x="5488516" y="2508508"/>
              <a:ext cx="190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1" name="Line"/>
            <p:cNvSpPr/>
            <p:nvPr/>
          </p:nvSpPr>
          <p:spPr>
            <a:xfrm>
              <a:off x="5482166" y="2718058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2" name="Line"/>
            <p:cNvSpPr/>
            <p:nvPr/>
          </p:nvSpPr>
          <p:spPr>
            <a:xfrm>
              <a:off x="5659966" y="2449241"/>
              <a:ext cx="304801" cy="402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0" y="19326"/>
                    <a:pt x="1200" y="17053"/>
                    <a:pt x="2325" y="14495"/>
                  </a:cubicBezTo>
                  <a:cubicBezTo>
                    <a:pt x="3450" y="11937"/>
                    <a:pt x="5100" y="9095"/>
                    <a:pt x="6075" y="7048"/>
                  </a:cubicBezTo>
                  <a:cubicBezTo>
                    <a:pt x="7050" y="5002"/>
                    <a:pt x="7350" y="3752"/>
                    <a:pt x="7500" y="2785"/>
                  </a:cubicBezTo>
                  <a:cubicBezTo>
                    <a:pt x="7650" y="1819"/>
                    <a:pt x="7650" y="1137"/>
                    <a:pt x="7425" y="1194"/>
                  </a:cubicBezTo>
                  <a:cubicBezTo>
                    <a:pt x="7200" y="1251"/>
                    <a:pt x="6750" y="2046"/>
                    <a:pt x="6600" y="4149"/>
                  </a:cubicBezTo>
                  <a:cubicBezTo>
                    <a:pt x="6450" y="6253"/>
                    <a:pt x="6600" y="9663"/>
                    <a:pt x="6900" y="11766"/>
                  </a:cubicBezTo>
                  <a:cubicBezTo>
                    <a:pt x="7200" y="13869"/>
                    <a:pt x="7650" y="14665"/>
                    <a:pt x="8175" y="15291"/>
                  </a:cubicBezTo>
                  <a:cubicBezTo>
                    <a:pt x="8700" y="15916"/>
                    <a:pt x="9300" y="16371"/>
                    <a:pt x="9975" y="16598"/>
                  </a:cubicBezTo>
                  <a:cubicBezTo>
                    <a:pt x="10650" y="16825"/>
                    <a:pt x="11400" y="16825"/>
                    <a:pt x="12600" y="15347"/>
                  </a:cubicBezTo>
                  <a:cubicBezTo>
                    <a:pt x="13800" y="13869"/>
                    <a:pt x="15450" y="10914"/>
                    <a:pt x="16425" y="8299"/>
                  </a:cubicBezTo>
                  <a:cubicBezTo>
                    <a:pt x="17400" y="5684"/>
                    <a:pt x="17700" y="3411"/>
                    <a:pt x="17775" y="1989"/>
                  </a:cubicBezTo>
                  <a:cubicBezTo>
                    <a:pt x="17850" y="568"/>
                    <a:pt x="17700" y="0"/>
                    <a:pt x="17625" y="0"/>
                  </a:cubicBezTo>
                  <a:cubicBezTo>
                    <a:pt x="17550" y="0"/>
                    <a:pt x="17550" y="568"/>
                    <a:pt x="17700" y="2672"/>
                  </a:cubicBezTo>
                  <a:cubicBezTo>
                    <a:pt x="17850" y="4775"/>
                    <a:pt x="18150" y="8413"/>
                    <a:pt x="18825" y="10914"/>
                  </a:cubicBezTo>
                  <a:cubicBezTo>
                    <a:pt x="19500" y="13415"/>
                    <a:pt x="20550" y="14779"/>
                    <a:pt x="21600" y="161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3" name="Line"/>
            <p:cNvSpPr/>
            <p:nvPr/>
          </p:nvSpPr>
          <p:spPr>
            <a:xfrm>
              <a:off x="5977466" y="2673608"/>
              <a:ext cx="13970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4" name="Line"/>
            <p:cNvSpPr/>
            <p:nvPr/>
          </p:nvSpPr>
          <p:spPr>
            <a:xfrm>
              <a:off x="6012157" y="2711708"/>
              <a:ext cx="111360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21441" y="0"/>
                  </a:moveTo>
                  <a:cubicBezTo>
                    <a:pt x="19403" y="0"/>
                    <a:pt x="17366" y="0"/>
                    <a:pt x="13901" y="2700"/>
                  </a:cubicBezTo>
                  <a:cubicBezTo>
                    <a:pt x="10437" y="5400"/>
                    <a:pt x="5547" y="10800"/>
                    <a:pt x="2898" y="14143"/>
                  </a:cubicBezTo>
                  <a:cubicBezTo>
                    <a:pt x="249" y="17486"/>
                    <a:pt x="-159" y="18771"/>
                    <a:pt x="45" y="19671"/>
                  </a:cubicBezTo>
                  <a:cubicBezTo>
                    <a:pt x="249" y="20571"/>
                    <a:pt x="1064" y="21086"/>
                    <a:pt x="187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5" name="Line"/>
            <p:cNvSpPr/>
            <p:nvPr/>
          </p:nvSpPr>
          <p:spPr>
            <a:xfrm>
              <a:off x="6199716" y="2579152"/>
              <a:ext cx="146051" cy="30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60" fill="norm" stroke="1" extrusionOk="0">
                  <a:moveTo>
                    <a:pt x="0" y="21060"/>
                  </a:moveTo>
                  <a:cubicBezTo>
                    <a:pt x="626" y="13860"/>
                    <a:pt x="1252" y="6660"/>
                    <a:pt x="3757" y="3060"/>
                  </a:cubicBezTo>
                  <a:cubicBezTo>
                    <a:pt x="6261" y="-540"/>
                    <a:pt x="10643" y="-540"/>
                    <a:pt x="13930" y="900"/>
                  </a:cubicBezTo>
                  <a:cubicBezTo>
                    <a:pt x="17217" y="2340"/>
                    <a:pt x="19409" y="5220"/>
                    <a:pt x="21600" y="81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6" name="Line"/>
            <p:cNvSpPr/>
            <p:nvPr/>
          </p:nvSpPr>
          <p:spPr>
            <a:xfrm>
              <a:off x="6274175" y="2692658"/>
              <a:ext cx="109692" cy="18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0" h="20700" fill="norm" stroke="1" extrusionOk="0">
                  <a:moveTo>
                    <a:pt x="2780" y="0"/>
                  </a:moveTo>
                  <a:cubicBezTo>
                    <a:pt x="1150" y="7200"/>
                    <a:pt x="-480" y="14400"/>
                    <a:pt x="131" y="18000"/>
                  </a:cubicBezTo>
                  <a:cubicBezTo>
                    <a:pt x="743" y="21600"/>
                    <a:pt x="3595" y="21600"/>
                    <a:pt x="7467" y="18000"/>
                  </a:cubicBezTo>
                  <a:cubicBezTo>
                    <a:pt x="11339" y="14400"/>
                    <a:pt x="16229" y="7200"/>
                    <a:pt x="2112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7" name="Line"/>
            <p:cNvSpPr/>
            <p:nvPr/>
          </p:nvSpPr>
          <p:spPr>
            <a:xfrm>
              <a:off x="6510866" y="2443915"/>
              <a:ext cx="285751" cy="3376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5" fill="norm" stroke="1" extrusionOk="0">
                  <a:moveTo>
                    <a:pt x="0" y="21535"/>
                  </a:moveTo>
                  <a:cubicBezTo>
                    <a:pt x="960" y="19375"/>
                    <a:pt x="1920" y="17215"/>
                    <a:pt x="3520" y="13975"/>
                  </a:cubicBezTo>
                  <a:cubicBezTo>
                    <a:pt x="5120" y="10735"/>
                    <a:pt x="7360" y="6415"/>
                    <a:pt x="8560" y="3850"/>
                  </a:cubicBezTo>
                  <a:cubicBezTo>
                    <a:pt x="9760" y="1285"/>
                    <a:pt x="9920" y="475"/>
                    <a:pt x="9840" y="610"/>
                  </a:cubicBezTo>
                  <a:cubicBezTo>
                    <a:pt x="9760" y="745"/>
                    <a:pt x="9440" y="1825"/>
                    <a:pt x="8880" y="4120"/>
                  </a:cubicBezTo>
                  <a:cubicBezTo>
                    <a:pt x="8320" y="6415"/>
                    <a:pt x="7520" y="9925"/>
                    <a:pt x="7120" y="12153"/>
                  </a:cubicBezTo>
                  <a:cubicBezTo>
                    <a:pt x="6720" y="14380"/>
                    <a:pt x="6720" y="15325"/>
                    <a:pt x="6800" y="16135"/>
                  </a:cubicBezTo>
                  <a:cubicBezTo>
                    <a:pt x="6880" y="16945"/>
                    <a:pt x="7040" y="17620"/>
                    <a:pt x="7600" y="17890"/>
                  </a:cubicBezTo>
                  <a:cubicBezTo>
                    <a:pt x="8160" y="18160"/>
                    <a:pt x="9120" y="18025"/>
                    <a:pt x="10560" y="16472"/>
                  </a:cubicBezTo>
                  <a:cubicBezTo>
                    <a:pt x="12000" y="14920"/>
                    <a:pt x="13920" y="11950"/>
                    <a:pt x="15200" y="9452"/>
                  </a:cubicBezTo>
                  <a:cubicBezTo>
                    <a:pt x="16480" y="6955"/>
                    <a:pt x="17120" y="4930"/>
                    <a:pt x="17600" y="3175"/>
                  </a:cubicBezTo>
                  <a:cubicBezTo>
                    <a:pt x="18080" y="1420"/>
                    <a:pt x="18400" y="-65"/>
                    <a:pt x="18480" y="3"/>
                  </a:cubicBezTo>
                  <a:cubicBezTo>
                    <a:pt x="18560" y="70"/>
                    <a:pt x="18400" y="1690"/>
                    <a:pt x="18320" y="4188"/>
                  </a:cubicBezTo>
                  <a:cubicBezTo>
                    <a:pt x="18240" y="6685"/>
                    <a:pt x="18240" y="10060"/>
                    <a:pt x="18800" y="12490"/>
                  </a:cubicBezTo>
                  <a:cubicBezTo>
                    <a:pt x="19360" y="14920"/>
                    <a:pt x="20480" y="16405"/>
                    <a:pt x="21600" y="178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8" name="Line"/>
            <p:cNvSpPr/>
            <p:nvPr/>
          </p:nvSpPr>
          <p:spPr>
            <a:xfrm>
              <a:off x="6815666" y="2673608"/>
              <a:ext cx="952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9" name="Line"/>
            <p:cNvSpPr/>
            <p:nvPr/>
          </p:nvSpPr>
          <p:spPr>
            <a:xfrm>
              <a:off x="6887070" y="2675344"/>
              <a:ext cx="68297" cy="233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9" h="21440" fill="norm" stroke="1" extrusionOk="0">
                  <a:moveTo>
                    <a:pt x="21119" y="2175"/>
                  </a:moveTo>
                  <a:cubicBezTo>
                    <a:pt x="21119" y="1202"/>
                    <a:pt x="21119" y="229"/>
                    <a:pt x="19810" y="35"/>
                  </a:cubicBezTo>
                  <a:cubicBezTo>
                    <a:pt x="18501" y="-160"/>
                    <a:pt x="15883" y="424"/>
                    <a:pt x="12283" y="2662"/>
                  </a:cubicBezTo>
                  <a:cubicBezTo>
                    <a:pt x="8683" y="4899"/>
                    <a:pt x="4101" y="8791"/>
                    <a:pt x="1810" y="11808"/>
                  </a:cubicBezTo>
                  <a:cubicBezTo>
                    <a:pt x="-481" y="14824"/>
                    <a:pt x="-481" y="16964"/>
                    <a:pt x="1155" y="18424"/>
                  </a:cubicBezTo>
                  <a:cubicBezTo>
                    <a:pt x="2792" y="19883"/>
                    <a:pt x="6064" y="20662"/>
                    <a:pt x="9337" y="214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0" name="Line"/>
            <p:cNvSpPr/>
            <p:nvPr/>
          </p:nvSpPr>
          <p:spPr>
            <a:xfrm>
              <a:off x="7488766" y="2592237"/>
              <a:ext cx="209551" cy="17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03" fill="norm" stroke="1" extrusionOk="0">
                  <a:moveTo>
                    <a:pt x="0" y="2841"/>
                  </a:moveTo>
                  <a:cubicBezTo>
                    <a:pt x="0" y="6565"/>
                    <a:pt x="0" y="10290"/>
                    <a:pt x="655" y="13393"/>
                  </a:cubicBezTo>
                  <a:cubicBezTo>
                    <a:pt x="1309" y="16496"/>
                    <a:pt x="2618" y="18979"/>
                    <a:pt x="3927" y="20221"/>
                  </a:cubicBezTo>
                  <a:cubicBezTo>
                    <a:pt x="5236" y="21462"/>
                    <a:pt x="6545" y="21462"/>
                    <a:pt x="8182" y="18483"/>
                  </a:cubicBezTo>
                  <a:cubicBezTo>
                    <a:pt x="9818" y="15503"/>
                    <a:pt x="11782" y="9545"/>
                    <a:pt x="12764" y="5945"/>
                  </a:cubicBezTo>
                  <a:cubicBezTo>
                    <a:pt x="13745" y="2345"/>
                    <a:pt x="13745" y="1103"/>
                    <a:pt x="14291" y="483"/>
                  </a:cubicBezTo>
                  <a:cubicBezTo>
                    <a:pt x="14836" y="-138"/>
                    <a:pt x="15927" y="-138"/>
                    <a:pt x="17236" y="359"/>
                  </a:cubicBezTo>
                  <a:cubicBezTo>
                    <a:pt x="18545" y="855"/>
                    <a:pt x="20073" y="1848"/>
                    <a:pt x="21600" y="28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1" name="Line"/>
            <p:cNvSpPr/>
            <p:nvPr/>
          </p:nvSpPr>
          <p:spPr>
            <a:xfrm>
              <a:off x="7706403" y="2591852"/>
              <a:ext cx="80814" cy="197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5" h="21417" fill="norm" stroke="1" extrusionOk="0">
                  <a:moveTo>
                    <a:pt x="21145" y="3361"/>
                  </a:moveTo>
                  <a:cubicBezTo>
                    <a:pt x="20591" y="2212"/>
                    <a:pt x="20037" y="1063"/>
                    <a:pt x="17822" y="488"/>
                  </a:cubicBezTo>
                  <a:cubicBezTo>
                    <a:pt x="15607" y="-86"/>
                    <a:pt x="11730" y="-86"/>
                    <a:pt x="8407" y="144"/>
                  </a:cubicBezTo>
                  <a:cubicBezTo>
                    <a:pt x="5083" y="374"/>
                    <a:pt x="2314" y="833"/>
                    <a:pt x="930" y="2327"/>
                  </a:cubicBezTo>
                  <a:cubicBezTo>
                    <a:pt x="-455" y="3820"/>
                    <a:pt x="-455" y="6348"/>
                    <a:pt x="2037" y="8761"/>
                  </a:cubicBezTo>
                  <a:cubicBezTo>
                    <a:pt x="4530" y="11174"/>
                    <a:pt x="9514" y="13471"/>
                    <a:pt x="12283" y="15310"/>
                  </a:cubicBezTo>
                  <a:cubicBezTo>
                    <a:pt x="15053" y="17148"/>
                    <a:pt x="15607" y="18527"/>
                    <a:pt x="14776" y="19561"/>
                  </a:cubicBezTo>
                  <a:cubicBezTo>
                    <a:pt x="13945" y="20595"/>
                    <a:pt x="11730" y="21284"/>
                    <a:pt x="9237" y="21399"/>
                  </a:cubicBezTo>
                  <a:cubicBezTo>
                    <a:pt x="6745" y="21514"/>
                    <a:pt x="3976" y="21054"/>
                    <a:pt x="1207" y="205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2" name="Line"/>
            <p:cNvSpPr/>
            <p:nvPr/>
          </p:nvSpPr>
          <p:spPr>
            <a:xfrm>
              <a:off x="7850716" y="2756158"/>
              <a:ext cx="381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3" name="Line"/>
            <p:cNvSpPr/>
            <p:nvPr/>
          </p:nvSpPr>
          <p:spPr>
            <a:xfrm>
              <a:off x="8593666" y="2410938"/>
              <a:ext cx="227689" cy="40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448" fill="norm" stroke="1" extrusionOk="0">
                  <a:moveTo>
                    <a:pt x="0" y="454"/>
                  </a:moveTo>
                  <a:cubicBezTo>
                    <a:pt x="1400" y="3888"/>
                    <a:pt x="2800" y="7322"/>
                    <a:pt x="3200" y="10589"/>
                  </a:cubicBezTo>
                  <a:cubicBezTo>
                    <a:pt x="3600" y="13857"/>
                    <a:pt x="3000" y="16958"/>
                    <a:pt x="2600" y="18842"/>
                  </a:cubicBezTo>
                  <a:cubicBezTo>
                    <a:pt x="2200" y="20725"/>
                    <a:pt x="2000" y="21389"/>
                    <a:pt x="1700" y="21445"/>
                  </a:cubicBezTo>
                  <a:cubicBezTo>
                    <a:pt x="1400" y="21500"/>
                    <a:pt x="1000" y="20946"/>
                    <a:pt x="700" y="19617"/>
                  </a:cubicBezTo>
                  <a:cubicBezTo>
                    <a:pt x="400" y="18288"/>
                    <a:pt x="200" y="16183"/>
                    <a:pt x="200" y="14854"/>
                  </a:cubicBezTo>
                  <a:cubicBezTo>
                    <a:pt x="200" y="13525"/>
                    <a:pt x="400" y="12971"/>
                    <a:pt x="1200" y="12860"/>
                  </a:cubicBezTo>
                  <a:cubicBezTo>
                    <a:pt x="2000" y="12749"/>
                    <a:pt x="3400" y="13082"/>
                    <a:pt x="5400" y="12971"/>
                  </a:cubicBezTo>
                  <a:cubicBezTo>
                    <a:pt x="7400" y="12860"/>
                    <a:pt x="10000" y="12306"/>
                    <a:pt x="12400" y="10589"/>
                  </a:cubicBezTo>
                  <a:cubicBezTo>
                    <a:pt x="14800" y="8872"/>
                    <a:pt x="17000" y="5992"/>
                    <a:pt x="18200" y="4275"/>
                  </a:cubicBezTo>
                  <a:cubicBezTo>
                    <a:pt x="19400" y="2558"/>
                    <a:pt x="19600" y="2005"/>
                    <a:pt x="20000" y="1340"/>
                  </a:cubicBezTo>
                  <a:cubicBezTo>
                    <a:pt x="20400" y="675"/>
                    <a:pt x="21000" y="-100"/>
                    <a:pt x="21300" y="11"/>
                  </a:cubicBezTo>
                  <a:cubicBezTo>
                    <a:pt x="21600" y="122"/>
                    <a:pt x="21600" y="1118"/>
                    <a:pt x="21200" y="3445"/>
                  </a:cubicBezTo>
                  <a:cubicBezTo>
                    <a:pt x="20800" y="5771"/>
                    <a:pt x="20000" y="9426"/>
                    <a:pt x="19400" y="12085"/>
                  </a:cubicBezTo>
                  <a:cubicBezTo>
                    <a:pt x="18800" y="14743"/>
                    <a:pt x="18400" y="16405"/>
                    <a:pt x="18000" y="180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4" name="Line"/>
            <p:cNvSpPr/>
            <p:nvPr/>
          </p:nvSpPr>
          <p:spPr>
            <a:xfrm>
              <a:off x="8892116" y="2718058"/>
              <a:ext cx="1270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5959"/>
                    <a:pt x="7200" y="11917"/>
                    <a:pt x="10800" y="15517"/>
                  </a:cubicBezTo>
                  <a:cubicBezTo>
                    <a:pt x="14400" y="19117"/>
                    <a:pt x="18000" y="2035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5" name="Line"/>
            <p:cNvSpPr/>
            <p:nvPr/>
          </p:nvSpPr>
          <p:spPr>
            <a:xfrm>
              <a:off x="9000066" y="2559308"/>
              <a:ext cx="254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6" name="Line"/>
            <p:cNvSpPr/>
            <p:nvPr/>
          </p:nvSpPr>
          <p:spPr>
            <a:xfrm>
              <a:off x="8993716" y="2768858"/>
              <a:ext cx="127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7" name="Line"/>
            <p:cNvSpPr/>
            <p:nvPr/>
          </p:nvSpPr>
          <p:spPr>
            <a:xfrm>
              <a:off x="9323916" y="2455591"/>
              <a:ext cx="317501" cy="459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152" y="18514"/>
                    <a:pt x="2304" y="15429"/>
                    <a:pt x="3384" y="12393"/>
                  </a:cubicBezTo>
                  <a:cubicBezTo>
                    <a:pt x="4464" y="9357"/>
                    <a:pt x="5472" y="6371"/>
                    <a:pt x="6120" y="4479"/>
                  </a:cubicBezTo>
                  <a:cubicBezTo>
                    <a:pt x="6768" y="2588"/>
                    <a:pt x="7056" y="1792"/>
                    <a:pt x="7200" y="1145"/>
                  </a:cubicBezTo>
                  <a:cubicBezTo>
                    <a:pt x="7344" y="498"/>
                    <a:pt x="7344" y="0"/>
                    <a:pt x="7344" y="0"/>
                  </a:cubicBezTo>
                  <a:cubicBezTo>
                    <a:pt x="7344" y="0"/>
                    <a:pt x="7344" y="498"/>
                    <a:pt x="6984" y="1941"/>
                  </a:cubicBezTo>
                  <a:cubicBezTo>
                    <a:pt x="6624" y="3384"/>
                    <a:pt x="5904" y="5773"/>
                    <a:pt x="5328" y="8660"/>
                  </a:cubicBezTo>
                  <a:cubicBezTo>
                    <a:pt x="4752" y="11547"/>
                    <a:pt x="4320" y="14931"/>
                    <a:pt x="4464" y="17071"/>
                  </a:cubicBezTo>
                  <a:cubicBezTo>
                    <a:pt x="4608" y="19211"/>
                    <a:pt x="5328" y="20107"/>
                    <a:pt x="6048" y="20605"/>
                  </a:cubicBezTo>
                  <a:cubicBezTo>
                    <a:pt x="6768" y="21102"/>
                    <a:pt x="7488" y="21202"/>
                    <a:pt x="8568" y="20605"/>
                  </a:cubicBezTo>
                  <a:cubicBezTo>
                    <a:pt x="9648" y="20007"/>
                    <a:pt x="11088" y="18713"/>
                    <a:pt x="12672" y="16424"/>
                  </a:cubicBezTo>
                  <a:cubicBezTo>
                    <a:pt x="14256" y="14135"/>
                    <a:pt x="15984" y="10850"/>
                    <a:pt x="17064" y="8262"/>
                  </a:cubicBezTo>
                  <a:cubicBezTo>
                    <a:pt x="18144" y="5674"/>
                    <a:pt x="18576" y="3782"/>
                    <a:pt x="18720" y="2538"/>
                  </a:cubicBezTo>
                  <a:cubicBezTo>
                    <a:pt x="18864" y="1294"/>
                    <a:pt x="18720" y="697"/>
                    <a:pt x="18432" y="597"/>
                  </a:cubicBezTo>
                  <a:cubicBezTo>
                    <a:pt x="18144" y="498"/>
                    <a:pt x="17712" y="896"/>
                    <a:pt x="17064" y="2737"/>
                  </a:cubicBezTo>
                  <a:cubicBezTo>
                    <a:pt x="16416" y="4579"/>
                    <a:pt x="15552" y="7864"/>
                    <a:pt x="15264" y="10402"/>
                  </a:cubicBezTo>
                  <a:cubicBezTo>
                    <a:pt x="14976" y="12940"/>
                    <a:pt x="15264" y="14732"/>
                    <a:pt x="16416" y="16076"/>
                  </a:cubicBezTo>
                  <a:cubicBezTo>
                    <a:pt x="17568" y="17419"/>
                    <a:pt x="19584" y="18315"/>
                    <a:pt x="21600" y="192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8" name="Line"/>
            <p:cNvSpPr/>
            <p:nvPr/>
          </p:nvSpPr>
          <p:spPr>
            <a:xfrm>
              <a:off x="9685866" y="2787908"/>
              <a:ext cx="120651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684" y="4877"/>
                    <a:pt x="11368" y="9755"/>
                    <a:pt x="14968" y="13355"/>
                  </a:cubicBezTo>
                  <a:cubicBezTo>
                    <a:pt x="18568" y="16955"/>
                    <a:pt x="20084" y="1927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9" name="Line"/>
            <p:cNvSpPr/>
            <p:nvPr/>
          </p:nvSpPr>
          <p:spPr>
            <a:xfrm>
              <a:off x="9679516" y="2781558"/>
              <a:ext cx="165101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938" y="0"/>
                    <a:pt x="18277" y="0"/>
                    <a:pt x="16615" y="831"/>
                  </a:cubicBezTo>
                  <a:cubicBezTo>
                    <a:pt x="14954" y="1662"/>
                    <a:pt x="13292" y="3323"/>
                    <a:pt x="10938" y="5723"/>
                  </a:cubicBezTo>
                  <a:cubicBezTo>
                    <a:pt x="8585" y="8123"/>
                    <a:pt x="5538" y="11262"/>
                    <a:pt x="3600" y="14031"/>
                  </a:cubicBezTo>
                  <a:cubicBezTo>
                    <a:pt x="1662" y="16800"/>
                    <a:pt x="831" y="192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0" name="Line"/>
            <p:cNvSpPr/>
            <p:nvPr/>
          </p:nvSpPr>
          <p:spPr>
            <a:xfrm>
              <a:off x="10009716" y="2608885"/>
              <a:ext cx="241301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11040"/>
                  </a:moveTo>
                  <a:cubicBezTo>
                    <a:pt x="5305" y="4868"/>
                    <a:pt x="10611" y="-1303"/>
                    <a:pt x="14211" y="240"/>
                  </a:cubicBezTo>
                  <a:cubicBezTo>
                    <a:pt x="17811" y="1783"/>
                    <a:pt x="19705" y="11040"/>
                    <a:pt x="21600" y="202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1" name="Line"/>
            <p:cNvSpPr/>
            <p:nvPr/>
          </p:nvSpPr>
          <p:spPr>
            <a:xfrm>
              <a:off x="10047816" y="2749808"/>
              <a:ext cx="2540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60" y="16000"/>
                    <a:pt x="11520" y="10400"/>
                    <a:pt x="15120" y="6800"/>
                  </a:cubicBezTo>
                  <a:cubicBezTo>
                    <a:pt x="18720" y="3200"/>
                    <a:pt x="20160" y="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2" name="Line"/>
            <p:cNvSpPr/>
            <p:nvPr/>
          </p:nvSpPr>
          <p:spPr>
            <a:xfrm>
              <a:off x="10085916" y="2533908"/>
              <a:ext cx="190501" cy="3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2234"/>
                    <a:pt x="14400" y="4469"/>
                    <a:pt x="11040" y="7324"/>
                  </a:cubicBezTo>
                  <a:cubicBezTo>
                    <a:pt x="7680" y="10179"/>
                    <a:pt x="4560" y="13655"/>
                    <a:pt x="2760" y="16138"/>
                  </a:cubicBezTo>
                  <a:cubicBezTo>
                    <a:pt x="960" y="18621"/>
                    <a:pt x="480" y="2011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3" name="Line"/>
            <p:cNvSpPr/>
            <p:nvPr/>
          </p:nvSpPr>
          <p:spPr>
            <a:xfrm>
              <a:off x="10403416" y="2591058"/>
              <a:ext cx="270158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8" h="21445" fill="norm" stroke="1" extrusionOk="0">
                  <a:moveTo>
                    <a:pt x="0" y="21445"/>
                  </a:moveTo>
                  <a:cubicBezTo>
                    <a:pt x="1519" y="18648"/>
                    <a:pt x="3037" y="15851"/>
                    <a:pt x="4641" y="12743"/>
                  </a:cubicBezTo>
                  <a:cubicBezTo>
                    <a:pt x="6244" y="9635"/>
                    <a:pt x="7931" y="6216"/>
                    <a:pt x="8944" y="3885"/>
                  </a:cubicBezTo>
                  <a:cubicBezTo>
                    <a:pt x="9956" y="1554"/>
                    <a:pt x="10294" y="311"/>
                    <a:pt x="10294" y="78"/>
                  </a:cubicBezTo>
                  <a:cubicBezTo>
                    <a:pt x="10294" y="-155"/>
                    <a:pt x="9956" y="622"/>
                    <a:pt x="9197" y="2875"/>
                  </a:cubicBezTo>
                  <a:cubicBezTo>
                    <a:pt x="8437" y="5128"/>
                    <a:pt x="7256" y="8858"/>
                    <a:pt x="6666" y="11344"/>
                  </a:cubicBezTo>
                  <a:cubicBezTo>
                    <a:pt x="6075" y="13831"/>
                    <a:pt x="6075" y="15074"/>
                    <a:pt x="6412" y="15928"/>
                  </a:cubicBezTo>
                  <a:cubicBezTo>
                    <a:pt x="6750" y="16783"/>
                    <a:pt x="7425" y="17249"/>
                    <a:pt x="8691" y="17172"/>
                  </a:cubicBezTo>
                  <a:cubicBezTo>
                    <a:pt x="9956" y="17094"/>
                    <a:pt x="11812" y="16472"/>
                    <a:pt x="13922" y="14219"/>
                  </a:cubicBezTo>
                  <a:cubicBezTo>
                    <a:pt x="16031" y="11966"/>
                    <a:pt x="18394" y="8081"/>
                    <a:pt x="19659" y="5750"/>
                  </a:cubicBezTo>
                  <a:cubicBezTo>
                    <a:pt x="20925" y="3419"/>
                    <a:pt x="21094" y="2642"/>
                    <a:pt x="21262" y="1787"/>
                  </a:cubicBezTo>
                  <a:cubicBezTo>
                    <a:pt x="21431" y="933"/>
                    <a:pt x="21600" y="0"/>
                    <a:pt x="21516" y="0"/>
                  </a:cubicBezTo>
                  <a:cubicBezTo>
                    <a:pt x="21431" y="0"/>
                    <a:pt x="21094" y="933"/>
                    <a:pt x="20503" y="3108"/>
                  </a:cubicBezTo>
                  <a:cubicBezTo>
                    <a:pt x="19912" y="5284"/>
                    <a:pt x="19069" y="8703"/>
                    <a:pt x="19153" y="11344"/>
                  </a:cubicBezTo>
                  <a:cubicBezTo>
                    <a:pt x="19237" y="13986"/>
                    <a:pt x="20250" y="15851"/>
                    <a:pt x="21262" y="177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4" name="Line"/>
            <p:cNvSpPr/>
            <p:nvPr/>
          </p:nvSpPr>
          <p:spPr>
            <a:xfrm>
              <a:off x="10739966" y="2768858"/>
              <a:ext cx="1206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32" y="6400"/>
                    <a:pt x="6063" y="12800"/>
                    <a:pt x="9663" y="16400"/>
                  </a:cubicBezTo>
                  <a:cubicBezTo>
                    <a:pt x="13263" y="20000"/>
                    <a:pt x="17432" y="2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5" name="Line"/>
            <p:cNvSpPr/>
            <p:nvPr/>
          </p:nvSpPr>
          <p:spPr>
            <a:xfrm>
              <a:off x="10767103" y="2794258"/>
              <a:ext cx="125264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5" h="21600" fill="norm" stroke="1" extrusionOk="0">
                  <a:moveTo>
                    <a:pt x="21305" y="0"/>
                  </a:moveTo>
                  <a:cubicBezTo>
                    <a:pt x="17345" y="2191"/>
                    <a:pt x="13385" y="4383"/>
                    <a:pt x="9785" y="7122"/>
                  </a:cubicBezTo>
                  <a:cubicBezTo>
                    <a:pt x="6185" y="9861"/>
                    <a:pt x="2945" y="13148"/>
                    <a:pt x="1325" y="15339"/>
                  </a:cubicBezTo>
                  <a:cubicBezTo>
                    <a:pt x="-295" y="17530"/>
                    <a:pt x="-295" y="18626"/>
                    <a:pt x="605" y="19487"/>
                  </a:cubicBezTo>
                  <a:cubicBezTo>
                    <a:pt x="1505" y="20348"/>
                    <a:pt x="3305" y="20974"/>
                    <a:pt x="510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6" name="Line"/>
            <p:cNvSpPr/>
            <p:nvPr/>
          </p:nvSpPr>
          <p:spPr>
            <a:xfrm>
              <a:off x="1907116" y="3196424"/>
              <a:ext cx="1803401" cy="80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913" y="19895"/>
                    <a:pt x="1825" y="18189"/>
                    <a:pt x="2789" y="16484"/>
                  </a:cubicBezTo>
                  <a:cubicBezTo>
                    <a:pt x="3752" y="14779"/>
                    <a:pt x="4766" y="13074"/>
                    <a:pt x="5679" y="11368"/>
                  </a:cubicBezTo>
                  <a:cubicBezTo>
                    <a:pt x="6592" y="9663"/>
                    <a:pt x="7403" y="7958"/>
                    <a:pt x="8290" y="6537"/>
                  </a:cubicBezTo>
                  <a:cubicBezTo>
                    <a:pt x="9177" y="5116"/>
                    <a:pt x="10141" y="3979"/>
                    <a:pt x="11104" y="3126"/>
                  </a:cubicBezTo>
                  <a:cubicBezTo>
                    <a:pt x="12068" y="2274"/>
                    <a:pt x="13031" y="1705"/>
                    <a:pt x="14058" y="1137"/>
                  </a:cubicBezTo>
                  <a:cubicBezTo>
                    <a:pt x="15085" y="568"/>
                    <a:pt x="16175" y="0"/>
                    <a:pt x="17227" y="0"/>
                  </a:cubicBezTo>
                  <a:cubicBezTo>
                    <a:pt x="18279" y="0"/>
                    <a:pt x="19293" y="568"/>
                    <a:pt x="20015" y="2274"/>
                  </a:cubicBezTo>
                  <a:cubicBezTo>
                    <a:pt x="20738" y="3979"/>
                    <a:pt x="21169" y="6821"/>
                    <a:pt x="21600" y="96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7" name="Line"/>
            <p:cNvSpPr/>
            <p:nvPr/>
          </p:nvSpPr>
          <p:spPr>
            <a:xfrm>
              <a:off x="2123016" y="3348824"/>
              <a:ext cx="1181101" cy="112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316" y="18340"/>
                    <a:pt x="2632" y="15079"/>
                    <a:pt x="4103" y="12634"/>
                  </a:cubicBezTo>
                  <a:cubicBezTo>
                    <a:pt x="5574" y="10189"/>
                    <a:pt x="7200" y="8558"/>
                    <a:pt x="8923" y="6725"/>
                  </a:cubicBezTo>
                  <a:cubicBezTo>
                    <a:pt x="10645" y="4891"/>
                    <a:pt x="12465" y="2853"/>
                    <a:pt x="14245" y="1630"/>
                  </a:cubicBezTo>
                  <a:cubicBezTo>
                    <a:pt x="16026" y="408"/>
                    <a:pt x="17768" y="0"/>
                    <a:pt x="18987" y="0"/>
                  </a:cubicBezTo>
                  <a:cubicBezTo>
                    <a:pt x="20206" y="0"/>
                    <a:pt x="20903" y="408"/>
                    <a:pt x="21600" y="8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8" name="Line"/>
            <p:cNvSpPr/>
            <p:nvPr/>
          </p:nvSpPr>
          <p:spPr>
            <a:xfrm>
              <a:off x="1865382" y="3164674"/>
              <a:ext cx="1823442" cy="283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2" h="21600" fill="norm" stroke="1" extrusionOk="0">
                  <a:moveTo>
                    <a:pt x="1092" y="21600"/>
                  </a:moveTo>
                  <a:cubicBezTo>
                    <a:pt x="2041" y="20794"/>
                    <a:pt x="2990" y="19988"/>
                    <a:pt x="3963" y="19182"/>
                  </a:cubicBezTo>
                  <a:cubicBezTo>
                    <a:pt x="4937" y="18376"/>
                    <a:pt x="5936" y="17570"/>
                    <a:pt x="6947" y="16684"/>
                  </a:cubicBezTo>
                  <a:cubicBezTo>
                    <a:pt x="7959" y="15797"/>
                    <a:pt x="8983" y="14830"/>
                    <a:pt x="9894" y="14104"/>
                  </a:cubicBezTo>
                  <a:cubicBezTo>
                    <a:pt x="10805" y="13379"/>
                    <a:pt x="11605" y="12896"/>
                    <a:pt x="12441" y="12412"/>
                  </a:cubicBezTo>
                  <a:cubicBezTo>
                    <a:pt x="13278" y="11928"/>
                    <a:pt x="14152" y="11445"/>
                    <a:pt x="15076" y="11042"/>
                  </a:cubicBezTo>
                  <a:cubicBezTo>
                    <a:pt x="15999" y="10639"/>
                    <a:pt x="16973" y="10316"/>
                    <a:pt x="17635" y="10155"/>
                  </a:cubicBezTo>
                  <a:cubicBezTo>
                    <a:pt x="18297" y="9994"/>
                    <a:pt x="18646" y="9994"/>
                    <a:pt x="18909" y="10075"/>
                  </a:cubicBezTo>
                  <a:cubicBezTo>
                    <a:pt x="19171" y="10155"/>
                    <a:pt x="19346" y="10316"/>
                    <a:pt x="19371" y="10397"/>
                  </a:cubicBezTo>
                  <a:cubicBezTo>
                    <a:pt x="19396" y="10478"/>
                    <a:pt x="19271" y="10478"/>
                    <a:pt x="18721" y="10478"/>
                  </a:cubicBezTo>
                  <a:cubicBezTo>
                    <a:pt x="18172" y="10478"/>
                    <a:pt x="17198" y="10478"/>
                    <a:pt x="16237" y="10397"/>
                  </a:cubicBezTo>
                  <a:cubicBezTo>
                    <a:pt x="15275" y="10316"/>
                    <a:pt x="14326" y="10155"/>
                    <a:pt x="13365" y="10075"/>
                  </a:cubicBezTo>
                  <a:cubicBezTo>
                    <a:pt x="12404" y="9994"/>
                    <a:pt x="11430" y="9994"/>
                    <a:pt x="10493" y="10155"/>
                  </a:cubicBezTo>
                  <a:cubicBezTo>
                    <a:pt x="9557" y="10316"/>
                    <a:pt x="8658" y="10639"/>
                    <a:pt x="7697" y="11364"/>
                  </a:cubicBezTo>
                  <a:cubicBezTo>
                    <a:pt x="6735" y="12090"/>
                    <a:pt x="5711" y="13218"/>
                    <a:pt x="5125" y="13943"/>
                  </a:cubicBezTo>
                  <a:cubicBezTo>
                    <a:pt x="4538" y="14669"/>
                    <a:pt x="4388" y="14991"/>
                    <a:pt x="4126" y="15475"/>
                  </a:cubicBezTo>
                  <a:cubicBezTo>
                    <a:pt x="3863" y="15958"/>
                    <a:pt x="3489" y="16603"/>
                    <a:pt x="3414" y="16684"/>
                  </a:cubicBezTo>
                  <a:cubicBezTo>
                    <a:pt x="3339" y="16764"/>
                    <a:pt x="3564" y="16281"/>
                    <a:pt x="4138" y="15313"/>
                  </a:cubicBezTo>
                  <a:cubicBezTo>
                    <a:pt x="4713" y="14346"/>
                    <a:pt x="5636" y="12896"/>
                    <a:pt x="6648" y="11767"/>
                  </a:cubicBezTo>
                  <a:cubicBezTo>
                    <a:pt x="7659" y="10639"/>
                    <a:pt x="8758" y="9833"/>
                    <a:pt x="9807" y="9027"/>
                  </a:cubicBezTo>
                  <a:cubicBezTo>
                    <a:pt x="10855" y="8221"/>
                    <a:pt x="11854" y="7415"/>
                    <a:pt x="12828" y="6770"/>
                  </a:cubicBezTo>
                  <a:cubicBezTo>
                    <a:pt x="13802" y="6125"/>
                    <a:pt x="14751" y="5642"/>
                    <a:pt x="15513" y="5239"/>
                  </a:cubicBezTo>
                  <a:cubicBezTo>
                    <a:pt x="16274" y="4836"/>
                    <a:pt x="16848" y="4513"/>
                    <a:pt x="16736" y="4675"/>
                  </a:cubicBezTo>
                  <a:cubicBezTo>
                    <a:pt x="16624" y="4836"/>
                    <a:pt x="15825" y="5481"/>
                    <a:pt x="15001" y="6125"/>
                  </a:cubicBezTo>
                  <a:cubicBezTo>
                    <a:pt x="14177" y="6770"/>
                    <a:pt x="13328" y="7415"/>
                    <a:pt x="12441" y="7979"/>
                  </a:cubicBezTo>
                  <a:cubicBezTo>
                    <a:pt x="11555" y="8543"/>
                    <a:pt x="10631" y="9027"/>
                    <a:pt x="9694" y="9591"/>
                  </a:cubicBezTo>
                  <a:cubicBezTo>
                    <a:pt x="8758" y="10155"/>
                    <a:pt x="7809" y="10800"/>
                    <a:pt x="6823" y="11525"/>
                  </a:cubicBezTo>
                  <a:cubicBezTo>
                    <a:pt x="5836" y="12251"/>
                    <a:pt x="4812" y="13057"/>
                    <a:pt x="4238" y="13460"/>
                  </a:cubicBezTo>
                  <a:cubicBezTo>
                    <a:pt x="3664" y="13863"/>
                    <a:pt x="3539" y="13863"/>
                    <a:pt x="3414" y="13943"/>
                  </a:cubicBezTo>
                  <a:cubicBezTo>
                    <a:pt x="3289" y="14024"/>
                    <a:pt x="3164" y="14185"/>
                    <a:pt x="3539" y="13460"/>
                  </a:cubicBezTo>
                  <a:cubicBezTo>
                    <a:pt x="3913" y="12734"/>
                    <a:pt x="4787" y="11122"/>
                    <a:pt x="5686" y="9672"/>
                  </a:cubicBezTo>
                  <a:cubicBezTo>
                    <a:pt x="6585" y="8221"/>
                    <a:pt x="7509" y="6931"/>
                    <a:pt x="8408" y="5803"/>
                  </a:cubicBezTo>
                  <a:cubicBezTo>
                    <a:pt x="9307" y="4675"/>
                    <a:pt x="10181" y="3707"/>
                    <a:pt x="11068" y="2821"/>
                  </a:cubicBezTo>
                  <a:cubicBezTo>
                    <a:pt x="11954" y="1934"/>
                    <a:pt x="12853" y="1128"/>
                    <a:pt x="13715" y="645"/>
                  </a:cubicBezTo>
                  <a:cubicBezTo>
                    <a:pt x="14576" y="161"/>
                    <a:pt x="15400" y="0"/>
                    <a:pt x="15900" y="0"/>
                  </a:cubicBezTo>
                  <a:cubicBezTo>
                    <a:pt x="16399" y="0"/>
                    <a:pt x="16574" y="161"/>
                    <a:pt x="16686" y="645"/>
                  </a:cubicBezTo>
                  <a:cubicBezTo>
                    <a:pt x="16799" y="1128"/>
                    <a:pt x="16848" y="1934"/>
                    <a:pt x="16761" y="2740"/>
                  </a:cubicBezTo>
                  <a:cubicBezTo>
                    <a:pt x="16674" y="3546"/>
                    <a:pt x="16449" y="4352"/>
                    <a:pt x="15900" y="5319"/>
                  </a:cubicBezTo>
                  <a:cubicBezTo>
                    <a:pt x="15350" y="6287"/>
                    <a:pt x="14476" y="7415"/>
                    <a:pt x="13627" y="8382"/>
                  </a:cubicBezTo>
                  <a:cubicBezTo>
                    <a:pt x="12778" y="9349"/>
                    <a:pt x="11954" y="10155"/>
                    <a:pt x="11030" y="10881"/>
                  </a:cubicBezTo>
                  <a:cubicBezTo>
                    <a:pt x="10106" y="11606"/>
                    <a:pt x="9082" y="12251"/>
                    <a:pt x="8046" y="12976"/>
                  </a:cubicBezTo>
                  <a:cubicBezTo>
                    <a:pt x="7010" y="13701"/>
                    <a:pt x="5961" y="14507"/>
                    <a:pt x="5000" y="15313"/>
                  </a:cubicBezTo>
                  <a:cubicBezTo>
                    <a:pt x="4038" y="16119"/>
                    <a:pt x="3164" y="16925"/>
                    <a:pt x="2428" y="17570"/>
                  </a:cubicBezTo>
                  <a:cubicBezTo>
                    <a:pt x="1691" y="18215"/>
                    <a:pt x="1092" y="18699"/>
                    <a:pt x="680" y="18940"/>
                  </a:cubicBezTo>
                  <a:cubicBezTo>
                    <a:pt x="268" y="19182"/>
                    <a:pt x="43" y="19182"/>
                    <a:pt x="5" y="19021"/>
                  </a:cubicBezTo>
                  <a:cubicBezTo>
                    <a:pt x="-32" y="18860"/>
                    <a:pt x="118" y="18537"/>
                    <a:pt x="680" y="17731"/>
                  </a:cubicBezTo>
                  <a:cubicBezTo>
                    <a:pt x="1242" y="16925"/>
                    <a:pt x="2215" y="15636"/>
                    <a:pt x="3164" y="14427"/>
                  </a:cubicBezTo>
                  <a:cubicBezTo>
                    <a:pt x="4113" y="13218"/>
                    <a:pt x="5037" y="12090"/>
                    <a:pt x="6036" y="10961"/>
                  </a:cubicBezTo>
                  <a:cubicBezTo>
                    <a:pt x="7035" y="9833"/>
                    <a:pt x="8109" y="8704"/>
                    <a:pt x="9082" y="7818"/>
                  </a:cubicBezTo>
                  <a:cubicBezTo>
                    <a:pt x="10056" y="6931"/>
                    <a:pt x="10930" y="6287"/>
                    <a:pt x="11767" y="5722"/>
                  </a:cubicBezTo>
                  <a:cubicBezTo>
                    <a:pt x="12603" y="5158"/>
                    <a:pt x="13402" y="4675"/>
                    <a:pt x="14351" y="4352"/>
                  </a:cubicBezTo>
                  <a:cubicBezTo>
                    <a:pt x="15300" y="4030"/>
                    <a:pt x="16399" y="3869"/>
                    <a:pt x="17448" y="4030"/>
                  </a:cubicBezTo>
                  <a:cubicBezTo>
                    <a:pt x="18497" y="4191"/>
                    <a:pt x="19495" y="4675"/>
                    <a:pt x="20157" y="5319"/>
                  </a:cubicBezTo>
                  <a:cubicBezTo>
                    <a:pt x="20819" y="5964"/>
                    <a:pt x="21143" y="6770"/>
                    <a:pt x="21331" y="7576"/>
                  </a:cubicBezTo>
                  <a:cubicBezTo>
                    <a:pt x="21518" y="8382"/>
                    <a:pt x="21568" y="9188"/>
                    <a:pt x="21443" y="9833"/>
                  </a:cubicBezTo>
                  <a:cubicBezTo>
                    <a:pt x="21318" y="10478"/>
                    <a:pt x="21019" y="10961"/>
                    <a:pt x="20394" y="11445"/>
                  </a:cubicBezTo>
                  <a:cubicBezTo>
                    <a:pt x="19770" y="11928"/>
                    <a:pt x="18821" y="12412"/>
                    <a:pt x="17860" y="12896"/>
                  </a:cubicBezTo>
                  <a:cubicBezTo>
                    <a:pt x="16898" y="13379"/>
                    <a:pt x="15925" y="13863"/>
                    <a:pt x="15063" y="14266"/>
                  </a:cubicBezTo>
                  <a:cubicBezTo>
                    <a:pt x="14202" y="14669"/>
                    <a:pt x="13452" y="14991"/>
                    <a:pt x="12678" y="15313"/>
                  </a:cubicBezTo>
                  <a:cubicBezTo>
                    <a:pt x="11904" y="15636"/>
                    <a:pt x="11105" y="15958"/>
                    <a:pt x="10156" y="16361"/>
                  </a:cubicBezTo>
                  <a:cubicBezTo>
                    <a:pt x="9207" y="16764"/>
                    <a:pt x="8109" y="17248"/>
                    <a:pt x="7110" y="17570"/>
                  </a:cubicBezTo>
                  <a:cubicBezTo>
                    <a:pt x="6111" y="17893"/>
                    <a:pt x="5212" y="18054"/>
                    <a:pt x="4675" y="18054"/>
                  </a:cubicBezTo>
                  <a:cubicBezTo>
                    <a:pt x="4138" y="18054"/>
                    <a:pt x="3963" y="17893"/>
                    <a:pt x="3976" y="17570"/>
                  </a:cubicBezTo>
                  <a:cubicBezTo>
                    <a:pt x="3988" y="17248"/>
                    <a:pt x="4188" y="16764"/>
                    <a:pt x="4700" y="16119"/>
                  </a:cubicBezTo>
                  <a:cubicBezTo>
                    <a:pt x="5212" y="15475"/>
                    <a:pt x="6036" y="14669"/>
                    <a:pt x="6873" y="13782"/>
                  </a:cubicBezTo>
                  <a:cubicBezTo>
                    <a:pt x="7709" y="12896"/>
                    <a:pt x="8558" y="11928"/>
                    <a:pt x="9494" y="11042"/>
                  </a:cubicBezTo>
                  <a:cubicBezTo>
                    <a:pt x="10431" y="10155"/>
                    <a:pt x="11455" y="9349"/>
                    <a:pt x="12516" y="8543"/>
                  </a:cubicBezTo>
                  <a:cubicBezTo>
                    <a:pt x="13577" y="7737"/>
                    <a:pt x="14676" y="6931"/>
                    <a:pt x="15675" y="6448"/>
                  </a:cubicBezTo>
                  <a:cubicBezTo>
                    <a:pt x="16674" y="5964"/>
                    <a:pt x="17573" y="5803"/>
                    <a:pt x="18472" y="6367"/>
                  </a:cubicBezTo>
                  <a:cubicBezTo>
                    <a:pt x="19371" y="6931"/>
                    <a:pt x="20270" y="8221"/>
                    <a:pt x="21168" y="95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9" name="Line"/>
            <p:cNvSpPr/>
            <p:nvPr/>
          </p:nvSpPr>
          <p:spPr>
            <a:xfrm>
              <a:off x="1959379" y="3785221"/>
              <a:ext cx="385888" cy="5135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390" fill="norm" stroke="1" extrusionOk="0">
                  <a:moveTo>
                    <a:pt x="10485" y="12945"/>
                  </a:moveTo>
                  <a:cubicBezTo>
                    <a:pt x="10015" y="12593"/>
                    <a:pt x="9545" y="12240"/>
                    <a:pt x="8900" y="12064"/>
                  </a:cubicBezTo>
                  <a:cubicBezTo>
                    <a:pt x="8254" y="11887"/>
                    <a:pt x="7432" y="11887"/>
                    <a:pt x="6200" y="12725"/>
                  </a:cubicBezTo>
                  <a:cubicBezTo>
                    <a:pt x="4967" y="13562"/>
                    <a:pt x="3324" y="15237"/>
                    <a:pt x="2267" y="16560"/>
                  </a:cubicBezTo>
                  <a:cubicBezTo>
                    <a:pt x="1211" y="17882"/>
                    <a:pt x="741" y="18852"/>
                    <a:pt x="506" y="19557"/>
                  </a:cubicBezTo>
                  <a:cubicBezTo>
                    <a:pt x="272" y="20263"/>
                    <a:pt x="272" y="20704"/>
                    <a:pt x="565" y="21012"/>
                  </a:cubicBezTo>
                  <a:cubicBezTo>
                    <a:pt x="859" y="21321"/>
                    <a:pt x="1445" y="21497"/>
                    <a:pt x="2913" y="21321"/>
                  </a:cubicBezTo>
                  <a:cubicBezTo>
                    <a:pt x="4380" y="21144"/>
                    <a:pt x="6728" y="20615"/>
                    <a:pt x="8606" y="19557"/>
                  </a:cubicBezTo>
                  <a:cubicBezTo>
                    <a:pt x="10485" y="18499"/>
                    <a:pt x="11893" y="16913"/>
                    <a:pt x="12422" y="15105"/>
                  </a:cubicBezTo>
                  <a:cubicBezTo>
                    <a:pt x="12950" y="13298"/>
                    <a:pt x="12598" y="11270"/>
                    <a:pt x="11306" y="9330"/>
                  </a:cubicBezTo>
                  <a:cubicBezTo>
                    <a:pt x="10015" y="7391"/>
                    <a:pt x="7785" y="5539"/>
                    <a:pt x="6024" y="4526"/>
                  </a:cubicBezTo>
                  <a:cubicBezTo>
                    <a:pt x="4263" y="3512"/>
                    <a:pt x="2972" y="3335"/>
                    <a:pt x="1856" y="3115"/>
                  </a:cubicBezTo>
                  <a:cubicBezTo>
                    <a:pt x="741" y="2895"/>
                    <a:pt x="-198" y="2630"/>
                    <a:pt x="37" y="2321"/>
                  </a:cubicBezTo>
                  <a:cubicBezTo>
                    <a:pt x="272" y="2013"/>
                    <a:pt x="1680" y="1660"/>
                    <a:pt x="4439" y="1219"/>
                  </a:cubicBezTo>
                  <a:cubicBezTo>
                    <a:pt x="7198" y="779"/>
                    <a:pt x="11306" y="250"/>
                    <a:pt x="14359" y="73"/>
                  </a:cubicBezTo>
                  <a:cubicBezTo>
                    <a:pt x="17411" y="-103"/>
                    <a:pt x="19406" y="73"/>
                    <a:pt x="21402" y="2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0" name="Line"/>
            <p:cNvSpPr/>
            <p:nvPr/>
          </p:nvSpPr>
          <p:spPr>
            <a:xfrm>
              <a:off x="2440516" y="4057908"/>
              <a:ext cx="1587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1" name="Line"/>
            <p:cNvSpPr/>
            <p:nvPr/>
          </p:nvSpPr>
          <p:spPr>
            <a:xfrm>
              <a:off x="2453216" y="4178558"/>
              <a:ext cx="1968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2" name="Line"/>
            <p:cNvSpPr/>
            <p:nvPr/>
          </p:nvSpPr>
          <p:spPr>
            <a:xfrm>
              <a:off x="2967566" y="3930648"/>
              <a:ext cx="298451" cy="387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7" fill="norm" stroke="1" extrusionOk="0">
                  <a:moveTo>
                    <a:pt x="0" y="21497"/>
                  </a:moveTo>
                  <a:cubicBezTo>
                    <a:pt x="766" y="19267"/>
                    <a:pt x="1532" y="17036"/>
                    <a:pt x="2221" y="14101"/>
                  </a:cubicBezTo>
                  <a:cubicBezTo>
                    <a:pt x="2911" y="11167"/>
                    <a:pt x="3523" y="7527"/>
                    <a:pt x="3906" y="5356"/>
                  </a:cubicBezTo>
                  <a:cubicBezTo>
                    <a:pt x="4289" y="3184"/>
                    <a:pt x="4443" y="2480"/>
                    <a:pt x="4519" y="1717"/>
                  </a:cubicBezTo>
                  <a:cubicBezTo>
                    <a:pt x="4596" y="954"/>
                    <a:pt x="4596" y="132"/>
                    <a:pt x="4366" y="14"/>
                  </a:cubicBezTo>
                  <a:cubicBezTo>
                    <a:pt x="4136" y="-103"/>
                    <a:pt x="3677" y="484"/>
                    <a:pt x="2987" y="2304"/>
                  </a:cubicBezTo>
                  <a:cubicBezTo>
                    <a:pt x="2298" y="4123"/>
                    <a:pt x="1379" y="7175"/>
                    <a:pt x="919" y="9582"/>
                  </a:cubicBezTo>
                  <a:cubicBezTo>
                    <a:pt x="460" y="11988"/>
                    <a:pt x="460" y="13749"/>
                    <a:pt x="1149" y="15099"/>
                  </a:cubicBezTo>
                  <a:cubicBezTo>
                    <a:pt x="1838" y="16449"/>
                    <a:pt x="3217" y="17388"/>
                    <a:pt x="4979" y="17447"/>
                  </a:cubicBezTo>
                  <a:cubicBezTo>
                    <a:pt x="6740" y="17506"/>
                    <a:pt x="8885" y="16684"/>
                    <a:pt x="10877" y="14454"/>
                  </a:cubicBezTo>
                  <a:cubicBezTo>
                    <a:pt x="12868" y="12223"/>
                    <a:pt x="14706" y="8584"/>
                    <a:pt x="15626" y="6471"/>
                  </a:cubicBezTo>
                  <a:cubicBezTo>
                    <a:pt x="16545" y="4358"/>
                    <a:pt x="16545" y="3771"/>
                    <a:pt x="16545" y="3184"/>
                  </a:cubicBezTo>
                  <a:cubicBezTo>
                    <a:pt x="16545" y="2597"/>
                    <a:pt x="16545" y="2010"/>
                    <a:pt x="16315" y="2010"/>
                  </a:cubicBezTo>
                  <a:cubicBezTo>
                    <a:pt x="16085" y="2010"/>
                    <a:pt x="15626" y="2597"/>
                    <a:pt x="15626" y="4534"/>
                  </a:cubicBezTo>
                  <a:cubicBezTo>
                    <a:pt x="15626" y="6471"/>
                    <a:pt x="16085" y="9758"/>
                    <a:pt x="17157" y="12106"/>
                  </a:cubicBezTo>
                  <a:cubicBezTo>
                    <a:pt x="18230" y="14454"/>
                    <a:pt x="19915" y="15862"/>
                    <a:pt x="21600" y="172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3" name="Line"/>
            <p:cNvSpPr/>
            <p:nvPr/>
          </p:nvSpPr>
          <p:spPr>
            <a:xfrm>
              <a:off x="3304116" y="4159508"/>
              <a:ext cx="14605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4" name="Line"/>
            <p:cNvSpPr/>
            <p:nvPr/>
          </p:nvSpPr>
          <p:spPr>
            <a:xfrm>
              <a:off x="3335866" y="4153158"/>
              <a:ext cx="139701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655" y="1029"/>
                    <a:pt x="15709" y="2057"/>
                    <a:pt x="12109" y="4937"/>
                  </a:cubicBezTo>
                  <a:cubicBezTo>
                    <a:pt x="8509" y="7817"/>
                    <a:pt x="4255" y="12549"/>
                    <a:pt x="2127" y="15634"/>
                  </a:cubicBezTo>
                  <a:cubicBezTo>
                    <a:pt x="0" y="18720"/>
                    <a:pt x="0" y="2016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5" name="Line"/>
            <p:cNvSpPr/>
            <p:nvPr/>
          </p:nvSpPr>
          <p:spPr>
            <a:xfrm>
              <a:off x="3615266" y="4121408"/>
              <a:ext cx="2286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6" name="Line"/>
            <p:cNvSpPr/>
            <p:nvPr/>
          </p:nvSpPr>
          <p:spPr>
            <a:xfrm>
              <a:off x="4002616" y="3897479"/>
              <a:ext cx="292101" cy="350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4" fill="norm" stroke="1" extrusionOk="0">
                  <a:moveTo>
                    <a:pt x="0" y="21444"/>
                  </a:moveTo>
                  <a:cubicBezTo>
                    <a:pt x="1878" y="19245"/>
                    <a:pt x="3757" y="17046"/>
                    <a:pt x="5165" y="13813"/>
                  </a:cubicBezTo>
                  <a:cubicBezTo>
                    <a:pt x="6574" y="10579"/>
                    <a:pt x="7513" y="6311"/>
                    <a:pt x="7904" y="3724"/>
                  </a:cubicBezTo>
                  <a:cubicBezTo>
                    <a:pt x="8296" y="1137"/>
                    <a:pt x="8139" y="232"/>
                    <a:pt x="7748" y="38"/>
                  </a:cubicBezTo>
                  <a:cubicBezTo>
                    <a:pt x="7357" y="-156"/>
                    <a:pt x="6730" y="361"/>
                    <a:pt x="5870" y="2366"/>
                  </a:cubicBezTo>
                  <a:cubicBezTo>
                    <a:pt x="5009" y="4371"/>
                    <a:pt x="3913" y="7863"/>
                    <a:pt x="3600" y="10773"/>
                  </a:cubicBezTo>
                  <a:cubicBezTo>
                    <a:pt x="3287" y="13684"/>
                    <a:pt x="3757" y="16012"/>
                    <a:pt x="4539" y="17628"/>
                  </a:cubicBezTo>
                  <a:cubicBezTo>
                    <a:pt x="5322" y="19245"/>
                    <a:pt x="6417" y="20151"/>
                    <a:pt x="7826" y="20345"/>
                  </a:cubicBezTo>
                  <a:cubicBezTo>
                    <a:pt x="9235" y="20539"/>
                    <a:pt x="10957" y="20021"/>
                    <a:pt x="12678" y="18210"/>
                  </a:cubicBezTo>
                  <a:cubicBezTo>
                    <a:pt x="14400" y="16400"/>
                    <a:pt x="16122" y="13295"/>
                    <a:pt x="17061" y="11161"/>
                  </a:cubicBezTo>
                  <a:cubicBezTo>
                    <a:pt x="18000" y="9027"/>
                    <a:pt x="18157" y="7863"/>
                    <a:pt x="18235" y="6958"/>
                  </a:cubicBezTo>
                  <a:cubicBezTo>
                    <a:pt x="18313" y="6052"/>
                    <a:pt x="18313" y="5406"/>
                    <a:pt x="18000" y="5406"/>
                  </a:cubicBezTo>
                  <a:cubicBezTo>
                    <a:pt x="17687" y="5406"/>
                    <a:pt x="17061" y="6052"/>
                    <a:pt x="16826" y="7863"/>
                  </a:cubicBezTo>
                  <a:cubicBezTo>
                    <a:pt x="16591" y="9674"/>
                    <a:pt x="16748" y="12649"/>
                    <a:pt x="17609" y="14783"/>
                  </a:cubicBezTo>
                  <a:cubicBezTo>
                    <a:pt x="18470" y="16917"/>
                    <a:pt x="20035" y="18210"/>
                    <a:pt x="21600" y="195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7" name="Line"/>
            <p:cNvSpPr/>
            <p:nvPr/>
          </p:nvSpPr>
          <p:spPr>
            <a:xfrm>
              <a:off x="4345516" y="4127758"/>
              <a:ext cx="1333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829" y="5760"/>
                    <a:pt x="11657" y="11520"/>
                    <a:pt x="15257" y="15120"/>
                  </a:cubicBezTo>
                  <a:cubicBezTo>
                    <a:pt x="18857" y="18720"/>
                    <a:pt x="20229" y="201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8" name="Line"/>
            <p:cNvSpPr/>
            <p:nvPr/>
          </p:nvSpPr>
          <p:spPr>
            <a:xfrm>
              <a:off x="4470775" y="4115058"/>
              <a:ext cx="71592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1600" fill="norm" stroke="1" extrusionOk="0">
                  <a:moveTo>
                    <a:pt x="20873" y="0"/>
                  </a:moveTo>
                  <a:cubicBezTo>
                    <a:pt x="17787" y="185"/>
                    <a:pt x="14702" y="369"/>
                    <a:pt x="11924" y="1477"/>
                  </a:cubicBezTo>
                  <a:cubicBezTo>
                    <a:pt x="9147" y="2585"/>
                    <a:pt x="6679" y="4615"/>
                    <a:pt x="4210" y="7108"/>
                  </a:cubicBezTo>
                  <a:cubicBezTo>
                    <a:pt x="1742" y="9600"/>
                    <a:pt x="-727" y="12554"/>
                    <a:pt x="199" y="15046"/>
                  </a:cubicBezTo>
                  <a:cubicBezTo>
                    <a:pt x="1124" y="17538"/>
                    <a:pt x="5444" y="19569"/>
                    <a:pt x="976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9" name="Line"/>
            <p:cNvSpPr/>
            <p:nvPr/>
          </p:nvSpPr>
          <p:spPr>
            <a:xfrm>
              <a:off x="6315910" y="3702308"/>
              <a:ext cx="296557" cy="476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428" fill="norm" stroke="1" extrusionOk="0">
                  <a:moveTo>
                    <a:pt x="10433" y="14273"/>
                  </a:moveTo>
                  <a:cubicBezTo>
                    <a:pt x="10433" y="13797"/>
                    <a:pt x="10433" y="13322"/>
                    <a:pt x="9974" y="13036"/>
                  </a:cubicBezTo>
                  <a:cubicBezTo>
                    <a:pt x="9514" y="12751"/>
                    <a:pt x="8595" y="12656"/>
                    <a:pt x="7369" y="12846"/>
                  </a:cubicBezTo>
                  <a:cubicBezTo>
                    <a:pt x="6144" y="13036"/>
                    <a:pt x="4612" y="13512"/>
                    <a:pt x="3310" y="14654"/>
                  </a:cubicBezTo>
                  <a:cubicBezTo>
                    <a:pt x="2008" y="15796"/>
                    <a:pt x="935" y="17604"/>
                    <a:pt x="859" y="18936"/>
                  </a:cubicBezTo>
                  <a:cubicBezTo>
                    <a:pt x="782" y="20268"/>
                    <a:pt x="1701" y="21124"/>
                    <a:pt x="2850" y="21362"/>
                  </a:cubicBezTo>
                  <a:cubicBezTo>
                    <a:pt x="3999" y="21600"/>
                    <a:pt x="5378" y="21219"/>
                    <a:pt x="6527" y="19840"/>
                  </a:cubicBezTo>
                  <a:cubicBezTo>
                    <a:pt x="7676" y="18460"/>
                    <a:pt x="8595" y="16081"/>
                    <a:pt x="8595" y="13559"/>
                  </a:cubicBezTo>
                  <a:cubicBezTo>
                    <a:pt x="8595" y="11038"/>
                    <a:pt x="7676" y="8374"/>
                    <a:pt x="6527" y="6470"/>
                  </a:cubicBezTo>
                  <a:cubicBezTo>
                    <a:pt x="5378" y="4567"/>
                    <a:pt x="3999" y="3426"/>
                    <a:pt x="2697" y="2759"/>
                  </a:cubicBezTo>
                  <a:cubicBezTo>
                    <a:pt x="1395" y="2093"/>
                    <a:pt x="169" y="1903"/>
                    <a:pt x="16" y="1856"/>
                  </a:cubicBezTo>
                  <a:cubicBezTo>
                    <a:pt x="-137" y="1808"/>
                    <a:pt x="782" y="1903"/>
                    <a:pt x="3693" y="1618"/>
                  </a:cubicBezTo>
                  <a:cubicBezTo>
                    <a:pt x="6603" y="1332"/>
                    <a:pt x="11506" y="666"/>
                    <a:pt x="14799" y="333"/>
                  </a:cubicBezTo>
                  <a:cubicBezTo>
                    <a:pt x="18093" y="0"/>
                    <a:pt x="19778" y="0"/>
                    <a:pt x="2146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0" name="Line"/>
            <p:cNvSpPr/>
            <p:nvPr/>
          </p:nvSpPr>
          <p:spPr>
            <a:xfrm>
              <a:off x="6771216" y="3975358"/>
              <a:ext cx="1460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939" y="15840"/>
                    <a:pt x="1878" y="10080"/>
                    <a:pt x="5478" y="6480"/>
                  </a:cubicBezTo>
                  <a:cubicBezTo>
                    <a:pt x="9078" y="2880"/>
                    <a:pt x="15339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1" name="Line"/>
            <p:cNvSpPr/>
            <p:nvPr/>
          </p:nvSpPr>
          <p:spPr>
            <a:xfrm>
              <a:off x="6802966" y="4108708"/>
              <a:ext cx="158751" cy="4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168" y="10800"/>
                    <a:pt x="6336" y="21600"/>
                    <a:pt x="9936" y="21600"/>
                  </a:cubicBezTo>
                  <a:cubicBezTo>
                    <a:pt x="13536" y="21600"/>
                    <a:pt x="17568" y="10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2" name="Line"/>
            <p:cNvSpPr/>
            <p:nvPr/>
          </p:nvSpPr>
          <p:spPr>
            <a:xfrm>
              <a:off x="7192140" y="3873758"/>
              <a:ext cx="204896" cy="243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0" h="21379" fill="norm" stroke="1" extrusionOk="0">
                  <a:moveTo>
                    <a:pt x="16176" y="3910"/>
                  </a:moveTo>
                  <a:cubicBezTo>
                    <a:pt x="16176" y="2979"/>
                    <a:pt x="16176" y="2048"/>
                    <a:pt x="15630" y="1490"/>
                  </a:cubicBezTo>
                  <a:cubicBezTo>
                    <a:pt x="15085" y="931"/>
                    <a:pt x="13994" y="745"/>
                    <a:pt x="12139" y="1210"/>
                  </a:cubicBezTo>
                  <a:cubicBezTo>
                    <a:pt x="10285" y="1676"/>
                    <a:pt x="7667" y="2793"/>
                    <a:pt x="5485" y="5121"/>
                  </a:cubicBezTo>
                  <a:cubicBezTo>
                    <a:pt x="3303" y="7448"/>
                    <a:pt x="1557" y="10986"/>
                    <a:pt x="685" y="13686"/>
                  </a:cubicBezTo>
                  <a:cubicBezTo>
                    <a:pt x="-188" y="16386"/>
                    <a:pt x="-188" y="18248"/>
                    <a:pt x="467" y="19552"/>
                  </a:cubicBezTo>
                  <a:cubicBezTo>
                    <a:pt x="1121" y="20855"/>
                    <a:pt x="2430" y="21600"/>
                    <a:pt x="5376" y="21321"/>
                  </a:cubicBezTo>
                  <a:cubicBezTo>
                    <a:pt x="8321" y="21041"/>
                    <a:pt x="12903" y="19738"/>
                    <a:pt x="16176" y="17317"/>
                  </a:cubicBezTo>
                  <a:cubicBezTo>
                    <a:pt x="19448" y="14897"/>
                    <a:pt x="21412" y="11359"/>
                    <a:pt x="21085" y="8379"/>
                  </a:cubicBezTo>
                  <a:cubicBezTo>
                    <a:pt x="20757" y="5400"/>
                    <a:pt x="18139" y="2979"/>
                    <a:pt x="16503" y="1676"/>
                  </a:cubicBezTo>
                  <a:cubicBezTo>
                    <a:pt x="14867" y="372"/>
                    <a:pt x="14212" y="186"/>
                    <a:pt x="1355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3" name="Line"/>
            <p:cNvSpPr/>
            <p:nvPr/>
          </p:nvSpPr>
          <p:spPr>
            <a:xfrm>
              <a:off x="7750361" y="3602189"/>
              <a:ext cx="186863" cy="436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4" h="21423" fill="norm" stroke="1" extrusionOk="0">
                  <a:moveTo>
                    <a:pt x="560" y="3665"/>
                  </a:moveTo>
                  <a:cubicBezTo>
                    <a:pt x="96" y="3146"/>
                    <a:pt x="-369" y="2627"/>
                    <a:pt x="444" y="1952"/>
                  </a:cubicBezTo>
                  <a:cubicBezTo>
                    <a:pt x="1257" y="1277"/>
                    <a:pt x="3347" y="446"/>
                    <a:pt x="6483" y="135"/>
                  </a:cubicBezTo>
                  <a:cubicBezTo>
                    <a:pt x="9618" y="-177"/>
                    <a:pt x="13799" y="31"/>
                    <a:pt x="16702" y="965"/>
                  </a:cubicBezTo>
                  <a:cubicBezTo>
                    <a:pt x="19605" y="1900"/>
                    <a:pt x="21231" y="3561"/>
                    <a:pt x="20186" y="5638"/>
                  </a:cubicBezTo>
                  <a:cubicBezTo>
                    <a:pt x="19141" y="7715"/>
                    <a:pt x="15425" y="10208"/>
                    <a:pt x="12986" y="12908"/>
                  </a:cubicBezTo>
                  <a:cubicBezTo>
                    <a:pt x="10547" y="15608"/>
                    <a:pt x="9386" y="18515"/>
                    <a:pt x="8225" y="214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4" name="Line"/>
            <p:cNvSpPr/>
            <p:nvPr/>
          </p:nvSpPr>
          <p:spPr>
            <a:xfrm>
              <a:off x="7850716" y="4210308"/>
              <a:ext cx="127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5" name="Line"/>
            <p:cNvSpPr/>
            <p:nvPr/>
          </p:nvSpPr>
          <p:spPr>
            <a:xfrm>
              <a:off x="6070398" y="4500291"/>
              <a:ext cx="161069" cy="472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6" h="21600" fill="norm" stroke="1" extrusionOk="0">
                  <a:moveTo>
                    <a:pt x="21346" y="387"/>
                  </a:moveTo>
                  <a:cubicBezTo>
                    <a:pt x="19943" y="194"/>
                    <a:pt x="18541" y="0"/>
                    <a:pt x="16998" y="0"/>
                  </a:cubicBezTo>
                  <a:cubicBezTo>
                    <a:pt x="15455" y="0"/>
                    <a:pt x="13772" y="194"/>
                    <a:pt x="11528" y="1259"/>
                  </a:cubicBezTo>
                  <a:cubicBezTo>
                    <a:pt x="9284" y="2325"/>
                    <a:pt x="6478" y="4262"/>
                    <a:pt x="4094" y="7022"/>
                  </a:cubicBezTo>
                  <a:cubicBezTo>
                    <a:pt x="1710" y="9783"/>
                    <a:pt x="-254" y="13367"/>
                    <a:pt x="27" y="15885"/>
                  </a:cubicBezTo>
                  <a:cubicBezTo>
                    <a:pt x="307" y="18404"/>
                    <a:pt x="2832" y="19857"/>
                    <a:pt x="6478" y="20631"/>
                  </a:cubicBezTo>
                  <a:cubicBezTo>
                    <a:pt x="10125" y="21406"/>
                    <a:pt x="14894" y="21503"/>
                    <a:pt x="1966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6" name="Line"/>
            <p:cNvSpPr/>
            <p:nvPr/>
          </p:nvSpPr>
          <p:spPr>
            <a:xfrm>
              <a:off x="6389666" y="4606204"/>
              <a:ext cx="273601" cy="300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317" fill="norm" stroke="1" extrusionOk="0">
                  <a:moveTo>
                    <a:pt x="8019" y="1644"/>
                  </a:moveTo>
                  <a:cubicBezTo>
                    <a:pt x="7188" y="1644"/>
                    <a:pt x="6357" y="1644"/>
                    <a:pt x="5277" y="2619"/>
                  </a:cubicBezTo>
                  <a:cubicBezTo>
                    <a:pt x="4197" y="3594"/>
                    <a:pt x="2868" y="5544"/>
                    <a:pt x="1871" y="7944"/>
                  </a:cubicBezTo>
                  <a:cubicBezTo>
                    <a:pt x="874" y="10344"/>
                    <a:pt x="209" y="13194"/>
                    <a:pt x="43" y="15219"/>
                  </a:cubicBezTo>
                  <a:cubicBezTo>
                    <a:pt x="-123" y="17244"/>
                    <a:pt x="209" y="18444"/>
                    <a:pt x="708" y="19344"/>
                  </a:cubicBezTo>
                  <a:cubicBezTo>
                    <a:pt x="1206" y="20244"/>
                    <a:pt x="1871" y="20844"/>
                    <a:pt x="2619" y="21144"/>
                  </a:cubicBezTo>
                  <a:cubicBezTo>
                    <a:pt x="3366" y="21444"/>
                    <a:pt x="4197" y="21444"/>
                    <a:pt x="5775" y="20394"/>
                  </a:cubicBezTo>
                  <a:cubicBezTo>
                    <a:pt x="7354" y="19344"/>
                    <a:pt x="9680" y="17244"/>
                    <a:pt x="11259" y="14394"/>
                  </a:cubicBezTo>
                  <a:cubicBezTo>
                    <a:pt x="12837" y="11544"/>
                    <a:pt x="13668" y="7944"/>
                    <a:pt x="13335" y="5394"/>
                  </a:cubicBezTo>
                  <a:cubicBezTo>
                    <a:pt x="13003" y="2844"/>
                    <a:pt x="11508" y="1344"/>
                    <a:pt x="9929" y="594"/>
                  </a:cubicBezTo>
                  <a:cubicBezTo>
                    <a:pt x="8351" y="-156"/>
                    <a:pt x="6689" y="-156"/>
                    <a:pt x="5194" y="369"/>
                  </a:cubicBezTo>
                  <a:cubicBezTo>
                    <a:pt x="3699" y="894"/>
                    <a:pt x="2369" y="1944"/>
                    <a:pt x="1539" y="3369"/>
                  </a:cubicBezTo>
                  <a:cubicBezTo>
                    <a:pt x="708" y="4794"/>
                    <a:pt x="375" y="6594"/>
                    <a:pt x="1040" y="7944"/>
                  </a:cubicBezTo>
                  <a:cubicBezTo>
                    <a:pt x="1705" y="9294"/>
                    <a:pt x="3366" y="10194"/>
                    <a:pt x="6939" y="10119"/>
                  </a:cubicBezTo>
                  <a:cubicBezTo>
                    <a:pt x="10511" y="10044"/>
                    <a:pt x="15994" y="8994"/>
                    <a:pt x="21477" y="79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7" name="Line"/>
            <p:cNvSpPr/>
            <p:nvPr/>
          </p:nvSpPr>
          <p:spPr>
            <a:xfrm>
              <a:off x="6822016" y="4748835"/>
              <a:ext cx="184151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5959" y="11040"/>
                    <a:pt x="11917" y="1783"/>
                    <a:pt x="15517" y="240"/>
                  </a:cubicBezTo>
                  <a:cubicBezTo>
                    <a:pt x="19117" y="-1303"/>
                    <a:pt x="20359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8" name="Line"/>
            <p:cNvSpPr/>
            <p:nvPr/>
          </p:nvSpPr>
          <p:spPr>
            <a:xfrm>
              <a:off x="6847416" y="4845308"/>
              <a:ext cx="2286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9" name="Line"/>
            <p:cNvSpPr/>
            <p:nvPr/>
          </p:nvSpPr>
          <p:spPr>
            <a:xfrm>
              <a:off x="7268253" y="4629893"/>
              <a:ext cx="264964" cy="286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338" fill="norm" stroke="1" extrusionOk="0">
                  <a:moveTo>
                    <a:pt x="16830" y="4221"/>
                  </a:moveTo>
                  <a:cubicBezTo>
                    <a:pt x="16830" y="3432"/>
                    <a:pt x="16830" y="2644"/>
                    <a:pt x="16573" y="1934"/>
                  </a:cubicBezTo>
                  <a:cubicBezTo>
                    <a:pt x="16316" y="1225"/>
                    <a:pt x="15802" y="594"/>
                    <a:pt x="14945" y="279"/>
                  </a:cubicBezTo>
                  <a:cubicBezTo>
                    <a:pt x="14088" y="-36"/>
                    <a:pt x="12888" y="-36"/>
                    <a:pt x="11088" y="1304"/>
                  </a:cubicBezTo>
                  <a:cubicBezTo>
                    <a:pt x="9288" y="2644"/>
                    <a:pt x="6888" y="5324"/>
                    <a:pt x="4916" y="8083"/>
                  </a:cubicBezTo>
                  <a:cubicBezTo>
                    <a:pt x="2945" y="10842"/>
                    <a:pt x="1402" y="13680"/>
                    <a:pt x="630" y="15730"/>
                  </a:cubicBezTo>
                  <a:cubicBezTo>
                    <a:pt x="-141" y="17780"/>
                    <a:pt x="-141" y="19041"/>
                    <a:pt x="288" y="19908"/>
                  </a:cubicBezTo>
                  <a:cubicBezTo>
                    <a:pt x="716" y="20775"/>
                    <a:pt x="1573" y="21248"/>
                    <a:pt x="3459" y="21327"/>
                  </a:cubicBezTo>
                  <a:cubicBezTo>
                    <a:pt x="5345" y="21406"/>
                    <a:pt x="8259" y="21091"/>
                    <a:pt x="11173" y="19593"/>
                  </a:cubicBezTo>
                  <a:cubicBezTo>
                    <a:pt x="14088" y="18095"/>
                    <a:pt x="17002" y="15415"/>
                    <a:pt x="18288" y="12419"/>
                  </a:cubicBezTo>
                  <a:cubicBezTo>
                    <a:pt x="19573" y="9424"/>
                    <a:pt x="19230" y="6113"/>
                    <a:pt x="17602" y="3826"/>
                  </a:cubicBezTo>
                  <a:cubicBezTo>
                    <a:pt x="15973" y="1540"/>
                    <a:pt x="13059" y="279"/>
                    <a:pt x="10745" y="42"/>
                  </a:cubicBezTo>
                  <a:cubicBezTo>
                    <a:pt x="8430" y="-194"/>
                    <a:pt x="6716" y="594"/>
                    <a:pt x="5688" y="1383"/>
                  </a:cubicBezTo>
                  <a:cubicBezTo>
                    <a:pt x="4659" y="2171"/>
                    <a:pt x="4316" y="2959"/>
                    <a:pt x="4402" y="3748"/>
                  </a:cubicBezTo>
                  <a:cubicBezTo>
                    <a:pt x="4488" y="4536"/>
                    <a:pt x="5002" y="5324"/>
                    <a:pt x="7916" y="6034"/>
                  </a:cubicBezTo>
                  <a:cubicBezTo>
                    <a:pt x="10830" y="6743"/>
                    <a:pt x="16145" y="7374"/>
                    <a:pt x="21459" y="80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0" name="Line"/>
            <p:cNvSpPr/>
            <p:nvPr/>
          </p:nvSpPr>
          <p:spPr>
            <a:xfrm>
              <a:off x="7515109" y="4927858"/>
              <a:ext cx="82740" cy="105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107" fill="norm" stroke="1" extrusionOk="0">
                  <a:moveTo>
                    <a:pt x="11099" y="1271"/>
                  </a:moveTo>
                  <a:cubicBezTo>
                    <a:pt x="8399" y="1694"/>
                    <a:pt x="5699" y="2118"/>
                    <a:pt x="3539" y="3176"/>
                  </a:cubicBezTo>
                  <a:cubicBezTo>
                    <a:pt x="1379" y="4235"/>
                    <a:pt x="-241" y="5929"/>
                    <a:pt x="29" y="9106"/>
                  </a:cubicBezTo>
                  <a:cubicBezTo>
                    <a:pt x="299" y="12282"/>
                    <a:pt x="2459" y="16941"/>
                    <a:pt x="5159" y="19271"/>
                  </a:cubicBezTo>
                  <a:cubicBezTo>
                    <a:pt x="7859" y="21600"/>
                    <a:pt x="11099" y="21600"/>
                    <a:pt x="14339" y="19906"/>
                  </a:cubicBezTo>
                  <a:cubicBezTo>
                    <a:pt x="17579" y="18212"/>
                    <a:pt x="20819" y="14824"/>
                    <a:pt x="21089" y="11224"/>
                  </a:cubicBezTo>
                  <a:cubicBezTo>
                    <a:pt x="21359" y="7624"/>
                    <a:pt x="18659" y="3812"/>
                    <a:pt x="1595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1" name="Line"/>
            <p:cNvSpPr/>
            <p:nvPr/>
          </p:nvSpPr>
          <p:spPr>
            <a:xfrm>
              <a:off x="7647516" y="4604008"/>
              <a:ext cx="123265" cy="44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1" h="21600" fill="norm" stroke="1" extrusionOk="0">
                  <a:moveTo>
                    <a:pt x="0" y="0"/>
                  </a:moveTo>
                  <a:cubicBezTo>
                    <a:pt x="2833" y="720"/>
                    <a:pt x="5666" y="1440"/>
                    <a:pt x="9561" y="3086"/>
                  </a:cubicBezTo>
                  <a:cubicBezTo>
                    <a:pt x="13456" y="4731"/>
                    <a:pt x="18413" y="7303"/>
                    <a:pt x="20007" y="10183"/>
                  </a:cubicBezTo>
                  <a:cubicBezTo>
                    <a:pt x="21600" y="13063"/>
                    <a:pt x="19830" y="16251"/>
                    <a:pt x="17705" y="18206"/>
                  </a:cubicBezTo>
                  <a:cubicBezTo>
                    <a:pt x="15580" y="20160"/>
                    <a:pt x="13102" y="20880"/>
                    <a:pt x="1062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2" name="Line"/>
            <p:cNvSpPr/>
            <p:nvPr/>
          </p:nvSpPr>
          <p:spPr>
            <a:xfrm>
              <a:off x="6317895" y="4273808"/>
              <a:ext cx="808922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7" h="21600" fill="norm" stroke="1" extrusionOk="0">
                  <a:moveTo>
                    <a:pt x="1922" y="0"/>
                  </a:moveTo>
                  <a:cubicBezTo>
                    <a:pt x="1359" y="2400"/>
                    <a:pt x="797" y="4800"/>
                    <a:pt x="431" y="7000"/>
                  </a:cubicBezTo>
                  <a:cubicBezTo>
                    <a:pt x="66" y="9200"/>
                    <a:pt x="-103" y="11200"/>
                    <a:pt x="66" y="12200"/>
                  </a:cubicBezTo>
                  <a:cubicBezTo>
                    <a:pt x="234" y="13200"/>
                    <a:pt x="741" y="13200"/>
                    <a:pt x="2034" y="13400"/>
                  </a:cubicBezTo>
                  <a:cubicBezTo>
                    <a:pt x="3328" y="13600"/>
                    <a:pt x="5409" y="14000"/>
                    <a:pt x="7575" y="14600"/>
                  </a:cubicBezTo>
                  <a:cubicBezTo>
                    <a:pt x="9741" y="15200"/>
                    <a:pt x="11991" y="16000"/>
                    <a:pt x="14156" y="17000"/>
                  </a:cubicBezTo>
                  <a:cubicBezTo>
                    <a:pt x="16322" y="18000"/>
                    <a:pt x="18403" y="19200"/>
                    <a:pt x="19613" y="20000"/>
                  </a:cubicBezTo>
                  <a:cubicBezTo>
                    <a:pt x="20822" y="20800"/>
                    <a:pt x="21160" y="21200"/>
                    <a:pt x="2149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3" name="Line"/>
            <p:cNvSpPr/>
            <p:nvPr/>
          </p:nvSpPr>
          <p:spPr>
            <a:xfrm>
              <a:off x="6563625" y="4397814"/>
              <a:ext cx="861642" cy="34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0600" fill="norm" stroke="1" extrusionOk="0">
                  <a:moveTo>
                    <a:pt x="2651" y="17044"/>
                  </a:moveTo>
                  <a:cubicBezTo>
                    <a:pt x="2175" y="17044"/>
                    <a:pt x="1698" y="17044"/>
                    <a:pt x="1169" y="17680"/>
                  </a:cubicBezTo>
                  <a:cubicBezTo>
                    <a:pt x="639" y="18315"/>
                    <a:pt x="57" y="19585"/>
                    <a:pt x="4" y="20221"/>
                  </a:cubicBezTo>
                  <a:cubicBezTo>
                    <a:pt x="-49" y="20856"/>
                    <a:pt x="427" y="20856"/>
                    <a:pt x="1619" y="18950"/>
                  </a:cubicBezTo>
                  <a:cubicBezTo>
                    <a:pt x="2810" y="17044"/>
                    <a:pt x="4716" y="13232"/>
                    <a:pt x="6807" y="9421"/>
                  </a:cubicBezTo>
                  <a:cubicBezTo>
                    <a:pt x="8898" y="5609"/>
                    <a:pt x="11175" y="1797"/>
                    <a:pt x="13663" y="527"/>
                  </a:cubicBezTo>
                  <a:cubicBezTo>
                    <a:pt x="16151" y="-744"/>
                    <a:pt x="18851" y="527"/>
                    <a:pt x="21551" y="17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4" name="Line"/>
            <p:cNvSpPr/>
            <p:nvPr/>
          </p:nvSpPr>
          <p:spPr>
            <a:xfrm>
              <a:off x="218016" y="5286520"/>
              <a:ext cx="368301" cy="344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9" fill="norm" stroke="1" extrusionOk="0">
                  <a:moveTo>
                    <a:pt x="0" y="2180"/>
                  </a:moveTo>
                  <a:cubicBezTo>
                    <a:pt x="124" y="1258"/>
                    <a:pt x="248" y="336"/>
                    <a:pt x="559" y="72"/>
                  </a:cubicBezTo>
                  <a:cubicBezTo>
                    <a:pt x="869" y="-191"/>
                    <a:pt x="1366" y="204"/>
                    <a:pt x="2048" y="2180"/>
                  </a:cubicBezTo>
                  <a:cubicBezTo>
                    <a:pt x="2731" y="4155"/>
                    <a:pt x="3600" y="7711"/>
                    <a:pt x="4407" y="10346"/>
                  </a:cubicBezTo>
                  <a:cubicBezTo>
                    <a:pt x="5214" y="12980"/>
                    <a:pt x="5959" y="14692"/>
                    <a:pt x="6517" y="15811"/>
                  </a:cubicBezTo>
                  <a:cubicBezTo>
                    <a:pt x="7076" y="16931"/>
                    <a:pt x="7448" y="17458"/>
                    <a:pt x="7945" y="17787"/>
                  </a:cubicBezTo>
                  <a:cubicBezTo>
                    <a:pt x="8441" y="18116"/>
                    <a:pt x="9062" y="18248"/>
                    <a:pt x="9683" y="17458"/>
                  </a:cubicBezTo>
                  <a:cubicBezTo>
                    <a:pt x="10303" y="16668"/>
                    <a:pt x="10924" y="14955"/>
                    <a:pt x="11421" y="13638"/>
                  </a:cubicBezTo>
                  <a:cubicBezTo>
                    <a:pt x="11917" y="12321"/>
                    <a:pt x="12290" y="11399"/>
                    <a:pt x="12724" y="11202"/>
                  </a:cubicBezTo>
                  <a:cubicBezTo>
                    <a:pt x="13159" y="11004"/>
                    <a:pt x="13655" y="11531"/>
                    <a:pt x="14400" y="13177"/>
                  </a:cubicBezTo>
                  <a:cubicBezTo>
                    <a:pt x="15145" y="14824"/>
                    <a:pt x="16138" y="17589"/>
                    <a:pt x="16945" y="19236"/>
                  </a:cubicBezTo>
                  <a:cubicBezTo>
                    <a:pt x="17752" y="20882"/>
                    <a:pt x="18372" y="21409"/>
                    <a:pt x="18869" y="21409"/>
                  </a:cubicBezTo>
                  <a:cubicBezTo>
                    <a:pt x="19366" y="21409"/>
                    <a:pt x="19738" y="20882"/>
                    <a:pt x="20110" y="18709"/>
                  </a:cubicBezTo>
                  <a:cubicBezTo>
                    <a:pt x="20483" y="16536"/>
                    <a:pt x="20855" y="12716"/>
                    <a:pt x="21103" y="10016"/>
                  </a:cubicBezTo>
                  <a:cubicBezTo>
                    <a:pt x="21352" y="7316"/>
                    <a:pt x="21476" y="5736"/>
                    <a:pt x="21600" y="41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5" name="Line"/>
            <p:cNvSpPr/>
            <p:nvPr/>
          </p:nvSpPr>
          <p:spPr>
            <a:xfrm>
              <a:off x="719666" y="5480308"/>
              <a:ext cx="1143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6" name="Line"/>
            <p:cNvSpPr/>
            <p:nvPr/>
          </p:nvSpPr>
          <p:spPr>
            <a:xfrm>
              <a:off x="687916" y="5588258"/>
              <a:ext cx="1778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7" name="Line"/>
            <p:cNvSpPr/>
            <p:nvPr/>
          </p:nvSpPr>
          <p:spPr>
            <a:xfrm>
              <a:off x="1254773" y="5137408"/>
              <a:ext cx="44947" cy="876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42" h="21600" fill="norm" stroke="1" extrusionOk="0">
                  <a:moveTo>
                    <a:pt x="10513" y="0"/>
                  </a:moveTo>
                  <a:cubicBezTo>
                    <a:pt x="5817" y="574"/>
                    <a:pt x="1121" y="1148"/>
                    <a:pt x="182" y="2374"/>
                  </a:cubicBezTo>
                  <a:cubicBezTo>
                    <a:pt x="-757" y="3600"/>
                    <a:pt x="2060" y="5478"/>
                    <a:pt x="5817" y="7435"/>
                  </a:cubicBezTo>
                  <a:cubicBezTo>
                    <a:pt x="9573" y="9391"/>
                    <a:pt x="14269" y="11426"/>
                    <a:pt x="17086" y="13278"/>
                  </a:cubicBezTo>
                  <a:cubicBezTo>
                    <a:pt x="19904" y="15130"/>
                    <a:pt x="20843" y="16800"/>
                    <a:pt x="18965" y="18157"/>
                  </a:cubicBezTo>
                  <a:cubicBezTo>
                    <a:pt x="17086" y="19513"/>
                    <a:pt x="12391" y="20557"/>
                    <a:pt x="769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8" name="Line"/>
            <p:cNvSpPr/>
            <p:nvPr/>
          </p:nvSpPr>
          <p:spPr>
            <a:xfrm>
              <a:off x="1646766" y="5143758"/>
              <a:ext cx="228601" cy="353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3" fill="norm" stroke="1" extrusionOk="0">
                  <a:moveTo>
                    <a:pt x="10800" y="11886"/>
                  </a:moveTo>
                  <a:cubicBezTo>
                    <a:pt x="9000" y="11759"/>
                    <a:pt x="7200" y="11631"/>
                    <a:pt x="5500" y="12525"/>
                  </a:cubicBezTo>
                  <a:cubicBezTo>
                    <a:pt x="3800" y="13420"/>
                    <a:pt x="2200" y="15337"/>
                    <a:pt x="1500" y="16935"/>
                  </a:cubicBezTo>
                  <a:cubicBezTo>
                    <a:pt x="800" y="18533"/>
                    <a:pt x="1000" y="19811"/>
                    <a:pt x="1600" y="20578"/>
                  </a:cubicBezTo>
                  <a:cubicBezTo>
                    <a:pt x="2200" y="21344"/>
                    <a:pt x="3200" y="21600"/>
                    <a:pt x="4900" y="20961"/>
                  </a:cubicBezTo>
                  <a:cubicBezTo>
                    <a:pt x="6600" y="20322"/>
                    <a:pt x="9000" y="18788"/>
                    <a:pt x="9800" y="16360"/>
                  </a:cubicBezTo>
                  <a:cubicBezTo>
                    <a:pt x="10600" y="13931"/>
                    <a:pt x="9800" y="10608"/>
                    <a:pt x="8300" y="8244"/>
                  </a:cubicBezTo>
                  <a:cubicBezTo>
                    <a:pt x="6800" y="5879"/>
                    <a:pt x="4600" y="4473"/>
                    <a:pt x="2900" y="3643"/>
                  </a:cubicBezTo>
                  <a:cubicBezTo>
                    <a:pt x="1200" y="2812"/>
                    <a:pt x="0" y="2556"/>
                    <a:pt x="0" y="2492"/>
                  </a:cubicBezTo>
                  <a:cubicBezTo>
                    <a:pt x="0" y="2428"/>
                    <a:pt x="1200" y="2556"/>
                    <a:pt x="4500" y="2301"/>
                  </a:cubicBezTo>
                  <a:cubicBezTo>
                    <a:pt x="7800" y="2045"/>
                    <a:pt x="13200" y="1406"/>
                    <a:pt x="16400" y="959"/>
                  </a:cubicBezTo>
                  <a:cubicBezTo>
                    <a:pt x="19600" y="511"/>
                    <a:pt x="20600" y="25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9" name="Line"/>
            <p:cNvSpPr/>
            <p:nvPr/>
          </p:nvSpPr>
          <p:spPr>
            <a:xfrm>
              <a:off x="1615658" y="4888627"/>
              <a:ext cx="151759" cy="138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0774" fill="norm" stroke="1" extrusionOk="0">
                  <a:moveTo>
                    <a:pt x="4409" y="3028"/>
                  </a:moveTo>
                  <a:cubicBezTo>
                    <a:pt x="3809" y="6205"/>
                    <a:pt x="3209" y="9381"/>
                    <a:pt x="2459" y="12717"/>
                  </a:cubicBezTo>
                  <a:cubicBezTo>
                    <a:pt x="1709" y="16052"/>
                    <a:pt x="809" y="19546"/>
                    <a:pt x="359" y="20499"/>
                  </a:cubicBezTo>
                  <a:cubicBezTo>
                    <a:pt x="-91" y="21452"/>
                    <a:pt x="-91" y="19864"/>
                    <a:pt x="209" y="16687"/>
                  </a:cubicBezTo>
                  <a:cubicBezTo>
                    <a:pt x="509" y="13511"/>
                    <a:pt x="1109" y="8746"/>
                    <a:pt x="2459" y="5411"/>
                  </a:cubicBezTo>
                  <a:cubicBezTo>
                    <a:pt x="3809" y="2076"/>
                    <a:pt x="5909" y="170"/>
                    <a:pt x="8309" y="11"/>
                  </a:cubicBezTo>
                  <a:cubicBezTo>
                    <a:pt x="10709" y="-148"/>
                    <a:pt x="13409" y="1440"/>
                    <a:pt x="15659" y="4617"/>
                  </a:cubicBezTo>
                  <a:cubicBezTo>
                    <a:pt x="17909" y="7793"/>
                    <a:pt x="19709" y="12558"/>
                    <a:pt x="21509" y="173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0" name="Line"/>
            <p:cNvSpPr/>
            <p:nvPr/>
          </p:nvSpPr>
          <p:spPr>
            <a:xfrm>
              <a:off x="2008716" y="5394301"/>
              <a:ext cx="196851" cy="9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5806" y="11375"/>
                    <a:pt x="11613" y="2735"/>
                    <a:pt x="15213" y="575"/>
                  </a:cubicBezTo>
                  <a:cubicBezTo>
                    <a:pt x="18813" y="-1585"/>
                    <a:pt x="20206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1" name="Line"/>
            <p:cNvSpPr/>
            <p:nvPr/>
          </p:nvSpPr>
          <p:spPr>
            <a:xfrm>
              <a:off x="2445737" y="5128380"/>
              <a:ext cx="305930" cy="442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0" h="21306" fill="norm" stroke="1" extrusionOk="0">
                  <a:moveTo>
                    <a:pt x="8570" y="12661"/>
                  </a:moveTo>
                  <a:cubicBezTo>
                    <a:pt x="7974" y="12355"/>
                    <a:pt x="7378" y="12050"/>
                    <a:pt x="6708" y="11999"/>
                  </a:cubicBezTo>
                  <a:cubicBezTo>
                    <a:pt x="6038" y="11948"/>
                    <a:pt x="5293" y="12151"/>
                    <a:pt x="4399" y="13323"/>
                  </a:cubicBezTo>
                  <a:cubicBezTo>
                    <a:pt x="3505" y="14495"/>
                    <a:pt x="2462" y="16634"/>
                    <a:pt x="2388" y="18214"/>
                  </a:cubicBezTo>
                  <a:cubicBezTo>
                    <a:pt x="2313" y="19793"/>
                    <a:pt x="3207" y="20812"/>
                    <a:pt x="4473" y="21168"/>
                  </a:cubicBezTo>
                  <a:cubicBezTo>
                    <a:pt x="5740" y="21525"/>
                    <a:pt x="7378" y="21219"/>
                    <a:pt x="8644" y="19895"/>
                  </a:cubicBezTo>
                  <a:cubicBezTo>
                    <a:pt x="9911" y="18570"/>
                    <a:pt x="10804" y="16227"/>
                    <a:pt x="10283" y="13629"/>
                  </a:cubicBezTo>
                  <a:cubicBezTo>
                    <a:pt x="9762" y="11031"/>
                    <a:pt x="7825" y="8178"/>
                    <a:pt x="6187" y="6395"/>
                  </a:cubicBezTo>
                  <a:cubicBezTo>
                    <a:pt x="4548" y="4612"/>
                    <a:pt x="3207" y="3899"/>
                    <a:pt x="2090" y="3287"/>
                  </a:cubicBezTo>
                  <a:cubicBezTo>
                    <a:pt x="973" y="2676"/>
                    <a:pt x="79" y="2167"/>
                    <a:pt x="4" y="1810"/>
                  </a:cubicBezTo>
                  <a:cubicBezTo>
                    <a:pt x="-70" y="1453"/>
                    <a:pt x="675" y="1250"/>
                    <a:pt x="3356" y="944"/>
                  </a:cubicBezTo>
                  <a:cubicBezTo>
                    <a:pt x="6038" y="638"/>
                    <a:pt x="10656" y="231"/>
                    <a:pt x="14007" y="78"/>
                  </a:cubicBezTo>
                  <a:cubicBezTo>
                    <a:pt x="17359" y="-75"/>
                    <a:pt x="19444" y="27"/>
                    <a:pt x="21530" y="1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2" name="Line"/>
            <p:cNvSpPr/>
            <p:nvPr/>
          </p:nvSpPr>
          <p:spPr>
            <a:xfrm>
              <a:off x="2669650" y="5467608"/>
              <a:ext cx="91982" cy="109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9" h="21045" fill="norm" stroke="1" extrusionOk="0">
                  <a:moveTo>
                    <a:pt x="12839" y="3668"/>
                  </a:moveTo>
                  <a:cubicBezTo>
                    <a:pt x="10439" y="3668"/>
                    <a:pt x="8039" y="3668"/>
                    <a:pt x="6119" y="4483"/>
                  </a:cubicBezTo>
                  <a:cubicBezTo>
                    <a:pt x="4199" y="5298"/>
                    <a:pt x="2759" y="6928"/>
                    <a:pt x="1799" y="8762"/>
                  </a:cubicBezTo>
                  <a:cubicBezTo>
                    <a:pt x="839" y="10596"/>
                    <a:pt x="359" y="12634"/>
                    <a:pt x="119" y="14672"/>
                  </a:cubicBezTo>
                  <a:cubicBezTo>
                    <a:pt x="-121" y="16709"/>
                    <a:pt x="-121" y="18747"/>
                    <a:pt x="1319" y="19970"/>
                  </a:cubicBezTo>
                  <a:cubicBezTo>
                    <a:pt x="2759" y="21192"/>
                    <a:pt x="5639" y="21600"/>
                    <a:pt x="9239" y="19970"/>
                  </a:cubicBezTo>
                  <a:cubicBezTo>
                    <a:pt x="12839" y="18340"/>
                    <a:pt x="17159" y="14672"/>
                    <a:pt x="19319" y="11411"/>
                  </a:cubicBezTo>
                  <a:cubicBezTo>
                    <a:pt x="21479" y="8151"/>
                    <a:pt x="21479" y="5298"/>
                    <a:pt x="18599" y="3464"/>
                  </a:cubicBezTo>
                  <a:cubicBezTo>
                    <a:pt x="15719" y="1630"/>
                    <a:pt x="9959" y="815"/>
                    <a:pt x="419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3" name="Line"/>
            <p:cNvSpPr/>
            <p:nvPr/>
          </p:nvSpPr>
          <p:spPr>
            <a:xfrm>
              <a:off x="1564216" y="5759708"/>
              <a:ext cx="11049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655" y="19800"/>
                    <a:pt x="3310" y="18000"/>
                    <a:pt x="4924" y="16200"/>
                  </a:cubicBezTo>
                  <a:cubicBezTo>
                    <a:pt x="6538" y="14400"/>
                    <a:pt x="8110" y="12600"/>
                    <a:pt x="9621" y="11100"/>
                  </a:cubicBezTo>
                  <a:cubicBezTo>
                    <a:pt x="11131" y="9600"/>
                    <a:pt x="12579" y="8400"/>
                    <a:pt x="14007" y="7200"/>
                  </a:cubicBezTo>
                  <a:cubicBezTo>
                    <a:pt x="15434" y="6000"/>
                    <a:pt x="16841" y="4800"/>
                    <a:pt x="18103" y="3600"/>
                  </a:cubicBezTo>
                  <a:cubicBezTo>
                    <a:pt x="19366" y="2400"/>
                    <a:pt x="20483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4" name="Line"/>
            <p:cNvSpPr/>
            <p:nvPr/>
          </p:nvSpPr>
          <p:spPr>
            <a:xfrm>
              <a:off x="1769168" y="6096258"/>
              <a:ext cx="137949" cy="208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9" h="21480" fill="norm" stroke="1" extrusionOk="0">
                  <a:moveTo>
                    <a:pt x="21329" y="1309"/>
                  </a:moveTo>
                  <a:cubicBezTo>
                    <a:pt x="15438" y="655"/>
                    <a:pt x="9547" y="0"/>
                    <a:pt x="5947" y="0"/>
                  </a:cubicBezTo>
                  <a:cubicBezTo>
                    <a:pt x="2347" y="0"/>
                    <a:pt x="1038" y="655"/>
                    <a:pt x="384" y="1745"/>
                  </a:cubicBezTo>
                  <a:cubicBezTo>
                    <a:pt x="-271" y="2836"/>
                    <a:pt x="-271" y="4364"/>
                    <a:pt x="1856" y="6000"/>
                  </a:cubicBezTo>
                  <a:cubicBezTo>
                    <a:pt x="3984" y="7636"/>
                    <a:pt x="8238" y="9382"/>
                    <a:pt x="11347" y="11236"/>
                  </a:cubicBezTo>
                  <a:cubicBezTo>
                    <a:pt x="14456" y="13091"/>
                    <a:pt x="16420" y="15055"/>
                    <a:pt x="16093" y="16800"/>
                  </a:cubicBezTo>
                  <a:cubicBezTo>
                    <a:pt x="15765" y="18545"/>
                    <a:pt x="13147" y="20073"/>
                    <a:pt x="10693" y="20836"/>
                  </a:cubicBezTo>
                  <a:cubicBezTo>
                    <a:pt x="8238" y="21600"/>
                    <a:pt x="5947" y="21600"/>
                    <a:pt x="4965" y="21273"/>
                  </a:cubicBezTo>
                  <a:cubicBezTo>
                    <a:pt x="3984" y="20945"/>
                    <a:pt x="4311" y="20291"/>
                    <a:pt x="4638" y="196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5" name="Line"/>
            <p:cNvSpPr/>
            <p:nvPr/>
          </p:nvSpPr>
          <p:spPr>
            <a:xfrm>
              <a:off x="1951600" y="6087896"/>
              <a:ext cx="158717" cy="164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5" h="21019" fill="norm" stroke="1" extrusionOk="0">
                  <a:moveTo>
                    <a:pt x="5811" y="11597"/>
                  </a:moveTo>
                  <a:cubicBezTo>
                    <a:pt x="8027" y="8897"/>
                    <a:pt x="10242" y="6197"/>
                    <a:pt x="11765" y="4172"/>
                  </a:cubicBezTo>
                  <a:cubicBezTo>
                    <a:pt x="13288" y="2147"/>
                    <a:pt x="14119" y="797"/>
                    <a:pt x="13703" y="257"/>
                  </a:cubicBezTo>
                  <a:cubicBezTo>
                    <a:pt x="13288" y="-283"/>
                    <a:pt x="11627" y="-13"/>
                    <a:pt x="9273" y="1472"/>
                  </a:cubicBezTo>
                  <a:cubicBezTo>
                    <a:pt x="6919" y="2957"/>
                    <a:pt x="3873" y="5657"/>
                    <a:pt x="1934" y="8492"/>
                  </a:cubicBezTo>
                  <a:cubicBezTo>
                    <a:pt x="-4" y="11327"/>
                    <a:pt x="-835" y="14297"/>
                    <a:pt x="1103" y="16592"/>
                  </a:cubicBezTo>
                  <a:cubicBezTo>
                    <a:pt x="3042" y="18887"/>
                    <a:pt x="7750" y="20507"/>
                    <a:pt x="11488" y="20912"/>
                  </a:cubicBezTo>
                  <a:cubicBezTo>
                    <a:pt x="15227" y="21317"/>
                    <a:pt x="17996" y="20507"/>
                    <a:pt x="20765" y="196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6" name="Line"/>
            <p:cNvSpPr/>
            <p:nvPr/>
          </p:nvSpPr>
          <p:spPr>
            <a:xfrm>
              <a:off x="1886845" y="5906701"/>
              <a:ext cx="128222" cy="81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353" fill="norm" stroke="1" extrusionOk="0">
                  <a:moveTo>
                    <a:pt x="2329" y="13045"/>
                  </a:moveTo>
                  <a:cubicBezTo>
                    <a:pt x="1266" y="15261"/>
                    <a:pt x="204" y="17476"/>
                    <a:pt x="27" y="17199"/>
                  </a:cubicBezTo>
                  <a:cubicBezTo>
                    <a:pt x="-150" y="16922"/>
                    <a:pt x="558" y="14153"/>
                    <a:pt x="1443" y="11384"/>
                  </a:cubicBezTo>
                  <a:cubicBezTo>
                    <a:pt x="2329" y="8615"/>
                    <a:pt x="3391" y="5845"/>
                    <a:pt x="4807" y="3630"/>
                  </a:cubicBezTo>
                  <a:cubicBezTo>
                    <a:pt x="6224" y="1415"/>
                    <a:pt x="7994" y="-247"/>
                    <a:pt x="9411" y="30"/>
                  </a:cubicBezTo>
                  <a:cubicBezTo>
                    <a:pt x="10827" y="307"/>
                    <a:pt x="11889" y="2522"/>
                    <a:pt x="13837" y="6399"/>
                  </a:cubicBezTo>
                  <a:cubicBezTo>
                    <a:pt x="15784" y="10276"/>
                    <a:pt x="18617" y="15815"/>
                    <a:pt x="21450" y="213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7" name="Line"/>
            <p:cNvSpPr/>
            <p:nvPr/>
          </p:nvSpPr>
          <p:spPr>
            <a:xfrm>
              <a:off x="2189431" y="5966455"/>
              <a:ext cx="130436" cy="307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8" h="21500" fill="norm" stroke="1" extrusionOk="0">
                  <a:moveTo>
                    <a:pt x="20798" y="1084"/>
                  </a:moveTo>
                  <a:cubicBezTo>
                    <a:pt x="19448" y="640"/>
                    <a:pt x="18098" y="196"/>
                    <a:pt x="16410" y="48"/>
                  </a:cubicBezTo>
                  <a:cubicBezTo>
                    <a:pt x="14723" y="-100"/>
                    <a:pt x="12698" y="48"/>
                    <a:pt x="9998" y="1158"/>
                  </a:cubicBezTo>
                  <a:cubicBezTo>
                    <a:pt x="7298" y="2267"/>
                    <a:pt x="3923" y="4338"/>
                    <a:pt x="1898" y="6927"/>
                  </a:cubicBezTo>
                  <a:cubicBezTo>
                    <a:pt x="-127" y="9516"/>
                    <a:pt x="-802" y="12623"/>
                    <a:pt x="1223" y="15138"/>
                  </a:cubicBezTo>
                  <a:cubicBezTo>
                    <a:pt x="3248" y="17653"/>
                    <a:pt x="7973" y="19577"/>
                    <a:pt x="11348" y="20538"/>
                  </a:cubicBezTo>
                  <a:cubicBezTo>
                    <a:pt x="14723" y="21500"/>
                    <a:pt x="16748" y="21500"/>
                    <a:pt x="18773" y="215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8" name="Line"/>
            <p:cNvSpPr/>
            <p:nvPr/>
          </p:nvSpPr>
          <p:spPr>
            <a:xfrm>
              <a:off x="2372586" y="6020058"/>
              <a:ext cx="213981" cy="239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401" fill="norm" stroke="1" extrusionOk="0">
                  <a:moveTo>
                    <a:pt x="11879" y="14779"/>
                  </a:moveTo>
                  <a:cubicBezTo>
                    <a:pt x="11667" y="13832"/>
                    <a:pt x="11455" y="12884"/>
                    <a:pt x="10820" y="12316"/>
                  </a:cubicBezTo>
                  <a:cubicBezTo>
                    <a:pt x="10184" y="11747"/>
                    <a:pt x="9126" y="11558"/>
                    <a:pt x="7643" y="11842"/>
                  </a:cubicBezTo>
                  <a:cubicBezTo>
                    <a:pt x="6161" y="12126"/>
                    <a:pt x="4255" y="12884"/>
                    <a:pt x="2879" y="14116"/>
                  </a:cubicBezTo>
                  <a:cubicBezTo>
                    <a:pt x="1502" y="15347"/>
                    <a:pt x="655" y="17053"/>
                    <a:pt x="232" y="18379"/>
                  </a:cubicBezTo>
                  <a:cubicBezTo>
                    <a:pt x="-192" y="19705"/>
                    <a:pt x="-192" y="20653"/>
                    <a:pt x="1608" y="21126"/>
                  </a:cubicBezTo>
                  <a:cubicBezTo>
                    <a:pt x="3408" y="21600"/>
                    <a:pt x="7008" y="21600"/>
                    <a:pt x="9126" y="19989"/>
                  </a:cubicBezTo>
                  <a:cubicBezTo>
                    <a:pt x="11243" y="18379"/>
                    <a:pt x="11879" y="15158"/>
                    <a:pt x="11137" y="12126"/>
                  </a:cubicBezTo>
                  <a:cubicBezTo>
                    <a:pt x="10396" y="9095"/>
                    <a:pt x="8279" y="6253"/>
                    <a:pt x="6902" y="4453"/>
                  </a:cubicBezTo>
                  <a:cubicBezTo>
                    <a:pt x="5526" y="2653"/>
                    <a:pt x="4890" y="1895"/>
                    <a:pt x="5314" y="1326"/>
                  </a:cubicBezTo>
                  <a:cubicBezTo>
                    <a:pt x="5737" y="758"/>
                    <a:pt x="7220" y="379"/>
                    <a:pt x="10079" y="189"/>
                  </a:cubicBezTo>
                  <a:cubicBezTo>
                    <a:pt x="12937" y="0"/>
                    <a:pt x="17173" y="0"/>
                    <a:pt x="2140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9" name="Line"/>
            <p:cNvSpPr/>
            <p:nvPr/>
          </p:nvSpPr>
          <p:spPr>
            <a:xfrm>
              <a:off x="2402779" y="5880358"/>
              <a:ext cx="126638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8" h="21600" fill="norm" stroke="1" extrusionOk="0">
                  <a:moveTo>
                    <a:pt x="2098" y="0"/>
                  </a:moveTo>
                  <a:cubicBezTo>
                    <a:pt x="1378" y="3323"/>
                    <a:pt x="658" y="6646"/>
                    <a:pt x="298" y="10523"/>
                  </a:cubicBezTo>
                  <a:cubicBezTo>
                    <a:pt x="-62" y="14400"/>
                    <a:pt x="-62" y="18831"/>
                    <a:pt x="118" y="19662"/>
                  </a:cubicBezTo>
                  <a:cubicBezTo>
                    <a:pt x="298" y="20492"/>
                    <a:pt x="658" y="17723"/>
                    <a:pt x="1198" y="14954"/>
                  </a:cubicBezTo>
                  <a:cubicBezTo>
                    <a:pt x="1738" y="12185"/>
                    <a:pt x="2458" y="9415"/>
                    <a:pt x="3358" y="6923"/>
                  </a:cubicBezTo>
                  <a:cubicBezTo>
                    <a:pt x="4258" y="4431"/>
                    <a:pt x="5338" y="2215"/>
                    <a:pt x="6778" y="1385"/>
                  </a:cubicBezTo>
                  <a:cubicBezTo>
                    <a:pt x="8218" y="554"/>
                    <a:pt x="10018" y="1108"/>
                    <a:pt x="12538" y="4708"/>
                  </a:cubicBezTo>
                  <a:cubicBezTo>
                    <a:pt x="15058" y="8308"/>
                    <a:pt x="18298" y="14954"/>
                    <a:pt x="2153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0" name="Line"/>
            <p:cNvSpPr/>
            <p:nvPr/>
          </p:nvSpPr>
          <p:spPr>
            <a:xfrm>
              <a:off x="2637366" y="5934830"/>
              <a:ext cx="82824" cy="269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0" h="21476" fill="norm" stroke="1" extrusionOk="0">
                  <a:moveTo>
                    <a:pt x="0" y="213"/>
                  </a:moveTo>
                  <a:cubicBezTo>
                    <a:pt x="2700" y="45"/>
                    <a:pt x="5400" y="-124"/>
                    <a:pt x="7560" y="129"/>
                  </a:cubicBezTo>
                  <a:cubicBezTo>
                    <a:pt x="9720" y="382"/>
                    <a:pt x="11340" y="1057"/>
                    <a:pt x="14040" y="3167"/>
                  </a:cubicBezTo>
                  <a:cubicBezTo>
                    <a:pt x="16740" y="5276"/>
                    <a:pt x="20520" y="8820"/>
                    <a:pt x="21060" y="11857"/>
                  </a:cubicBezTo>
                  <a:cubicBezTo>
                    <a:pt x="21600" y="14895"/>
                    <a:pt x="18900" y="17426"/>
                    <a:pt x="16200" y="18945"/>
                  </a:cubicBezTo>
                  <a:cubicBezTo>
                    <a:pt x="13500" y="20464"/>
                    <a:pt x="10800" y="20970"/>
                    <a:pt x="8100" y="214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1" name="Line"/>
            <p:cNvSpPr/>
            <p:nvPr/>
          </p:nvSpPr>
          <p:spPr>
            <a:xfrm>
              <a:off x="2929466" y="5137408"/>
              <a:ext cx="95251" cy="1092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840" y="0"/>
                  </a:moveTo>
                  <a:cubicBezTo>
                    <a:pt x="16800" y="1674"/>
                    <a:pt x="17760" y="3349"/>
                    <a:pt x="18960" y="5065"/>
                  </a:cubicBezTo>
                  <a:cubicBezTo>
                    <a:pt x="20160" y="6781"/>
                    <a:pt x="21600" y="8540"/>
                    <a:pt x="21600" y="10214"/>
                  </a:cubicBezTo>
                  <a:cubicBezTo>
                    <a:pt x="21600" y="11888"/>
                    <a:pt x="20160" y="13479"/>
                    <a:pt x="16800" y="15070"/>
                  </a:cubicBezTo>
                  <a:cubicBezTo>
                    <a:pt x="13440" y="16660"/>
                    <a:pt x="8160" y="18251"/>
                    <a:pt x="5040" y="19340"/>
                  </a:cubicBezTo>
                  <a:cubicBezTo>
                    <a:pt x="1920" y="20428"/>
                    <a:pt x="960" y="2101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2" name="Line"/>
            <p:cNvSpPr/>
            <p:nvPr/>
          </p:nvSpPr>
          <p:spPr>
            <a:xfrm>
              <a:off x="3481916" y="5620008"/>
              <a:ext cx="2032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00" y="14400"/>
                    <a:pt x="9000" y="7200"/>
                    <a:pt x="12600" y="3600"/>
                  </a:cubicBezTo>
                  <a:cubicBezTo>
                    <a:pt x="16200" y="0"/>
                    <a:pt x="189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3" name="Line"/>
            <p:cNvSpPr/>
            <p:nvPr/>
          </p:nvSpPr>
          <p:spPr>
            <a:xfrm>
              <a:off x="3558116" y="5759708"/>
              <a:ext cx="1841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4" name="Line"/>
            <p:cNvSpPr/>
            <p:nvPr/>
          </p:nvSpPr>
          <p:spPr>
            <a:xfrm>
              <a:off x="4053842" y="5239008"/>
              <a:ext cx="18625" cy="952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1600" fill="norm" stroke="1" extrusionOk="0">
                  <a:moveTo>
                    <a:pt x="13918" y="0"/>
                  </a:moveTo>
                  <a:cubicBezTo>
                    <a:pt x="9118" y="1728"/>
                    <a:pt x="4318" y="3456"/>
                    <a:pt x="3118" y="5208"/>
                  </a:cubicBezTo>
                  <a:cubicBezTo>
                    <a:pt x="1918" y="6960"/>
                    <a:pt x="4318" y="8736"/>
                    <a:pt x="5518" y="10536"/>
                  </a:cubicBezTo>
                  <a:cubicBezTo>
                    <a:pt x="6718" y="12336"/>
                    <a:pt x="6718" y="14160"/>
                    <a:pt x="5518" y="15864"/>
                  </a:cubicBezTo>
                  <a:cubicBezTo>
                    <a:pt x="4318" y="17568"/>
                    <a:pt x="1918" y="19152"/>
                    <a:pt x="718" y="20064"/>
                  </a:cubicBezTo>
                  <a:cubicBezTo>
                    <a:pt x="-482" y="20976"/>
                    <a:pt x="-482" y="21216"/>
                    <a:pt x="3118" y="21360"/>
                  </a:cubicBezTo>
                  <a:cubicBezTo>
                    <a:pt x="6718" y="21504"/>
                    <a:pt x="13918" y="21552"/>
                    <a:pt x="211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5" name="Line"/>
            <p:cNvSpPr/>
            <p:nvPr/>
          </p:nvSpPr>
          <p:spPr>
            <a:xfrm>
              <a:off x="4549713" y="5302508"/>
              <a:ext cx="233954" cy="364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388" fill="norm" stroke="1" extrusionOk="0">
                  <a:moveTo>
                    <a:pt x="14503" y="11545"/>
                  </a:moveTo>
                  <a:cubicBezTo>
                    <a:pt x="13530" y="11421"/>
                    <a:pt x="12557" y="11297"/>
                    <a:pt x="10903" y="12166"/>
                  </a:cubicBezTo>
                  <a:cubicBezTo>
                    <a:pt x="9249" y="13034"/>
                    <a:pt x="6913" y="14897"/>
                    <a:pt x="5551" y="16200"/>
                  </a:cubicBezTo>
                  <a:cubicBezTo>
                    <a:pt x="4189" y="17503"/>
                    <a:pt x="3800" y="18248"/>
                    <a:pt x="3994" y="19117"/>
                  </a:cubicBezTo>
                  <a:cubicBezTo>
                    <a:pt x="4189" y="19986"/>
                    <a:pt x="4967" y="20979"/>
                    <a:pt x="6427" y="21290"/>
                  </a:cubicBezTo>
                  <a:cubicBezTo>
                    <a:pt x="7886" y="21600"/>
                    <a:pt x="10027" y="21228"/>
                    <a:pt x="11584" y="19428"/>
                  </a:cubicBezTo>
                  <a:cubicBezTo>
                    <a:pt x="13140" y="17628"/>
                    <a:pt x="14113" y="14400"/>
                    <a:pt x="13140" y="11855"/>
                  </a:cubicBezTo>
                  <a:cubicBezTo>
                    <a:pt x="12167" y="9310"/>
                    <a:pt x="9249" y="7448"/>
                    <a:pt x="7108" y="6269"/>
                  </a:cubicBezTo>
                  <a:cubicBezTo>
                    <a:pt x="4967" y="5090"/>
                    <a:pt x="3605" y="4593"/>
                    <a:pt x="2340" y="4097"/>
                  </a:cubicBezTo>
                  <a:cubicBezTo>
                    <a:pt x="1076" y="3600"/>
                    <a:pt x="-92" y="3103"/>
                    <a:pt x="5" y="2793"/>
                  </a:cubicBezTo>
                  <a:cubicBezTo>
                    <a:pt x="103" y="2483"/>
                    <a:pt x="1465" y="2359"/>
                    <a:pt x="5259" y="1924"/>
                  </a:cubicBezTo>
                  <a:cubicBezTo>
                    <a:pt x="9054" y="1490"/>
                    <a:pt x="15281" y="745"/>
                    <a:pt x="2150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6" name="Line"/>
            <p:cNvSpPr/>
            <p:nvPr/>
          </p:nvSpPr>
          <p:spPr>
            <a:xfrm>
              <a:off x="7012516" y="4347891"/>
              <a:ext cx="368301" cy="8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979" y="10800"/>
                    <a:pt x="5959" y="0"/>
                    <a:pt x="9559" y="0"/>
                  </a:cubicBezTo>
                  <a:cubicBezTo>
                    <a:pt x="13159" y="0"/>
                    <a:pt x="17379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7" name="Line"/>
            <p:cNvSpPr/>
            <p:nvPr/>
          </p:nvSpPr>
          <p:spPr>
            <a:xfrm>
              <a:off x="7095066" y="4369058"/>
              <a:ext cx="2667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657" y="1800"/>
                    <a:pt x="11314" y="3600"/>
                    <a:pt x="14914" y="7200"/>
                  </a:cubicBezTo>
                  <a:cubicBezTo>
                    <a:pt x="18514" y="10800"/>
                    <a:pt x="20057" y="16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8" name="Line"/>
            <p:cNvSpPr/>
            <p:nvPr/>
          </p:nvSpPr>
          <p:spPr>
            <a:xfrm>
              <a:off x="7253816" y="4388108"/>
              <a:ext cx="635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9" name="Line"/>
            <p:cNvSpPr/>
            <p:nvPr/>
          </p:nvSpPr>
          <p:spPr>
            <a:xfrm>
              <a:off x="4600367" y="5016758"/>
              <a:ext cx="132500" cy="151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233" fill="norm" stroke="1" extrusionOk="0">
                  <a:moveTo>
                    <a:pt x="3976" y="11540"/>
                  </a:moveTo>
                  <a:cubicBezTo>
                    <a:pt x="3291" y="13019"/>
                    <a:pt x="2605" y="14499"/>
                    <a:pt x="1919" y="16422"/>
                  </a:cubicBezTo>
                  <a:cubicBezTo>
                    <a:pt x="1233" y="18345"/>
                    <a:pt x="548" y="20712"/>
                    <a:pt x="205" y="21156"/>
                  </a:cubicBezTo>
                  <a:cubicBezTo>
                    <a:pt x="-138" y="21600"/>
                    <a:pt x="-138" y="20121"/>
                    <a:pt x="891" y="16570"/>
                  </a:cubicBezTo>
                  <a:cubicBezTo>
                    <a:pt x="1919" y="13019"/>
                    <a:pt x="3976" y="7397"/>
                    <a:pt x="5862" y="4142"/>
                  </a:cubicBezTo>
                  <a:cubicBezTo>
                    <a:pt x="7748" y="888"/>
                    <a:pt x="9462" y="0"/>
                    <a:pt x="11005" y="0"/>
                  </a:cubicBezTo>
                  <a:cubicBezTo>
                    <a:pt x="12548" y="0"/>
                    <a:pt x="13919" y="888"/>
                    <a:pt x="15633" y="4438"/>
                  </a:cubicBezTo>
                  <a:cubicBezTo>
                    <a:pt x="17348" y="7989"/>
                    <a:pt x="19405" y="14203"/>
                    <a:pt x="21462" y="204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0" name="Line"/>
            <p:cNvSpPr/>
            <p:nvPr/>
          </p:nvSpPr>
          <p:spPr>
            <a:xfrm>
              <a:off x="4351866" y="5759708"/>
              <a:ext cx="7175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21" y="17018"/>
                    <a:pt x="4842" y="12436"/>
                    <a:pt x="7041" y="9491"/>
                  </a:cubicBezTo>
                  <a:cubicBezTo>
                    <a:pt x="9239" y="6545"/>
                    <a:pt x="11214" y="5236"/>
                    <a:pt x="13604" y="3927"/>
                  </a:cubicBezTo>
                  <a:cubicBezTo>
                    <a:pt x="15993" y="2618"/>
                    <a:pt x="18796" y="130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1" name="Line"/>
            <p:cNvSpPr/>
            <p:nvPr/>
          </p:nvSpPr>
          <p:spPr>
            <a:xfrm>
              <a:off x="4287441" y="6096249"/>
              <a:ext cx="108876" cy="221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3" h="21279" fill="norm" stroke="1" extrusionOk="0">
                  <a:moveTo>
                    <a:pt x="20963" y="3669"/>
                  </a:moveTo>
                  <a:cubicBezTo>
                    <a:pt x="19740" y="2650"/>
                    <a:pt x="18518" y="1631"/>
                    <a:pt x="15054" y="918"/>
                  </a:cubicBezTo>
                  <a:cubicBezTo>
                    <a:pt x="11589" y="205"/>
                    <a:pt x="5884" y="-203"/>
                    <a:pt x="2827" y="103"/>
                  </a:cubicBezTo>
                  <a:cubicBezTo>
                    <a:pt x="-229" y="408"/>
                    <a:pt x="-637" y="1427"/>
                    <a:pt x="789" y="2854"/>
                  </a:cubicBezTo>
                  <a:cubicBezTo>
                    <a:pt x="2216" y="4280"/>
                    <a:pt x="5476" y="6114"/>
                    <a:pt x="8737" y="8457"/>
                  </a:cubicBezTo>
                  <a:cubicBezTo>
                    <a:pt x="11997" y="10801"/>
                    <a:pt x="15257" y="13654"/>
                    <a:pt x="16684" y="15589"/>
                  </a:cubicBezTo>
                  <a:cubicBezTo>
                    <a:pt x="18110" y="17525"/>
                    <a:pt x="17703" y="18544"/>
                    <a:pt x="16480" y="19359"/>
                  </a:cubicBezTo>
                  <a:cubicBezTo>
                    <a:pt x="15257" y="20174"/>
                    <a:pt x="13220" y="20786"/>
                    <a:pt x="11182" y="21091"/>
                  </a:cubicBezTo>
                  <a:cubicBezTo>
                    <a:pt x="9144" y="21397"/>
                    <a:pt x="7106" y="21397"/>
                    <a:pt x="6088" y="20582"/>
                  </a:cubicBezTo>
                  <a:cubicBezTo>
                    <a:pt x="5069" y="19767"/>
                    <a:pt x="5069" y="18137"/>
                    <a:pt x="5272" y="17118"/>
                  </a:cubicBezTo>
                  <a:cubicBezTo>
                    <a:pt x="5476" y="16099"/>
                    <a:pt x="5884" y="15691"/>
                    <a:pt x="6291" y="152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2" name="Line"/>
            <p:cNvSpPr/>
            <p:nvPr/>
          </p:nvSpPr>
          <p:spPr>
            <a:xfrm>
              <a:off x="4434416" y="6113785"/>
              <a:ext cx="139701" cy="157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61" fill="norm" stroke="1" extrusionOk="0">
                  <a:moveTo>
                    <a:pt x="0" y="11142"/>
                  </a:moveTo>
                  <a:cubicBezTo>
                    <a:pt x="3273" y="10862"/>
                    <a:pt x="6545" y="10581"/>
                    <a:pt x="9327" y="9459"/>
                  </a:cubicBezTo>
                  <a:cubicBezTo>
                    <a:pt x="12109" y="8337"/>
                    <a:pt x="14400" y="6373"/>
                    <a:pt x="15545" y="4690"/>
                  </a:cubicBezTo>
                  <a:cubicBezTo>
                    <a:pt x="16691" y="3007"/>
                    <a:pt x="16691" y="1605"/>
                    <a:pt x="15545" y="763"/>
                  </a:cubicBezTo>
                  <a:cubicBezTo>
                    <a:pt x="14400" y="-78"/>
                    <a:pt x="12109" y="-359"/>
                    <a:pt x="9655" y="623"/>
                  </a:cubicBezTo>
                  <a:cubicBezTo>
                    <a:pt x="7200" y="1605"/>
                    <a:pt x="4582" y="3849"/>
                    <a:pt x="2945" y="6654"/>
                  </a:cubicBezTo>
                  <a:cubicBezTo>
                    <a:pt x="1309" y="9459"/>
                    <a:pt x="655" y="12825"/>
                    <a:pt x="2618" y="15490"/>
                  </a:cubicBezTo>
                  <a:cubicBezTo>
                    <a:pt x="4582" y="18155"/>
                    <a:pt x="9164" y="20119"/>
                    <a:pt x="12764" y="20680"/>
                  </a:cubicBezTo>
                  <a:cubicBezTo>
                    <a:pt x="16364" y="21241"/>
                    <a:pt x="18982" y="20399"/>
                    <a:pt x="21600" y="195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3" name="Line"/>
            <p:cNvSpPr/>
            <p:nvPr/>
          </p:nvSpPr>
          <p:spPr>
            <a:xfrm>
              <a:off x="4428978" y="5945974"/>
              <a:ext cx="145139" cy="105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5" h="21600" fill="norm" stroke="1" extrusionOk="0">
                  <a:moveTo>
                    <a:pt x="2682" y="3456"/>
                  </a:moveTo>
                  <a:cubicBezTo>
                    <a:pt x="1743" y="5184"/>
                    <a:pt x="804" y="6912"/>
                    <a:pt x="335" y="9936"/>
                  </a:cubicBezTo>
                  <a:cubicBezTo>
                    <a:pt x="-135" y="12960"/>
                    <a:pt x="-135" y="17280"/>
                    <a:pt x="491" y="18576"/>
                  </a:cubicBezTo>
                  <a:cubicBezTo>
                    <a:pt x="1117" y="19872"/>
                    <a:pt x="2369" y="18144"/>
                    <a:pt x="3622" y="15120"/>
                  </a:cubicBezTo>
                  <a:cubicBezTo>
                    <a:pt x="4874" y="12096"/>
                    <a:pt x="6126" y="7776"/>
                    <a:pt x="7378" y="4752"/>
                  </a:cubicBezTo>
                  <a:cubicBezTo>
                    <a:pt x="8630" y="1728"/>
                    <a:pt x="9882" y="0"/>
                    <a:pt x="11135" y="0"/>
                  </a:cubicBezTo>
                  <a:cubicBezTo>
                    <a:pt x="12387" y="0"/>
                    <a:pt x="13639" y="1728"/>
                    <a:pt x="15361" y="5616"/>
                  </a:cubicBezTo>
                  <a:cubicBezTo>
                    <a:pt x="17082" y="9504"/>
                    <a:pt x="19274" y="15552"/>
                    <a:pt x="2146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4" name="Line"/>
            <p:cNvSpPr/>
            <p:nvPr/>
          </p:nvSpPr>
          <p:spPr>
            <a:xfrm>
              <a:off x="4649186" y="5951619"/>
              <a:ext cx="166231" cy="360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516" fill="norm" stroke="1" extrusionOk="0">
                  <a:moveTo>
                    <a:pt x="21473" y="1053"/>
                  </a:moveTo>
                  <a:cubicBezTo>
                    <a:pt x="20379" y="674"/>
                    <a:pt x="19286" y="295"/>
                    <a:pt x="18055" y="105"/>
                  </a:cubicBezTo>
                  <a:cubicBezTo>
                    <a:pt x="16825" y="-84"/>
                    <a:pt x="15458" y="-84"/>
                    <a:pt x="12997" y="674"/>
                  </a:cubicBezTo>
                  <a:cubicBezTo>
                    <a:pt x="10536" y="1432"/>
                    <a:pt x="6982" y="2948"/>
                    <a:pt x="4384" y="5348"/>
                  </a:cubicBezTo>
                  <a:cubicBezTo>
                    <a:pt x="1787" y="7748"/>
                    <a:pt x="146" y="11032"/>
                    <a:pt x="10" y="13621"/>
                  </a:cubicBezTo>
                  <a:cubicBezTo>
                    <a:pt x="-127" y="16211"/>
                    <a:pt x="1240" y="18105"/>
                    <a:pt x="3974" y="19305"/>
                  </a:cubicBezTo>
                  <a:cubicBezTo>
                    <a:pt x="6708" y="20505"/>
                    <a:pt x="10810" y="21011"/>
                    <a:pt x="14911" y="215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5" name="Line"/>
            <p:cNvSpPr/>
            <p:nvPr/>
          </p:nvSpPr>
          <p:spPr>
            <a:xfrm>
              <a:off x="4831551" y="5985821"/>
              <a:ext cx="193416" cy="2836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3" h="21280" fill="norm" stroke="1" extrusionOk="0">
                  <a:moveTo>
                    <a:pt x="10771" y="14957"/>
                  </a:moveTo>
                  <a:cubicBezTo>
                    <a:pt x="9842" y="14481"/>
                    <a:pt x="8913" y="14004"/>
                    <a:pt x="7288" y="14004"/>
                  </a:cubicBezTo>
                  <a:cubicBezTo>
                    <a:pt x="5662" y="14004"/>
                    <a:pt x="3339" y="14481"/>
                    <a:pt x="1829" y="15434"/>
                  </a:cubicBezTo>
                  <a:cubicBezTo>
                    <a:pt x="320" y="16387"/>
                    <a:pt x="-377" y="17816"/>
                    <a:pt x="204" y="18928"/>
                  </a:cubicBezTo>
                  <a:cubicBezTo>
                    <a:pt x="784" y="20040"/>
                    <a:pt x="2642" y="20834"/>
                    <a:pt x="4268" y="21151"/>
                  </a:cubicBezTo>
                  <a:cubicBezTo>
                    <a:pt x="5894" y="21469"/>
                    <a:pt x="7288" y="21310"/>
                    <a:pt x="8100" y="19404"/>
                  </a:cubicBezTo>
                  <a:cubicBezTo>
                    <a:pt x="8913" y="17498"/>
                    <a:pt x="9146" y="13845"/>
                    <a:pt x="8333" y="10828"/>
                  </a:cubicBezTo>
                  <a:cubicBezTo>
                    <a:pt x="7520" y="7810"/>
                    <a:pt x="5662" y="5428"/>
                    <a:pt x="4384" y="3760"/>
                  </a:cubicBezTo>
                  <a:cubicBezTo>
                    <a:pt x="3107" y="2093"/>
                    <a:pt x="2410" y="1140"/>
                    <a:pt x="2758" y="584"/>
                  </a:cubicBezTo>
                  <a:cubicBezTo>
                    <a:pt x="3107" y="28"/>
                    <a:pt x="4500" y="-131"/>
                    <a:pt x="7752" y="107"/>
                  </a:cubicBezTo>
                  <a:cubicBezTo>
                    <a:pt x="11004" y="345"/>
                    <a:pt x="16113" y="981"/>
                    <a:pt x="21223" y="16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6" name="Line"/>
            <p:cNvSpPr/>
            <p:nvPr/>
          </p:nvSpPr>
          <p:spPr>
            <a:xfrm>
              <a:off x="4895522" y="5821201"/>
              <a:ext cx="104045" cy="84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046" fill="norm" stroke="1" extrusionOk="0">
                  <a:moveTo>
                    <a:pt x="499" y="2080"/>
                  </a:moveTo>
                  <a:cubicBezTo>
                    <a:pt x="67" y="4714"/>
                    <a:pt x="-365" y="7348"/>
                    <a:pt x="499" y="8139"/>
                  </a:cubicBezTo>
                  <a:cubicBezTo>
                    <a:pt x="1363" y="8929"/>
                    <a:pt x="3523" y="7875"/>
                    <a:pt x="5251" y="6295"/>
                  </a:cubicBezTo>
                  <a:cubicBezTo>
                    <a:pt x="6979" y="4714"/>
                    <a:pt x="8275" y="2607"/>
                    <a:pt x="10003" y="1290"/>
                  </a:cubicBezTo>
                  <a:cubicBezTo>
                    <a:pt x="11731" y="-27"/>
                    <a:pt x="13891" y="-554"/>
                    <a:pt x="14971" y="763"/>
                  </a:cubicBezTo>
                  <a:cubicBezTo>
                    <a:pt x="16051" y="2080"/>
                    <a:pt x="16051" y="5241"/>
                    <a:pt x="16915" y="8929"/>
                  </a:cubicBezTo>
                  <a:cubicBezTo>
                    <a:pt x="17779" y="12617"/>
                    <a:pt x="19507" y="16831"/>
                    <a:pt x="21235" y="210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7" name="Line"/>
            <p:cNvSpPr/>
            <p:nvPr/>
          </p:nvSpPr>
          <p:spPr>
            <a:xfrm>
              <a:off x="5082116" y="5994658"/>
              <a:ext cx="80196" cy="301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4" h="21397" fill="norm" stroke="1" extrusionOk="0">
                  <a:moveTo>
                    <a:pt x="3323" y="0"/>
                  </a:moveTo>
                  <a:cubicBezTo>
                    <a:pt x="6646" y="1350"/>
                    <a:pt x="9969" y="2700"/>
                    <a:pt x="13292" y="5025"/>
                  </a:cubicBezTo>
                  <a:cubicBezTo>
                    <a:pt x="16615" y="7350"/>
                    <a:pt x="19938" y="10650"/>
                    <a:pt x="20769" y="13125"/>
                  </a:cubicBezTo>
                  <a:cubicBezTo>
                    <a:pt x="21600" y="15600"/>
                    <a:pt x="19938" y="17250"/>
                    <a:pt x="17169" y="18600"/>
                  </a:cubicBezTo>
                  <a:cubicBezTo>
                    <a:pt x="14400" y="19950"/>
                    <a:pt x="10523" y="21000"/>
                    <a:pt x="7477" y="21300"/>
                  </a:cubicBezTo>
                  <a:cubicBezTo>
                    <a:pt x="4431" y="21600"/>
                    <a:pt x="2215" y="21150"/>
                    <a:pt x="0" y="207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8" name="Line"/>
            <p:cNvSpPr/>
            <p:nvPr/>
          </p:nvSpPr>
          <p:spPr>
            <a:xfrm>
              <a:off x="5355166" y="5239008"/>
              <a:ext cx="107951" cy="114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482" y="560"/>
                    <a:pt x="17365" y="1120"/>
                    <a:pt x="16518" y="2180"/>
                  </a:cubicBezTo>
                  <a:cubicBezTo>
                    <a:pt x="15671" y="3240"/>
                    <a:pt x="16094" y="4800"/>
                    <a:pt x="16729" y="6320"/>
                  </a:cubicBezTo>
                  <a:cubicBezTo>
                    <a:pt x="17365" y="7840"/>
                    <a:pt x="18212" y="9320"/>
                    <a:pt x="18212" y="10860"/>
                  </a:cubicBezTo>
                  <a:cubicBezTo>
                    <a:pt x="18212" y="12400"/>
                    <a:pt x="17365" y="14000"/>
                    <a:pt x="15035" y="15520"/>
                  </a:cubicBezTo>
                  <a:cubicBezTo>
                    <a:pt x="12706" y="17040"/>
                    <a:pt x="8894" y="18480"/>
                    <a:pt x="6141" y="19480"/>
                  </a:cubicBezTo>
                  <a:cubicBezTo>
                    <a:pt x="3388" y="20480"/>
                    <a:pt x="1694" y="2104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9" name="Line"/>
            <p:cNvSpPr/>
            <p:nvPr/>
          </p:nvSpPr>
          <p:spPr>
            <a:xfrm>
              <a:off x="6040966" y="5778758"/>
              <a:ext cx="396135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9" h="21600" fill="norm" stroke="1" extrusionOk="0">
                  <a:moveTo>
                    <a:pt x="0" y="0"/>
                  </a:moveTo>
                  <a:cubicBezTo>
                    <a:pt x="114" y="571"/>
                    <a:pt x="229" y="1143"/>
                    <a:pt x="1200" y="1829"/>
                  </a:cubicBezTo>
                  <a:cubicBezTo>
                    <a:pt x="2171" y="2514"/>
                    <a:pt x="4000" y="3314"/>
                    <a:pt x="6800" y="4457"/>
                  </a:cubicBezTo>
                  <a:cubicBezTo>
                    <a:pt x="9600" y="5600"/>
                    <a:pt x="13371" y="7086"/>
                    <a:pt x="16000" y="8286"/>
                  </a:cubicBezTo>
                  <a:cubicBezTo>
                    <a:pt x="18629" y="9486"/>
                    <a:pt x="20114" y="10400"/>
                    <a:pt x="20857" y="11143"/>
                  </a:cubicBezTo>
                  <a:cubicBezTo>
                    <a:pt x="21600" y="11886"/>
                    <a:pt x="21600" y="12457"/>
                    <a:pt x="20629" y="13371"/>
                  </a:cubicBezTo>
                  <a:cubicBezTo>
                    <a:pt x="19657" y="14286"/>
                    <a:pt x="17714" y="15543"/>
                    <a:pt x="14971" y="16743"/>
                  </a:cubicBezTo>
                  <a:cubicBezTo>
                    <a:pt x="12229" y="17943"/>
                    <a:pt x="8686" y="19086"/>
                    <a:pt x="6686" y="19886"/>
                  </a:cubicBezTo>
                  <a:cubicBezTo>
                    <a:pt x="4686" y="20686"/>
                    <a:pt x="4229" y="21143"/>
                    <a:pt x="377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0" name="Line"/>
            <p:cNvSpPr/>
            <p:nvPr/>
          </p:nvSpPr>
          <p:spPr>
            <a:xfrm>
              <a:off x="6212416" y="5342989"/>
              <a:ext cx="148168" cy="2770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5" fill="norm" stroke="1" extrusionOk="0">
                  <a:moveTo>
                    <a:pt x="0" y="4202"/>
                  </a:moveTo>
                  <a:cubicBezTo>
                    <a:pt x="0" y="3390"/>
                    <a:pt x="0" y="2578"/>
                    <a:pt x="926" y="1929"/>
                  </a:cubicBezTo>
                  <a:cubicBezTo>
                    <a:pt x="1851" y="1279"/>
                    <a:pt x="3703" y="792"/>
                    <a:pt x="6480" y="386"/>
                  </a:cubicBezTo>
                  <a:cubicBezTo>
                    <a:pt x="9257" y="-20"/>
                    <a:pt x="12960" y="-345"/>
                    <a:pt x="16046" y="711"/>
                  </a:cubicBezTo>
                  <a:cubicBezTo>
                    <a:pt x="19131" y="1766"/>
                    <a:pt x="21600" y="4202"/>
                    <a:pt x="21600" y="7044"/>
                  </a:cubicBezTo>
                  <a:cubicBezTo>
                    <a:pt x="21600" y="9887"/>
                    <a:pt x="19131" y="13135"/>
                    <a:pt x="16817" y="15571"/>
                  </a:cubicBezTo>
                  <a:cubicBezTo>
                    <a:pt x="14503" y="18007"/>
                    <a:pt x="12343" y="19631"/>
                    <a:pt x="10183" y="212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1" name="Line"/>
            <p:cNvSpPr/>
            <p:nvPr/>
          </p:nvSpPr>
          <p:spPr>
            <a:xfrm>
              <a:off x="6288616" y="5727958"/>
              <a:ext cx="317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2" name="Line"/>
            <p:cNvSpPr/>
            <p:nvPr/>
          </p:nvSpPr>
          <p:spPr>
            <a:xfrm>
              <a:off x="6695016" y="5728515"/>
              <a:ext cx="267951" cy="335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510" fill="norm" stroke="1" extrusionOk="0">
                  <a:moveTo>
                    <a:pt x="0" y="2817"/>
                  </a:moveTo>
                  <a:cubicBezTo>
                    <a:pt x="4894" y="1866"/>
                    <a:pt x="9788" y="915"/>
                    <a:pt x="12825" y="439"/>
                  </a:cubicBezTo>
                  <a:cubicBezTo>
                    <a:pt x="15862" y="-36"/>
                    <a:pt x="17044" y="-36"/>
                    <a:pt x="18141" y="32"/>
                  </a:cubicBezTo>
                  <a:cubicBezTo>
                    <a:pt x="19237" y="100"/>
                    <a:pt x="20250" y="236"/>
                    <a:pt x="20841" y="643"/>
                  </a:cubicBezTo>
                  <a:cubicBezTo>
                    <a:pt x="21431" y="1051"/>
                    <a:pt x="21600" y="1730"/>
                    <a:pt x="20925" y="2681"/>
                  </a:cubicBezTo>
                  <a:cubicBezTo>
                    <a:pt x="20250" y="3632"/>
                    <a:pt x="18731" y="4855"/>
                    <a:pt x="15862" y="6892"/>
                  </a:cubicBezTo>
                  <a:cubicBezTo>
                    <a:pt x="12994" y="8930"/>
                    <a:pt x="8775" y="11783"/>
                    <a:pt x="5991" y="13956"/>
                  </a:cubicBezTo>
                  <a:cubicBezTo>
                    <a:pt x="3206" y="16130"/>
                    <a:pt x="1856" y="17624"/>
                    <a:pt x="1097" y="18779"/>
                  </a:cubicBezTo>
                  <a:cubicBezTo>
                    <a:pt x="337" y="19934"/>
                    <a:pt x="169" y="20749"/>
                    <a:pt x="591" y="21156"/>
                  </a:cubicBezTo>
                  <a:cubicBezTo>
                    <a:pt x="1012" y="21564"/>
                    <a:pt x="2025" y="21564"/>
                    <a:pt x="5147" y="21428"/>
                  </a:cubicBezTo>
                  <a:cubicBezTo>
                    <a:pt x="8269" y="21292"/>
                    <a:pt x="13500" y="21021"/>
                    <a:pt x="16538" y="20817"/>
                  </a:cubicBezTo>
                  <a:cubicBezTo>
                    <a:pt x="19575" y="20613"/>
                    <a:pt x="20419" y="20477"/>
                    <a:pt x="21262" y="203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3" name="Line"/>
            <p:cNvSpPr/>
            <p:nvPr/>
          </p:nvSpPr>
          <p:spPr>
            <a:xfrm>
              <a:off x="6956374" y="5950208"/>
              <a:ext cx="195843" cy="1704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473" fill="norm" stroke="1" extrusionOk="0">
                  <a:moveTo>
                    <a:pt x="20095" y="0"/>
                  </a:moveTo>
                  <a:cubicBezTo>
                    <a:pt x="18934" y="267"/>
                    <a:pt x="17773" y="533"/>
                    <a:pt x="16379" y="2133"/>
                  </a:cubicBezTo>
                  <a:cubicBezTo>
                    <a:pt x="14986" y="3733"/>
                    <a:pt x="13360" y="6667"/>
                    <a:pt x="11618" y="9733"/>
                  </a:cubicBezTo>
                  <a:cubicBezTo>
                    <a:pt x="9876" y="12800"/>
                    <a:pt x="8018" y="16000"/>
                    <a:pt x="6624" y="18000"/>
                  </a:cubicBezTo>
                  <a:cubicBezTo>
                    <a:pt x="5231" y="20000"/>
                    <a:pt x="4302" y="20800"/>
                    <a:pt x="3257" y="21200"/>
                  </a:cubicBezTo>
                  <a:cubicBezTo>
                    <a:pt x="2212" y="21600"/>
                    <a:pt x="1050" y="21600"/>
                    <a:pt x="470" y="20933"/>
                  </a:cubicBezTo>
                  <a:cubicBezTo>
                    <a:pt x="-111" y="20267"/>
                    <a:pt x="-111" y="18933"/>
                    <a:pt x="237" y="17600"/>
                  </a:cubicBezTo>
                  <a:cubicBezTo>
                    <a:pt x="586" y="16267"/>
                    <a:pt x="1283" y="14933"/>
                    <a:pt x="2560" y="14133"/>
                  </a:cubicBezTo>
                  <a:cubicBezTo>
                    <a:pt x="3837" y="13333"/>
                    <a:pt x="5695" y="13067"/>
                    <a:pt x="7670" y="13733"/>
                  </a:cubicBezTo>
                  <a:cubicBezTo>
                    <a:pt x="9644" y="14400"/>
                    <a:pt x="11734" y="16000"/>
                    <a:pt x="13244" y="17200"/>
                  </a:cubicBezTo>
                  <a:cubicBezTo>
                    <a:pt x="14754" y="18400"/>
                    <a:pt x="15683" y="19200"/>
                    <a:pt x="16960" y="19200"/>
                  </a:cubicBezTo>
                  <a:cubicBezTo>
                    <a:pt x="18237" y="19200"/>
                    <a:pt x="19863" y="18400"/>
                    <a:pt x="21489" y="17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4" name="Line"/>
            <p:cNvSpPr/>
            <p:nvPr/>
          </p:nvSpPr>
          <p:spPr>
            <a:xfrm>
              <a:off x="7095066" y="5956558"/>
              <a:ext cx="146051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965" y="4094"/>
                    <a:pt x="10330" y="8188"/>
                    <a:pt x="6730" y="11788"/>
                  </a:cubicBezTo>
                  <a:cubicBezTo>
                    <a:pt x="3130" y="15388"/>
                    <a:pt x="1565" y="1849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5" name="Line"/>
            <p:cNvSpPr/>
            <p:nvPr/>
          </p:nvSpPr>
          <p:spPr>
            <a:xfrm>
              <a:off x="7213272" y="6122635"/>
              <a:ext cx="186595" cy="195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493" fill="norm" stroke="1" extrusionOk="0">
                  <a:moveTo>
                    <a:pt x="280" y="5467"/>
                  </a:moveTo>
                  <a:cubicBezTo>
                    <a:pt x="38" y="4074"/>
                    <a:pt x="-205" y="2680"/>
                    <a:pt x="280" y="1751"/>
                  </a:cubicBezTo>
                  <a:cubicBezTo>
                    <a:pt x="766" y="822"/>
                    <a:pt x="1979" y="358"/>
                    <a:pt x="3193" y="125"/>
                  </a:cubicBezTo>
                  <a:cubicBezTo>
                    <a:pt x="4406" y="-107"/>
                    <a:pt x="5620" y="-107"/>
                    <a:pt x="6833" y="938"/>
                  </a:cubicBezTo>
                  <a:cubicBezTo>
                    <a:pt x="8047" y="1983"/>
                    <a:pt x="9260" y="4074"/>
                    <a:pt x="8653" y="6628"/>
                  </a:cubicBezTo>
                  <a:cubicBezTo>
                    <a:pt x="8047" y="9183"/>
                    <a:pt x="5620" y="12203"/>
                    <a:pt x="3921" y="14177"/>
                  </a:cubicBezTo>
                  <a:cubicBezTo>
                    <a:pt x="2222" y="16151"/>
                    <a:pt x="1251" y="17080"/>
                    <a:pt x="1494" y="17545"/>
                  </a:cubicBezTo>
                  <a:cubicBezTo>
                    <a:pt x="1737" y="18009"/>
                    <a:pt x="3193" y="18009"/>
                    <a:pt x="6712" y="18590"/>
                  </a:cubicBezTo>
                  <a:cubicBezTo>
                    <a:pt x="10231" y="19170"/>
                    <a:pt x="15813" y="20332"/>
                    <a:pt x="21395" y="214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6" name="Line"/>
            <p:cNvSpPr/>
            <p:nvPr/>
          </p:nvSpPr>
          <p:spPr>
            <a:xfrm>
              <a:off x="8619066" y="3861058"/>
              <a:ext cx="76201" cy="2254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629"/>
                    <a:pt x="4800" y="1257"/>
                    <a:pt x="7200" y="1977"/>
                  </a:cubicBezTo>
                  <a:cubicBezTo>
                    <a:pt x="9600" y="2697"/>
                    <a:pt x="12000" y="3509"/>
                    <a:pt x="14100" y="4310"/>
                  </a:cubicBezTo>
                  <a:cubicBezTo>
                    <a:pt x="16200" y="5111"/>
                    <a:pt x="18000" y="5902"/>
                    <a:pt x="19200" y="6713"/>
                  </a:cubicBezTo>
                  <a:cubicBezTo>
                    <a:pt x="20400" y="7525"/>
                    <a:pt x="21000" y="8356"/>
                    <a:pt x="21000" y="9167"/>
                  </a:cubicBezTo>
                  <a:cubicBezTo>
                    <a:pt x="21000" y="9979"/>
                    <a:pt x="20400" y="10770"/>
                    <a:pt x="18600" y="11591"/>
                  </a:cubicBezTo>
                  <a:cubicBezTo>
                    <a:pt x="16800" y="12412"/>
                    <a:pt x="13800" y="13264"/>
                    <a:pt x="10800" y="14065"/>
                  </a:cubicBezTo>
                  <a:cubicBezTo>
                    <a:pt x="7800" y="14866"/>
                    <a:pt x="4800" y="15617"/>
                    <a:pt x="3000" y="16398"/>
                  </a:cubicBezTo>
                  <a:cubicBezTo>
                    <a:pt x="1200" y="17179"/>
                    <a:pt x="600" y="17990"/>
                    <a:pt x="3000" y="18761"/>
                  </a:cubicBezTo>
                  <a:cubicBezTo>
                    <a:pt x="5400" y="19531"/>
                    <a:pt x="10800" y="20261"/>
                    <a:pt x="14400" y="20728"/>
                  </a:cubicBezTo>
                  <a:cubicBezTo>
                    <a:pt x="18000" y="21194"/>
                    <a:pt x="19800" y="2139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7" name="Line"/>
            <p:cNvSpPr/>
            <p:nvPr/>
          </p:nvSpPr>
          <p:spPr>
            <a:xfrm>
              <a:off x="8530166" y="3613408"/>
              <a:ext cx="2762251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12" y="20432"/>
                    <a:pt x="1225" y="19265"/>
                    <a:pt x="1854" y="18000"/>
                  </a:cubicBezTo>
                  <a:cubicBezTo>
                    <a:pt x="2483" y="16735"/>
                    <a:pt x="3128" y="15373"/>
                    <a:pt x="3807" y="14205"/>
                  </a:cubicBezTo>
                  <a:cubicBezTo>
                    <a:pt x="4486" y="13038"/>
                    <a:pt x="5197" y="12065"/>
                    <a:pt x="5826" y="11189"/>
                  </a:cubicBezTo>
                  <a:cubicBezTo>
                    <a:pt x="6455" y="10314"/>
                    <a:pt x="7001" y="9535"/>
                    <a:pt x="7548" y="8854"/>
                  </a:cubicBezTo>
                  <a:cubicBezTo>
                    <a:pt x="8094" y="8173"/>
                    <a:pt x="8640" y="7589"/>
                    <a:pt x="9211" y="7200"/>
                  </a:cubicBezTo>
                  <a:cubicBezTo>
                    <a:pt x="9782" y="6811"/>
                    <a:pt x="10378" y="6616"/>
                    <a:pt x="10999" y="6422"/>
                  </a:cubicBezTo>
                  <a:cubicBezTo>
                    <a:pt x="11619" y="6227"/>
                    <a:pt x="12265" y="6032"/>
                    <a:pt x="12861" y="5741"/>
                  </a:cubicBezTo>
                  <a:cubicBezTo>
                    <a:pt x="13457" y="5449"/>
                    <a:pt x="14003" y="5059"/>
                    <a:pt x="14532" y="4768"/>
                  </a:cubicBezTo>
                  <a:cubicBezTo>
                    <a:pt x="15062" y="4476"/>
                    <a:pt x="15575" y="4281"/>
                    <a:pt x="16138" y="4086"/>
                  </a:cubicBezTo>
                  <a:cubicBezTo>
                    <a:pt x="16701" y="3892"/>
                    <a:pt x="17313" y="3697"/>
                    <a:pt x="18025" y="3211"/>
                  </a:cubicBezTo>
                  <a:cubicBezTo>
                    <a:pt x="18737" y="2724"/>
                    <a:pt x="19548" y="1946"/>
                    <a:pt x="20160" y="1362"/>
                  </a:cubicBezTo>
                  <a:cubicBezTo>
                    <a:pt x="20772" y="778"/>
                    <a:pt x="21186" y="38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8" name="Line"/>
            <p:cNvSpPr/>
            <p:nvPr/>
          </p:nvSpPr>
          <p:spPr>
            <a:xfrm>
              <a:off x="8829322" y="4031379"/>
              <a:ext cx="171302" cy="420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1" h="21549" fill="norm" stroke="1" extrusionOk="0">
                  <a:moveTo>
                    <a:pt x="694" y="21549"/>
                  </a:moveTo>
                  <a:cubicBezTo>
                    <a:pt x="173" y="21006"/>
                    <a:pt x="-347" y="20464"/>
                    <a:pt x="304" y="19053"/>
                  </a:cubicBezTo>
                  <a:cubicBezTo>
                    <a:pt x="954" y="17641"/>
                    <a:pt x="2776" y="15362"/>
                    <a:pt x="4467" y="12540"/>
                  </a:cubicBezTo>
                  <a:cubicBezTo>
                    <a:pt x="6159" y="9718"/>
                    <a:pt x="7720" y="6353"/>
                    <a:pt x="8501" y="4399"/>
                  </a:cubicBezTo>
                  <a:cubicBezTo>
                    <a:pt x="9282" y="2445"/>
                    <a:pt x="9282" y="1903"/>
                    <a:pt x="9412" y="1306"/>
                  </a:cubicBezTo>
                  <a:cubicBezTo>
                    <a:pt x="9542" y="709"/>
                    <a:pt x="9802" y="58"/>
                    <a:pt x="10193" y="3"/>
                  </a:cubicBezTo>
                  <a:cubicBezTo>
                    <a:pt x="10583" y="-51"/>
                    <a:pt x="11104" y="492"/>
                    <a:pt x="11884" y="2445"/>
                  </a:cubicBezTo>
                  <a:cubicBezTo>
                    <a:pt x="12665" y="4399"/>
                    <a:pt x="13706" y="7764"/>
                    <a:pt x="14877" y="10423"/>
                  </a:cubicBezTo>
                  <a:cubicBezTo>
                    <a:pt x="16048" y="13083"/>
                    <a:pt x="17349" y="15036"/>
                    <a:pt x="18520" y="16447"/>
                  </a:cubicBezTo>
                  <a:cubicBezTo>
                    <a:pt x="19692" y="17859"/>
                    <a:pt x="20733" y="18727"/>
                    <a:pt x="20993" y="18890"/>
                  </a:cubicBezTo>
                  <a:cubicBezTo>
                    <a:pt x="21253" y="19053"/>
                    <a:pt x="20733" y="18510"/>
                    <a:pt x="20082" y="17967"/>
                  </a:cubicBezTo>
                  <a:cubicBezTo>
                    <a:pt x="19431" y="17424"/>
                    <a:pt x="18651" y="16882"/>
                    <a:pt x="17870" y="163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9" name="Line"/>
            <p:cNvSpPr/>
            <p:nvPr/>
          </p:nvSpPr>
          <p:spPr>
            <a:xfrm>
              <a:off x="8869092" y="4223008"/>
              <a:ext cx="169075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1" h="21600" fill="norm" stroke="1" extrusionOk="0">
                  <a:moveTo>
                    <a:pt x="10101" y="21600"/>
                  </a:moveTo>
                  <a:cubicBezTo>
                    <a:pt x="7168" y="19543"/>
                    <a:pt x="4234" y="17486"/>
                    <a:pt x="2368" y="15429"/>
                  </a:cubicBezTo>
                  <a:cubicBezTo>
                    <a:pt x="501" y="13371"/>
                    <a:pt x="-299" y="11314"/>
                    <a:pt x="101" y="9514"/>
                  </a:cubicBezTo>
                  <a:cubicBezTo>
                    <a:pt x="501" y="7714"/>
                    <a:pt x="2101" y="6171"/>
                    <a:pt x="5834" y="4629"/>
                  </a:cubicBezTo>
                  <a:cubicBezTo>
                    <a:pt x="9568" y="3086"/>
                    <a:pt x="15434" y="1543"/>
                    <a:pt x="2130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0" name="Line"/>
            <p:cNvSpPr/>
            <p:nvPr/>
          </p:nvSpPr>
          <p:spPr>
            <a:xfrm>
              <a:off x="9015109" y="4179568"/>
              <a:ext cx="120623" cy="229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3" h="21328" fill="norm" stroke="1" extrusionOk="0">
                  <a:moveTo>
                    <a:pt x="12775" y="4030"/>
                  </a:moveTo>
                  <a:cubicBezTo>
                    <a:pt x="12775" y="3048"/>
                    <a:pt x="12775" y="2066"/>
                    <a:pt x="11859" y="1379"/>
                  </a:cubicBezTo>
                  <a:cubicBezTo>
                    <a:pt x="10944" y="691"/>
                    <a:pt x="9114" y="299"/>
                    <a:pt x="7283" y="102"/>
                  </a:cubicBezTo>
                  <a:cubicBezTo>
                    <a:pt x="5453" y="-94"/>
                    <a:pt x="3622" y="-94"/>
                    <a:pt x="2158" y="888"/>
                  </a:cubicBezTo>
                  <a:cubicBezTo>
                    <a:pt x="693" y="1870"/>
                    <a:pt x="-405" y="3833"/>
                    <a:pt x="144" y="5601"/>
                  </a:cubicBezTo>
                  <a:cubicBezTo>
                    <a:pt x="693" y="7368"/>
                    <a:pt x="2890" y="8939"/>
                    <a:pt x="6551" y="10706"/>
                  </a:cubicBezTo>
                  <a:cubicBezTo>
                    <a:pt x="10212" y="12473"/>
                    <a:pt x="15337" y="14437"/>
                    <a:pt x="18083" y="15910"/>
                  </a:cubicBezTo>
                  <a:cubicBezTo>
                    <a:pt x="20829" y="17382"/>
                    <a:pt x="21195" y="18364"/>
                    <a:pt x="20646" y="19150"/>
                  </a:cubicBezTo>
                  <a:cubicBezTo>
                    <a:pt x="20097" y="19935"/>
                    <a:pt x="18632" y="20524"/>
                    <a:pt x="16802" y="20917"/>
                  </a:cubicBezTo>
                  <a:cubicBezTo>
                    <a:pt x="14971" y="21310"/>
                    <a:pt x="12775" y="21506"/>
                    <a:pt x="10944" y="21113"/>
                  </a:cubicBezTo>
                  <a:cubicBezTo>
                    <a:pt x="9114" y="20721"/>
                    <a:pt x="7649" y="19739"/>
                    <a:pt x="7466" y="18266"/>
                  </a:cubicBezTo>
                  <a:cubicBezTo>
                    <a:pt x="7283" y="16793"/>
                    <a:pt x="8381" y="14830"/>
                    <a:pt x="9480" y="128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1" name="Line"/>
            <p:cNvSpPr/>
            <p:nvPr/>
          </p:nvSpPr>
          <p:spPr>
            <a:xfrm>
              <a:off x="9147277" y="4162439"/>
              <a:ext cx="77484" cy="215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4" h="21346" fill="norm" stroke="1" extrusionOk="0">
                  <a:moveTo>
                    <a:pt x="19634" y="4113"/>
                  </a:moveTo>
                  <a:cubicBezTo>
                    <a:pt x="20188" y="3065"/>
                    <a:pt x="20742" y="2016"/>
                    <a:pt x="19634" y="1282"/>
                  </a:cubicBezTo>
                  <a:cubicBezTo>
                    <a:pt x="18527" y="548"/>
                    <a:pt x="15757" y="129"/>
                    <a:pt x="12988" y="24"/>
                  </a:cubicBezTo>
                  <a:cubicBezTo>
                    <a:pt x="10219" y="-81"/>
                    <a:pt x="7450" y="129"/>
                    <a:pt x="4680" y="1177"/>
                  </a:cubicBezTo>
                  <a:cubicBezTo>
                    <a:pt x="1911" y="2226"/>
                    <a:pt x="-858" y="4113"/>
                    <a:pt x="250" y="6420"/>
                  </a:cubicBezTo>
                  <a:cubicBezTo>
                    <a:pt x="1357" y="8727"/>
                    <a:pt x="6342" y="11453"/>
                    <a:pt x="9942" y="13340"/>
                  </a:cubicBezTo>
                  <a:cubicBezTo>
                    <a:pt x="13542" y="15228"/>
                    <a:pt x="15757" y="16276"/>
                    <a:pt x="16588" y="17430"/>
                  </a:cubicBezTo>
                  <a:cubicBezTo>
                    <a:pt x="17419" y="18583"/>
                    <a:pt x="16865" y="19841"/>
                    <a:pt x="15204" y="20575"/>
                  </a:cubicBezTo>
                  <a:cubicBezTo>
                    <a:pt x="13542" y="21309"/>
                    <a:pt x="10773" y="21519"/>
                    <a:pt x="8557" y="21204"/>
                  </a:cubicBezTo>
                  <a:cubicBezTo>
                    <a:pt x="6342" y="20890"/>
                    <a:pt x="4680" y="20051"/>
                    <a:pt x="4404" y="19107"/>
                  </a:cubicBezTo>
                  <a:cubicBezTo>
                    <a:pt x="4127" y="18164"/>
                    <a:pt x="5234" y="17115"/>
                    <a:pt x="6342" y="160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2" name="Line"/>
            <p:cNvSpPr/>
            <p:nvPr/>
          </p:nvSpPr>
          <p:spPr>
            <a:xfrm>
              <a:off x="9279466" y="4212424"/>
              <a:ext cx="304801" cy="142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8" fill="norm" stroke="1" extrusionOk="0">
                  <a:moveTo>
                    <a:pt x="0" y="635"/>
                  </a:moveTo>
                  <a:cubicBezTo>
                    <a:pt x="300" y="6671"/>
                    <a:pt x="600" y="12706"/>
                    <a:pt x="975" y="16359"/>
                  </a:cubicBezTo>
                  <a:cubicBezTo>
                    <a:pt x="1350" y="20012"/>
                    <a:pt x="1800" y="21282"/>
                    <a:pt x="2325" y="21441"/>
                  </a:cubicBezTo>
                  <a:cubicBezTo>
                    <a:pt x="2850" y="21600"/>
                    <a:pt x="3450" y="20647"/>
                    <a:pt x="3975" y="18265"/>
                  </a:cubicBezTo>
                  <a:cubicBezTo>
                    <a:pt x="4500" y="15882"/>
                    <a:pt x="4950" y="12071"/>
                    <a:pt x="5175" y="9371"/>
                  </a:cubicBezTo>
                  <a:cubicBezTo>
                    <a:pt x="5400" y="6671"/>
                    <a:pt x="5400" y="5082"/>
                    <a:pt x="5400" y="5400"/>
                  </a:cubicBezTo>
                  <a:cubicBezTo>
                    <a:pt x="5400" y="5718"/>
                    <a:pt x="5400" y="7941"/>
                    <a:pt x="5625" y="10006"/>
                  </a:cubicBezTo>
                  <a:cubicBezTo>
                    <a:pt x="5850" y="12071"/>
                    <a:pt x="6300" y="13976"/>
                    <a:pt x="6900" y="15088"/>
                  </a:cubicBezTo>
                  <a:cubicBezTo>
                    <a:pt x="7500" y="16200"/>
                    <a:pt x="8250" y="16518"/>
                    <a:pt x="8925" y="15247"/>
                  </a:cubicBezTo>
                  <a:cubicBezTo>
                    <a:pt x="9600" y="13976"/>
                    <a:pt x="10200" y="11118"/>
                    <a:pt x="10500" y="8894"/>
                  </a:cubicBezTo>
                  <a:cubicBezTo>
                    <a:pt x="10800" y="6671"/>
                    <a:pt x="10800" y="5082"/>
                    <a:pt x="10875" y="5082"/>
                  </a:cubicBezTo>
                  <a:cubicBezTo>
                    <a:pt x="10950" y="5082"/>
                    <a:pt x="11100" y="6671"/>
                    <a:pt x="11250" y="8259"/>
                  </a:cubicBezTo>
                  <a:cubicBezTo>
                    <a:pt x="11400" y="9847"/>
                    <a:pt x="11550" y="11435"/>
                    <a:pt x="11775" y="13182"/>
                  </a:cubicBezTo>
                  <a:cubicBezTo>
                    <a:pt x="12000" y="14929"/>
                    <a:pt x="12300" y="16835"/>
                    <a:pt x="12450" y="16835"/>
                  </a:cubicBezTo>
                  <a:cubicBezTo>
                    <a:pt x="12600" y="16835"/>
                    <a:pt x="12600" y="14929"/>
                    <a:pt x="12750" y="12229"/>
                  </a:cubicBezTo>
                  <a:cubicBezTo>
                    <a:pt x="12900" y="9529"/>
                    <a:pt x="13200" y="6035"/>
                    <a:pt x="13575" y="3653"/>
                  </a:cubicBezTo>
                  <a:cubicBezTo>
                    <a:pt x="13950" y="1271"/>
                    <a:pt x="14400" y="0"/>
                    <a:pt x="14850" y="0"/>
                  </a:cubicBezTo>
                  <a:cubicBezTo>
                    <a:pt x="15300" y="0"/>
                    <a:pt x="15750" y="1271"/>
                    <a:pt x="16050" y="2700"/>
                  </a:cubicBezTo>
                  <a:cubicBezTo>
                    <a:pt x="16350" y="4129"/>
                    <a:pt x="16500" y="5718"/>
                    <a:pt x="16725" y="7306"/>
                  </a:cubicBezTo>
                  <a:cubicBezTo>
                    <a:pt x="16950" y="8894"/>
                    <a:pt x="17250" y="10482"/>
                    <a:pt x="17400" y="10482"/>
                  </a:cubicBezTo>
                  <a:cubicBezTo>
                    <a:pt x="17550" y="10482"/>
                    <a:pt x="17550" y="8894"/>
                    <a:pt x="17775" y="6988"/>
                  </a:cubicBezTo>
                  <a:cubicBezTo>
                    <a:pt x="18000" y="5082"/>
                    <a:pt x="18450" y="2859"/>
                    <a:pt x="18750" y="2541"/>
                  </a:cubicBezTo>
                  <a:cubicBezTo>
                    <a:pt x="19050" y="2224"/>
                    <a:pt x="19200" y="3812"/>
                    <a:pt x="19650" y="7147"/>
                  </a:cubicBezTo>
                  <a:cubicBezTo>
                    <a:pt x="20100" y="10482"/>
                    <a:pt x="20850" y="15565"/>
                    <a:pt x="21600" y="206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3" name="Line"/>
            <p:cNvSpPr/>
            <p:nvPr/>
          </p:nvSpPr>
          <p:spPr>
            <a:xfrm>
              <a:off x="9618921" y="4149810"/>
              <a:ext cx="77303" cy="388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9" h="21322" fill="norm" stroke="1" extrusionOk="0">
                  <a:moveTo>
                    <a:pt x="4335" y="5061"/>
                  </a:moveTo>
                  <a:cubicBezTo>
                    <a:pt x="3199" y="7732"/>
                    <a:pt x="2062" y="10403"/>
                    <a:pt x="1777" y="13770"/>
                  </a:cubicBezTo>
                  <a:cubicBezTo>
                    <a:pt x="1493" y="17138"/>
                    <a:pt x="2062" y="21203"/>
                    <a:pt x="1777" y="21319"/>
                  </a:cubicBezTo>
                  <a:cubicBezTo>
                    <a:pt x="1493" y="21435"/>
                    <a:pt x="356" y="17603"/>
                    <a:pt x="72" y="13712"/>
                  </a:cubicBezTo>
                  <a:cubicBezTo>
                    <a:pt x="-212" y="9822"/>
                    <a:pt x="356" y="5874"/>
                    <a:pt x="1493" y="3493"/>
                  </a:cubicBezTo>
                  <a:cubicBezTo>
                    <a:pt x="2630" y="1112"/>
                    <a:pt x="4335" y="300"/>
                    <a:pt x="6325" y="67"/>
                  </a:cubicBezTo>
                  <a:cubicBezTo>
                    <a:pt x="8314" y="-165"/>
                    <a:pt x="10588" y="183"/>
                    <a:pt x="13430" y="1403"/>
                  </a:cubicBezTo>
                  <a:cubicBezTo>
                    <a:pt x="16272" y="2622"/>
                    <a:pt x="19683" y="4712"/>
                    <a:pt x="20535" y="6280"/>
                  </a:cubicBezTo>
                  <a:cubicBezTo>
                    <a:pt x="21388" y="7848"/>
                    <a:pt x="19683" y="8893"/>
                    <a:pt x="17409" y="9474"/>
                  </a:cubicBezTo>
                  <a:cubicBezTo>
                    <a:pt x="15135" y="10054"/>
                    <a:pt x="12293" y="10170"/>
                    <a:pt x="10020" y="9996"/>
                  </a:cubicBezTo>
                  <a:cubicBezTo>
                    <a:pt x="7746" y="9822"/>
                    <a:pt x="6041" y="9358"/>
                    <a:pt x="4904" y="8777"/>
                  </a:cubicBezTo>
                  <a:cubicBezTo>
                    <a:pt x="3767" y="8196"/>
                    <a:pt x="3199" y="7500"/>
                    <a:pt x="2630" y="68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4" name="Line"/>
            <p:cNvSpPr/>
            <p:nvPr/>
          </p:nvSpPr>
          <p:spPr>
            <a:xfrm>
              <a:off x="9732120" y="3905508"/>
              <a:ext cx="169647" cy="426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2" h="21339" fill="norm" stroke="1" extrusionOk="0">
                  <a:moveTo>
                    <a:pt x="4517" y="0"/>
                  </a:moveTo>
                  <a:cubicBezTo>
                    <a:pt x="5834" y="847"/>
                    <a:pt x="7151" y="1694"/>
                    <a:pt x="7414" y="3547"/>
                  </a:cubicBezTo>
                  <a:cubicBezTo>
                    <a:pt x="7678" y="5400"/>
                    <a:pt x="6888" y="8259"/>
                    <a:pt x="5966" y="10853"/>
                  </a:cubicBezTo>
                  <a:cubicBezTo>
                    <a:pt x="5044" y="13447"/>
                    <a:pt x="3990" y="15776"/>
                    <a:pt x="3332" y="17576"/>
                  </a:cubicBezTo>
                  <a:cubicBezTo>
                    <a:pt x="2673" y="19376"/>
                    <a:pt x="2410" y="20647"/>
                    <a:pt x="2936" y="21124"/>
                  </a:cubicBezTo>
                  <a:cubicBezTo>
                    <a:pt x="3463" y="21600"/>
                    <a:pt x="4780" y="21282"/>
                    <a:pt x="6097" y="20224"/>
                  </a:cubicBezTo>
                  <a:cubicBezTo>
                    <a:pt x="7414" y="19165"/>
                    <a:pt x="8732" y="17365"/>
                    <a:pt x="9258" y="15882"/>
                  </a:cubicBezTo>
                  <a:cubicBezTo>
                    <a:pt x="9785" y="14400"/>
                    <a:pt x="9522" y="13235"/>
                    <a:pt x="8863" y="12441"/>
                  </a:cubicBezTo>
                  <a:cubicBezTo>
                    <a:pt x="8205" y="11647"/>
                    <a:pt x="7151" y="11224"/>
                    <a:pt x="5307" y="11012"/>
                  </a:cubicBezTo>
                  <a:cubicBezTo>
                    <a:pt x="3463" y="10800"/>
                    <a:pt x="829" y="10800"/>
                    <a:pt x="171" y="10906"/>
                  </a:cubicBezTo>
                  <a:cubicBezTo>
                    <a:pt x="-488" y="11012"/>
                    <a:pt x="829" y="11224"/>
                    <a:pt x="2936" y="11329"/>
                  </a:cubicBezTo>
                  <a:cubicBezTo>
                    <a:pt x="5044" y="11435"/>
                    <a:pt x="7941" y="11435"/>
                    <a:pt x="10049" y="11435"/>
                  </a:cubicBezTo>
                  <a:cubicBezTo>
                    <a:pt x="12156" y="11435"/>
                    <a:pt x="13473" y="11435"/>
                    <a:pt x="14527" y="11647"/>
                  </a:cubicBezTo>
                  <a:cubicBezTo>
                    <a:pt x="15580" y="11859"/>
                    <a:pt x="16371" y="12282"/>
                    <a:pt x="16766" y="13288"/>
                  </a:cubicBezTo>
                  <a:cubicBezTo>
                    <a:pt x="17161" y="14294"/>
                    <a:pt x="17161" y="15882"/>
                    <a:pt x="17029" y="16941"/>
                  </a:cubicBezTo>
                  <a:cubicBezTo>
                    <a:pt x="16897" y="18000"/>
                    <a:pt x="16634" y="18529"/>
                    <a:pt x="16502" y="18476"/>
                  </a:cubicBezTo>
                  <a:cubicBezTo>
                    <a:pt x="16371" y="18424"/>
                    <a:pt x="16371" y="17788"/>
                    <a:pt x="16502" y="15988"/>
                  </a:cubicBezTo>
                  <a:cubicBezTo>
                    <a:pt x="16634" y="14188"/>
                    <a:pt x="16897" y="11224"/>
                    <a:pt x="16897" y="9424"/>
                  </a:cubicBezTo>
                  <a:cubicBezTo>
                    <a:pt x="16897" y="7624"/>
                    <a:pt x="16634" y="6988"/>
                    <a:pt x="16766" y="6935"/>
                  </a:cubicBezTo>
                  <a:cubicBezTo>
                    <a:pt x="16897" y="6882"/>
                    <a:pt x="17424" y="7412"/>
                    <a:pt x="18214" y="7941"/>
                  </a:cubicBezTo>
                  <a:cubicBezTo>
                    <a:pt x="19005" y="8471"/>
                    <a:pt x="20058" y="9000"/>
                    <a:pt x="21112" y="95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5" name="Line"/>
            <p:cNvSpPr/>
            <p:nvPr/>
          </p:nvSpPr>
          <p:spPr>
            <a:xfrm>
              <a:off x="9923012" y="4121408"/>
              <a:ext cx="96519" cy="149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0" h="21187" fill="norm" stroke="1" extrusionOk="0">
                  <a:moveTo>
                    <a:pt x="8983" y="3600"/>
                  </a:moveTo>
                  <a:cubicBezTo>
                    <a:pt x="5833" y="6600"/>
                    <a:pt x="2683" y="9600"/>
                    <a:pt x="1108" y="12300"/>
                  </a:cubicBezTo>
                  <a:cubicBezTo>
                    <a:pt x="-467" y="15000"/>
                    <a:pt x="-467" y="17400"/>
                    <a:pt x="1783" y="19050"/>
                  </a:cubicBezTo>
                  <a:cubicBezTo>
                    <a:pt x="4033" y="20700"/>
                    <a:pt x="8533" y="21600"/>
                    <a:pt x="12358" y="21000"/>
                  </a:cubicBezTo>
                  <a:cubicBezTo>
                    <a:pt x="16183" y="20400"/>
                    <a:pt x="19333" y="18300"/>
                    <a:pt x="20233" y="14700"/>
                  </a:cubicBezTo>
                  <a:cubicBezTo>
                    <a:pt x="21133" y="11100"/>
                    <a:pt x="19783" y="6000"/>
                    <a:pt x="17983" y="3300"/>
                  </a:cubicBezTo>
                  <a:cubicBezTo>
                    <a:pt x="16183" y="600"/>
                    <a:pt x="13933" y="300"/>
                    <a:pt x="1168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6" name="Line"/>
            <p:cNvSpPr/>
            <p:nvPr/>
          </p:nvSpPr>
          <p:spPr>
            <a:xfrm>
              <a:off x="10054166" y="4126628"/>
              <a:ext cx="146051" cy="140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0" fill="norm" stroke="1" extrusionOk="0">
                  <a:moveTo>
                    <a:pt x="0" y="172"/>
                  </a:moveTo>
                  <a:cubicBezTo>
                    <a:pt x="1252" y="3074"/>
                    <a:pt x="2504" y="5975"/>
                    <a:pt x="3130" y="8554"/>
                  </a:cubicBezTo>
                  <a:cubicBezTo>
                    <a:pt x="3757" y="11134"/>
                    <a:pt x="3757" y="13390"/>
                    <a:pt x="3600" y="15486"/>
                  </a:cubicBezTo>
                  <a:cubicBezTo>
                    <a:pt x="3443" y="17581"/>
                    <a:pt x="3130" y="19516"/>
                    <a:pt x="2817" y="19677"/>
                  </a:cubicBezTo>
                  <a:cubicBezTo>
                    <a:pt x="2504" y="19838"/>
                    <a:pt x="2191" y="18226"/>
                    <a:pt x="2817" y="15325"/>
                  </a:cubicBezTo>
                  <a:cubicBezTo>
                    <a:pt x="3443" y="12423"/>
                    <a:pt x="5009" y="8232"/>
                    <a:pt x="7357" y="5169"/>
                  </a:cubicBezTo>
                  <a:cubicBezTo>
                    <a:pt x="9704" y="2107"/>
                    <a:pt x="12835" y="172"/>
                    <a:pt x="15183" y="11"/>
                  </a:cubicBezTo>
                  <a:cubicBezTo>
                    <a:pt x="17530" y="-150"/>
                    <a:pt x="19096" y="1462"/>
                    <a:pt x="20035" y="5331"/>
                  </a:cubicBezTo>
                  <a:cubicBezTo>
                    <a:pt x="20974" y="9199"/>
                    <a:pt x="21287" y="15325"/>
                    <a:pt x="21600" y="214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7" name="Line"/>
            <p:cNvSpPr/>
            <p:nvPr/>
          </p:nvSpPr>
          <p:spPr>
            <a:xfrm>
              <a:off x="10218741" y="4096952"/>
              <a:ext cx="102126" cy="291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5" h="21530" fill="norm" stroke="1" extrusionOk="0">
                  <a:moveTo>
                    <a:pt x="20434" y="1339"/>
                  </a:moveTo>
                  <a:cubicBezTo>
                    <a:pt x="18740" y="713"/>
                    <a:pt x="17046" y="87"/>
                    <a:pt x="14082" y="8"/>
                  </a:cubicBezTo>
                  <a:cubicBezTo>
                    <a:pt x="11117" y="-70"/>
                    <a:pt x="6882" y="400"/>
                    <a:pt x="3917" y="1339"/>
                  </a:cubicBezTo>
                  <a:cubicBezTo>
                    <a:pt x="952" y="2278"/>
                    <a:pt x="-742" y="3687"/>
                    <a:pt x="317" y="5330"/>
                  </a:cubicBezTo>
                  <a:cubicBezTo>
                    <a:pt x="1376" y="6973"/>
                    <a:pt x="5187" y="8852"/>
                    <a:pt x="8787" y="10573"/>
                  </a:cubicBezTo>
                  <a:cubicBezTo>
                    <a:pt x="12387" y="12295"/>
                    <a:pt x="15776" y="13860"/>
                    <a:pt x="17893" y="15191"/>
                  </a:cubicBezTo>
                  <a:cubicBezTo>
                    <a:pt x="20011" y="16521"/>
                    <a:pt x="20858" y="17617"/>
                    <a:pt x="19587" y="18634"/>
                  </a:cubicBezTo>
                  <a:cubicBezTo>
                    <a:pt x="18317" y="19652"/>
                    <a:pt x="14929" y="20591"/>
                    <a:pt x="11752" y="21060"/>
                  </a:cubicBezTo>
                  <a:cubicBezTo>
                    <a:pt x="8576" y="21530"/>
                    <a:pt x="5611" y="21530"/>
                    <a:pt x="2646" y="215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8" name="Line"/>
            <p:cNvSpPr/>
            <p:nvPr/>
          </p:nvSpPr>
          <p:spPr>
            <a:xfrm>
              <a:off x="8923866" y="4438908"/>
              <a:ext cx="129540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06" y="20084"/>
                    <a:pt x="212" y="18568"/>
                    <a:pt x="529" y="18189"/>
                  </a:cubicBezTo>
                  <a:cubicBezTo>
                    <a:pt x="847" y="17811"/>
                    <a:pt x="1376" y="18568"/>
                    <a:pt x="2312" y="19326"/>
                  </a:cubicBezTo>
                  <a:cubicBezTo>
                    <a:pt x="3247" y="20084"/>
                    <a:pt x="4588" y="20842"/>
                    <a:pt x="5947" y="20463"/>
                  </a:cubicBezTo>
                  <a:cubicBezTo>
                    <a:pt x="7306" y="20084"/>
                    <a:pt x="8682" y="18568"/>
                    <a:pt x="10041" y="16863"/>
                  </a:cubicBezTo>
                  <a:cubicBezTo>
                    <a:pt x="11400" y="15158"/>
                    <a:pt x="12741" y="13263"/>
                    <a:pt x="14312" y="11179"/>
                  </a:cubicBezTo>
                  <a:cubicBezTo>
                    <a:pt x="15882" y="9095"/>
                    <a:pt x="17682" y="6821"/>
                    <a:pt x="18935" y="4926"/>
                  </a:cubicBezTo>
                  <a:cubicBezTo>
                    <a:pt x="20188" y="3032"/>
                    <a:pt x="20894" y="151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9" name="Line"/>
            <p:cNvSpPr/>
            <p:nvPr/>
          </p:nvSpPr>
          <p:spPr>
            <a:xfrm>
              <a:off x="10619316" y="4165808"/>
              <a:ext cx="76201" cy="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47" fill="norm" stroke="1" extrusionOk="0">
                  <a:moveTo>
                    <a:pt x="21600" y="2333"/>
                  </a:moveTo>
                  <a:cubicBezTo>
                    <a:pt x="16200" y="790"/>
                    <a:pt x="10800" y="-753"/>
                    <a:pt x="7800" y="404"/>
                  </a:cubicBezTo>
                  <a:cubicBezTo>
                    <a:pt x="4800" y="1561"/>
                    <a:pt x="4200" y="5418"/>
                    <a:pt x="3300" y="9276"/>
                  </a:cubicBezTo>
                  <a:cubicBezTo>
                    <a:pt x="2400" y="13133"/>
                    <a:pt x="1200" y="16990"/>
                    <a:pt x="0" y="208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0" name="Line"/>
            <p:cNvSpPr/>
            <p:nvPr/>
          </p:nvSpPr>
          <p:spPr>
            <a:xfrm>
              <a:off x="10619316" y="4318258"/>
              <a:ext cx="381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1" name="Line"/>
            <p:cNvSpPr/>
            <p:nvPr/>
          </p:nvSpPr>
          <p:spPr>
            <a:xfrm>
              <a:off x="8923866" y="4785843"/>
              <a:ext cx="175435" cy="396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3" h="21272" fill="norm" stroke="1" extrusionOk="0">
                  <a:moveTo>
                    <a:pt x="0" y="6604"/>
                  </a:moveTo>
                  <a:cubicBezTo>
                    <a:pt x="1543" y="10356"/>
                    <a:pt x="3086" y="14108"/>
                    <a:pt x="3857" y="16324"/>
                  </a:cubicBezTo>
                  <a:cubicBezTo>
                    <a:pt x="4629" y="18541"/>
                    <a:pt x="4629" y="19223"/>
                    <a:pt x="4500" y="19962"/>
                  </a:cubicBezTo>
                  <a:cubicBezTo>
                    <a:pt x="4371" y="20701"/>
                    <a:pt x="4114" y="21497"/>
                    <a:pt x="3600" y="21213"/>
                  </a:cubicBezTo>
                  <a:cubicBezTo>
                    <a:pt x="3086" y="20929"/>
                    <a:pt x="2314" y="19564"/>
                    <a:pt x="1543" y="16893"/>
                  </a:cubicBezTo>
                  <a:cubicBezTo>
                    <a:pt x="771" y="14221"/>
                    <a:pt x="0" y="10242"/>
                    <a:pt x="0" y="7400"/>
                  </a:cubicBezTo>
                  <a:cubicBezTo>
                    <a:pt x="0" y="4558"/>
                    <a:pt x="771" y="2853"/>
                    <a:pt x="1671" y="1773"/>
                  </a:cubicBezTo>
                  <a:cubicBezTo>
                    <a:pt x="2571" y="693"/>
                    <a:pt x="3600" y="238"/>
                    <a:pt x="4757" y="68"/>
                  </a:cubicBezTo>
                  <a:cubicBezTo>
                    <a:pt x="5914" y="-103"/>
                    <a:pt x="7200" y="11"/>
                    <a:pt x="8614" y="863"/>
                  </a:cubicBezTo>
                  <a:cubicBezTo>
                    <a:pt x="10029" y="1716"/>
                    <a:pt x="11571" y="3308"/>
                    <a:pt x="11957" y="5013"/>
                  </a:cubicBezTo>
                  <a:cubicBezTo>
                    <a:pt x="12343" y="6718"/>
                    <a:pt x="11571" y="8537"/>
                    <a:pt x="10671" y="9617"/>
                  </a:cubicBezTo>
                  <a:cubicBezTo>
                    <a:pt x="9771" y="10697"/>
                    <a:pt x="8743" y="11038"/>
                    <a:pt x="9129" y="11209"/>
                  </a:cubicBezTo>
                  <a:cubicBezTo>
                    <a:pt x="9514" y="11379"/>
                    <a:pt x="11314" y="11379"/>
                    <a:pt x="13371" y="11777"/>
                  </a:cubicBezTo>
                  <a:cubicBezTo>
                    <a:pt x="15429" y="12175"/>
                    <a:pt x="17743" y="12971"/>
                    <a:pt x="19286" y="13937"/>
                  </a:cubicBezTo>
                  <a:cubicBezTo>
                    <a:pt x="20829" y="14903"/>
                    <a:pt x="21600" y="16040"/>
                    <a:pt x="21214" y="17120"/>
                  </a:cubicBezTo>
                  <a:cubicBezTo>
                    <a:pt x="20829" y="18200"/>
                    <a:pt x="19286" y="19223"/>
                    <a:pt x="16971" y="19735"/>
                  </a:cubicBezTo>
                  <a:cubicBezTo>
                    <a:pt x="14657" y="20246"/>
                    <a:pt x="11571" y="20246"/>
                    <a:pt x="9386" y="20076"/>
                  </a:cubicBezTo>
                  <a:cubicBezTo>
                    <a:pt x="7200" y="19905"/>
                    <a:pt x="5914" y="19564"/>
                    <a:pt x="5657" y="19166"/>
                  </a:cubicBezTo>
                  <a:cubicBezTo>
                    <a:pt x="5400" y="18769"/>
                    <a:pt x="6171" y="18314"/>
                    <a:pt x="6943" y="178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2" name="Line"/>
            <p:cNvSpPr/>
            <p:nvPr/>
          </p:nvSpPr>
          <p:spPr>
            <a:xfrm>
              <a:off x="9176647" y="4985008"/>
              <a:ext cx="87941" cy="186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0" h="21369" fill="norm" stroke="1" extrusionOk="0">
                  <a:moveTo>
                    <a:pt x="16866" y="5097"/>
                  </a:moveTo>
                  <a:cubicBezTo>
                    <a:pt x="14354" y="4369"/>
                    <a:pt x="11843" y="3640"/>
                    <a:pt x="9331" y="3883"/>
                  </a:cubicBezTo>
                  <a:cubicBezTo>
                    <a:pt x="6820" y="4126"/>
                    <a:pt x="4308" y="5339"/>
                    <a:pt x="2550" y="8009"/>
                  </a:cubicBezTo>
                  <a:cubicBezTo>
                    <a:pt x="792" y="10679"/>
                    <a:pt x="-213" y="14804"/>
                    <a:pt x="38" y="17353"/>
                  </a:cubicBezTo>
                  <a:cubicBezTo>
                    <a:pt x="289" y="19901"/>
                    <a:pt x="1796" y="20872"/>
                    <a:pt x="5564" y="21236"/>
                  </a:cubicBezTo>
                  <a:cubicBezTo>
                    <a:pt x="9331" y="21600"/>
                    <a:pt x="15359" y="21357"/>
                    <a:pt x="18373" y="18688"/>
                  </a:cubicBezTo>
                  <a:cubicBezTo>
                    <a:pt x="21387" y="16018"/>
                    <a:pt x="21387" y="10921"/>
                    <a:pt x="19880" y="7402"/>
                  </a:cubicBezTo>
                  <a:cubicBezTo>
                    <a:pt x="18373" y="3883"/>
                    <a:pt x="15359" y="1942"/>
                    <a:pt x="1234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3" name="Line"/>
            <p:cNvSpPr/>
            <p:nvPr/>
          </p:nvSpPr>
          <p:spPr>
            <a:xfrm>
              <a:off x="9245599" y="4783924"/>
              <a:ext cx="268818" cy="35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6" fill="norm" stroke="1" extrusionOk="0">
                  <a:moveTo>
                    <a:pt x="8334" y="1789"/>
                  </a:moveTo>
                  <a:cubicBezTo>
                    <a:pt x="8674" y="895"/>
                    <a:pt x="9014" y="0"/>
                    <a:pt x="8929" y="0"/>
                  </a:cubicBezTo>
                  <a:cubicBezTo>
                    <a:pt x="8844" y="0"/>
                    <a:pt x="8334" y="895"/>
                    <a:pt x="7739" y="2940"/>
                  </a:cubicBezTo>
                  <a:cubicBezTo>
                    <a:pt x="7143" y="4985"/>
                    <a:pt x="6463" y="8180"/>
                    <a:pt x="6208" y="11120"/>
                  </a:cubicBezTo>
                  <a:cubicBezTo>
                    <a:pt x="5953" y="14059"/>
                    <a:pt x="6123" y="16743"/>
                    <a:pt x="6463" y="18405"/>
                  </a:cubicBezTo>
                  <a:cubicBezTo>
                    <a:pt x="6803" y="20066"/>
                    <a:pt x="7313" y="20705"/>
                    <a:pt x="7994" y="21089"/>
                  </a:cubicBezTo>
                  <a:cubicBezTo>
                    <a:pt x="8674" y="21472"/>
                    <a:pt x="9524" y="21600"/>
                    <a:pt x="10290" y="21408"/>
                  </a:cubicBezTo>
                  <a:cubicBezTo>
                    <a:pt x="11055" y="21217"/>
                    <a:pt x="11735" y="20705"/>
                    <a:pt x="12161" y="19747"/>
                  </a:cubicBezTo>
                  <a:cubicBezTo>
                    <a:pt x="12586" y="18788"/>
                    <a:pt x="12756" y="17382"/>
                    <a:pt x="11395" y="16040"/>
                  </a:cubicBezTo>
                  <a:cubicBezTo>
                    <a:pt x="10035" y="14698"/>
                    <a:pt x="7143" y="13420"/>
                    <a:pt x="5272" y="12781"/>
                  </a:cubicBezTo>
                  <a:cubicBezTo>
                    <a:pt x="3402" y="12142"/>
                    <a:pt x="2551" y="12142"/>
                    <a:pt x="1701" y="12142"/>
                  </a:cubicBezTo>
                  <a:cubicBezTo>
                    <a:pt x="850" y="12142"/>
                    <a:pt x="0" y="12142"/>
                    <a:pt x="0" y="11886"/>
                  </a:cubicBezTo>
                  <a:cubicBezTo>
                    <a:pt x="0" y="11631"/>
                    <a:pt x="850" y="11120"/>
                    <a:pt x="3231" y="9586"/>
                  </a:cubicBezTo>
                  <a:cubicBezTo>
                    <a:pt x="5613" y="8052"/>
                    <a:pt x="9524" y="5496"/>
                    <a:pt x="11735" y="3962"/>
                  </a:cubicBezTo>
                  <a:cubicBezTo>
                    <a:pt x="13946" y="2428"/>
                    <a:pt x="14457" y="1917"/>
                    <a:pt x="14882" y="1342"/>
                  </a:cubicBezTo>
                  <a:cubicBezTo>
                    <a:pt x="15307" y="767"/>
                    <a:pt x="15647" y="128"/>
                    <a:pt x="15647" y="192"/>
                  </a:cubicBezTo>
                  <a:cubicBezTo>
                    <a:pt x="15647" y="256"/>
                    <a:pt x="15307" y="1022"/>
                    <a:pt x="14797" y="3643"/>
                  </a:cubicBezTo>
                  <a:cubicBezTo>
                    <a:pt x="14287" y="6263"/>
                    <a:pt x="13606" y="10736"/>
                    <a:pt x="13266" y="13420"/>
                  </a:cubicBezTo>
                  <a:cubicBezTo>
                    <a:pt x="12926" y="16104"/>
                    <a:pt x="12926" y="16999"/>
                    <a:pt x="13011" y="17766"/>
                  </a:cubicBezTo>
                  <a:cubicBezTo>
                    <a:pt x="13096" y="18533"/>
                    <a:pt x="13266" y="19172"/>
                    <a:pt x="13521" y="19108"/>
                  </a:cubicBezTo>
                  <a:cubicBezTo>
                    <a:pt x="13776" y="19044"/>
                    <a:pt x="14117" y="18277"/>
                    <a:pt x="14712" y="16999"/>
                  </a:cubicBezTo>
                  <a:cubicBezTo>
                    <a:pt x="15307" y="15721"/>
                    <a:pt x="16157" y="13931"/>
                    <a:pt x="16923" y="12845"/>
                  </a:cubicBezTo>
                  <a:cubicBezTo>
                    <a:pt x="17688" y="11759"/>
                    <a:pt x="18369" y="11375"/>
                    <a:pt x="18879" y="11567"/>
                  </a:cubicBezTo>
                  <a:cubicBezTo>
                    <a:pt x="19389" y="11759"/>
                    <a:pt x="19729" y="12525"/>
                    <a:pt x="20154" y="13676"/>
                  </a:cubicBezTo>
                  <a:cubicBezTo>
                    <a:pt x="20580" y="14826"/>
                    <a:pt x="21090" y="16360"/>
                    <a:pt x="21600" y="178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4" name="Line"/>
            <p:cNvSpPr/>
            <p:nvPr/>
          </p:nvSpPr>
          <p:spPr>
            <a:xfrm>
              <a:off x="9781116" y="4899615"/>
              <a:ext cx="215901" cy="166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3" fill="norm" stroke="1" extrusionOk="0">
                  <a:moveTo>
                    <a:pt x="0" y="8463"/>
                  </a:moveTo>
                  <a:cubicBezTo>
                    <a:pt x="847" y="9273"/>
                    <a:pt x="1694" y="10083"/>
                    <a:pt x="3600" y="9678"/>
                  </a:cubicBezTo>
                  <a:cubicBezTo>
                    <a:pt x="5506" y="9273"/>
                    <a:pt x="8471" y="7653"/>
                    <a:pt x="10059" y="6168"/>
                  </a:cubicBezTo>
                  <a:cubicBezTo>
                    <a:pt x="11647" y="4683"/>
                    <a:pt x="11859" y="3333"/>
                    <a:pt x="11541" y="2253"/>
                  </a:cubicBezTo>
                  <a:cubicBezTo>
                    <a:pt x="11224" y="1173"/>
                    <a:pt x="10376" y="363"/>
                    <a:pt x="8894" y="93"/>
                  </a:cubicBezTo>
                  <a:cubicBezTo>
                    <a:pt x="7412" y="-177"/>
                    <a:pt x="5294" y="93"/>
                    <a:pt x="3600" y="1578"/>
                  </a:cubicBezTo>
                  <a:cubicBezTo>
                    <a:pt x="1906" y="3063"/>
                    <a:pt x="635" y="5763"/>
                    <a:pt x="741" y="9273"/>
                  </a:cubicBezTo>
                  <a:cubicBezTo>
                    <a:pt x="847" y="12783"/>
                    <a:pt x="2329" y="17103"/>
                    <a:pt x="5612" y="19263"/>
                  </a:cubicBezTo>
                  <a:cubicBezTo>
                    <a:pt x="8894" y="21423"/>
                    <a:pt x="13976" y="21423"/>
                    <a:pt x="16941" y="20883"/>
                  </a:cubicBezTo>
                  <a:cubicBezTo>
                    <a:pt x="19906" y="20343"/>
                    <a:pt x="20753" y="19263"/>
                    <a:pt x="21600" y="181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5" name="Line"/>
            <p:cNvSpPr/>
            <p:nvPr/>
          </p:nvSpPr>
          <p:spPr>
            <a:xfrm>
              <a:off x="9978747" y="4901929"/>
              <a:ext cx="110580" cy="232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7" h="21365" fill="norm" stroke="1" extrusionOk="0">
                  <a:moveTo>
                    <a:pt x="18706" y="1800"/>
                  </a:moveTo>
                  <a:cubicBezTo>
                    <a:pt x="17528" y="1022"/>
                    <a:pt x="16350" y="243"/>
                    <a:pt x="13208" y="49"/>
                  </a:cubicBezTo>
                  <a:cubicBezTo>
                    <a:pt x="10066" y="-146"/>
                    <a:pt x="4961" y="243"/>
                    <a:pt x="2212" y="1216"/>
                  </a:cubicBezTo>
                  <a:cubicBezTo>
                    <a:pt x="-537" y="2189"/>
                    <a:pt x="-930" y="3746"/>
                    <a:pt x="2212" y="6373"/>
                  </a:cubicBezTo>
                  <a:cubicBezTo>
                    <a:pt x="5354" y="9000"/>
                    <a:pt x="12030" y="12697"/>
                    <a:pt x="15761" y="15032"/>
                  </a:cubicBezTo>
                  <a:cubicBezTo>
                    <a:pt x="19492" y="17368"/>
                    <a:pt x="20277" y="18340"/>
                    <a:pt x="20474" y="19313"/>
                  </a:cubicBezTo>
                  <a:cubicBezTo>
                    <a:pt x="20670" y="20286"/>
                    <a:pt x="20277" y="21259"/>
                    <a:pt x="17725" y="21357"/>
                  </a:cubicBezTo>
                  <a:cubicBezTo>
                    <a:pt x="15172" y="21454"/>
                    <a:pt x="10459" y="20676"/>
                    <a:pt x="7710" y="19313"/>
                  </a:cubicBezTo>
                  <a:cubicBezTo>
                    <a:pt x="4961" y="17951"/>
                    <a:pt x="4175" y="16005"/>
                    <a:pt x="3390" y="140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6" name="Line"/>
            <p:cNvSpPr/>
            <p:nvPr/>
          </p:nvSpPr>
          <p:spPr>
            <a:xfrm>
              <a:off x="10190938" y="4724658"/>
              <a:ext cx="72779" cy="398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1537" fill="norm" stroke="1" extrusionOk="0">
                  <a:moveTo>
                    <a:pt x="8259" y="0"/>
                  </a:moveTo>
                  <a:cubicBezTo>
                    <a:pt x="7025" y="1714"/>
                    <a:pt x="5790" y="3429"/>
                    <a:pt x="4248" y="6171"/>
                  </a:cubicBezTo>
                  <a:cubicBezTo>
                    <a:pt x="2705" y="8914"/>
                    <a:pt x="853" y="12686"/>
                    <a:pt x="236" y="15257"/>
                  </a:cubicBezTo>
                  <a:cubicBezTo>
                    <a:pt x="-381" y="17829"/>
                    <a:pt x="236" y="19200"/>
                    <a:pt x="1779" y="20057"/>
                  </a:cubicBezTo>
                  <a:cubicBezTo>
                    <a:pt x="3322" y="20914"/>
                    <a:pt x="5790" y="21257"/>
                    <a:pt x="8568" y="21429"/>
                  </a:cubicBezTo>
                  <a:cubicBezTo>
                    <a:pt x="11345" y="21600"/>
                    <a:pt x="14430" y="21600"/>
                    <a:pt x="16590" y="21200"/>
                  </a:cubicBezTo>
                  <a:cubicBezTo>
                    <a:pt x="18750" y="20800"/>
                    <a:pt x="19985" y="20000"/>
                    <a:pt x="21219" y="19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7" name="Line"/>
            <p:cNvSpPr/>
            <p:nvPr/>
          </p:nvSpPr>
          <p:spPr>
            <a:xfrm>
              <a:off x="10174816" y="4845308"/>
              <a:ext cx="164676" cy="2400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4" h="21301" fill="norm" stroke="1" extrusionOk="0">
                  <a:moveTo>
                    <a:pt x="0" y="11270"/>
                  </a:moveTo>
                  <a:cubicBezTo>
                    <a:pt x="2492" y="9955"/>
                    <a:pt x="4985" y="8640"/>
                    <a:pt x="8169" y="8264"/>
                  </a:cubicBezTo>
                  <a:cubicBezTo>
                    <a:pt x="11354" y="7889"/>
                    <a:pt x="15231" y="8452"/>
                    <a:pt x="17585" y="9673"/>
                  </a:cubicBezTo>
                  <a:cubicBezTo>
                    <a:pt x="19938" y="10894"/>
                    <a:pt x="20769" y="12772"/>
                    <a:pt x="21185" y="14181"/>
                  </a:cubicBezTo>
                  <a:cubicBezTo>
                    <a:pt x="21600" y="15590"/>
                    <a:pt x="21600" y="16529"/>
                    <a:pt x="21462" y="17843"/>
                  </a:cubicBezTo>
                  <a:cubicBezTo>
                    <a:pt x="21323" y="19158"/>
                    <a:pt x="21046" y="20849"/>
                    <a:pt x="20908" y="21224"/>
                  </a:cubicBezTo>
                  <a:cubicBezTo>
                    <a:pt x="20769" y="21600"/>
                    <a:pt x="20769" y="20661"/>
                    <a:pt x="20769" y="16904"/>
                  </a:cubicBezTo>
                  <a:cubicBezTo>
                    <a:pt x="20769" y="13148"/>
                    <a:pt x="20769" y="6574"/>
                    <a:pt x="2076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8" name="Line"/>
            <p:cNvSpPr/>
            <p:nvPr/>
          </p:nvSpPr>
          <p:spPr>
            <a:xfrm>
              <a:off x="10384366" y="4889758"/>
              <a:ext cx="177801" cy="186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71" y="2209"/>
                    <a:pt x="1543" y="4418"/>
                    <a:pt x="2057" y="7609"/>
                  </a:cubicBezTo>
                  <a:cubicBezTo>
                    <a:pt x="2571" y="10800"/>
                    <a:pt x="2829" y="14973"/>
                    <a:pt x="2957" y="17673"/>
                  </a:cubicBezTo>
                  <a:cubicBezTo>
                    <a:pt x="3086" y="20373"/>
                    <a:pt x="3086" y="21600"/>
                    <a:pt x="2957" y="21600"/>
                  </a:cubicBezTo>
                  <a:cubicBezTo>
                    <a:pt x="2829" y="21600"/>
                    <a:pt x="2571" y="20373"/>
                    <a:pt x="2829" y="18409"/>
                  </a:cubicBezTo>
                  <a:cubicBezTo>
                    <a:pt x="3086" y="16445"/>
                    <a:pt x="3857" y="13745"/>
                    <a:pt x="4500" y="11782"/>
                  </a:cubicBezTo>
                  <a:cubicBezTo>
                    <a:pt x="5143" y="9818"/>
                    <a:pt x="5657" y="8591"/>
                    <a:pt x="6429" y="8714"/>
                  </a:cubicBezTo>
                  <a:cubicBezTo>
                    <a:pt x="7200" y="8836"/>
                    <a:pt x="8229" y="10309"/>
                    <a:pt x="8871" y="12395"/>
                  </a:cubicBezTo>
                  <a:cubicBezTo>
                    <a:pt x="9514" y="14482"/>
                    <a:pt x="9771" y="17182"/>
                    <a:pt x="10157" y="17795"/>
                  </a:cubicBezTo>
                  <a:cubicBezTo>
                    <a:pt x="10543" y="18409"/>
                    <a:pt x="11057" y="16936"/>
                    <a:pt x="11700" y="14850"/>
                  </a:cubicBezTo>
                  <a:cubicBezTo>
                    <a:pt x="12343" y="12764"/>
                    <a:pt x="13114" y="10064"/>
                    <a:pt x="14143" y="8345"/>
                  </a:cubicBezTo>
                  <a:cubicBezTo>
                    <a:pt x="15171" y="6627"/>
                    <a:pt x="16457" y="5891"/>
                    <a:pt x="17357" y="6505"/>
                  </a:cubicBezTo>
                  <a:cubicBezTo>
                    <a:pt x="18257" y="7118"/>
                    <a:pt x="18771" y="9082"/>
                    <a:pt x="19414" y="11659"/>
                  </a:cubicBezTo>
                  <a:cubicBezTo>
                    <a:pt x="20057" y="14236"/>
                    <a:pt x="20829" y="17427"/>
                    <a:pt x="21600" y="206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9" name="Line"/>
            <p:cNvSpPr/>
            <p:nvPr/>
          </p:nvSpPr>
          <p:spPr>
            <a:xfrm>
              <a:off x="10597356" y="4662911"/>
              <a:ext cx="263261" cy="401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461" fill="norm" stroke="1" extrusionOk="0">
                  <a:moveTo>
                    <a:pt x="9050" y="17209"/>
                  </a:moveTo>
                  <a:cubicBezTo>
                    <a:pt x="7322" y="16304"/>
                    <a:pt x="5594" y="15399"/>
                    <a:pt x="4298" y="15003"/>
                  </a:cubicBezTo>
                  <a:cubicBezTo>
                    <a:pt x="3002" y="14608"/>
                    <a:pt x="2138" y="14721"/>
                    <a:pt x="1447" y="15286"/>
                  </a:cubicBezTo>
                  <a:cubicBezTo>
                    <a:pt x="756" y="15852"/>
                    <a:pt x="238" y="16869"/>
                    <a:pt x="65" y="17661"/>
                  </a:cubicBezTo>
                  <a:cubicBezTo>
                    <a:pt x="-108" y="18453"/>
                    <a:pt x="65" y="19018"/>
                    <a:pt x="583" y="19414"/>
                  </a:cubicBezTo>
                  <a:cubicBezTo>
                    <a:pt x="1102" y="19810"/>
                    <a:pt x="1966" y="20036"/>
                    <a:pt x="3002" y="19979"/>
                  </a:cubicBezTo>
                  <a:cubicBezTo>
                    <a:pt x="4039" y="19923"/>
                    <a:pt x="5249" y="19583"/>
                    <a:pt x="5767" y="19697"/>
                  </a:cubicBezTo>
                  <a:cubicBezTo>
                    <a:pt x="6286" y="19810"/>
                    <a:pt x="6113" y="20375"/>
                    <a:pt x="6458" y="20771"/>
                  </a:cubicBezTo>
                  <a:cubicBezTo>
                    <a:pt x="6804" y="21167"/>
                    <a:pt x="7668" y="21393"/>
                    <a:pt x="8618" y="21449"/>
                  </a:cubicBezTo>
                  <a:cubicBezTo>
                    <a:pt x="9569" y="21506"/>
                    <a:pt x="10606" y="21393"/>
                    <a:pt x="12074" y="20319"/>
                  </a:cubicBezTo>
                  <a:cubicBezTo>
                    <a:pt x="13543" y="19244"/>
                    <a:pt x="15444" y="17209"/>
                    <a:pt x="17086" y="14268"/>
                  </a:cubicBezTo>
                  <a:cubicBezTo>
                    <a:pt x="18727" y="11328"/>
                    <a:pt x="20110" y="7483"/>
                    <a:pt x="20801" y="5165"/>
                  </a:cubicBezTo>
                  <a:cubicBezTo>
                    <a:pt x="21492" y="2846"/>
                    <a:pt x="21492" y="2055"/>
                    <a:pt x="21492" y="1376"/>
                  </a:cubicBezTo>
                  <a:cubicBezTo>
                    <a:pt x="21492" y="698"/>
                    <a:pt x="21492" y="132"/>
                    <a:pt x="21146" y="19"/>
                  </a:cubicBezTo>
                  <a:cubicBezTo>
                    <a:pt x="20801" y="-94"/>
                    <a:pt x="20110" y="245"/>
                    <a:pt x="19159" y="2168"/>
                  </a:cubicBezTo>
                  <a:cubicBezTo>
                    <a:pt x="18209" y="4090"/>
                    <a:pt x="16999" y="7596"/>
                    <a:pt x="16481" y="10423"/>
                  </a:cubicBezTo>
                  <a:cubicBezTo>
                    <a:pt x="15962" y="13251"/>
                    <a:pt x="16135" y="15399"/>
                    <a:pt x="16481" y="16813"/>
                  </a:cubicBezTo>
                  <a:cubicBezTo>
                    <a:pt x="16826" y="18226"/>
                    <a:pt x="17345" y="18905"/>
                    <a:pt x="18036" y="19414"/>
                  </a:cubicBezTo>
                  <a:cubicBezTo>
                    <a:pt x="18727" y="19923"/>
                    <a:pt x="19591" y="20262"/>
                    <a:pt x="20196" y="20036"/>
                  </a:cubicBezTo>
                  <a:cubicBezTo>
                    <a:pt x="20801" y="19810"/>
                    <a:pt x="21146" y="19018"/>
                    <a:pt x="21492" y="182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0" name="Line"/>
            <p:cNvSpPr/>
            <p:nvPr/>
          </p:nvSpPr>
          <p:spPr>
            <a:xfrm>
              <a:off x="10799000" y="4868121"/>
              <a:ext cx="401432" cy="250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459" fill="norm" stroke="1" extrusionOk="0">
                  <a:moveTo>
                    <a:pt x="1256" y="4034"/>
                  </a:moveTo>
                  <a:cubicBezTo>
                    <a:pt x="578" y="4034"/>
                    <a:pt x="-101" y="4034"/>
                    <a:pt x="12" y="4215"/>
                  </a:cubicBezTo>
                  <a:cubicBezTo>
                    <a:pt x="125" y="4397"/>
                    <a:pt x="1030" y="4760"/>
                    <a:pt x="2444" y="4941"/>
                  </a:cubicBezTo>
                  <a:cubicBezTo>
                    <a:pt x="3857" y="5123"/>
                    <a:pt x="5780" y="5123"/>
                    <a:pt x="7024" y="4941"/>
                  </a:cubicBezTo>
                  <a:cubicBezTo>
                    <a:pt x="8268" y="4760"/>
                    <a:pt x="8833" y="4397"/>
                    <a:pt x="8833" y="4125"/>
                  </a:cubicBezTo>
                  <a:cubicBezTo>
                    <a:pt x="8833" y="3852"/>
                    <a:pt x="8268" y="3671"/>
                    <a:pt x="7759" y="3852"/>
                  </a:cubicBezTo>
                  <a:cubicBezTo>
                    <a:pt x="7250" y="4034"/>
                    <a:pt x="6797" y="4578"/>
                    <a:pt x="6345" y="5395"/>
                  </a:cubicBezTo>
                  <a:cubicBezTo>
                    <a:pt x="5893" y="6212"/>
                    <a:pt x="5440" y="7301"/>
                    <a:pt x="5440" y="8572"/>
                  </a:cubicBezTo>
                  <a:cubicBezTo>
                    <a:pt x="5440" y="9842"/>
                    <a:pt x="5893" y="11294"/>
                    <a:pt x="6402" y="12020"/>
                  </a:cubicBezTo>
                  <a:cubicBezTo>
                    <a:pt x="6911" y="12746"/>
                    <a:pt x="7476" y="12746"/>
                    <a:pt x="7985" y="12383"/>
                  </a:cubicBezTo>
                  <a:cubicBezTo>
                    <a:pt x="8494" y="12020"/>
                    <a:pt x="8946" y="11294"/>
                    <a:pt x="9285" y="9933"/>
                  </a:cubicBezTo>
                  <a:cubicBezTo>
                    <a:pt x="9625" y="8572"/>
                    <a:pt x="9851" y="6575"/>
                    <a:pt x="9851" y="5032"/>
                  </a:cubicBezTo>
                  <a:cubicBezTo>
                    <a:pt x="9851" y="3489"/>
                    <a:pt x="9625" y="2400"/>
                    <a:pt x="9625" y="2309"/>
                  </a:cubicBezTo>
                  <a:cubicBezTo>
                    <a:pt x="9625" y="2219"/>
                    <a:pt x="9851" y="3126"/>
                    <a:pt x="10529" y="4851"/>
                  </a:cubicBezTo>
                  <a:cubicBezTo>
                    <a:pt x="11208" y="6575"/>
                    <a:pt x="12339" y="9116"/>
                    <a:pt x="13017" y="10841"/>
                  </a:cubicBezTo>
                  <a:cubicBezTo>
                    <a:pt x="13696" y="12565"/>
                    <a:pt x="13922" y="13472"/>
                    <a:pt x="14035" y="13382"/>
                  </a:cubicBezTo>
                  <a:cubicBezTo>
                    <a:pt x="14148" y="13291"/>
                    <a:pt x="14148" y="12202"/>
                    <a:pt x="14883" y="10387"/>
                  </a:cubicBezTo>
                  <a:cubicBezTo>
                    <a:pt x="15618" y="8572"/>
                    <a:pt x="17089" y="6030"/>
                    <a:pt x="18163" y="4488"/>
                  </a:cubicBezTo>
                  <a:cubicBezTo>
                    <a:pt x="19237" y="2945"/>
                    <a:pt x="19916" y="2400"/>
                    <a:pt x="20481" y="1856"/>
                  </a:cubicBezTo>
                  <a:cubicBezTo>
                    <a:pt x="21047" y="1311"/>
                    <a:pt x="21499" y="767"/>
                    <a:pt x="21442" y="404"/>
                  </a:cubicBezTo>
                  <a:cubicBezTo>
                    <a:pt x="21386" y="41"/>
                    <a:pt x="20820" y="-141"/>
                    <a:pt x="20368" y="131"/>
                  </a:cubicBezTo>
                  <a:cubicBezTo>
                    <a:pt x="19916" y="404"/>
                    <a:pt x="19576" y="1130"/>
                    <a:pt x="19407" y="2582"/>
                  </a:cubicBezTo>
                  <a:cubicBezTo>
                    <a:pt x="19237" y="4034"/>
                    <a:pt x="19237" y="6212"/>
                    <a:pt x="19576" y="8481"/>
                  </a:cubicBezTo>
                  <a:cubicBezTo>
                    <a:pt x="19916" y="10750"/>
                    <a:pt x="20594" y="13109"/>
                    <a:pt x="20877" y="14834"/>
                  </a:cubicBezTo>
                  <a:cubicBezTo>
                    <a:pt x="21160" y="16558"/>
                    <a:pt x="21047" y="17647"/>
                    <a:pt x="20085" y="18646"/>
                  </a:cubicBezTo>
                  <a:cubicBezTo>
                    <a:pt x="19124" y="19644"/>
                    <a:pt x="17315" y="20551"/>
                    <a:pt x="15505" y="214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1" name="Line"/>
            <p:cNvSpPr/>
            <p:nvPr/>
          </p:nvSpPr>
          <p:spPr>
            <a:xfrm>
              <a:off x="8885766" y="5448558"/>
              <a:ext cx="203201" cy="294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350" y="3419"/>
                    <a:pt x="2700" y="6837"/>
                    <a:pt x="3600" y="10178"/>
                  </a:cubicBezTo>
                  <a:cubicBezTo>
                    <a:pt x="4500" y="13519"/>
                    <a:pt x="4950" y="16783"/>
                    <a:pt x="5175" y="18803"/>
                  </a:cubicBezTo>
                  <a:cubicBezTo>
                    <a:pt x="5400" y="20823"/>
                    <a:pt x="5400" y="21600"/>
                    <a:pt x="5175" y="21600"/>
                  </a:cubicBezTo>
                  <a:cubicBezTo>
                    <a:pt x="4950" y="21600"/>
                    <a:pt x="4500" y="20823"/>
                    <a:pt x="4725" y="19269"/>
                  </a:cubicBezTo>
                  <a:cubicBezTo>
                    <a:pt x="4950" y="17715"/>
                    <a:pt x="5850" y="15384"/>
                    <a:pt x="6637" y="13908"/>
                  </a:cubicBezTo>
                  <a:cubicBezTo>
                    <a:pt x="7425" y="12432"/>
                    <a:pt x="8100" y="11810"/>
                    <a:pt x="9000" y="11344"/>
                  </a:cubicBezTo>
                  <a:cubicBezTo>
                    <a:pt x="9900" y="10878"/>
                    <a:pt x="11025" y="10567"/>
                    <a:pt x="12150" y="10645"/>
                  </a:cubicBezTo>
                  <a:cubicBezTo>
                    <a:pt x="13275" y="10722"/>
                    <a:pt x="14400" y="11188"/>
                    <a:pt x="15750" y="12665"/>
                  </a:cubicBezTo>
                  <a:cubicBezTo>
                    <a:pt x="17100" y="14141"/>
                    <a:pt x="18675" y="16627"/>
                    <a:pt x="19687" y="18259"/>
                  </a:cubicBezTo>
                  <a:cubicBezTo>
                    <a:pt x="20700" y="19891"/>
                    <a:pt x="21150" y="20668"/>
                    <a:pt x="21600" y="214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2" name="Line"/>
            <p:cNvSpPr/>
            <p:nvPr/>
          </p:nvSpPr>
          <p:spPr>
            <a:xfrm>
              <a:off x="9086056" y="5626358"/>
              <a:ext cx="237861" cy="100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399" fill="norm" stroke="1" extrusionOk="0">
                  <a:moveTo>
                    <a:pt x="4277" y="14850"/>
                  </a:moveTo>
                  <a:cubicBezTo>
                    <a:pt x="4660" y="12600"/>
                    <a:pt x="5042" y="10350"/>
                    <a:pt x="5329" y="8100"/>
                  </a:cubicBezTo>
                  <a:cubicBezTo>
                    <a:pt x="5616" y="5850"/>
                    <a:pt x="5807" y="3600"/>
                    <a:pt x="5424" y="2250"/>
                  </a:cubicBezTo>
                  <a:cubicBezTo>
                    <a:pt x="5042" y="900"/>
                    <a:pt x="4086" y="450"/>
                    <a:pt x="3131" y="1350"/>
                  </a:cubicBezTo>
                  <a:cubicBezTo>
                    <a:pt x="2175" y="2250"/>
                    <a:pt x="1219" y="4500"/>
                    <a:pt x="646" y="6750"/>
                  </a:cubicBezTo>
                  <a:cubicBezTo>
                    <a:pt x="72" y="9000"/>
                    <a:pt x="-119" y="11250"/>
                    <a:pt x="72" y="13275"/>
                  </a:cubicBezTo>
                  <a:cubicBezTo>
                    <a:pt x="263" y="15300"/>
                    <a:pt x="837" y="17100"/>
                    <a:pt x="1506" y="17325"/>
                  </a:cubicBezTo>
                  <a:cubicBezTo>
                    <a:pt x="2175" y="17550"/>
                    <a:pt x="2939" y="16200"/>
                    <a:pt x="3608" y="14625"/>
                  </a:cubicBezTo>
                  <a:cubicBezTo>
                    <a:pt x="4277" y="13050"/>
                    <a:pt x="4851" y="11250"/>
                    <a:pt x="5329" y="11475"/>
                  </a:cubicBezTo>
                  <a:cubicBezTo>
                    <a:pt x="5807" y="11700"/>
                    <a:pt x="6189" y="13950"/>
                    <a:pt x="7145" y="12825"/>
                  </a:cubicBezTo>
                  <a:cubicBezTo>
                    <a:pt x="8100" y="11700"/>
                    <a:pt x="9630" y="7200"/>
                    <a:pt x="10394" y="6075"/>
                  </a:cubicBezTo>
                  <a:cubicBezTo>
                    <a:pt x="11159" y="4950"/>
                    <a:pt x="11159" y="7200"/>
                    <a:pt x="11254" y="9675"/>
                  </a:cubicBezTo>
                  <a:cubicBezTo>
                    <a:pt x="11350" y="12150"/>
                    <a:pt x="11541" y="14850"/>
                    <a:pt x="11923" y="17100"/>
                  </a:cubicBezTo>
                  <a:cubicBezTo>
                    <a:pt x="12306" y="19350"/>
                    <a:pt x="12879" y="21150"/>
                    <a:pt x="13644" y="21375"/>
                  </a:cubicBezTo>
                  <a:cubicBezTo>
                    <a:pt x="14408" y="21600"/>
                    <a:pt x="15364" y="20250"/>
                    <a:pt x="16320" y="17100"/>
                  </a:cubicBezTo>
                  <a:cubicBezTo>
                    <a:pt x="17276" y="13950"/>
                    <a:pt x="18231" y="9000"/>
                    <a:pt x="19092" y="5850"/>
                  </a:cubicBezTo>
                  <a:cubicBezTo>
                    <a:pt x="19952" y="2700"/>
                    <a:pt x="20716" y="1350"/>
                    <a:pt x="2148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3" name="Line"/>
            <p:cNvSpPr/>
            <p:nvPr/>
          </p:nvSpPr>
          <p:spPr>
            <a:xfrm>
              <a:off x="9362016" y="5596979"/>
              <a:ext cx="139701" cy="143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5" h="21249" fill="norm" stroke="1" extrusionOk="0">
                  <a:moveTo>
                    <a:pt x="0" y="9040"/>
                  </a:moveTo>
                  <a:cubicBezTo>
                    <a:pt x="1589" y="9040"/>
                    <a:pt x="3177" y="9040"/>
                    <a:pt x="4924" y="8258"/>
                  </a:cubicBezTo>
                  <a:cubicBezTo>
                    <a:pt x="6671" y="7475"/>
                    <a:pt x="8577" y="5910"/>
                    <a:pt x="9689" y="4188"/>
                  </a:cubicBezTo>
                  <a:cubicBezTo>
                    <a:pt x="10800" y="2466"/>
                    <a:pt x="11118" y="588"/>
                    <a:pt x="10483" y="119"/>
                  </a:cubicBezTo>
                  <a:cubicBezTo>
                    <a:pt x="9847" y="-351"/>
                    <a:pt x="8259" y="588"/>
                    <a:pt x="6353" y="2623"/>
                  </a:cubicBezTo>
                  <a:cubicBezTo>
                    <a:pt x="4447" y="4658"/>
                    <a:pt x="2224" y="7788"/>
                    <a:pt x="953" y="10606"/>
                  </a:cubicBezTo>
                  <a:cubicBezTo>
                    <a:pt x="-317" y="13423"/>
                    <a:pt x="-635" y="15927"/>
                    <a:pt x="2859" y="17649"/>
                  </a:cubicBezTo>
                  <a:cubicBezTo>
                    <a:pt x="6353" y="19371"/>
                    <a:pt x="13659" y="20310"/>
                    <a:pt x="20965" y="212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4" name="Line"/>
            <p:cNvSpPr/>
            <p:nvPr/>
          </p:nvSpPr>
          <p:spPr>
            <a:xfrm>
              <a:off x="9839639" y="5388147"/>
              <a:ext cx="130982" cy="344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6" h="21414" fill="norm" stroke="1" extrusionOk="0">
                  <a:moveTo>
                    <a:pt x="14178" y="1388"/>
                  </a:moveTo>
                  <a:cubicBezTo>
                    <a:pt x="13149" y="729"/>
                    <a:pt x="12121" y="71"/>
                    <a:pt x="10921" y="5"/>
                  </a:cubicBezTo>
                  <a:cubicBezTo>
                    <a:pt x="9721" y="-61"/>
                    <a:pt x="8349" y="466"/>
                    <a:pt x="6464" y="2507"/>
                  </a:cubicBezTo>
                  <a:cubicBezTo>
                    <a:pt x="4578" y="4549"/>
                    <a:pt x="2178" y="8105"/>
                    <a:pt x="978" y="11134"/>
                  </a:cubicBezTo>
                  <a:cubicBezTo>
                    <a:pt x="-222" y="14163"/>
                    <a:pt x="-222" y="16666"/>
                    <a:pt x="464" y="18312"/>
                  </a:cubicBezTo>
                  <a:cubicBezTo>
                    <a:pt x="1149" y="19959"/>
                    <a:pt x="2521" y="20749"/>
                    <a:pt x="4064" y="21144"/>
                  </a:cubicBezTo>
                  <a:cubicBezTo>
                    <a:pt x="5607" y="21539"/>
                    <a:pt x="7321" y="21539"/>
                    <a:pt x="9035" y="20880"/>
                  </a:cubicBezTo>
                  <a:cubicBezTo>
                    <a:pt x="10749" y="20222"/>
                    <a:pt x="12464" y="18905"/>
                    <a:pt x="13492" y="17851"/>
                  </a:cubicBezTo>
                  <a:cubicBezTo>
                    <a:pt x="14521" y="16798"/>
                    <a:pt x="14864" y="16007"/>
                    <a:pt x="14864" y="15283"/>
                  </a:cubicBezTo>
                  <a:cubicBezTo>
                    <a:pt x="14864" y="14559"/>
                    <a:pt x="14521" y="13900"/>
                    <a:pt x="13492" y="13768"/>
                  </a:cubicBezTo>
                  <a:cubicBezTo>
                    <a:pt x="12464" y="13637"/>
                    <a:pt x="10749" y="14032"/>
                    <a:pt x="9549" y="14888"/>
                  </a:cubicBezTo>
                  <a:cubicBezTo>
                    <a:pt x="8349" y="15744"/>
                    <a:pt x="7664" y="17061"/>
                    <a:pt x="7321" y="18049"/>
                  </a:cubicBezTo>
                  <a:cubicBezTo>
                    <a:pt x="6978" y="19037"/>
                    <a:pt x="6978" y="19695"/>
                    <a:pt x="7835" y="20156"/>
                  </a:cubicBezTo>
                  <a:cubicBezTo>
                    <a:pt x="8692" y="20617"/>
                    <a:pt x="10407" y="20880"/>
                    <a:pt x="12121" y="20880"/>
                  </a:cubicBezTo>
                  <a:cubicBezTo>
                    <a:pt x="13835" y="20880"/>
                    <a:pt x="15549" y="20617"/>
                    <a:pt x="17435" y="20090"/>
                  </a:cubicBezTo>
                  <a:cubicBezTo>
                    <a:pt x="19321" y="19563"/>
                    <a:pt x="21378" y="18773"/>
                    <a:pt x="21207" y="17785"/>
                  </a:cubicBezTo>
                  <a:cubicBezTo>
                    <a:pt x="21035" y="16798"/>
                    <a:pt x="18635" y="15612"/>
                    <a:pt x="16578" y="14822"/>
                  </a:cubicBezTo>
                  <a:cubicBezTo>
                    <a:pt x="14521" y="14032"/>
                    <a:pt x="12807" y="13637"/>
                    <a:pt x="11092" y="132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5" name="Line"/>
            <p:cNvSpPr/>
            <p:nvPr/>
          </p:nvSpPr>
          <p:spPr>
            <a:xfrm>
              <a:off x="9781116" y="5480308"/>
              <a:ext cx="2095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6" name="Line"/>
            <p:cNvSpPr/>
            <p:nvPr/>
          </p:nvSpPr>
          <p:spPr>
            <a:xfrm>
              <a:off x="10185072" y="5410458"/>
              <a:ext cx="74953" cy="294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28" h="21473" fill="norm" stroke="1" extrusionOk="0">
                  <a:moveTo>
                    <a:pt x="4067" y="0"/>
                  </a:moveTo>
                  <a:cubicBezTo>
                    <a:pt x="2931" y="4629"/>
                    <a:pt x="1794" y="9257"/>
                    <a:pt x="1509" y="12420"/>
                  </a:cubicBezTo>
                  <a:cubicBezTo>
                    <a:pt x="1225" y="15583"/>
                    <a:pt x="1794" y="17280"/>
                    <a:pt x="1794" y="18514"/>
                  </a:cubicBezTo>
                  <a:cubicBezTo>
                    <a:pt x="1794" y="19749"/>
                    <a:pt x="1225" y="20520"/>
                    <a:pt x="941" y="20289"/>
                  </a:cubicBezTo>
                  <a:cubicBezTo>
                    <a:pt x="657" y="20057"/>
                    <a:pt x="657" y="18823"/>
                    <a:pt x="1794" y="17280"/>
                  </a:cubicBezTo>
                  <a:cubicBezTo>
                    <a:pt x="2931" y="15737"/>
                    <a:pt x="5204" y="13886"/>
                    <a:pt x="7478" y="12729"/>
                  </a:cubicBezTo>
                  <a:cubicBezTo>
                    <a:pt x="9752" y="11571"/>
                    <a:pt x="12025" y="11109"/>
                    <a:pt x="13731" y="11263"/>
                  </a:cubicBezTo>
                  <a:cubicBezTo>
                    <a:pt x="15436" y="11417"/>
                    <a:pt x="16573" y="12189"/>
                    <a:pt x="17994" y="13731"/>
                  </a:cubicBezTo>
                  <a:cubicBezTo>
                    <a:pt x="19415" y="15274"/>
                    <a:pt x="21120" y="17589"/>
                    <a:pt x="19415" y="19054"/>
                  </a:cubicBezTo>
                  <a:cubicBezTo>
                    <a:pt x="17709" y="20520"/>
                    <a:pt x="12594" y="21137"/>
                    <a:pt x="8615" y="21369"/>
                  </a:cubicBezTo>
                  <a:cubicBezTo>
                    <a:pt x="4636" y="21600"/>
                    <a:pt x="1794" y="21446"/>
                    <a:pt x="657" y="20906"/>
                  </a:cubicBezTo>
                  <a:cubicBezTo>
                    <a:pt x="-480" y="20366"/>
                    <a:pt x="88" y="19440"/>
                    <a:pt x="657" y="18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7" name="Line"/>
            <p:cNvSpPr/>
            <p:nvPr/>
          </p:nvSpPr>
          <p:spPr>
            <a:xfrm>
              <a:off x="10301816" y="5569224"/>
              <a:ext cx="184151" cy="101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6" fill="norm" stroke="1" extrusionOk="0">
                  <a:moveTo>
                    <a:pt x="0" y="11899"/>
                  </a:moveTo>
                  <a:cubicBezTo>
                    <a:pt x="993" y="13662"/>
                    <a:pt x="1986" y="15425"/>
                    <a:pt x="3972" y="15425"/>
                  </a:cubicBezTo>
                  <a:cubicBezTo>
                    <a:pt x="5959" y="15425"/>
                    <a:pt x="8938" y="13662"/>
                    <a:pt x="10552" y="11678"/>
                  </a:cubicBezTo>
                  <a:cubicBezTo>
                    <a:pt x="12166" y="9695"/>
                    <a:pt x="12414" y="7491"/>
                    <a:pt x="12290" y="5287"/>
                  </a:cubicBezTo>
                  <a:cubicBezTo>
                    <a:pt x="12166" y="3083"/>
                    <a:pt x="11669" y="878"/>
                    <a:pt x="10676" y="217"/>
                  </a:cubicBezTo>
                  <a:cubicBezTo>
                    <a:pt x="9683" y="-444"/>
                    <a:pt x="8193" y="438"/>
                    <a:pt x="7076" y="2421"/>
                  </a:cubicBezTo>
                  <a:cubicBezTo>
                    <a:pt x="5959" y="4405"/>
                    <a:pt x="5214" y="7491"/>
                    <a:pt x="4966" y="10356"/>
                  </a:cubicBezTo>
                  <a:cubicBezTo>
                    <a:pt x="4717" y="13221"/>
                    <a:pt x="4966" y="15866"/>
                    <a:pt x="7821" y="17629"/>
                  </a:cubicBezTo>
                  <a:cubicBezTo>
                    <a:pt x="10676" y="19393"/>
                    <a:pt x="16138" y="20274"/>
                    <a:pt x="21600" y="211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8" name="Line"/>
            <p:cNvSpPr/>
            <p:nvPr/>
          </p:nvSpPr>
          <p:spPr>
            <a:xfrm>
              <a:off x="10813286" y="5414291"/>
              <a:ext cx="167981" cy="232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352" fill="norm" stroke="1" extrusionOk="0">
                  <a:moveTo>
                    <a:pt x="21427" y="3150"/>
                  </a:moveTo>
                  <a:cubicBezTo>
                    <a:pt x="21427" y="2177"/>
                    <a:pt x="21427" y="1204"/>
                    <a:pt x="20752" y="620"/>
                  </a:cubicBezTo>
                  <a:cubicBezTo>
                    <a:pt x="20077" y="37"/>
                    <a:pt x="18727" y="-158"/>
                    <a:pt x="16837" y="134"/>
                  </a:cubicBezTo>
                  <a:cubicBezTo>
                    <a:pt x="14947" y="426"/>
                    <a:pt x="12517" y="1204"/>
                    <a:pt x="9952" y="2956"/>
                  </a:cubicBezTo>
                  <a:cubicBezTo>
                    <a:pt x="7387" y="4707"/>
                    <a:pt x="4687" y="7431"/>
                    <a:pt x="2932" y="10253"/>
                  </a:cubicBezTo>
                  <a:cubicBezTo>
                    <a:pt x="1177" y="13074"/>
                    <a:pt x="367" y="15993"/>
                    <a:pt x="97" y="18037"/>
                  </a:cubicBezTo>
                  <a:cubicBezTo>
                    <a:pt x="-173" y="20080"/>
                    <a:pt x="97" y="21247"/>
                    <a:pt x="1177" y="21345"/>
                  </a:cubicBezTo>
                  <a:cubicBezTo>
                    <a:pt x="2257" y="21442"/>
                    <a:pt x="4147" y="20469"/>
                    <a:pt x="6037" y="194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9" name="Line"/>
            <p:cNvSpPr/>
            <p:nvPr/>
          </p:nvSpPr>
          <p:spPr>
            <a:xfrm>
              <a:off x="10733096" y="5375447"/>
              <a:ext cx="272482" cy="404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9" h="21496" fill="norm" stroke="1" extrusionOk="0">
                  <a:moveTo>
                    <a:pt x="11007" y="6585"/>
                  </a:moveTo>
                  <a:cubicBezTo>
                    <a:pt x="9180" y="8948"/>
                    <a:pt x="7352" y="11311"/>
                    <a:pt x="5607" y="13560"/>
                  </a:cubicBezTo>
                  <a:cubicBezTo>
                    <a:pt x="3863" y="15810"/>
                    <a:pt x="2201" y="17948"/>
                    <a:pt x="1204" y="19354"/>
                  </a:cubicBezTo>
                  <a:cubicBezTo>
                    <a:pt x="207" y="20761"/>
                    <a:pt x="-125" y="21436"/>
                    <a:pt x="41" y="21492"/>
                  </a:cubicBezTo>
                  <a:cubicBezTo>
                    <a:pt x="207" y="21548"/>
                    <a:pt x="872" y="20985"/>
                    <a:pt x="2533" y="19017"/>
                  </a:cubicBezTo>
                  <a:cubicBezTo>
                    <a:pt x="4195" y="17048"/>
                    <a:pt x="6853" y="13673"/>
                    <a:pt x="9678" y="10410"/>
                  </a:cubicBezTo>
                  <a:cubicBezTo>
                    <a:pt x="12503" y="7148"/>
                    <a:pt x="15493" y="3998"/>
                    <a:pt x="17487" y="2198"/>
                  </a:cubicBezTo>
                  <a:cubicBezTo>
                    <a:pt x="19481" y="398"/>
                    <a:pt x="20478" y="-52"/>
                    <a:pt x="20977" y="4"/>
                  </a:cubicBezTo>
                  <a:cubicBezTo>
                    <a:pt x="21475" y="60"/>
                    <a:pt x="21475" y="623"/>
                    <a:pt x="21226" y="2704"/>
                  </a:cubicBezTo>
                  <a:cubicBezTo>
                    <a:pt x="20977" y="4785"/>
                    <a:pt x="20478" y="8386"/>
                    <a:pt x="19980" y="11648"/>
                  </a:cubicBezTo>
                  <a:cubicBezTo>
                    <a:pt x="19481" y="14910"/>
                    <a:pt x="18983" y="17836"/>
                    <a:pt x="18484" y="207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0" name="Line"/>
            <p:cNvSpPr/>
            <p:nvPr/>
          </p:nvSpPr>
          <p:spPr>
            <a:xfrm>
              <a:off x="10847916" y="5569208"/>
              <a:ext cx="1968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342" y="15840"/>
                    <a:pt x="10684" y="10080"/>
                    <a:pt x="14284" y="6480"/>
                  </a:cubicBezTo>
                  <a:cubicBezTo>
                    <a:pt x="17884" y="2880"/>
                    <a:pt x="19742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1" name="Line"/>
            <p:cNvSpPr/>
            <p:nvPr/>
          </p:nvSpPr>
          <p:spPr>
            <a:xfrm>
              <a:off x="11095929" y="5404108"/>
              <a:ext cx="198751" cy="348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1437" fill="norm" stroke="1" extrusionOk="0">
                  <a:moveTo>
                    <a:pt x="2689" y="4684"/>
                  </a:moveTo>
                  <a:cubicBezTo>
                    <a:pt x="2007" y="9499"/>
                    <a:pt x="1325" y="14313"/>
                    <a:pt x="870" y="17241"/>
                  </a:cubicBezTo>
                  <a:cubicBezTo>
                    <a:pt x="416" y="20169"/>
                    <a:pt x="188" y="21210"/>
                    <a:pt x="75" y="21405"/>
                  </a:cubicBezTo>
                  <a:cubicBezTo>
                    <a:pt x="-39" y="21600"/>
                    <a:pt x="-39" y="20949"/>
                    <a:pt x="188" y="18217"/>
                  </a:cubicBezTo>
                  <a:cubicBezTo>
                    <a:pt x="416" y="15484"/>
                    <a:pt x="870" y="10670"/>
                    <a:pt x="1212" y="7937"/>
                  </a:cubicBezTo>
                  <a:cubicBezTo>
                    <a:pt x="1553" y="5205"/>
                    <a:pt x="1780" y="4554"/>
                    <a:pt x="2235" y="3839"/>
                  </a:cubicBezTo>
                  <a:cubicBezTo>
                    <a:pt x="2689" y="3123"/>
                    <a:pt x="3372" y="2342"/>
                    <a:pt x="3940" y="2342"/>
                  </a:cubicBezTo>
                  <a:cubicBezTo>
                    <a:pt x="4508" y="2342"/>
                    <a:pt x="4963" y="3123"/>
                    <a:pt x="5759" y="5140"/>
                  </a:cubicBezTo>
                  <a:cubicBezTo>
                    <a:pt x="6555" y="7157"/>
                    <a:pt x="7692" y="10410"/>
                    <a:pt x="8715" y="12622"/>
                  </a:cubicBezTo>
                  <a:cubicBezTo>
                    <a:pt x="9738" y="14834"/>
                    <a:pt x="10647" y="16005"/>
                    <a:pt x="11670" y="16655"/>
                  </a:cubicBezTo>
                  <a:cubicBezTo>
                    <a:pt x="12694" y="17306"/>
                    <a:pt x="13830" y="17436"/>
                    <a:pt x="14854" y="17241"/>
                  </a:cubicBezTo>
                  <a:cubicBezTo>
                    <a:pt x="15877" y="17046"/>
                    <a:pt x="16786" y="16525"/>
                    <a:pt x="17923" y="14183"/>
                  </a:cubicBezTo>
                  <a:cubicBezTo>
                    <a:pt x="19060" y="11841"/>
                    <a:pt x="20424" y="7677"/>
                    <a:pt x="20993" y="5010"/>
                  </a:cubicBezTo>
                  <a:cubicBezTo>
                    <a:pt x="21561" y="2342"/>
                    <a:pt x="21334" y="1171"/>
                    <a:pt x="2110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2" name="Line"/>
            <p:cNvSpPr/>
            <p:nvPr/>
          </p:nvSpPr>
          <p:spPr>
            <a:xfrm>
              <a:off x="11400366" y="5632708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3" name="Line"/>
            <p:cNvSpPr/>
            <p:nvPr/>
          </p:nvSpPr>
          <p:spPr>
            <a:xfrm>
              <a:off x="221914" y="6840149"/>
              <a:ext cx="170547" cy="403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8" h="21225" fill="norm" stroke="1" extrusionOk="0">
                  <a:moveTo>
                    <a:pt x="20601" y="10305"/>
                  </a:moveTo>
                  <a:cubicBezTo>
                    <a:pt x="20861" y="9748"/>
                    <a:pt x="21121" y="9191"/>
                    <a:pt x="20861" y="8690"/>
                  </a:cubicBezTo>
                  <a:cubicBezTo>
                    <a:pt x="20601" y="8189"/>
                    <a:pt x="19820" y="7744"/>
                    <a:pt x="17217" y="7577"/>
                  </a:cubicBezTo>
                  <a:cubicBezTo>
                    <a:pt x="14615" y="7410"/>
                    <a:pt x="10191" y="7521"/>
                    <a:pt x="6808" y="8468"/>
                  </a:cubicBezTo>
                  <a:cubicBezTo>
                    <a:pt x="3425" y="9414"/>
                    <a:pt x="1082" y="11195"/>
                    <a:pt x="302" y="13366"/>
                  </a:cubicBezTo>
                  <a:cubicBezTo>
                    <a:pt x="-479" y="15538"/>
                    <a:pt x="302" y="18098"/>
                    <a:pt x="2123" y="19602"/>
                  </a:cubicBezTo>
                  <a:cubicBezTo>
                    <a:pt x="3945" y="21105"/>
                    <a:pt x="6808" y="21550"/>
                    <a:pt x="9801" y="20993"/>
                  </a:cubicBezTo>
                  <a:cubicBezTo>
                    <a:pt x="12793" y="20437"/>
                    <a:pt x="15916" y="18878"/>
                    <a:pt x="17217" y="16707"/>
                  </a:cubicBezTo>
                  <a:cubicBezTo>
                    <a:pt x="18519" y="14536"/>
                    <a:pt x="17998" y="11752"/>
                    <a:pt x="16437" y="9024"/>
                  </a:cubicBezTo>
                  <a:cubicBezTo>
                    <a:pt x="14875" y="6296"/>
                    <a:pt x="12273" y="3624"/>
                    <a:pt x="10581" y="2065"/>
                  </a:cubicBezTo>
                  <a:cubicBezTo>
                    <a:pt x="8890" y="507"/>
                    <a:pt x="8109" y="61"/>
                    <a:pt x="8239" y="6"/>
                  </a:cubicBezTo>
                  <a:cubicBezTo>
                    <a:pt x="8369" y="-50"/>
                    <a:pt x="9410" y="284"/>
                    <a:pt x="10841" y="507"/>
                  </a:cubicBezTo>
                  <a:cubicBezTo>
                    <a:pt x="12273" y="729"/>
                    <a:pt x="14094" y="841"/>
                    <a:pt x="15916" y="9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4" name="Line"/>
            <p:cNvSpPr/>
            <p:nvPr/>
          </p:nvSpPr>
          <p:spPr>
            <a:xfrm>
              <a:off x="313266" y="6839208"/>
              <a:ext cx="1968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13" y="17486"/>
                    <a:pt x="8826" y="13371"/>
                    <a:pt x="12426" y="9771"/>
                  </a:cubicBezTo>
                  <a:cubicBezTo>
                    <a:pt x="16026" y="6171"/>
                    <a:pt x="18813" y="308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5" name="Line"/>
            <p:cNvSpPr/>
            <p:nvPr/>
          </p:nvSpPr>
          <p:spPr>
            <a:xfrm>
              <a:off x="341600" y="6524793"/>
              <a:ext cx="181217" cy="205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1229" fill="norm" stroke="1" extrusionOk="0">
                  <a:moveTo>
                    <a:pt x="4173" y="10155"/>
                  </a:moveTo>
                  <a:cubicBezTo>
                    <a:pt x="3168" y="12555"/>
                    <a:pt x="2163" y="14955"/>
                    <a:pt x="1410" y="17027"/>
                  </a:cubicBezTo>
                  <a:cubicBezTo>
                    <a:pt x="656" y="19100"/>
                    <a:pt x="154" y="20845"/>
                    <a:pt x="29" y="21173"/>
                  </a:cubicBezTo>
                  <a:cubicBezTo>
                    <a:pt x="-97" y="21500"/>
                    <a:pt x="154" y="20409"/>
                    <a:pt x="1536" y="17682"/>
                  </a:cubicBezTo>
                  <a:cubicBezTo>
                    <a:pt x="2917" y="14955"/>
                    <a:pt x="5429" y="10591"/>
                    <a:pt x="7187" y="7645"/>
                  </a:cubicBezTo>
                  <a:cubicBezTo>
                    <a:pt x="8945" y="4700"/>
                    <a:pt x="9950" y="3173"/>
                    <a:pt x="10954" y="1973"/>
                  </a:cubicBezTo>
                  <a:cubicBezTo>
                    <a:pt x="11959" y="773"/>
                    <a:pt x="12963" y="-100"/>
                    <a:pt x="13843" y="9"/>
                  </a:cubicBezTo>
                  <a:cubicBezTo>
                    <a:pt x="14722" y="118"/>
                    <a:pt x="15475" y="1209"/>
                    <a:pt x="16731" y="4482"/>
                  </a:cubicBezTo>
                  <a:cubicBezTo>
                    <a:pt x="17987" y="7755"/>
                    <a:pt x="19745" y="13209"/>
                    <a:pt x="21503" y="186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6" name="Line"/>
            <p:cNvSpPr/>
            <p:nvPr/>
          </p:nvSpPr>
          <p:spPr>
            <a:xfrm>
              <a:off x="745066" y="6982995"/>
              <a:ext cx="190501" cy="34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7" fill="norm" stroke="1" extrusionOk="0">
                  <a:moveTo>
                    <a:pt x="0" y="20417"/>
                  </a:moveTo>
                  <a:cubicBezTo>
                    <a:pt x="6000" y="12793"/>
                    <a:pt x="12000" y="5170"/>
                    <a:pt x="15600" y="1993"/>
                  </a:cubicBezTo>
                  <a:cubicBezTo>
                    <a:pt x="19200" y="-1183"/>
                    <a:pt x="20400" y="88"/>
                    <a:pt x="21600" y="13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7" name="Line"/>
            <p:cNvSpPr/>
            <p:nvPr/>
          </p:nvSpPr>
          <p:spPr>
            <a:xfrm>
              <a:off x="783166" y="7150358"/>
              <a:ext cx="1714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8" name="Line"/>
            <p:cNvSpPr/>
            <p:nvPr/>
          </p:nvSpPr>
          <p:spPr>
            <a:xfrm>
              <a:off x="1234016" y="6914278"/>
              <a:ext cx="361951" cy="286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6" fill="norm" stroke="1" extrusionOk="0">
                  <a:moveTo>
                    <a:pt x="0" y="21526"/>
                  </a:moveTo>
                  <a:cubicBezTo>
                    <a:pt x="632" y="21526"/>
                    <a:pt x="1263" y="21526"/>
                    <a:pt x="2084" y="19700"/>
                  </a:cubicBezTo>
                  <a:cubicBezTo>
                    <a:pt x="2905" y="17873"/>
                    <a:pt x="3916" y="14220"/>
                    <a:pt x="4611" y="11441"/>
                  </a:cubicBezTo>
                  <a:cubicBezTo>
                    <a:pt x="5305" y="8661"/>
                    <a:pt x="5684" y="6755"/>
                    <a:pt x="5874" y="5326"/>
                  </a:cubicBezTo>
                  <a:cubicBezTo>
                    <a:pt x="6063" y="3897"/>
                    <a:pt x="6063" y="2944"/>
                    <a:pt x="6126" y="1991"/>
                  </a:cubicBezTo>
                  <a:cubicBezTo>
                    <a:pt x="6189" y="1038"/>
                    <a:pt x="6316" y="85"/>
                    <a:pt x="6253" y="5"/>
                  </a:cubicBezTo>
                  <a:cubicBezTo>
                    <a:pt x="6189" y="-74"/>
                    <a:pt x="5937" y="720"/>
                    <a:pt x="5684" y="3023"/>
                  </a:cubicBezTo>
                  <a:cubicBezTo>
                    <a:pt x="5432" y="5326"/>
                    <a:pt x="5179" y="9138"/>
                    <a:pt x="5053" y="11838"/>
                  </a:cubicBezTo>
                  <a:cubicBezTo>
                    <a:pt x="4926" y="14538"/>
                    <a:pt x="4926" y="16126"/>
                    <a:pt x="5053" y="17317"/>
                  </a:cubicBezTo>
                  <a:cubicBezTo>
                    <a:pt x="5179" y="18508"/>
                    <a:pt x="5432" y="19302"/>
                    <a:pt x="5937" y="19620"/>
                  </a:cubicBezTo>
                  <a:cubicBezTo>
                    <a:pt x="6442" y="19938"/>
                    <a:pt x="7200" y="19779"/>
                    <a:pt x="8463" y="18270"/>
                  </a:cubicBezTo>
                  <a:cubicBezTo>
                    <a:pt x="9726" y="16761"/>
                    <a:pt x="11495" y="13902"/>
                    <a:pt x="12632" y="11679"/>
                  </a:cubicBezTo>
                  <a:cubicBezTo>
                    <a:pt x="13768" y="9455"/>
                    <a:pt x="14274" y="7867"/>
                    <a:pt x="14842" y="6041"/>
                  </a:cubicBezTo>
                  <a:cubicBezTo>
                    <a:pt x="15411" y="4214"/>
                    <a:pt x="16042" y="2150"/>
                    <a:pt x="16358" y="1752"/>
                  </a:cubicBezTo>
                  <a:cubicBezTo>
                    <a:pt x="16674" y="1355"/>
                    <a:pt x="16674" y="2626"/>
                    <a:pt x="16926" y="5008"/>
                  </a:cubicBezTo>
                  <a:cubicBezTo>
                    <a:pt x="17179" y="7391"/>
                    <a:pt x="17684" y="10885"/>
                    <a:pt x="18505" y="13188"/>
                  </a:cubicBezTo>
                  <a:cubicBezTo>
                    <a:pt x="19326" y="15491"/>
                    <a:pt x="20463" y="16602"/>
                    <a:pt x="21600" y="177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9" name="Line"/>
            <p:cNvSpPr/>
            <p:nvPr/>
          </p:nvSpPr>
          <p:spPr>
            <a:xfrm>
              <a:off x="1615016" y="7086858"/>
              <a:ext cx="139701" cy="155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5" fill="norm" stroke="1" extrusionOk="0">
                  <a:moveTo>
                    <a:pt x="0" y="0"/>
                  </a:moveTo>
                  <a:cubicBezTo>
                    <a:pt x="4582" y="4962"/>
                    <a:pt x="9164" y="9924"/>
                    <a:pt x="11945" y="12989"/>
                  </a:cubicBezTo>
                  <a:cubicBezTo>
                    <a:pt x="14727" y="16054"/>
                    <a:pt x="15709" y="17222"/>
                    <a:pt x="16691" y="18389"/>
                  </a:cubicBezTo>
                  <a:cubicBezTo>
                    <a:pt x="17673" y="19557"/>
                    <a:pt x="18655" y="20724"/>
                    <a:pt x="19473" y="21162"/>
                  </a:cubicBezTo>
                  <a:cubicBezTo>
                    <a:pt x="20291" y="21600"/>
                    <a:pt x="20945" y="21308"/>
                    <a:pt x="21600" y="210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0" name="Line"/>
            <p:cNvSpPr/>
            <p:nvPr/>
          </p:nvSpPr>
          <p:spPr>
            <a:xfrm>
              <a:off x="1589616" y="7093208"/>
              <a:ext cx="16510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385" y="1440"/>
                    <a:pt x="17169" y="2880"/>
                    <a:pt x="13985" y="6240"/>
                  </a:cubicBezTo>
                  <a:cubicBezTo>
                    <a:pt x="10800" y="9600"/>
                    <a:pt x="6646" y="14880"/>
                    <a:pt x="4154" y="17760"/>
                  </a:cubicBezTo>
                  <a:cubicBezTo>
                    <a:pt x="1662" y="20640"/>
                    <a:pt x="831" y="2112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1" name="Line"/>
            <p:cNvSpPr/>
            <p:nvPr/>
          </p:nvSpPr>
          <p:spPr>
            <a:xfrm>
              <a:off x="1319969" y="6657484"/>
              <a:ext cx="180748" cy="152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0974" fill="norm" stroke="1" extrusionOk="0">
                  <a:moveTo>
                    <a:pt x="4117" y="9298"/>
                  </a:moveTo>
                  <a:cubicBezTo>
                    <a:pt x="3614" y="12217"/>
                    <a:pt x="3112" y="15136"/>
                    <a:pt x="2484" y="17325"/>
                  </a:cubicBezTo>
                  <a:cubicBezTo>
                    <a:pt x="1856" y="19515"/>
                    <a:pt x="1103" y="20974"/>
                    <a:pt x="600" y="20974"/>
                  </a:cubicBezTo>
                  <a:cubicBezTo>
                    <a:pt x="98" y="20974"/>
                    <a:pt x="-153" y="19515"/>
                    <a:pt x="98" y="17033"/>
                  </a:cubicBezTo>
                  <a:cubicBezTo>
                    <a:pt x="349" y="14552"/>
                    <a:pt x="1103" y="11050"/>
                    <a:pt x="2610" y="7693"/>
                  </a:cubicBezTo>
                  <a:cubicBezTo>
                    <a:pt x="4117" y="4336"/>
                    <a:pt x="6377" y="1125"/>
                    <a:pt x="8763" y="250"/>
                  </a:cubicBezTo>
                  <a:cubicBezTo>
                    <a:pt x="11149" y="-626"/>
                    <a:pt x="13661" y="833"/>
                    <a:pt x="15796" y="4190"/>
                  </a:cubicBezTo>
                  <a:cubicBezTo>
                    <a:pt x="17931" y="7547"/>
                    <a:pt x="19689" y="12801"/>
                    <a:pt x="21447" y="18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2" name="Line"/>
            <p:cNvSpPr/>
            <p:nvPr/>
          </p:nvSpPr>
          <p:spPr>
            <a:xfrm>
              <a:off x="1976966" y="7048758"/>
              <a:ext cx="1841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3" name="Line"/>
            <p:cNvSpPr/>
            <p:nvPr/>
          </p:nvSpPr>
          <p:spPr>
            <a:xfrm>
              <a:off x="2300816" y="6939677"/>
              <a:ext cx="342901" cy="293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8" fill="norm" stroke="1" extrusionOk="0">
                  <a:moveTo>
                    <a:pt x="0" y="21528"/>
                  </a:moveTo>
                  <a:cubicBezTo>
                    <a:pt x="1733" y="17643"/>
                    <a:pt x="3467" y="13758"/>
                    <a:pt x="4600" y="10961"/>
                  </a:cubicBezTo>
                  <a:cubicBezTo>
                    <a:pt x="5733" y="8164"/>
                    <a:pt x="6267" y="6455"/>
                    <a:pt x="6600" y="5211"/>
                  </a:cubicBezTo>
                  <a:cubicBezTo>
                    <a:pt x="6933" y="3968"/>
                    <a:pt x="7067" y="3191"/>
                    <a:pt x="7267" y="2414"/>
                  </a:cubicBezTo>
                  <a:cubicBezTo>
                    <a:pt x="7467" y="1637"/>
                    <a:pt x="7733" y="860"/>
                    <a:pt x="7733" y="938"/>
                  </a:cubicBezTo>
                  <a:cubicBezTo>
                    <a:pt x="7733" y="1016"/>
                    <a:pt x="7467" y="1948"/>
                    <a:pt x="7200" y="3580"/>
                  </a:cubicBezTo>
                  <a:cubicBezTo>
                    <a:pt x="6933" y="5211"/>
                    <a:pt x="6667" y="7542"/>
                    <a:pt x="6533" y="9174"/>
                  </a:cubicBezTo>
                  <a:cubicBezTo>
                    <a:pt x="6400" y="10806"/>
                    <a:pt x="6400" y="11738"/>
                    <a:pt x="6600" y="12515"/>
                  </a:cubicBezTo>
                  <a:cubicBezTo>
                    <a:pt x="6800" y="13292"/>
                    <a:pt x="7200" y="13914"/>
                    <a:pt x="7733" y="14224"/>
                  </a:cubicBezTo>
                  <a:cubicBezTo>
                    <a:pt x="8267" y="14535"/>
                    <a:pt x="8933" y="14535"/>
                    <a:pt x="10067" y="13525"/>
                  </a:cubicBezTo>
                  <a:cubicBezTo>
                    <a:pt x="11200" y="12515"/>
                    <a:pt x="12800" y="10495"/>
                    <a:pt x="14067" y="8319"/>
                  </a:cubicBezTo>
                  <a:cubicBezTo>
                    <a:pt x="15333" y="6144"/>
                    <a:pt x="16267" y="3813"/>
                    <a:pt x="16800" y="2259"/>
                  </a:cubicBezTo>
                  <a:cubicBezTo>
                    <a:pt x="17333" y="705"/>
                    <a:pt x="17467" y="-72"/>
                    <a:pt x="17533" y="6"/>
                  </a:cubicBezTo>
                  <a:cubicBezTo>
                    <a:pt x="17600" y="83"/>
                    <a:pt x="17600" y="1016"/>
                    <a:pt x="17600" y="2725"/>
                  </a:cubicBezTo>
                  <a:cubicBezTo>
                    <a:pt x="17600" y="4434"/>
                    <a:pt x="17600" y="6921"/>
                    <a:pt x="18267" y="8863"/>
                  </a:cubicBezTo>
                  <a:cubicBezTo>
                    <a:pt x="18933" y="10806"/>
                    <a:pt x="20267" y="12204"/>
                    <a:pt x="21600" y="136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4" name="Line"/>
            <p:cNvSpPr/>
            <p:nvPr/>
          </p:nvSpPr>
          <p:spPr>
            <a:xfrm>
              <a:off x="2675466" y="7086858"/>
              <a:ext cx="952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5" name="Line"/>
            <p:cNvSpPr/>
            <p:nvPr/>
          </p:nvSpPr>
          <p:spPr>
            <a:xfrm>
              <a:off x="2782290" y="7085129"/>
              <a:ext cx="70977" cy="230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368" fill="norm" stroke="1" extrusionOk="0">
                  <a:moveTo>
                    <a:pt x="20694" y="161"/>
                  </a:moveTo>
                  <a:cubicBezTo>
                    <a:pt x="17608" y="-36"/>
                    <a:pt x="14523" y="-232"/>
                    <a:pt x="10511" y="750"/>
                  </a:cubicBezTo>
                  <a:cubicBezTo>
                    <a:pt x="6500" y="1732"/>
                    <a:pt x="1563" y="3892"/>
                    <a:pt x="328" y="7524"/>
                  </a:cubicBezTo>
                  <a:cubicBezTo>
                    <a:pt x="-906" y="11157"/>
                    <a:pt x="1563" y="16263"/>
                    <a:pt x="4031" y="213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6" name="Line"/>
            <p:cNvSpPr/>
            <p:nvPr/>
          </p:nvSpPr>
          <p:spPr>
            <a:xfrm>
              <a:off x="2488422" y="6674483"/>
              <a:ext cx="129895" cy="164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0786" fill="norm" stroke="1" extrusionOk="0">
                  <a:moveTo>
                    <a:pt x="7793" y="7952"/>
                  </a:moveTo>
                  <a:cubicBezTo>
                    <a:pt x="6051" y="10886"/>
                    <a:pt x="4309" y="13819"/>
                    <a:pt x="2915" y="16219"/>
                  </a:cubicBezTo>
                  <a:cubicBezTo>
                    <a:pt x="1522" y="18619"/>
                    <a:pt x="477" y="20486"/>
                    <a:pt x="128" y="20752"/>
                  </a:cubicBezTo>
                  <a:cubicBezTo>
                    <a:pt x="-220" y="21019"/>
                    <a:pt x="128" y="19686"/>
                    <a:pt x="1348" y="16886"/>
                  </a:cubicBezTo>
                  <a:cubicBezTo>
                    <a:pt x="2567" y="14086"/>
                    <a:pt x="4657" y="9819"/>
                    <a:pt x="6574" y="6752"/>
                  </a:cubicBezTo>
                  <a:cubicBezTo>
                    <a:pt x="8490" y="3686"/>
                    <a:pt x="10232" y="1819"/>
                    <a:pt x="11974" y="752"/>
                  </a:cubicBezTo>
                  <a:cubicBezTo>
                    <a:pt x="13715" y="-314"/>
                    <a:pt x="15457" y="-581"/>
                    <a:pt x="17025" y="2219"/>
                  </a:cubicBezTo>
                  <a:cubicBezTo>
                    <a:pt x="18593" y="5019"/>
                    <a:pt x="19986" y="10886"/>
                    <a:pt x="21380" y="167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257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8777816" y="5309387"/>
              <a:ext cx="844551" cy="69322"/>
            </a:xfrm>
            <a:prstGeom prst="rect">
              <a:avLst/>
            </a:prstGeom>
            <a:effectLst/>
          </p:spPr>
        </p:pic>
        <p:pic>
          <p:nvPicPr>
            <p:cNvPr id="3259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901148" y="5376264"/>
              <a:ext cx="740269" cy="78645"/>
            </a:xfrm>
            <a:prstGeom prst="rect">
              <a:avLst/>
            </a:prstGeom>
            <a:effectLst/>
          </p:spPr>
        </p:pic>
        <p:pic>
          <p:nvPicPr>
            <p:cNvPr id="3261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087931" y="6457673"/>
              <a:ext cx="657082" cy="1035579"/>
            </a:xfrm>
            <a:prstGeom prst="rect">
              <a:avLst/>
            </a:prstGeom>
            <a:effectLst/>
          </p:spPr>
        </p:pic>
        <p:pic>
          <p:nvPicPr>
            <p:cNvPr id="3263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160690" y="6470908"/>
              <a:ext cx="909205" cy="983353"/>
            </a:xfrm>
            <a:prstGeom prst="rect">
              <a:avLst/>
            </a:prstGeom>
            <a:effectLst/>
          </p:spPr>
        </p:pic>
        <p:pic>
          <p:nvPicPr>
            <p:cNvPr id="3265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640416" y="6453974"/>
              <a:ext cx="3035301" cy="283635"/>
            </a:xfrm>
            <a:prstGeom prst="rect">
              <a:avLst/>
            </a:prstGeom>
            <a:effectLst/>
          </p:spPr>
        </p:pic>
        <p:pic>
          <p:nvPicPr>
            <p:cNvPr id="3267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910416" y="6604258"/>
              <a:ext cx="1600201" cy="311151"/>
            </a:xfrm>
            <a:prstGeom prst="rect">
              <a:avLst/>
            </a:prstGeom>
            <a:effectLst/>
          </p:spPr>
        </p:pic>
        <p:pic>
          <p:nvPicPr>
            <p:cNvPr id="3269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459766" y="5383360"/>
              <a:ext cx="4451401" cy="1530773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00" name="Drawing"/>
          <p:cNvGrpSpPr/>
          <p:nvPr/>
        </p:nvGrpSpPr>
        <p:grpSpPr>
          <a:xfrm>
            <a:off x="1119544" y="1448751"/>
            <a:ext cx="11853507" cy="7956116"/>
            <a:chOff x="0" y="0"/>
            <a:chExt cx="11853504" cy="7956115"/>
          </a:xfrm>
        </p:grpSpPr>
        <p:sp>
          <p:nvSpPr>
            <p:cNvPr id="3273" name="Line"/>
            <p:cNvSpPr/>
            <p:nvPr/>
          </p:nvSpPr>
          <p:spPr>
            <a:xfrm>
              <a:off x="1129725" y="99914"/>
              <a:ext cx="233580" cy="541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4" h="21351" fill="norm" stroke="1" extrusionOk="0">
                  <a:moveTo>
                    <a:pt x="19723" y="1030"/>
                  </a:moveTo>
                  <a:cubicBezTo>
                    <a:pt x="17388" y="446"/>
                    <a:pt x="15052" y="-138"/>
                    <a:pt x="12036" y="29"/>
                  </a:cubicBezTo>
                  <a:cubicBezTo>
                    <a:pt x="9020" y="196"/>
                    <a:pt x="5323" y="1113"/>
                    <a:pt x="3182" y="1780"/>
                  </a:cubicBezTo>
                  <a:cubicBezTo>
                    <a:pt x="1042" y="2447"/>
                    <a:pt x="458" y="2864"/>
                    <a:pt x="166" y="3365"/>
                  </a:cubicBezTo>
                  <a:cubicBezTo>
                    <a:pt x="-126" y="3865"/>
                    <a:pt x="-126" y="4449"/>
                    <a:pt x="944" y="5033"/>
                  </a:cubicBezTo>
                  <a:cubicBezTo>
                    <a:pt x="2015" y="5616"/>
                    <a:pt x="4155" y="6200"/>
                    <a:pt x="6782" y="7159"/>
                  </a:cubicBezTo>
                  <a:cubicBezTo>
                    <a:pt x="9409" y="8118"/>
                    <a:pt x="12523" y="9453"/>
                    <a:pt x="13398" y="10745"/>
                  </a:cubicBezTo>
                  <a:cubicBezTo>
                    <a:pt x="14274" y="12038"/>
                    <a:pt x="12912" y="13289"/>
                    <a:pt x="11258" y="14123"/>
                  </a:cubicBezTo>
                  <a:cubicBezTo>
                    <a:pt x="9604" y="14957"/>
                    <a:pt x="7658" y="15374"/>
                    <a:pt x="6198" y="15541"/>
                  </a:cubicBezTo>
                  <a:cubicBezTo>
                    <a:pt x="4739" y="15708"/>
                    <a:pt x="3766" y="15624"/>
                    <a:pt x="3279" y="15374"/>
                  </a:cubicBezTo>
                  <a:cubicBezTo>
                    <a:pt x="2793" y="15124"/>
                    <a:pt x="2793" y="14707"/>
                    <a:pt x="3279" y="14582"/>
                  </a:cubicBezTo>
                  <a:cubicBezTo>
                    <a:pt x="3766" y="14457"/>
                    <a:pt x="4739" y="14623"/>
                    <a:pt x="5809" y="15040"/>
                  </a:cubicBezTo>
                  <a:cubicBezTo>
                    <a:pt x="6879" y="15457"/>
                    <a:pt x="8047" y="16125"/>
                    <a:pt x="9215" y="17209"/>
                  </a:cubicBezTo>
                  <a:cubicBezTo>
                    <a:pt x="10382" y="18293"/>
                    <a:pt x="11550" y="19794"/>
                    <a:pt x="12620" y="20586"/>
                  </a:cubicBezTo>
                  <a:cubicBezTo>
                    <a:pt x="13690" y="21379"/>
                    <a:pt x="14663" y="21462"/>
                    <a:pt x="16123" y="21254"/>
                  </a:cubicBezTo>
                  <a:cubicBezTo>
                    <a:pt x="17582" y="21045"/>
                    <a:pt x="19528" y="20545"/>
                    <a:pt x="21474" y="200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4" name="Line"/>
            <p:cNvSpPr/>
            <p:nvPr/>
          </p:nvSpPr>
          <p:spPr>
            <a:xfrm>
              <a:off x="1483954" y="246698"/>
              <a:ext cx="241301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47" y="5175"/>
                    <a:pt x="9095" y="10350"/>
                    <a:pt x="12695" y="13950"/>
                  </a:cubicBezTo>
                  <a:cubicBezTo>
                    <a:pt x="16295" y="17550"/>
                    <a:pt x="18947" y="1957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5" name="Line"/>
            <p:cNvSpPr/>
            <p:nvPr/>
          </p:nvSpPr>
          <p:spPr>
            <a:xfrm>
              <a:off x="1549697" y="184942"/>
              <a:ext cx="188258" cy="277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6" h="21308" fill="norm" stroke="1" extrusionOk="0">
                  <a:moveTo>
                    <a:pt x="21346" y="1815"/>
                  </a:moveTo>
                  <a:cubicBezTo>
                    <a:pt x="20626" y="1003"/>
                    <a:pt x="19906" y="191"/>
                    <a:pt x="19066" y="28"/>
                  </a:cubicBezTo>
                  <a:cubicBezTo>
                    <a:pt x="18226" y="-134"/>
                    <a:pt x="17266" y="353"/>
                    <a:pt x="14986" y="2546"/>
                  </a:cubicBezTo>
                  <a:cubicBezTo>
                    <a:pt x="12706" y="4738"/>
                    <a:pt x="9106" y="8636"/>
                    <a:pt x="6346" y="11722"/>
                  </a:cubicBezTo>
                  <a:cubicBezTo>
                    <a:pt x="3586" y="14807"/>
                    <a:pt x="1666" y="17081"/>
                    <a:pt x="706" y="18624"/>
                  </a:cubicBezTo>
                  <a:cubicBezTo>
                    <a:pt x="-254" y="20167"/>
                    <a:pt x="-254" y="20979"/>
                    <a:pt x="826" y="21222"/>
                  </a:cubicBezTo>
                  <a:cubicBezTo>
                    <a:pt x="1906" y="21466"/>
                    <a:pt x="4066" y="21141"/>
                    <a:pt x="6226" y="208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6" name="Line"/>
            <p:cNvSpPr/>
            <p:nvPr/>
          </p:nvSpPr>
          <p:spPr>
            <a:xfrm>
              <a:off x="1807804" y="354648"/>
              <a:ext cx="1905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7" name="Line"/>
            <p:cNvSpPr/>
            <p:nvPr/>
          </p:nvSpPr>
          <p:spPr>
            <a:xfrm>
              <a:off x="1903054" y="443548"/>
              <a:ext cx="571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8" name="Line"/>
            <p:cNvSpPr/>
            <p:nvPr/>
          </p:nvSpPr>
          <p:spPr>
            <a:xfrm>
              <a:off x="2125304" y="437198"/>
              <a:ext cx="1333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86" y="14400"/>
                    <a:pt x="10971" y="7200"/>
                    <a:pt x="14571" y="3600"/>
                  </a:cubicBezTo>
                  <a:cubicBezTo>
                    <a:pt x="18171" y="0"/>
                    <a:pt x="19886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9" name="Line"/>
            <p:cNvSpPr/>
            <p:nvPr/>
          </p:nvSpPr>
          <p:spPr>
            <a:xfrm>
              <a:off x="2430104" y="405448"/>
              <a:ext cx="571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0" name="Line"/>
            <p:cNvSpPr/>
            <p:nvPr/>
          </p:nvSpPr>
          <p:spPr>
            <a:xfrm>
              <a:off x="2607904" y="449898"/>
              <a:ext cx="825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1" name="Line"/>
            <p:cNvSpPr/>
            <p:nvPr/>
          </p:nvSpPr>
          <p:spPr>
            <a:xfrm>
              <a:off x="2842854" y="122788"/>
              <a:ext cx="254001" cy="301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1" fill="norm" stroke="1" extrusionOk="0">
                  <a:moveTo>
                    <a:pt x="0" y="1593"/>
                  </a:moveTo>
                  <a:cubicBezTo>
                    <a:pt x="0" y="837"/>
                    <a:pt x="0" y="82"/>
                    <a:pt x="630" y="7"/>
                  </a:cubicBezTo>
                  <a:cubicBezTo>
                    <a:pt x="1260" y="-69"/>
                    <a:pt x="2520" y="535"/>
                    <a:pt x="4860" y="3028"/>
                  </a:cubicBezTo>
                  <a:cubicBezTo>
                    <a:pt x="7200" y="5520"/>
                    <a:pt x="10620" y="9900"/>
                    <a:pt x="13590" y="13299"/>
                  </a:cubicBezTo>
                  <a:cubicBezTo>
                    <a:pt x="16560" y="16697"/>
                    <a:pt x="19080" y="19114"/>
                    <a:pt x="21600" y="215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2" name="Line"/>
            <p:cNvSpPr/>
            <p:nvPr/>
          </p:nvSpPr>
          <p:spPr>
            <a:xfrm>
              <a:off x="2953768" y="68898"/>
              <a:ext cx="168487" cy="3866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7" h="21326" fill="norm" stroke="1" extrusionOk="0">
                  <a:moveTo>
                    <a:pt x="21227" y="0"/>
                  </a:moveTo>
                  <a:cubicBezTo>
                    <a:pt x="18027" y="2335"/>
                    <a:pt x="14827" y="4670"/>
                    <a:pt x="11494" y="7648"/>
                  </a:cubicBezTo>
                  <a:cubicBezTo>
                    <a:pt x="8160" y="10625"/>
                    <a:pt x="4694" y="14244"/>
                    <a:pt x="2560" y="16755"/>
                  </a:cubicBezTo>
                  <a:cubicBezTo>
                    <a:pt x="427" y="19265"/>
                    <a:pt x="-373" y="20666"/>
                    <a:pt x="160" y="21133"/>
                  </a:cubicBezTo>
                  <a:cubicBezTo>
                    <a:pt x="694" y="21600"/>
                    <a:pt x="2560" y="21133"/>
                    <a:pt x="4427" y="206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3" name="Line"/>
            <p:cNvSpPr/>
            <p:nvPr/>
          </p:nvSpPr>
          <p:spPr>
            <a:xfrm>
              <a:off x="3135219" y="377891"/>
              <a:ext cx="88636" cy="122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6" h="21241" fill="norm" stroke="1" extrusionOk="0">
                  <a:moveTo>
                    <a:pt x="1479" y="1472"/>
                  </a:moveTo>
                  <a:cubicBezTo>
                    <a:pt x="965" y="3302"/>
                    <a:pt x="450" y="5133"/>
                    <a:pt x="193" y="6963"/>
                  </a:cubicBezTo>
                  <a:cubicBezTo>
                    <a:pt x="-64" y="8794"/>
                    <a:pt x="-64" y="10624"/>
                    <a:pt x="193" y="10624"/>
                  </a:cubicBezTo>
                  <a:cubicBezTo>
                    <a:pt x="450" y="10624"/>
                    <a:pt x="965" y="8794"/>
                    <a:pt x="2250" y="6780"/>
                  </a:cubicBezTo>
                  <a:cubicBezTo>
                    <a:pt x="3536" y="4766"/>
                    <a:pt x="5593" y="2570"/>
                    <a:pt x="7907" y="1288"/>
                  </a:cubicBezTo>
                  <a:cubicBezTo>
                    <a:pt x="10222" y="7"/>
                    <a:pt x="12793" y="-359"/>
                    <a:pt x="14593" y="373"/>
                  </a:cubicBezTo>
                  <a:cubicBezTo>
                    <a:pt x="16393" y="1105"/>
                    <a:pt x="17422" y="2936"/>
                    <a:pt x="18450" y="6597"/>
                  </a:cubicBezTo>
                  <a:cubicBezTo>
                    <a:pt x="19479" y="10258"/>
                    <a:pt x="20507" y="15749"/>
                    <a:pt x="21536" y="212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4" name="Line"/>
            <p:cNvSpPr/>
            <p:nvPr/>
          </p:nvSpPr>
          <p:spPr>
            <a:xfrm>
              <a:off x="3331804" y="28025"/>
              <a:ext cx="76484" cy="542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9" h="21459" fill="norm" stroke="1" extrusionOk="0">
                  <a:moveTo>
                    <a:pt x="1705" y="1617"/>
                  </a:moveTo>
                  <a:cubicBezTo>
                    <a:pt x="1705" y="947"/>
                    <a:pt x="1705" y="278"/>
                    <a:pt x="2842" y="68"/>
                  </a:cubicBezTo>
                  <a:cubicBezTo>
                    <a:pt x="3979" y="-141"/>
                    <a:pt x="6253" y="110"/>
                    <a:pt x="8526" y="1157"/>
                  </a:cubicBezTo>
                  <a:cubicBezTo>
                    <a:pt x="10800" y="2203"/>
                    <a:pt x="13074" y="4045"/>
                    <a:pt x="12789" y="5385"/>
                  </a:cubicBezTo>
                  <a:cubicBezTo>
                    <a:pt x="12505" y="6724"/>
                    <a:pt x="9663" y="7561"/>
                    <a:pt x="7389" y="8147"/>
                  </a:cubicBezTo>
                  <a:cubicBezTo>
                    <a:pt x="5116" y="8733"/>
                    <a:pt x="3411" y="9068"/>
                    <a:pt x="3126" y="9654"/>
                  </a:cubicBezTo>
                  <a:cubicBezTo>
                    <a:pt x="2842" y="10240"/>
                    <a:pt x="3979" y="11078"/>
                    <a:pt x="7105" y="12166"/>
                  </a:cubicBezTo>
                  <a:cubicBezTo>
                    <a:pt x="10232" y="13254"/>
                    <a:pt x="15347" y="14594"/>
                    <a:pt x="18189" y="15766"/>
                  </a:cubicBezTo>
                  <a:cubicBezTo>
                    <a:pt x="21032" y="16938"/>
                    <a:pt x="21600" y="17943"/>
                    <a:pt x="18189" y="18864"/>
                  </a:cubicBezTo>
                  <a:cubicBezTo>
                    <a:pt x="14779" y="19785"/>
                    <a:pt x="7389" y="20622"/>
                    <a:pt x="0" y="214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5" name="Line"/>
            <p:cNvSpPr/>
            <p:nvPr/>
          </p:nvSpPr>
          <p:spPr>
            <a:xfrm>
              <a:off x="3529650" y="316548"/>
              <a:ext cx="259355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4" h="21600" fill="norm" stroke="1" extrusionOk="0">
                  <a:moveTo>
                    <a:pt x="441" y="21600"/>
                  </a:moveTo>
                  <a:cubicBezTo>
                    <a:pt x="92" y="17530"/>
                    <a:pt x="-256" y="13461"/>
                    <a:pt x="267" y="10174"/>
                  </a:cubicBezTo>
                  <a:cubicBezTo>
                    <a:pt x="789" y="6887"/>
                    <a:pt x="2183" y="4383"/>
                    <a:pt x="3750" y="3757"/>
                  </a:cubicBezTo>
                  <a:cubicBezTo>
                    <a:pt x="5318" y="3130"/>
                    <a:pt x="7060" y="4383"/>
                    <a:pt x="8628" y="6261"/>
                  </a:cubicBezTo>
                  <a:cubicBezTo>
                    <a:pt x="10196" y="8139"/>
                    <a:pt x="11589" y="10643"/>
                    <a:pt x="12809" y="12052"/>
                  </a:cubicBezTo>
                  <a:cubicBezTo>
                    <a:pt x="14028" y="13461"/>
                    <a:pt x="15073" y="13774"/>
                    <a:pt x="16467" y="11583"/>
                  </a:cubicBezTo>
                  <a:cubicBezTo>
                    <a:pt x="17860" y="9391"/>
                    <a:pt x="19602" y="4696"/>
                    <a:pt x="2134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6" name="Line"/>
            <p:cNvSpPr/>
            <p:nvPr/>
          </p:nvSpPr>
          <p:spPr>
            <a:xfrm>
              <a:off x="4004819" y="54317"/>
              <a:ext cx="131320" cy="401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9" h="21426" fill="norm" stroke="1" extrusionOk="0">
                  <a:moveTo>
                    <a:pt x="4064" y="7225"/>
                  </a:moveTo>
                  <a:cubicBezTo>
                    <a:pt x="3389" y="9600"/>
                    <a:pt x="2714" y="11975"/>
                    <a:pt x="2714" y="14576"/>
                  </a:cubicBezTo>
                  <a:cubicBezTo>
                    <a:pt x="2714" y="17177"/>
                    <a:pt x="3389" y="20004"/>
                    <a:pt x="3726" y="18873"/>
                  </a:cubicBezTo>
                  <a:cubicBezTo>
                    <a:pt x="4064" y="17742"/>
                    <a:pt x="4064" y="12653"/>
                    <a:pt x="4064" y="9204"/>
                  </a:cubicBezTo>
                  <a:cubicBezTo>
                    <a:pt x="4064" y="5755"/>
                    <a:pt x="4064" y="3945"/>
                    <a:pt x="4233" y="2701"/>
                  </a:cubicBezTo>
                  <a:cubicBezTo>
                    <a:pt x="4401" y="1457"/>
                    <a:pt x="4739" y="779"/>
                    <a:pt x="5751" y="383"/>
                  </a:cubicBezTo>
                  <a:cubicBezTo>
                    <a:pt x="6764" y="-13"/>
                    <a:pt x="8451" y="-126"/>
                    <a:pt x="10139" y="157"/>
                  </a:cubicBezTo>
                  <a:cubicBezTo>
                    <a:pt x="11826" y="439"/>
                    <a:pt x="13514" y="1118"/>
                    <a:pt x="14695" y="2927"/>
                  </a:cubicBezTo>
                  <a:cubicBezTo>
                    <a:pt x="15876" y="4737"/>
                    <a:pt x="16551" y="7677"/>
                    <a:pt x="16383" y="9543"/>
                  </a:cubicBezTo>
                  <a:cubicBezTo>
                    <a:pt x="16214" y="11409"/>
                    <a:pt x="15201" y="12201"/>
                    <a:pt x="14189" y="12823"/>
                  </a:cubicBezTo>
                  <a:cubicBezTo>
                    <a:pt x="13176" y="13445"/>
                    <a:pt x="12164" y="13897"/>
                    <a:pt x="10983" y="14293"/>
                  </a:cubicBezTo>
                  <a:cubicBezTo>
                    <a:pt x="9801" y="14689"/>
                    <a:pt x="8451" y="15028"/>
                    <a:pt x="8789" y="15424"/>
                  </a:cubicBezTo>
                  <a:cubicBezTo>
                    <a:pt x="9126" y="15820"/>
                    <a:pt x="11151" y="16272"/>
                    <a:pt x="13008" y="16555"/>
                  </a:cubicBezTo>
                  <a:cubicBezTo>
                    <a:pt x="14864" y="16837"/>
                    <a:pt x="16551" y="16950"/>
                    <a:pt x="18070" y="17290"/>
                  </a:cubicBezTo>
                  <a:cubicBezTo>
                    <a:pt x="19589" y="17629"/>
                    <a:pt x="20939" y="18194"/>
                    <a:pt x="20939" y="18760"/>
                  </a:cubicBezTo>
                  <a:cubicBezTo>
                    <a:pt x="20939" y="19325"/>
                    <a:pt x="19589" y="19891"/>
                    <a:pt x="17058" y="20343"/>
                  </a:cubicBezTo>
                  <a:cubicBezTo>
                    <a:pt x="14526" y="20795"/>
                    <a:pt x="10814" y="21135"/>
                    <a:pt x="8114" y="21304"/>
                  </a:cubicBezTo>
                  <a:cubicBezTo>
                    <a:pt x="5414" y="21474"/>
                    <a:pt x="3726" y="21474"/>
                    <a:pt x="2208" y="21248"/>
                  </a:cubicBezTo>
                  <a:cubicBezTo>
                    <a:pt x="689" y="21022"/>
                    <a:pt x="-661" y="20569"/>
                    <a:pt x="351" y="19778"/>
                  </a:cubicBezTo>
                  <a:cubicBezTo>
                    <a:pt x="1364" y="18986"/>
                    <a:pt x="4739" y="17855"/>
                    <a:pt x="8114" y="167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7" name="Line"/>
            <p:cNvSpPr/>
            <p:nvPr/>
          </p:nvSpPr>
          <p:spPr>
            <a:xfrm>
              <a:off x="4216489" y="245767"/>
              <a:ext cx="118616" cy="175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0" h="21087" fill="norm" stroke="1" extrusionOk="0">
                  <a:moveTo>
                    <a:pt x="1877" y="6973"/>
                  </a:moveTo>
                  <a:cubicBezTo>
                    <a:pt x="2994" y="7990"/>
                    <a:pt x="4111" y="9006"/>
                    <a:pt x="6718" y="9133"/>
                  </a:cubicBezTo>
                  <a:cubicBezTo>
                    <a:pt x="9325" y="9260"/>
                    <a:pt x="13422" y="8498"/>
                    <a:pt x="16029" y="7482"/>
                  </a:cubicBezTo>
                  <a:cubicBezTo>
                    <a:pt x="18636" y="6465"/>
                    <a:pt x="19753" y="5195"/>
                    <a:pt x="20311" y="3924"/>
                  </a:cubicBezTo>
                  <a:cubicBezTo>
                    <a:pt x="20870" y="2653"/>
                    <a:pt x="20870" y="1383"/>
                    <a:pt x="19753" y="620"/>
                  </a:cubicBezTo>
                  <a:cubicBezTo>
                    <a:pt x="18636" y="-142"/>
                    <a:pt x="16401" y="-396"/>
                    <a:pt x="13049" y="1002"/>
                  </a:cubicBezTo>
                  <a:cubicBezTo>
                    <a:pt x="9698" y="2399"/>
                    <a:pt x="5229" y="5449"/>
                    <a:pt x="2622" y="8752"/>
                  </a:cubicBezTo>
                  <a:cubicBezTo>
                    <a:pt x="15" y="12056"/>
                    <a:pt x="-730" y="15613"/>
                    <a:pt x="760" y="17900"/>
                  </a:cubicBezTo>
                  <a:cubicBezTo>
                    <a:pt x="2249" y="20188"/>
                    <a:pt x="5973" y="21204"/>
                    <a:pt x="9698" y="21077"/>
                  </a:cubicBezTo>
                  <a:cubicBezTo>
                    <a:pt x="13422" y="20950"/>
                    <a:pt x="17146" y="19679"/>
                    <a:pt x="20870" y="184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8" name="Line"/>
            <p:cNvSpPr/>
            <p:nvPr/>
          </p:nvSpPr>
          <p:spPr>
            <a:xfrm>
              <a:off x="4381885" y="246190"/>
              <a:ext cx="327870" cy="160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0692" fill="norm" stroke="1" extrusionOk="0">
                  <a:moveTo>
                    <a:pt x="679" y="4987"/>
                  </a:moveTo>
                  <a:cubicBezTo>
                    <a:pt x="263" y="3347"/>
                    <a:pt x="-152" y="1706"/>
                    <a:pt x="56" y="1296"/>
                  </a:cubicBezTo>
                  <a:cubicBezTo>
                    <a:pt x="263" y="886"/>
                    <a:pt x="1094" y="1706"/>
                    <a:pt x="2548" y="3757"/>
                  </a:cubicBezTo>
                  <a:cubicBezTo>
                    <a:pt x="4002" y="5808"/>
                    <a:pt x="6079" y="9089"/>
                    <a:pt x="7186" y="11413"/>
                  </a:cubicBezTo>
                  <a:cubicBezTo>
                    <a:pt x="8294" y="13737"/>
                    <a:pt x="8433" y="15104"/>
                    <a:pt x="8433" y="16471"/>
                  </a:cubicBezTo>
                  <a:cubicBezTo>
                    <a:pt x="8433" y="17838"/>
                    <a:pt x="8294" y="19205"/>
                    <a:pt x="7879" y="20025"/>
                  </a:cubicBezTo>
                  <a:cubicBezTo>
                    <a:pt x="7463" y="20846"/>
                    <a:pt x="6771" y="21119"/>
                    <a:pt x="6286" y="19615"/>
                  </a:cubicBezTo>
                  <a:cubicBezTo>
                    <a:pt x="5802" y="18111"/>
                    <a:pt x="5525" y="14830"/>
                    <a:pt x="5663" y="11549"/>
                  </a:cubicBezTo>
                  <a:cubicBezTo>
                    <a:pt x="5802" y="8268"/>
                    <a:pt x="6356" y="4987"/>
                    <a:pt x="7256" y="2800"/>
                  </a:cubicBezTo>
                  <a:cubicBezTo>
                    <a:pt x="8156" y="613"/>
                    <a:pt x="9402" y="-481"/>
                    <a:pt x="10371" y="203"/>
                  </a:cubicBezTo>
                  <a:cubicBezTo>
                    <a:pt x="11340" y="886"/>
                    <a:pt x="12033" y="3347"/>
                    <a:pt x="12448" y="6354"/>
                  </a:cubicBezTo>
                  <a:cubicBezTo>
                    <a:pt x="12863" y="9362"/>
                    <a:pt x="13002" y="12916"/>
                    <a:pt x="12863" y="15241"/>
                  </a:cubicBezTo>
                  <a:cubicBezTo>
                    <a:pt x="12725" y="17565"/>
                    <a:pt x="12310" y="18658"/>
                    <a:pt x="12033" y="18522"/>
                  </a:cubicBezTo>
                  <a:cubicBezTo>
                    <a:pt x="11756" y="18385"/>
                    <a:pt x="11617" y="17018"/>
                    <a:pt x="11825" y="14284"/>
                  </a:cubicBezTo>
                  <a:cubicBezTo>
                    <a:pt x="12033" y="11549"/>
                    <a:pt x="12586" y="7448"/>
                    <a:pt x="13140" y="4851"/>
                  </a:cubicBezTo>
                  <a:cubicBezTo>
                    <a:pt x="13694" y="2253"/>
                    <a:pt x="14248" y="1160"/>
                    <a:pt x="14940" y="613"/>
                  </a:cubicBezTo>
                  <a:cubicBezTo>
                    <a:pt x="15633" y="66"/>
                    <a:pt x="16463" y="66"/>
                    <a:pt x="17433" y="1023"/>
                  </a:cubicBezTo>
                  <a:cubicBezTo>
                    <a:pt x="18402" y="1980"/>
                    <a:pt x="19510" y="3894"/>
                    <a:pt x="20202" y="7038"/>
                  </a:cubicBezTo>
                  <a:cubicBezTo>
                    <a:pt x="20894" y="10182"/>
                    <a:pt x="21171" y="14557"/>
                    <a:pt x="21448" y="189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9" name="Line"/>
            <p:cNvSpPr/>
            <p:nvPr/>
          </p:nvSpPr>
          <p:spPr>
            <a:xfrm>
              <a:off x="4931742" y="-1"/>
              <a:ext cx="178063" cy="54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7" h="21375" fill="norm" stroke="1" extrusionOk="0">
                  <a:moveTo>
                    <a:pt x="21377" y="714"/>
                  </a:moveTo>
                  <a:cubicBezTo>
                    <a:pt x="20615" y="380"/>
                    <a:pt x="19852" y="46"/>
                    <a:pt x="18582" y="5"/>
                  </a:cubicBezTo>
                  <a:cubicBezTo>
                    <a:pt x="17311" y="-37"/>
                    <a:pt x="15532" y="213"/>
                    <a:pt x="12991" y="1506"/>
                  </a:cubicBezTo>
                  <a:cubicBezTo>
                    <a:pt x="10450" y="2799"/>
                    <a:pt x="7146" y="5134"/>
                    <a:pt x="4605" y="7886"/>
                  </a:cubicBezTo>
                  <a:cubicBezTo>
                    <a:pt x="2064" y="10638"/>
                    <a:pt x="285" y="13807"/>
                    <a:pt x="31" y="16184"/>
                  </a:cubicBezTo>
                  <a:cubicBezTo>
                    <a:pt x="-223" y="18561"/>
                    <a:pt x="1048" y="20145"/>
                    <a:pt x="4351" y="20854"/>
                  </a:cubicBezTo>
                  <a:cubicBezTo>
                    <a:pt x="7655" y="21563"/>
                    <a:pt x="12991" y="21396"/>
                    <a:pt x="18328" y="212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0" name="Line"/>
            <p:cNvSpPr/>
            <p:nvPr/>
          </p:nvSpPr>
          <p:spPr>
            <a:xfrm>
              <a:off x="5135204" y="117822"/>
              <a:ext cx="146080" cy="389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6" h="20897" fill="norm" stroke="1" extrusionOk="0">
                  <a:moveTo>
                    <a:pt x="2738" y="14084"/>
                  </a:moveTo>
                  <a:cubicBezTo>
                    <a:pt x="1825" y="16926"/>
                    <a:pt x="913" y="19768"/>
                    <a:pt x="456" y="20620"/>
                  </a:cubicBezTo>
                  <a:cubicBezTo>
                    <a:pt x="0" y="21473"/>
                    <a:pt x="0" y="20336"/>
                    <a:pt x="0" y="17437"/>
                  </a:cubicBezTo>
                  <a:cubicBezTo>
                    <a:pt x="0" y="14538"/>
                    <a:pt x="0" y="9877"/>
                    <a:pt x="608" y="6694"/>
                  </a:cubicBezTo>
                  <a:cubicBezTo>
                    <a:pt x="1217" y="3511"/>
                    <a:pt x="2434" y="1806"/>
                    <a:pt x="3803" y="896"/>
                  </a:cubicBezTo>
                  <a:cubicBezTo>
                    <a:pt x="5172" y="-13"/>
                    <a:pt x="6693" y="-127"/>
                    <a:pt x="8975" y="100"/>
                  </a:cubicBezTo>
                  <a:cubicBezTo>
                    <a:pt x="11256" y="328"/>
                    <a:pt x="14299" y="896"/>
                    <a:pt x="16885" y="2147"/>
                  </a:cubicBezTo>
                  <a:cubicBezTo>
                    <a:pt x="19470" y="3397"/>
                    <a:pt x="21600" y="5330"/>
                    <a:pt x="20839" y="7035"/>
                  </a:cubicBezTo>
                  <a:cubicBezTo>
                    <a:pt x="20079" y="8740"/>
                    <a:pt x="16428" y="10218"/>
                    <a:pt x="13690" y="10957"/>
                  </a:cubicBezTo>
                  <a:cubicBezTo>
                    <a:pt x="10952" y="11696"/>
                    <a:pt x="9127" y="11696"/>
                    <a:pt x="7301" y="116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1" name="Line"/>
            <p:cNvSpPr/>
            <p:nvPr/>
          </p:nvSpPr>
          <p:spPr>
            <a:xfrm>
              <a:off x="5382854" y="354648"/>
              <a:ext cx="635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2" name="Line"/>
            <p:cNvSpPr/>
            <p:nvPr/>
          </p:nvSpPr>
          <p:spPr>
            <a:xfrm>
              <a:off x="5497154" y="43498"/>
              <a:ext cx="109812" cy="463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4" h="21600" fill="norm" stroke="1" extrusionOk="0">
                  <a:moveTo>
                    <a:pt x="0" y="0"/>
                  </a:moveTo>
                  <a:cubicBezTo>
                    <a:pt x="6676" y="2762"/>
                    <a:pt x="13353" y="5523"/>
                    <a:pt x="17084" y="8137"/>
                  </a:cubicBezTo>
                  <a:cubicBezTo>
                    <a:pt x="20815" y="10751"/>
                    <a:pt x="21600" y="13216"/>
                    <a:pt x="18262" y="15436"/>
                  </a:cubicBezTo>
                  <a:cubicBezTo>
                    <a:pt x="14924" y="17655"/>
                    <a:pt x="7462" y="1962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3" name="Line"/>
            <p:cNvSpPr/>
            <p:nvPr/>
          </p:nvSpPr>
          <p:spPr>
            <a:xfrm>
              <a:off x="6474491" y="76772"/>
              <a:ext cx="121214" cy="507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5" h="21385" fill="norm" stroke="1" extrusionOk="0">
                  <a:moveTo>
                    <a:pt x="20965" y="1007"/>
                  </a:moveTo>
                  <a:cubicBezTo>
                    <a:pt x="16938" y="650"/>
                    <a:pt x="12911" y="293"/>
                    <a:pt x="9799" y="115"/>
                  </a:cubicBezTo>
                  <a:cubicBezTo>
                    <a:pt x="6687" y="-64"/>
                    <a:pt x="4490" y="-64"/>
                    <a:pt x="2660" y="338"/>
                  </a:cubicBezTo>
                  <a:cubicBezTo>
                    <a:pt x="829" y="739"/>
                    <a:pt x="-635" y="1543"/>
                    <a:pt x="280" y="2480"/>
                  </a:cubicBezTo>
                  <a:cubicBezTo>
                    <a:pt x="1196" y="3417"/>
                    <a:pt x="4490" y="4488"/>
                    <a:pt x="7785" y="5738"/>
                  </a:cubicBezTo>
                  <a:cubicBezTo>
                    <a:pt x="11080" y="6987"/>
                    <a:pt x="14375" y="8415"/>
                    <a:pt x="15840" y="9397"/>
                  </a:cubicBezTo>
                  <a:cubicBezTo>
                    <a:pt x="17304" y="10379"/>
                    <a:pt x="16938" y="10915"/>
                    <a:pt x="16023" y="11316"/>
                  </a:cubicBezTo>
                  <a:cubicBezTo>
                    <a:pt x="15107" y="11718"/>
                    <a:pt x="13643" y="11986"/>
                    <a:pt x="11812" y="12253"/>
                  </a:cubicBezTo>
                  <a:cubicBezTo>
                    <a:pt x="9982" y="12521"/>
                    <a:pt x="7785" y="12789"/>
                    <a:pt x="5772" y="12923"/>
                  </a:cubicBezTo>
                  <a:cubicBezTo>
                    <a:pt x="3758" y="13057"/>
                    <a:pt x="1928" y="13057"/>
                    <a:pt x="1012" y="12834"/>
                  </a:cubicBezTo>
                  <a:cubicBezTo>
                    <a:pt x="97" y="12610"/>
                    <a:pt x="97" y="12164"/>
                    <a:pt x="1196" y="11896"/>
                  </a:cubicBezTo>
                  <a:cubicBezTo>
                    <a:pt x="2294" y="11629"/>
                    <a:pt x="4490" y="11539"/>
                    <a:pt x="6138" y="11718"/>
                  </a:cubicBezTo>
                  <a:cubicBezTo>
                    <a:pt x="7785" y="11896"/>
                    <a:pt x="8884" y="12343"/>
                    <a:pt x="8701" y="13235"/>
                  </a:cubicBezTo>
                  <a:cubicBezTo>
                    <a:pt x="8518" y="14128"/>
                    <a:pt x="7053" y="15467"/>
                    <a:pt x="5772" y="16582"/>
                  </a:cubicBezTo>
                  <a:cubicBezTo>
                    <a:pt x="4490" y="17698"/>
                    <a:pt x="3392" y="18591"/>
                    <a:pt x="2843" y="19349"/>
                  </a:cubicBezTo>
                  <a:cubicBezTo>
                    <a:pt x="2294" y="20108"/>
                    <a:pt x="2294" y="20733"/>
                    <a:pt x="3209" y="21090"/>
                  </a:cubicBezTo>
                  <a:cubicBezTo>
                    <a:pt x="4124" y="21447"/>
                    <a:pt x="5955" y="21536"/>
                    <a:pt x="9067" y="21045"/>
                  </a:cubicBezTo>
                  <a:cubicBezTo>
                    <a:pt x="12179" y="20554"/>
                    <a:pt x="16572" y="19483"/>
                    <a:pt x="20965" y="184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4" name="Line"/>
            <p:cNvSpPr/>
            <p:nvPr/>
          </p:nvSpPr>
          <p:spPr>
            <a:xfrm>
              <a:off x="6652854" y="221298"/>
              <a:ext cx="13970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909" y="6000"/>
                    <a:pt x="9818" y="12000"/>
                    <a:pt x="13418" y="15600"/>
                  </a:cubicBezTo>
                  <a:cubicBezTo>
                    <a:pt x="17018" y="19200"/>
                    <a:pt x="19309" y="20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5" name="Line"/>
            <p:cNvSpPr/>
            <p:nvPr/>
          </p:nvSpPr>
          <p:spPr>
            <a:xfrm>
              <a:off x="6785587" y="229400"/>
              <a:ext cx="102218" cy="360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2" h="21495" fill="norm" stroke="1" extrusionOk="0">
                  <a:moveTo>
                    <a:pt x="20862" y="1411"/>
                  </a:moveTo>
                  <a:cubicBezTo>
                    <a:pt x="19566" y="906"/>
                    <a:pt x="18270" y="400"/>
                    <a:pt x="16326" y="148"/>
                  </a:cubicBezTo>
                  <a:cubicBezTo>
                    <a:pt x="14382" y="-105"/>
                    <a:pt x="11790" y="-105"/>
                    <a:pt x="8550" y="716"/>
                  </a:cubicBezTo>
                  <a:cubicBezTo>
                    <a:pt x="5310" y="1537"/>
                    <a:pt x="1422" y="3179"/>
                    <a:pt x="342" y="4948"/>
                  </a:cubicBezTo>
                  <a:cubicBezTo>
                    <a:pt x="-738" y="6716"/>
                    <a:pt x="990" y="8611"/>
                    <a:pt x="2070" y="11390"/>
                  </a:cubicBezTo>
                  <a:cubicBezTo>
                    <a:pt x="3150" y="14169"/>
                    <a:pt x="3582" y="17832"/>
                    <a:pt x="4014" y="214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6" name="Line"/>
            <p:cNvSpPr/>
            <p:nvPr/>
          </p:nvSpPr>
          <p:spPr>
            <a:xfrm>
              <a:off x="6900504" y="424498"/>
              <a:ext cx="1905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7" name="Line"/>
            <p:cNvSpPr/>
            <p:nvPr/>
          </p:nvSpPr>
          <p:spPr>
            <a:xfrm>
              <a:off x="6932254" y="570548"/>
              <a:ext cx="10160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8" name="Line"/>
            <p:cNvSpPr/>
            <p:nvPr/>
          </p:nvSpPr>
          <p:spPr>
            <a:xfrm>
              <a:off x="7135454" y="297498"/>
              <a:ext cx="16510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877" y="4582"/>
                    <a:pt x="7754" y="9164"/>
                    <a:pt x="11354" y="12764"/>
                  </a:cubicBezTo>
                  <a:cubicBezTo>
                    <a:pt x="14954" y="16364"/>
                    <a:pt x="18277" y="1898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9" name="Line"/>
            <p:cNvSpPr/>
            <p:nvPr/>
          </p:nvSpPr>
          <p:spPr>
            <a:xfrm>
              <a:off x="7275154" y="303848"/>
              <a:ext cx="76201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600" y="150"/>
                    <a:pt x="15600" y="300"/>
                    <a:pt x="12300" y="2100"/>
                  </a:cubicBezTo>
                  <a:cubicBezTo>
                    <a:pt x="9000" y="3900"/>
                    <a:pt x="5400" y="7350"/>
                    <a:pt x="3300" y="10875"/>
                  </a:cubicBezTo>
                  <a:cubicBezTo>
                    <a:pt x="1200" y="14400"/>
                    <a:pt x="600" y="180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0" name="Line"/>
            <p:cNvSpPr/>
            <p:nvPr/>
          </p:nvSpPr>
          <p:spPr>
            <a:xfrm>
              <a:off x="7345004" y="545148"/>
              <a:ext cx="107951" cy="136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8" fill="norm" stroke="1" extrusionOk="0">
                  <a:moveTo>
                    <a:pt x="0" y="1994"/>
                  </a:moveTo>
                  <a:cubicBezTo>
                    <a:pt x="1694" y="997"/>
                    <a:pt x="3388" y="0"/>
                    <a:pt x="5929" y="0"/>
                  </a:cubicBezTo>
                  <a:cubicBezTo>
                    <a:pt x="8471" y="0"/>
                    <a:pt x="11859" y="997"/>
                    <a:pt x="13553" y="2326"/>
                  </a:cubicBezTo>
                  <a:cubicBezTo>
                    <a:pt x="15247" y="3655"/>
                    <a:pt x="15247" y="5317"/>
                    <a:pt x="13765" y="7477"/>
                  </a:cubicBezTo>
                  <a:cubicBezTo>
                    <a:pt x="12282" y="9637"/>
                    <a:pt x="9318" y="12295"/>
                    <a:pt x="7200" y="14289"/>
                  </a:cubicBezTo>
                  <a:cubicBezTo>
                    <a:pt x="5082" y="16283"/>
                    <a:pt x="3812" y="17612"/>
                    <a:pt x="3812" y="18942"/>
                  </a:cubicBezTo>
                  <a:cubicBezTo>
                    <a:pt x="3812" y="20271"/>
                    <a:pt x="5082" y="21600"/>
                    <a:pt x="8259" y="21434"/>
                  </a:cubicBezTo>
                  <a:cubicBezTo>
                    <a:pt x="11435" y="21268"/>
                    <a:pt x="16518" y="19606"/>
                    <a:pt x="21600" y="179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1" name="Line"/>
            <p:cNvSpPr/>
            <p:nvPr/>
          </p:nvSpPr>
          <p:spPr>
            <a:xfrm>
              <a:off x="7510104" y="634048"/>
              <a:ext cx="635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20" y="4629"/>
                    <a:pt x="8640" y="9257"/>
                    <a:pt x="5040" y="12857"/>
                  </a:cubicBezTo>
                  <a:cubicBezTo>
                    <a:pt x="1440" y="16457"/>
                    <a:pt x="720" y="1902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2" name="Line"/>
            <p:cNvSpPr/>
            <p:nvPr/>
          </p:nvSpPr>
          <p:spPr>
            <a:xfrm>
              <a:off x="7713304" y="665798"/>
              <a:ext cx="762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3" name="Line"/>
            <p:cNvSpPr/>
            <p:nvPr/>
          </p:nvSpPr>
          <p:spPr>
            <a:xfrm>
              <a:off x="8176854" y="627698"/>
              <a:ext cx="37012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2" h="21600" fill="norm" stroke="1" extrusionOk="0">
                  <a:moveTo>
                    <a:pt x="0" y="0"/>
                  </a:moveTo>
                  <a:cubicBezTo>
                    <a:pt x="7200" y="0"/>
                    <a:pt x="14400" y="0"/>
                    <a:pt x="18000" y="1964"/>
                  </a:cubicBezTo>
                  <a:cubicBezTo>
                    <a:pt x="21600" y="3927"/>
                    <a:pt x="21600" y="7855"/>
                    <a:pt x="19800" y="11455"/>
                  </a:cubicBezTo>
                  <a:cubicBezTo>
                    <a:pt x="18000" y="15055"/>
                    <a:pt x="14400" y="18327"/>
                    <a:pt x="108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4" name="Line"/>
            <p:cNvSpPr/>
            <p:nvPr/>
          </p:nvSpPr>
          <p:spPr>
            <a:xfrm>
              <a:off x="8386404" y="230736"/>
              <a:ext cx="177801" cy="187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9" fill="norm" stroke="1" extrusionOk="0">
                  <a:moveTo>
                    <a:pt x="0" y="2559"/>
                  </a:moveTo>
                  <a:cubicBezTo>
                    <a:pt x="257" y="1345"/>
                    <a:pt x="514" y="132"/>
                    <a:pt x="1286" y="10"/>
                  </a:cubicBezTo>
                  <a:cubicBezTo>
                    <a:pt x="2057" y="-111"/>
                    <a:pt x="3343" y="860"/>
                    <a:pt x="5529" y="3651"/>
                  </a:cubicBezTo>
                  <a:cubicBezTo>
                    <a:pt x="7714" y="6442"/>
                    <a:pt x="10800" y="11053"/>
                    <a:pt x="13629" y="14329"/>
                  </a:cubicBezTo>
                  <a:cubicBezTo>
                    <a:pt x="16457" y="17606"/>
                    <a:pt x="19029" y="19547"/>
                    <a:pt x="21600" y="214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5" name="Line"/>
            <p:cNvSpPr/>
            <p:nvPr/>
          </p:nvSpPr>
          <p:spPr>
            <a:xfrm>
              <a:off x="8534571" y="273278"/>
              <a:ext cx="105834" cy="379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3" fill="norm" stroke="1" extrusionOk="0">
                  <a:moveTo>
                    <a:pt x="21600" y="1733"/>
                  </a:moveTo>
                  <a:cubicBezTo>
                    <a:pt x="21600" y="1133"/>
                    <a:pt x="21600" y="533"/>
                    <a:pt x="20520" y="233"/>
                  </a:cubicBezTo>
                  <a:cubicBezTo>
                    <a:pt x="19440" y="-67"/>
                    <a:pt x="17280" y="-67"/>
                    <a:pt x="15552" y="173"/>
                  </a:cubicBezTo>
                  <a:cubicBezTo>
                    <a:pt x="13824" y="413"/>
                    <a:pt x="12528" y="893"/>
                    <a:pt x="10584" y="2813"/>
                  </a:cubicBezTo>
                  <a:cubicBezTo>
                    <a:pt x="8640" y="4733"/>
                    <a:pt x="6048" y="8093"/>
                    <a:pt x="3888" y="11213"/>
                  </a:cubicBezTo>
                  <a:cubicBezTo>
                    <a:pt x="1728" y="14333"/>
                    <a:pt x="0" y="17213"/>
                    <a:pt x="0" y="18893"/>
                  </a:cubicBezTo>
                  <a:cubicBezTo>
                    <a:pt x="0" y="20573"/>
                    <a:pt x="1728" y="21053"/>
                    <a:pt x="3456" y="215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6" name="Line"/>
            <p:cNvSpPr/>
            <p:nvPr/>
          </p:nvSpPr>
          <p:spPr>
            <a:xfrm>
              <a:off x="8636171" y="550036"/>
              <a:ext cx="153278" cy="103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0622" fill="norm" stroke="1" extrusionOk="0">
                  <a:moveTo>
                    <a:pt x="2367" y="6646"/>
                  </a:moveTo>
                  <a:cubicBezTo>
                    <a:pt x="1775" y="8764"/>
                    <a:pt x="1184" y="10881"/>
                    <a:pt x="740" y="13634"/>
                  </a:cubicBezTo>
                  <a:cubicBezTo>
                    <a:pt x="296" y="16387"/>
                    <a:pt x="0" y="19775"/>
                    <a:pt x="0" y="20411"/>
                  </a:cubicBezTo>
                  <a:cubicBezTo>
                    <a:pt x="0" y="21046"/>
                    <a:pt x="296" y="18928"/>
                    <a:pt x="1036" y="15752"/>
                  </a:cubicBezTo>
                  <a:cubicBezTo>
                    <a:pt x="1775" y="12575"/>
                    <a:pt x="2959" y="8340"/>
                    <a:pt x="4142" y="5375"/>
                  </a:cubicBezTo>
                  <a:cubicBezTo>
                    <a:pt x="5326" y="2411"/>
                    <a:pt x="6510" y="717"/>
                    <a:pt x="7397" y="928"/>
                  </a:cubicBezTo>
                  <a:cubicBezTo>
                    <a:pt x="8285" y="1140"/>
                    <a:pt x="8877" y="3258"/>
                    <a:pt x="9173" y="5375"/>
                  </a:cubicBezTo>
                  <a:cubicBezTo>
                    <a:pt x="9468" y="7493"/>
                    <a:pt x="9468" y="9611"/>
                    <a:pt x="9912" y="9611"/>
                  </a:cubicBezTo>
                  <a:cubicBezTo>
                    <a:pt x="10356" y="9611"/>
                    <a:pt x="11244" y="7493"/>
                    <a:pt x="12132" y="5587"/>
                  </a:cubicBezTo>
                  <a:cubicBezTo>
                    <a:pt x="13019" y="3681"/>
                    <a:pt x="13907" y="1987"/>
                    <a:pt x="15090" y="928"/>
                  </a:cubicBezTo>
                  <a:cubicBezTo>
                    <a:pt x="16274" y="-130"/>
                    <a:pt x="17753" y="-554"/>
                    <a:pt x="18937" y="1140"/>
                  </a:cubicBezTo>
                  <a:cubicBezTo>
                    <a:pt x="20121" y="2834"/>
                    <a:pt x="21008" y="6646"/>
                    <a:pt x="21304" y="10246"/>
                  </a:cubicBezTo>
                  <a:cubicBezTo>
                    <a:pt x="21600" y="13846"/>
                    <a:pt x="21304" y="17234"/>
                    <a:pt x="21008" y="206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7" name="Line"/>
            <p:cNvSpPr/>
            <p:nvPr/>
          </p:nvSpPr>
          <p:spPr>
            <a:xfrm>
              <a:off x="8932504" y="199571"/>
              <a:ext cx="71439" cy="5170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9" h="21535" fill="norm" stroke="1" extrusionOk="0">
                  <a:moveTo>
                    <a:pt x="5554" y="111"/>
                  </a:moveTo>
                  <a:cubicBezTo>
                    <a:pt x="8640" y="23"/>
                    <a:pt x="11726" y="-65"/>
                    <a:pt x="14194" y="67"/>
                  </a:cubicBezTo>
                  <a:cubicBezTo>
                    <a:pt x="16663" y="199"/>
                    <a:pt x="18514" y="552"/>
                    <a:pt x="19749" y="1566"/>
                  </a:cubicBezTo>
                  <a:cubicBezTo>
                    <a:pt x="20983" y="2580"/>
                    <a:pt x="21600" y="4255"/>
                    <a:pt x="19131" y="5710"/>
                  </a:cubicBezTo>
                  <a:cubicBezTo>
                    <a:pt x="16663" y="7164"/>
                    <a:pt x="11109" y="8399"/>
                    <a:pt x="8949" y="9545"/>
                  </a:cubicBezTo>
                  <a:cubicBezTo>
                    <a:pt x="6789" y="10691"/>
                    <a:pt x="8023" y="11749"/>
                    <a:pt x="10491" y="13159"/>
                  </a:cubicBezTo>
                  <a:cubicBezTo>
                    <a:pt x="12960" y="14570"/>
                    <a:pt x="16663" y="16333"/>
                    <a:pt x="18206" y="17568"/>
                  </a:cubicBezTo>
                  <a:cubicBezTo>
                    <a:pt x="19749" y="18802"/>
                    <a:pt x="19131" y="19507"/>
                    <a:pt x="15737" y="20080"/>
                  </a:cubicBezTo>
                  <a:cubicBezTo>
                    <a:pt x="12343" y="20653"/>
                    <a:pt x="6171" y="21094"/>
                    <a:pt x="0" y="215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8" name="Line"/>
            <p:cNvSpPr/>
            <p:nvPr/>
          </p:nvSpPr>
          <p:spPr>
            <a:xfrm>
              <a:off x="9301598" y="482427"/>
              <a:ext cx="227807" cy="58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0007" fill="norm" stroke="1" extrusionOk="0">
                  <a:moveTo>
                    <a:pt x="1725" y="14855"/>
                  </a:moveTo>
                  <a:cubicBezTo>
                    <a:pt x="1125" y="17735"/>
                    <a:pt x="525" y="20615"/>
                    <a:pt x="225" y="19895"/>
                  </a:cubicBezTo>
                  <a:cubicBezTo>
                    <a:pt x="-75" y="19175"/>
                    <a:pt x="-75" y="14855"/>
                    <a:pt x="225" y="11255"/>
                  </a:cubicBezTo>
                  <a:cubicBezTo>
                    <a:pt x="525" y="7655"/>
                    <a:pt x="1125" y="4775"/>
                    <a:pt x="2325" y="2615"/>
                  </a:cubicBezTo>
                  <a:cubicBezTo>
                    <a:pt x="3525" y="455"/>
                    <a:pt x="5325" y="-985"/>
                    <a:pt x="6525" y="815"/>
                  </a:cubicBezTo>
                  <a:cubicBezTo>
                    <a:pt x="7725" y="2615"/>
                    <a:pt x="8325" y="7655"/>
                    <a:pt x="9725" y="11615"/>
                  </a:cubicBezTo>
                  <a:cubicBezTo>
                    <a:pt x="11125" y="15575"/>
                    <a:pt x="13325" y="18455"/>
                    <a:pt x="15425" y="17015"/>
                  </a:cubicBezTo>
                  <a:cubicBezTo>
                    <a:pt x="17525" y="15575"/>
                    <a:pt x="19525" y="9815"/>
                    <a:pt x="21525" y="4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9" name="Line"/>
            <p:cNvSpPr/>
            <p:nvPr/>
          </p:nvSpPr>
          <p:spPr>
            <a:xfrm>
              <a:off x="9641502" y="196409"/>
              <a:ext cx="237153" cy="383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399" fill="norm" stroke="1" extrusionOk="0">
                  <a:moveTo>
                    <a:pt x="1920" y="10949"/>
                  </a:moveTo>
                  <a:cubicBezTo>
                    <a:pt x="2111" y="14018"/>
                    <a:pt x="2302" y="17087"/>
                    <a:pt x="2398" y="18916"/>
                  </a:cubicBezTo>
                  <a:cubicBezTo>
                    <a:pt x="2493" y="20746"/>
                    <a:pt x="2493" y="21336"/>
                    <a:pt x="2206" y="21395"/>
                  </a:cubicBezTo>
                  <a:cubicBezTo>
                    <a:pt x="1920" y="21454"/>
                    <a:pt x="1346" y="20982"/>
                    <a:pt x="1059" y="18621"/>
                  </a:cubicBezTo>
                  <a:cubicBezTo>
                    <a:pt x="773" y="16261"/>
                    <a:pt x="773" y="12011"/>
                    <a:pt x="964" y="8765"/>
                  </a:cubicBezTo>
                  <a:cubicBezTo>
                    <a:pt x="1155" y="5520"/>
                    <a:pt x="1537" y="3277"/>
                    <a:pt x="2589" y="1861"/>
                  </a:cubicBezTo>
                  <a:cubicBezTo>
                    <a:pt x="3640" y="444"/>
                    <a:pt x="5360" y="-146"/>
                    <a:pt x="6794" y="31"/>
                  </a:cubicBezTo>
                  <a:cubicBezTo>
                    <a:pt x="8228" y="208"/>
                    <a:pt x="9375" y="1152"/>
                    <a:pt x="10044" y="2569"/>
                  </a:cubicBezTo>
                  <a:cubicBezTo>
                    <a:pt x="10713" y="3985"/>
                    <a:pt x="10904" y="5874"/>
                    <a:pt x="10330" y="7349"/>
                  </a:cubicBezTo>
                  <a:cubicBezTo>
                    <a:pt x="9757" y="8824"/>
                    <a:pt x="8419" y="9887"/>
                    <a:pt x="7367" y="10595"/>
                  </a:cubicBezTo>
                  <a:cubicBezTo>
                    <a:pt x="6316" y="11303"/>
                    <a:pt x="5552" y="11657"/>
                    <a:pt x="5456" y="12129"/>
                  </a:cubicBezTo>
                  <a:cubicBezTo>
                    <a:pt x="5360" y="12602"/>
                    <a:pt x="5934" y="13192"/>
                    <a:pt x="6890" y="14077"/>
                  </a:cubicBezTo>
                  <a:cubicBezTo>
                    <a:pt x="7845" y="14962"/>
                    <a:pt x="9183" y="16143"/>
                    <a:pt x="9661" y="17323"/>
                  </a:cubicBezTo>
                  <a:cubicBezTo>
                    <a:pt x="10139" y="18503"/>
                    <a:pt x="9757" y="19684"/>
                    <a:pt x="8514" y="20392"/>
                  </a:cubicBezTo>
                  <a:cubicBezTo>
                    <a:pt x="7272" y="21100"/>
                    <a:pt x="5169" y="21336"/>
                    <a:pt x="3640" y="21277"/>
                  </a:cubicBezTo>
                  <a:cubicBezTo>
                    <a:pt x="2111" y="21218"/>
                    <a:pt x="1155" y="20864"/>
                    <a:pt x="582" y="20392"/>
                  </a:cubicBezTo>
                  <a:cubicBezTo>
                    <a:pt x="8" y="19920"/>
                    <a:pt x="-183" y="19329"/>
                    <a:pt x="199" y="18916"/>
                  </a:cubicBezTo>
                  <a:cubicBezTo>
                    <a:pt x="582" y="18503"/>
                    <a:pt x="1537" y="18267"/>
                    <a:pt x="3544" y="17972"/>
                  </a:cubicBezTo>
                  <a:cubicBezTo>
                    <a:pt x="5552" y="17677"/>
                    <a:pt x="8610" y="17323"/>
                    <a:pt x="11190" y="17323"/>
                  </a:cubicBezTo>
                  <a:cubicBezTo>
                    <a:pt x="13771" y="17323"/>
                    <a:pt x="15874" y="17677"/>
                    <a:pt x="17498" y="17323"/>
                  </a:cubicBezTo>
                  <a:cubicBezTo>
                    <a:pt x="19123" y="16969"/>
                    <a:pt x="20270" y="15906"/>
                    <a:pt x="20844" y="15080"/>
                  </a:cubicBezTo>
                  <a:cubicBezTo>
                    <a:pt x="21417" y="14254"/>
                    <a:pt x="21417" y="13664"/>
                    <a:pt x="21417" y="13074"/>
                  </a:cubicBezTo>
                  <a:cubicBezTo>
                    <a:pt x="21417" y="12484"/>
                    <a:pt x="21417" y="11893"/>
                    <a:pt x="20939" y="11657"/>
                  </a:cubicBezTo>
                  <a:cubicBezTo>
                    <a:pt x="20461" y="11421"/>
                    <a:pt x="19505" y="11539"/>
                    <a:pt x="18454" y="12306"/>
                  </a:cubicBezTo>
                  <a:cubicBezTo>
                    <a:pt x="17403" y="13074"/>
                    <a:pt x="16256" y="14490"/>
                    <a:pt x="15682" y="15493"/>
                  </a:cubicBezTo>
                  <a:cubicBezTo>
                    <a:pt x="15109" y="16497"/>
                    <a:pt x="15109" y="17087"/>
                    <a:pt x="15969" y="17854"/>
                  </a:cubicBezTo>
                  <a:cubicBezTo>
                    <a:pt x="16829" y="18621"/>
                    <a:pt x="18550" y="19565"/>
                    <a:pt x="20270" y="205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0" name="Line"/>
            <p:cNvSpPr/>
            <p:nvPr/>
          </p:nvSpPr>
          <p:spPr>
            <a:xfrm>
              <a:off x="9929454" y="399098"/>
              <a:ext cx="107951" cy="141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901"/>
                  </a:moveTo>
                  <a:cubicBezTo>
                    <a:pt x="4235" y="6448"/>
                    <a:pt x="8471" y="9994"/>
                    <a:pt x="10588" y="12573"/>
                  </a:cubicBezTo>
                  <a:cubicBezTo>
                    <a:pt x="12706" y="15152"/>
                    <a:pt x="12706" y="16764"/>
                    <a:pt x="12282" y="18376"/>
                  </a:cubicBezTo>
                  <a:cubicBezTo>
                    <a:pt x="11859" y="19988"/>
                    <a:pt x="11012" y="21600"/>
                    <a:pt x="10376" y="21600"/>
                  </a:cubicBezTo>
                  <a:cubicBezTo>
                    <a:pt x="9741" y="21600"/>
                    <a:pt x="9318" y="19988"/>
                    <a:pt x="10376" y="16603"/>
                  </a:cubicBezTo>
                  <a:cubicBezTo>
                    <a:pt x="11435" y="13218"/>
                    <a:pt x="13976" y="8060"/>
                    <a:pt x="16094" y="4997"/>
                  </a:cubicBezTo>
                  <a:cubicBezTo>
                    <a:pt x="18212" y="1934"/>
                    <a:pt x="19906" y="96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1" name="Line"/>
            <p:cNvSpPr/>
            <p:nvPr/>
          </p:nvSpPr>
          <p:spPr>
            <a:xfrm>
              <a:off x="10047427" y="402186"/>
              <a:ext cx="85228" cy="142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3" h="21454" fill="norm" stroke="1" extrusionOk="0">
                  <a:moveTo>
                    <a:pt x="2247" y="7160"/>
                  </a:moveTo>
                  <a:cubicBezTo>
                    <a:pt x="2247" y="8748"/>
                    <a:pt x="2247" y="10336"/>
                    <a:pt x="1984" y="12401"/>
                  </a:cubicBezTo>
                  <a:cubicBezTo>
                    <a:pt x="1720" y="14466"/>
                    <a:pt x="1193" y="17007"/>
                    <a:pt x="667" y="17483"/>
                  </a:cubicBezTo>
                  <a:cubicBezTo>
                    <a:pt x="140" y="17960"/>
                    <a:pt x="-387" y="16372"/>
                    <a:pt x="403" y="13672"/>
                  </a:cubicBezTo>
                  <a:cubicBezTo>
                    <a:pt x="1193" y="10972"/>
                    <a:pt x="3301" y="7160"/>
                    <a:pt x="5145" y="4460"/>
                  </a:cubicBezTo>
                  <a:cubicBezTo>
                    <a:pt x="6989" y="1760"/>
                    <a:pt x="8569" y="172"/>
                    <a:pt x="10676" y="13"/>
                  </a:cubicBezTo>
                  <a:cubicBezTo>
                    <a:pt x="12784" y="-146"/>
                    <a:pt x="15418" y="1125"/>
                    <a:pt x="17262" y="4936"/>
                  </a:cubicBezTo>
                  <a:cubicBezTo>
                    <a:pt x="19106" y="8748"/>
                    <a:pt x="20159" y="15101"/>
                    <a:pt x="21213" y="214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2" name="Line"/>
            <p:cNvSpPr/>
            <p:nvPr/>
          </p:nvSpPr>
          <p:spPr>
            <a:xfrm>
              <a:off x="10303377" y="219303"/>
              <a:ext cx="153128" cy="363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468" fill="norm" stroke="1" extrusionOk="0">
                  <a:moveTo>
                    <a:pt x="20835" y="118"/>
                  </a:moveTo>
                  <a:cubicBezTo>
                    <a:pt x="19395" y="-7"/>
                    <a:pt x="17955" y="-132"/>
                    <a:pt x="16083" y="305"/>
                  </a:cubicBezTo>
                  <a:cubicBezTo>
                    <a:pt x="14211" y="742"/>
                    <a:pt x="11907" y="1741"/>
                    <a:pt x="8883" y="3926"/>
                  </a:cubicBezTo>
                  <a:cubicBezTo>
                    <a:pt x="5859" y="6111"/>
                    <a:pt x="2115" y="9482"/>
                    <a:pt x="675" y="12354"/>
                  </a:cubicBezTo>
                  <a:cubicBezTo>
                    <a:pt x="-765" y="15225"/>
                    <a:pt x="99" y="17597"/>
                    <a:pt x="3267" y="19033"/>
                  </a:cubicBezTo>
                  <a:cubicBezTo>
                    <a:pt x="6435" y="20469"/>
                    <a:pt x="11907" y="20969"/>
                    <a:pt x="17379" y="214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3" name="Line"/>
            <p:cNvSpPr/>
            <p:nvPr/>
          </p:nvSpPr>
          <p:spPr>
            <a:xfrm>
              <a:off x="10386919" y="257083"/>
              <a:ext cx="163130" cy="556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526" fill="norm" stroke="1" extrusionOk="0">
                  <a:moveTo>
                    <a:pt x="10765" y="10890"/>
                  </a:moveTo>
                  <a:cubicBezTo>
                    <a:pt x="9934" y="10399"/>
                    <a:pt x="9103" y="9908"/>
                    <a:pt x="8273" y="9867"/>
                  </a:cubicBezTo>
                  <a:cubicBezTo>
                    <a:pt x="7442" y="9826"/>
                    <a:pt x="6611" y="10235"/>
                    <a:pt x="5365" y="11503"/>
                  </a:cubicBezTo>
                  <a:cubicBezTo>
                    <a:pt x="4119" y="12771"/>
                    <a:pt x="2457" y="14899"/>
                    <a:pt x="1488" y="16576"/>
                  </a:cubicBezTo>
                  <a:cubicBezTo>
                    <a:pt x="519" y="18253"/>
                    <a:pt x="242" y="19481"/>
                    <a:pt x="103" y="20299"/>
                  </a:cubicBezTo>
                  <a:cubicBezTo>
                    <a:pt x="-35" y="21117"/>
                    <a:pt x="-35" y="21526"/>
                    <a:pt x="103" y="21526"/>
                  </a:cubicBezTo>
                  <a:cubicBezTo>
                    <a:pt x="242" y="21526"/>
                    <a:pt x="519" y="21117"/>
                    <a:pt x="1211" y="19481"/>
                  </a:cubicBezTo>
                  <a:cubicBezTo>
                    <a:pt x="1903" y="17844"/>
                    <a:pt x="3011" y="14981"/>
                    <a:pt x="4673" y="12035"/>
                  </a:cubicBezTo>
                  <a:cubicBezTo>
                    <a:pt x="6334" y="9090"/>
                    <a:pt x="8550" y="6062"/>
                    <a:pt x="10073" y="4181"/>
                  </a:cubicBezTo>
                  <a:cubicBezTo>
                    <a:pt x="11596" y="2299"/>
                    <a:pt x="12427" y="1562"/>
                    <a:pt x="13257" y="1031"/>
                  </a:cubicBezTo>
                  <a:cubicBezTo>
                    <a:pt x="14088" y="499"/>
                    <a:pt x="14919" y="171"/>
                    <a:pt x="16027" y="49"/>
                  </a:cubicBezTo>
                  <a:cubicBezTo>
                    <a:pt x="17134" y="-74"/>
                    <a:pt x="18519" y="8"/>
                    <a:pt x="19627" y="621"/>
                  </a:cubicBezTo>
                  <a:cubicBezTo>
                    <a:pt x="20734" y="1235"/>
                    <a:pt x="21565" y="2381"/>
                    <a:pt x="21288" y="3649"/>
                  </a:cubicBezTo>
                  <a:cubicBezTo>
                    <a:pt x="21011" y="4917"/>
                    <a:pt x="19627" y="6308"/>
                    <a:pt x="16857" y="7331"/>
                  </a:cubicBezTo>
                  <a:cubicBezTo>
                    <a:pt x="14088" y="8353"/>
                    <a:pt x="9934" y="9008"/>
                    <a:pt x="5780" y="96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4" name="Line"/>
            <p:cNvSpPr/>
            <p:nvPr/>
          </p:nvSpPr>
          <p:spPr>
            <a:xfrm>
              <a:off x="10526354" y="456683"/>
              <a:ext cx="152401" cy="123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30" fill="norm" stroke="1" extrusionOk="0">
                  <a:moveTo>
                    <a:pt x="0" y="6406"/>
                  </a:moveTo>
                  <a:cubicBezTo>
                    <a:pt x="900" y="4606"/>
                    <a:pt x="1800" y="2806"/>
                    <a:pt x="3000" y="1546"/>
                  </a:cubicBezTo>
                  <a:cubicBezTo>
                    <a:pt x="4200" y="286"/>
                    <a:pt x="5700" y="-434"/>
                    <a:pt x="6750" y="286"/>
                  </a:cubicBezTo>
                  <a:cubicBezTo>
                    <a:pt x="7800" y="1006"/>
                    <a:pt x="8400" y="3166"/>
                    <a:pt x="8550" y="5326"/>
                  </a:cubicBezTo>
                  <a:cubicBezTo>
                    <a:pt x="8700" y="7486"/>
                    <a:pt x="8400" y="9646"/>
                    <a:pt x="7650" y="11266"/>
                  </a:cubicBezTo>
                  <a:cubicBezTo>
                    <a:pt x="6900" y="12886"/>
                    <a:pt x="5700" y="13966"/>
                    <a:pt x="4800" y="15406"/>
                  </a:cubicBezTo>
                  <a:cubicBezTo>
                    <a:pt x="3900" y="16846"/>
                    <a:pt x="3300" y="18646"/>
                    <a:pt x="3750" y="19726"/>
                  </a:cubicBezTo>
                  <a:cubicBezTo>
                    <a:pt x="4200" y="20806"/>
                    <a:pt x="5700" y="21166"/>
                    <a:pt x="8850" y="20986"/>
                  </a:cubicBezTo>
                  <a:cubicBezTo>
                    <a:pt x="12000" y="20806"/>
                    <a:pt x="16800" y="20086"/>
                    <a:pt x="21600" y="193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5" name="Line"/>
            <p:cNvSpPr/>
            <p:nvPr/>
          </p:nvSpPr>
          <p:spPr>
            <a:xfrm>
              <a:off x="10647004" y="259398"/>
              <a:ext cx="114193" cy="37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7" h="21600" fill="norm" stroke="1" extrusionOk="0">
                  <a:moveTo>
                    <a:pt x="16495" y="0"/>
                  </a:moveTo>
                  <a:cubicBezTo>
                    <a:pt x="18458" y="2441"/>
                    <a:pt x="20422" y="4881"/>
                    <a:pt x="21011" y="7627"/>
                  </a:cubicBezTo>
                  <a:cubicBezTo>
                    <a:pt x="21600" y="10373"/>
                    <a:pt x="20815" y="13424"/>
                    <a:pt x="17084" y="15803"/>
                  </a:cubicBezTo>
                  <a:cubicBezTo>
                    <a:pt x="13353" y="18183"/>
                    <a:pt x="6676" y="1989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6" name="Line"/>
            <p:cNvSpPr/>
            <p:nvPr/>
          </p:nvSpPr>
          <p:spPr>
            <a:xfrm>
              <a:off x="2744974" y="1198140"/>
              <a:ext cx="143437" cy="552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0" h="21375" fill="norm" stroke="1" extrusionOk="0">
                  <a:moveTo>
                    <a:pt x="1309" y="7650"/>
                  </a:moveTo>
                  <a:cubicBezTo>
                    <a:pt x="1309" y="11332"/>
                    <a:pt x="1309" y="15013"/>
                    <a:pt x="1309" y="17059"/>
                  </a:cubicBezTo>
                  <a:cubicBezTo>
                    <a:pt x="1309" y="19104"/>
                    <a:pt x="1309" y="19513"/>
                    <a:pt x="1464" y="20045"/>
                  </a:cubicBezTo>
                  <a:cubicBezTo>
                    <a:pt x="1618" y="20577"/>
                    <a:pt x="1927" y="21232"/>
                    <a:pt x="2081" y="21354"/>
                  </a:cubicBezTo>
                  <a:cubicBezTo>
                    <a:pt x="2235" y="21477"/>
                    <a:pt x="2235" y="21068"/>
                    <a:pt x="2081" y="19554"/>
                  </a:cubicBezTo>
                  <a:cubicBezTo>
                    <a:pt x="1927" y="18041"/>
                    <a:pt x="1618" y="15422"/>
                    <a:pt x="1309" y="12845"/>
                  </a:cubicBezTo>
                  <a:cubicBezTo>
                    <a:pt x="1001" y="10268"/>
                    <a:pt x="692" y="7732"/>
                    <a:pt x="1155" y="5809"/>
                  </a:cubicBezTo>
                  <a:cubicBezTo>
                    <a:pt x="1618" y="3886"/>
                    <a:pt x="2852" y="2577"/>
                    <a:pt x="4241" y="1718"/>
                  </a:cubicBezTo>
                  <a:cubicBezTo>
                    <a:pt x="5629" y="859"/>
                    <a:pt x="7172" y="450"/>
                    <a:pt x="9024" y="204"/>
                  </a:cubicBezTo>
                  <a:cubicBezTo>
                    <a:pt x="10875" y="-41"/>
                    <a:pt x="13035" y="-123"/>
                    <a:pt x="15504" y="286"/>
                  </a:cubicBezTo>
                  <a:cubicBezTo>
                    <a:pt x="17972" y="695"/>
                    <a:pt x="20749" y="1595"/>
                    <a:pt x="20904" y="2904"/>
                  </a:cubicBezTo>
                  <a:cubicBezTo>
                    <a:pt x="21058" y="4213"/>
                    <a:pt x="18589" y="5932"/>
                    <a:pt x="15812" y="7077"/>
                  </a:cubicBezTo>
                  <a:cubicBezTo>
                    <a:pt x="13035" y="8222"/>
                    <a:pt x="9949" y="8795"/>
                    <a:pt x="7018" y="9163"/>
                  </a:cubicBezTo>
                  <a:cubicBezTo>
                    <a:pt x="4087" y="9532"/>
                    <a:pt x="1309" y="9695"/>
                    <a:pt x="384" y="9941"/>
                  </a:cubicBezTo>
                  <a:cubicBezTo>
                    <a:pt x="-542" y="10186"/>
                    <a:pt x="384" y="10513"/>
                    <a:pt x="1309" y="108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7" name="Line"/>
            <p:cNvSpPr/>
            <p:nvPr/>
          </p:nvSpPr>
          <p:spPr>
            <a:xfrm>
              <a:off x="2950804" y="1465898"/>
              <a:ext cx="2540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4235"/>
                    <a:pt x="14400" y="8471"/>
                    <a:pt x="18000" y="12071"/>
                  </a:cubicBezTo>
                  <a:cubicBezTo>
                    <a:pt x="21600" y="15671"/>
                    <a:pt x="21600" y="1863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8" name="Line"/>
            <p:cNvSpPr/>
            <p:nvPr/>
          </p:nvSpPr>
          <p:spPr>
            <a:xfrm>
              <a:off x="2976204" y="1586548"/>
              <a:ext cx="1" cy="317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9" name="Line"/>
            <p:cNvSpPr/>
            <p:nvPr/>
          </p:nvSpPr>
          <p:spPr>
            <a:xfrm>
              <a:off x="3211154" y="1332548"/>
              <a:ext cx="1651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0" name="Line"/>
            <p:cNvSpPr/>
            <p:nvPr/>
          </p:nvSpPr>
          <p:spPr>
            <a:xfrm>
              <a:off x="3268304" y="1459548"/>
              <a:ext cx="196851" cy="23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3" fill="norm" stroke="1" extrusionOk="0">
                  <a:moveTo>
                    <a:pt x="0" y="10800"/>
                  </a:moveTo>
                  <a:cubicBezTo>
                    <a:pt x="2555" y="16200"/>
                    <a:pt x="5110" y="21600"/>
                    <a:pt x="8710" y="19800"/>
                  </a:cubicBezTo>
                  <a:cubicBezTo>
                    <a:pt x="12310" y="18000"/>
                    <a:pt x="16955" y="90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1" name="Line"/>
            <p:cNvSpPr/>
            <p:nvPr/>
          </p:nvSpPr>
          <p:spPr>
            <a:xfrm>
              <a:off x="3528654" y="1147883"/>
              <a:ext cx="130420" cy="593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5" h="21542" fill="norm" stroke="1" extrusionOk="0">
                  <a:moveTo>
                    <a:pt x="4050" y="8782"/>
                  </a:moveTo>
                  <a:cubicBezTo>
                    <a:pt x="3712" y="11088"/>
                    <a:pt x="3375" y="13394"/>
                    <a:pt x="3544" y="15393"/>
                  </a:cubicBezTo>
                  <a:cubicBezTo>
                    <a:pt x="3712" y="17391"/>
                    <a:pt x="4387" y="19082"/>
                    <a:pt x="4556" y="20120"/>
                  </a:cubicBezTo>
                  <a:cubicBezTo>
                    <a:pt x="4725" y="21158"/>
                    <a:pt x="4387" y="21542"/>
                    <a:pt x="4219" y="21542"/>
                  </a:cubicBezTo>
                  <a:cubicBezTo>
                    <a:pt x="4050" y="21542"/>
                    <a:pt x="4050" y="21158"/>
                    <a:pt x="3881" y="19582"/>
                  </a:cubicBezTo>
                  <a:cubicBezTo>
                    <a:pt x="3712" y="18006"/>
                    <a:pt x="3375" y="15239"/>
                    <a:pt x="3544" y="12241"/>
                  </a:cubicBezTo>
                  <a:cubicBezTo>
                    <a:pt x="3712" y="9243"/>
                    <a:pt x="4387" y="6015"/>
                    <a:pt x="5737" y="3978"/>
                  </a:cubicBezTo>
                  <a:cubicBezTo>
                    <a:pt x="7087" y="1941"/>
                    <a:pt x="9112" y="1095"/>
                    <a:pt x="11137" y="595"/>
                  </a:cubicBezTo>
                  <a:cubicBezTo>
                    <a:pt x="13162" y="96"/>
                    <a:pt x="15187" y="-58"/>
                    <a:pt x="16706" y="19"/>
                  </a:cubicBezTo>
                  <a:cubicBezTo>
                    <a:pt x="18225" y="96"/>
                    <a:pt x="19237" y="403"/>
                    <a:pt x="20081" y="1095"/>
                  </a:cubicBezTo>
                  <a:cubicBezTo>
                    <a:pt x="20925" y="1787"/>
                    <a:pt x="21600" y="2863"/>
                    <a:pt x="18563" y="4016"/>
                  </a:cubicBezTo>
                  <a:cubicBezTo>
                    <a:pt x="15525" y="5169"/>
                    <a:pt x="8775" y="6399"/>
                    <a:pt x="5062" y="7206"/>
                  </a:cubicBezTo>
                  <a:cubicBezTo>
                    <a:pt x="1350" y="8013"/>
                    <a:pt x="675" y="8398"/>
                    <a:pt x="0" y="87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2" name="Line"/>
            <p:cNvSpPr/>
            <p:nvPr/>
          </p:nvSpPr>
          <p:spPr>
            <a:xfrm>
              <a:off x="3700104" y="1379115"/>
              <a:ext cx="21590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6" fill="norm" stroke="1" extrusionOk="0">
                  <a:moveTo>
                    <a:pt x="0" y="568"/>
                  </a:moveTo>
                  <a:cubicBezTo>
                    <a:pt x="1059" y="284"/>
                    <a:pt x="2118" y="0"/>
                    <a:pt x="3176" y="0"/>
                  </a:cubicBezTo>
                  <a:cubicBezTo>
                    <a:pt x="4235" y="0"/>
                    <a:pt x="5294" y="284"/>
                    <a:pt x="5718" y="2558"/>
                  </a:cubicBezTo>
                  <a:cubicBezTo>
                    <a:pt x="6141" y="4832"/>
                    <a:pt x="5929" y="9095"/>
                    <a:pt x="5612" y="11937"/>
                  </a:cubicBezTo>
                  <a:cubicBezTo>
                    <a:pt x="5294" y="14779"/>
                    <a:pt x="4871" y="16200"/>
                    <a:pt x="4765" y="17621"/>
                  </a:cubicBezTo>
                  <a:cubicBezTo>
                    <a:pt x="4659" y="19042"/>
                    <a:pt x="4871" y="20463"/>
                    <a:pt x="5718" y="21032"/>
                  </a:cubicBezTo>
                  <a:cubicBezTo>
                    <a:pt x="6565" y="21600"/>
                    <a:pt x="8047" y="21316"/>
                    <a:pt x="10800" y="20179"/>
                  </a:cubicBezTo>
                  <a:cubicBezTo>
                    <a:pt x="13553" y="19042"/>
                    <a:pt x="17576" y="17053"/>
                    <a:pt x="21600" y="150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3" name="Line"/>
            <p:cNvSpPr/>
            <p:nvPr/>
          </p:nvSpPr>
          <p:spPr>
            <a:xfrm>
              <a:off x="3141304" y="889733"/>
              <a:ext cx="131049" cy="252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7" h="21279" fill="norm" stroke="1" extrusionOk="0">
                  <a:moveTo>
                    <a:pt x="0" y="6284"/>
                  </a:moveTo>
                  <a:cubicBezTo>
                    <a:pt x="1714" y="4320"/>
                    <a:pt x="3429" y="2357"/>
                    <a:pt x="6171" y="1196"/>
                  </a:cubicBezTo>
                  <a:cubicBezTo>
                    <a:pt x="8914" y="36"/>
                    <a:pt x="12686" y="-321"/>
                    <a:pt x="15600" y="304"/>
                  </a:cubicBezTo>
                  <a:cubicBezTo>
                    <a:pt x="18514" y="929"/>
                    <a:pt x="20571" y="2535"/>
                    <a:pt x="21086" y="5124"/>
                  </a:cubicBezTo>
                  <a:cubicBezTo>
                    <a:pt x="21600" y="7712"/>
                    <a:pt x="20571" y="11282"/>
                    <a:pt x="20229" y="14139"/>
                  </a:cubicBezTo>
                  <a:cubicBezTo>
                    <a:pt x="19886" y="16995"/>
                    <a:pt x="20229" y="19137"/>
                    <a:pt x="20571" y="212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4" name="Line"/>
            <p:cNvSpPr/>
            <p:nvPr/>
          </p:nvSpPr>
          <p:spPr>
            <a:xfrm>
              <a:off x="3293704" y="1186498"/>
              <a:ext cx="508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5" name="Line"/>
            <p:cNvSpPr/>
            <p:nvPr/>
          </p:nvSpPr>
          <p:spPr>
            <a:xfrm>
              <a:off x="5558490" y="1311054"/>
              <a:ext cx="205365" cy="345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489" fill="norm" stroke="1" extrusionOk="0">
                  <a:moveTo>
                    <a:pt x="4854" y="152"/>
                  </a:moveTo>
                  <a:cubicBezTo>
                    <a:pt x="3752" y="21"/>
                    <a:pt x="2650" y="-111"/>
                    <a:pt x="1879" y="152"/>
                  </a:cubicBezTo>
                  <a:cubicBezTo>
                    <a:pt x="1107" y="416"/>
                    <a:pt x="667" y="1074"/>
                    <a:pt x="336" y="3116"/>
                  </a:cubicBezTo>
                  <a:cubicBezTo>
                    <a:pt x="5" y="5157"/>
                    <a:pt x="-215" y="8582"/>
                    <a:pt x="336" y="11611"/>
                  </a:cubicBezTo>
                  <a:cubicBezTo>
                    <a:pt x="887" y="14640"/>
                    <a:pt x="2209" y="17274"/>
                    <a:pt x="3973" y="18987"/>
                  </a:cubicBezTo>
                  <a:cubicBezTo>
                    <a:pt x="5736" y="20699"/>
                    <a:pt x="7940" y="21489"/>
                    <a:pt x="10034" y="21489"/>
                  </a:cubicBezTo>
                  <a:cubicBezTo>
                    <a:pt x="12128" y="21489"/>
                    <a:pt x="14112" y="20699"/>
                    <a:pt x="15654" y="18723"/>
                  </a:cubicBezTo>
                  <a:cubicBezTo>
                    <a:pt x="17197" y="16748"/>
                    <a:pt x="18299" y="13587"/>
                    <a:pt x="18740" y="10952"/>
                  </a:cubicBezTo>
                  <a:cubicBezTo>
                    <a:pt x="19181" y="8318"/>
                    <a:pt x="18961" y="6211"/>
                    <a:pt x="18850" y="4762"/>
                  </a:cubicBezTo>
                  <a:cubicBezTo>
                    <a:pt x="18740" y="3313"/>
                    <a:pt x="18740" y="2523"/>
                    <a:pt x="19181" y="2194"/>
                  </a:cubicBezTo>
                  <a:cubicBezTo>
                    <a:pt x="19622" y="1865"/>
                    <a:pt x="20503" y="1996"/>
                    <a:pt x="21385" y="21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6" name="Line"/>
            <p:cNvSpPr/>
            <p:nvPr/>
          </p:nvSpPr>
          <p:spPr>
            <a:xfrm>
              <a:off x="5778272" y="1452001"/>
              <a:ext cx="93533" cy="2123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0" h="21040" fill="norm" stroke="1" extrusionOk="0">
                  <a:moveTo>
                    <a:pt x="21210" y="2635"/>
                  </a:moveTo>
                  <a:cubicBezTo>
                    <a:pt x="19770" y="1796"/>
                    <a:pt x="18330" y="957"/>
                    <a:pt x="15690" y="433"/>
                  </a:cubicBezTo>
                  <a:cubicBezTo>
                    <a:pt x="13050" y="-91"/>
                    <a:pt x="9210" y="-301"/>
                    <a:pt x="6090" y="748"/>
                  </a:cubicBezTo>
                  <a:cubicBezTo>
                    <a:pt x="2970" y="1796"/>
                    <a:pt x="570" y="4103"/>
                    <a:pt x="90" y="5676"/>
                  </a:cubicBezTo>
                  <a:cubicBezTo>
                    <a:pt x="-390" y="7249"/>
                    <a:pt x="1050" y="8087"/>
                    <a:pt x="4170" y="9031"/>
                  </a:cubicBezTo>
                  <a:cubicBezTo>
                    <a:pt x="7290" y="9975"/>
                    <a:pt x="12090" y="11023"/>
                    <a:pt x="15210" y="12596"/>
                  </a:cubicBezTo>
                  <a:cubicBezTo>
                    <a:pt x="18330" y="14169"/>
                    <a:pt x="19770" y="16266"/>
                    <a:pt x="19290" y="17734"/>
                  </a:cubicBezTo>
                  <a:cubicBezTo>
                    <a:pt x="18810" y="19202"/>
                    <a:pt x="16410" y="20041"/>
                    <a:pt x="14010" y="20565"/>
                  </a:cubicBezTo>
                  <a:cubicBezTo>
                    <a:pt x="11610" y="21089"/>
                    <a:pt x="9210" y="21299"/>
                    <a:pt x="7530" y="20565"/>
                  </a:cubicBezTo>
                  <a:cubicBezTo>
                    <a:pt x="5850" y="19831"/>
                    <a:pt x="4890" y="18153"/>
                    <a:pt x="3930" y="164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7" name="Line"/>
            <p:cNvSpPr/>
            <p:nvPr/>
          </p:nvSpPr>
          <p:spPr>
            <a:xfrm>
              <a:off x="5882551" y="1478656"/>
              <a:ext cx="173404" cy="156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0" h="21077" fill="norm" stroke="1" extrusionOk="0">
                  <a:moveTo>
                    <a:pt x="4144" y="5961"/>
                  </a:moveTo>
                  <a:cubicBezTo>
                    <a:pt x="5445" y="5961"/>
                    <a:pt x="6747" y="5961"/>
                    <a:pt x="7918" y="5534"/>
                  </a:cubicBezTo>
                  <a:cubicBezTo>
                    <a:pt x="9089" y="5108"/>
                    <a:pt x="10130" y="4255"/>
                    <a:pt x="11040" y="3119"/>
                  </a:cubicBezTo>
                  <a:cubicBezTo>
                    <a:pt x="11951" y="1982"/>
                    <a:pt x="12732" y="561"/>
                    <a:pt x="12472" y="134"/>
                  </a:cubicBezTo>
                  <a:cubicBezTo>
                    <a:pt x="12212" y="-292"/>
                    <a:pt x="10910" y="276"/>
                    <a:pt x="8698" y="2124"/>
                  </a:cubicBezTo>
                  <a:cubicBezTo>
                    <a:pt x="6486" y="3971"/>
                    <a:pt x="3363" y="7097"/>
                    <a:pt x="1672" y="10224"/>
                  </a:cubicBezTo>
                  <a:cubicBezTo>
                    <a:pt x="-20" y="13350"/>
                    <a:pt x="-280" y="16476"/>
                    <a:pt x="240" y="18466"/>
                  </a:cubicBezTo>
                  <a:cubicBezTo>
                    <a:pt x="761" y="20455"/>
                    <a:pt x="2062" y="21308"/>
                    <a:pt x="5706" y="21024"/>
                  </a:cubicBezTo>
                  <a:cubicBezTo>
                    <a:pt x="9349" y="20740"/>
                    <a:pt x="15334" y="19319"/>
                    <a:pt x="21320" y="178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8" name="Line"/>
            <p:cNvSpPr/>
            <p:nvPr/>
          </p:nvSpPr>
          <p:spPr>
            <a:xfrm>
              <a:off x="6659568" y="1271165"/>
              <a:ext cx="259987" cy="410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0" h="21503" fill="norm" stroke="1" extrusionOk="0">
                  <a:moveTo>
                    <a:pt x="1024" y="19828"/>
                  </a:moveTo>
                  <a:cubicBezTo>
                    <a:pt x="672" y="20603"/>
                    <a:pt x="321" y="21378"/>
                    <a:pt x="146" y="21489"/>
                  </a:cubicBezTo>
                  <a:cubicBezTo>
                    <a:pt x="-30" y="21600"/>
                    <a:pt x="-30" y="21046"/>
                    <a:pt x="58" y="19108"/>
                  </a:cubicBezTo>
                  <a:cubicBezTo>
                    <a:pt x="146" y="17169"/>
                    <a:pt x="321" y="13846"/>
                    <a:pt x="848" y="10689"/>
                  </a:cubicBezTo>
                  <a:cubicBezTo>
                    <a:pt x="1375" y="7532"/>
                    <a:pt x="2253" y="4542"/>
                    <a:pt x="3043" y="2658"/>
                  </a:cubicBezTo>
                  <a:cubicBezTo>
                    <a:pt x="3833" y="775"/>
                    <a:pt x="4536" y="0"/>
                    <a:pt x="5063" y="0"/>
                  </a:cubicBezTo>
                  <a:cubicBezTo>
                    <a:pt x="5590" y="0"/>
                    <a:pt x="5941" y="775"/>
                    <a:pt x="6292" y="2105"/>
                  </a:cubicBezTo>
                  <a:cubicBezTo>
                    <a:pt x="6643" y="3434"/>
                    <a:pt x="6994" y="5317"/>
                    <a:pt x="7521" y="6535"/>
                  </a:cubicBezTo>
                  <a:cubicBezTo>
                    <a:pt x="8048" y="7754"/>
                    <a:pt x="8750" y="8308"/>
                    <a:pt x="9453" y="8363"/>
                  </a:cubicBezTo>
                  <a:cubicBezTo>
                    <a:pt x="10155" y="8418"/>
                    <a:pt x="10858" y="7975"/>
                    <a:pt x="11648" y="7089"/>
                  </a:cubicBezTo>
                  <a:cubicBezTo>
                    <a:pt x="12438" y="6203"/>
                    <a:pt x="13316" y="4874"/>
                    <a:pt x="14019" y="3932"/>
                  </a:cubicBezTo>
                  <a:cubicBezTo>
                    <a:pt x="14721" y="2991"/>
                    <a:pt x="15248" y="2437"/>
                    <a:pt x="15863" y="2382"/>
                  </a:cubicBezTo>
                  <a:cubicBezTo>
                    <a:pt x="16477" y="2326"/>
                    <a:pt x="17180" y="2769"/>
                    <a:pt x="17531" y="4320"/>
                  </a:cubicBezTo>
                  <a:cubicBezTo>
                    <a:pt x="17882" y="5871"/>
                    <a:pt x="17882" y="8529"/>
                    <a:pt x="17882" y="10135"/>
                  </a:cubicBezTo>
                  <a:cubicBezTo>
                    <a:pt x="17882" y="11742"/>
                    <a:pt x="17882" y="12295"/>
                    <a:pt x="17882" y="12849"/>
                  </a:cubicBezTo>
                  <a:cubicBezTo>
                    <a:pt x="17882" y="13403"/>
                    <a:pt x="17882" y="13957"/>
                    <a:pt x="18497" y="13957"/>
                  </a:cubicBezTo>
                  <a:cubicBezTo>
                    <a:pt x="19111" y="13957"/>
                    <a:pt x="20341" y="13403"/>
                    <a:pt x="21570" y="128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9" name="Line"/>
            <p:cNvSpPr/>
            <p:nvPr/>
          </p:nvSpPr>
          <p:spPr>
            <a:xfrm>
              <a:off x="6971444" y="1345248"/>
              <a:ext cx="164011" cy="280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366" fill="norm" stroke="1" extrusionOk="0">
                  <a:moveTo>
                    <a:pt x="5672" y="0"/>
                  </a:moveTo>
                  <a:cubicBezTo>
                    <a:pt x="4565" y="3385"/>
                    <a:pt x="3457" y="6770"/>
                    <a:pt x="2488" y="9752"/>
                  </a:cubicBezTo>
                  <a:cubicBezTo>
                    <a:pt x="1519" y="12734"/>
                    <a:pt x="688" y="15313"/>
                    <a:pt x="272" y="17167"/>
                  </a:cubicBezTo>
                  <a:cubicBezTo>
                    <a:pt x="-143" y="19021"/>
                    <a:pt x="-143" y="20149"/>
                    <a:pt x="688" y="20794"/>
                  </a:cubicBezTo>
                  <a:cubicBezTo>
                    <a:pt x="1519" y="21439"/>
                    <a:pt x="3180" y="21600"/>
                    <a:pt x="6780" y="20955"/>
                  </a:cubicBezTo>
                  <a:cubicBezTo>
                    <a:pt x="10380" y="20310"/>
                    <a:pt x="15919" y="18860"/>
                    <a:pt x="21457" y="174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0" name="Line"/>
            <p:cNvSpPr/>
            <p:nvPr/>
          </p:nvSpPr>
          <p:spPr>
            <a:xfrm>
              <a:off x="7180375" y="1302500"/>
              <a:ext cx="164630" cy="350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8" h="21411" fill="norm" stroke="1" extrusionOk="0">
                  <a:moveTo>
                    <a:pt x="20707" y="1448"/>
                  </a:moveTo>
                  <a:cubicBezTo>
                    <a:pt x="19876" y="931"/>
                    <a:pt x="19046" y="413"/>
                    <a:pt x="17938" y="155"/>
                  </a:cubicBezTo>
                  <a:cubicBezTo>
                    <a:pt x="16830" y="-104"/>
                    <a:pt x="15446" y="-104"/>
                    <a:pt x="13646" y="672"/>
                  </a:cubicBezTo>
                  <a:cubicBezTo>
                    <a:pt x="11846" y="1448"/>
                    <a:pt x="9630" y="3000"/>
                    <a:pt x="7415" y="5393"/>
                  </a:cubicBezTo>
                  <a:cubicBezTo>
                    <a:pt x="5200" y="7786"/>
                    <a:pt x="2984" y="11019"/>
                    <a:pt x="1738" y="13347"/>
                  </a:cubicBezTo>
                  <a:cubicBezTo>
                    <a:pt x="492" y="15676"/>
                    <a:pt x="215" y="17098"/>
                    <a:pt x="76" y="18133"/>
                  </a:cubicBezTo>
                  <a:cubicBezTo>
                    <a:pt x="-62" y="19168"/>
                    <a:pt x="-62" y="19815"/>
                    <a:pt x="492" y="20332"/>
                  </a:cubicBezTo>
                  <a:cubicBezTo>
                    <a:pt x="1046" y="20849"/>
                    <a:pt x="2153" y="21237"/>
                    <a:pt x="4230" y="21367"/>
                  </a:cubicBezTo>
                  <a:cubicBezTo>
                    <a:pt x="6307" y="21496"/>
                    <a:pt x="9353" y="21367"/>
                    <a:pt x="12400" y="20655"/>
                  </a:cubicBezTo>
                  <a:cubicBezTo>
                    <a:pt x="15446" y="19944"/>
                    <a:pt x="18492" y="18650"/>
                    <a:pt x="21538" y="173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1" name="Line"/>
            <p:cNvSpPr/>
            <p:nvPr/>
          </p:nvSpPr>
          <p:spPr>
            <a:xfrm>
              <a:off x="7204174" y="1478598"/>
              <a:ext cx="14083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600" fill="norm" stroke="1" extrusionOk="0">
                  <a:moveTo>
                    <a:pt x="8877" y="21600"/>
                  </a:moveTo>
                  <a:cubicBezTo>
                    <a:pt x="7265" y="20800"/>
                    <a:pt x="5653" y="20000"/>
                    <a:pt x="3880" y="19600"/>
                  </a:cubicBezTo>
                  <a:cubicBezTo>
                    <a:pt x="2107" y="19200"/>
                    <a:pt x="172" y="19200"/>
                    <a:pt x="11" y="18400"/>
                  </a:cubicBezTo>
                  <a:cubicBezTo>
                    <a:pt x="-150" y="17600"/>
                    <a:pt x="1462" y="16000"/>
                    <a:pt x="5331" y="12800"/>
                  </a:cubicBezTo>
                  <a:cubicBezTo>
                    <a:pt x="9199" y="9600"/>
                    <a:pt x="15325" y="4800"/>
                    <a:pt x="2145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2" name="Line"/>
            <p:cNvSpPr/>
            <p:nvPr/>
          </p:nvSpPr>
          <p:spPr>
            <a:xfrm>
              <a:off x="7874978" y="1092413"/>
              <a:ext cx="327277" cy="515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390" fill="norm" stroke="1" extrusionOk="0">
                  <a:moveTo>
                    <a:pt x="14022" y="2323"/>
                  </a:moveTo>
                  <a:cubicBezTo>
                    <a:pt x="14022" y="1796"/>
                    <a:pt x="14022" y="1269"/>
                    <a:pt x="13325" y="786"/>
                  </a:cubicBezTo>
                  <a:cubicBezTo>
                    <a:pt x="12628" y="303"/>
                    <a:pt x="11235" y="-136"/>
                    <a:pt x="10050" y="40"/>
                  </a:cubicBezTo>
                  <a:cubicBezTo>
                    <a:pt x="8866" y="215"/>
                    <a:pt x="7890" y="1005"/>
                    <a:pt x="7124" y="3025"/>
                  </a:cubicBezTo>
                  <a:cubicBezTo>
                    <a:pt x="6357" y="5044"/>
                    <a:pt x="5800" y="8293"/>
                    <a:pt x="5591" y="11279"/>
                  </a:cubicBezTo>
                  <a:cubicBezTo>
                    <a:pt x="5382" y="14264"/>
                    <a:pt x="5521" y="16986"/>
                    <a:pt x="5521" y="18566"/>
                  </a:cubicBezTo>
                  <a:cubicBezTo>
                    <a:pt x="5521" y="20147"/>
                    <a:pt x="5382" y="20586"/>
                    <a:pt x="4964" y="20805"/>
                  </a:cubicBezTo>
                  <a:cubicBezTo>
                    <a:pt x="4546" y="21025"/>
                    <a:pt x="3849" y="21025"/>
                    <a:pt x="3013" y="20586"/>
                  </a:cubicBezTo>
                  <a:cubicBezTo>
                    <a:pt x="2177" y="20147"/>
                    <a:pt x="1201" y="19269"/>
                    <a:pt x="644" y="18566"/>
                  </a:cubicBezTo>
                  <a:cubicBezTo>
                    <a:pt x="86" y="17864"/>
                    <a:pt x="-53" y="17337"/>
                    <a:pt x="17" y="16854"/>
                  </a:cubicBezTo>
                  <a:cubicBezTo>
                    <a:pt x="86" y="16371"/>
                    <a:pt x="365" y="15932"/>
                    <a:pt x="1550" y="15449"/>
                  </a:cubicBezTo>
                  <a:cubicBezTo>
                    <a:pt x="2734" y="14966"/>
                    <a:pt x="4824" y="14440"/>
                    <a:pt x="6288" y="14088"/>
                  </a:cubicBezTo>
                  <a:cubicBezTo>
                    <a:pt x="7751" y="13737"/>
                    <a:pt x="8587" y="13562"/>
                    <a:pt x="9423" y="13430"/>
                  </a:cubicBezTo>
                  <a:cubicBezTo>
                    <a:pt x="10259" y="13298"/>
                    <a:pt x="11095" y="13210"/>
                    <a:pt x="11165" y="13342"/>
                  </a:cubicBezTo>
                  <a:cubicBezTo>
                    <a:pt x="11235" y="13474"/>
                    <a:pt x="10538" y="13825"/>
                    <a:pt x="9911" y="14440"/>
                  </a:cubicBezTo>
                  <a:cubicBezTo>
                    <a:pt x="9284" y="15054"/>
                    <a:pt x="8726" y="15932"/>
                    <a:pt x="8587" y="16591"/>
                  </a:cubicBezTo>
                  <a:cubicBezTo>
                    <a:pt x="8448" y="17249"/>
                    <a:pt x="8726" y="17688"/>
                    <a:pt x="9214" y="17864"/>
                  </a:cubicBezTo>
                  <a:cubicBezTo>
                    <a:pt x="9702" y="18040"/>
                    <a:pt x="10399" y="17952"/>
                    <a:pt x="10956" y="17732"/>
                  </a:cubicBezTo>
                  <a:cubicBezTo>
                    <a:pt x="11513" y="17513"/>
                    <a:pt x="11932" y="17162"/>
                    <a:pt x="12141" y="16766"/>
                  </a:cubicBezTo>
                  <a:cubicBezTo>
                    <a:pt x="12350" y="16371"/>
                    <a:pt x="12350" y="15932"/>
                    <a:pt x="12210" y="15449"/>
                  </a:cubicBezTo>
                  <a:cubicBezTo>
                    <a:pt x="12071" y="14966"/>
                    <a:pt x="11792" y="14440"/>
                    <a:pt x="11513" y="13957"/>
                  </a:cubicBezTo>
                  <a:cubicBezTo>
                    <a:pt x="11235" y="13474"/>
                    <a:pt x="10956" y="13035"/>
                    <a:pt x="11165" y="13079"/>
                  </a:cubicBezTo>
                  <a:cubicBezTo>
                    <a:pt x="11374" y="13123"/>
                    <a:pt x="12071" y="13649"/>
                    <a:pt x="12977" y="14791"/>
                  </a:cubicBezTo>
                  <a:cubicBezTo>
                    <a:pt x="13882" y="15932"/>
                    <a:pt x="14997" y="17688"/>
                    <a:pt x="15555" y="18786"/>
                  </a:cubicBezTo>
                  <a:cubicBezTo>
                    <a:pt x="16112" y="19884"/>
                    <a:pt x="16112" y="20323"/>
                    <a:pt x="15903" y="20718"/>
                  </a:cubicBezTo>
                  <a:cubicBezTo>
                    <a:pt x="15694" y="21113"/>
                    <a:pt x="15276" y="21464"/>
                    <a:pt x="15067" y="21376"/>
                  </a:cubicBezTo>
                  <a:cubicBezTo>
                    <a:pt x="14858" y="21288"/>
                    <a:pt x="14858" y="20762"/>
                    <a:pt x="15206" y="19137"/>
                  </a:cubicBezTo>
                  <a:cubicBezTo>
                    <a:pt x="15555" y="17513"/>
                    <a:pt x="16252" y="14791"/>
                    <a:pt x="17366" y="13123"/>
                  </a:cubicBezTo>
                  <a:cubicBezTo>
                    <a:pt x="18481" y="11454"/>
                    <a:pt x="20014" y="10840"/>
                    <a:pt x="21547" y="102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3" name="Line"/>
            <p:cNvSpPr/>
            <p:nvPr/>
          </p:nvSpPr>
          <p:spPr>
            <a:xfrm>
              <a:off x="8646754" y="1209887"/>
              <a:ext cx="147789" cy="706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1" h="21532" fill="norm" stroke="1" extrusionOk="0">
                  <a:moveTo>
                    <a:pt x="0" y="21532"/>
                  </a:moveTo>
                  <a:cubicBezTo>
                    <a:pt x="304" y="20049"/>
                    <a:pt x="608" y="18566"/>
                    <a:pt x="1217" y="16696"/>
                  </a:cubicBezTo>
                  <a:cubicBezTo>
                    <a:pt x="1825" y="14826"/>
                    <a:pt x="2738" y="12570"/>
                    <a:pt x="4107" y="10216"/>
                  </a:cubicBezTo>
                  <a:cubicBezTo>
                    <a:pt x="5476" y="7863"/>
                    <a:pt x="7301" y="5413"/>
                    <a:pt x="8670" y="3833"/>
                  </a:cubicBezTo>
                  <a:cubicBezTo>
                    <a:pt x="10039" y="2253"/>
                    <a:pt x="10952" y="1544"/>
                    <a:pt x="11865" y="1028"/>
                  </a:cubicBezTo>
                  <a:cubicBezTo>
                    <a:pt x="12777" y="512"/>
                    <a:pt x="13690" y="190"/>
                    <a:pt x="14907" y="61"/>
                  </a:cubicBezTo>
                  <a:cubicBezTo>
                    <a:pt x="16124" y="-68"/>
                    <a:pt x="17645" y="-4"/>
                    <a:pt x="19014" y="351"/>
                  </a:cubicBezTo>
                  <a:cubicBezTo>
                    <a:pt x="20383" y="706"/>
                    <a:pt x="21600" y="1351"/>
                    <a:pt x="21144" y="2414"/>
                  </a:cubicBezTo>
                  <a:cubicBezTo>
                    <a:pt x="20687" y="3478"/>
                    <a:pt x="18558" y="4961"/>
                    <a:pt x="16580" y="5864"/>
                  </a:cubicBezTo>
                  <a:cubicBezTo>
                    <a:pt x="14603" y="6767"/>
                    <a:pt x="12777" y="7089"/>
                    <a:pt x="11256" y="7218"/>
                  </a:cubicBezTo>
                  <a:cubicBezTo>
                    <a:pt x="9735" y="7347"/>
                    <a:pt x="8518" y="7282"/>
                    <a:pt x="7301" y="72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4" name="Line"/>
            <p:cNvSpPr/>
            <p:nvPr/>
          </p:nvSpPr>
          <p:spPr>
            <a:xfrm>
              <a:off x="8856304" y="1408748"/>
              <a:ext cx="2540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5" name="Line"/>
            <p:cNvSpPr/>
            <p:nvPr/>
          </p:nvSpPr>
          <p:spPr>
            <a:xfrm>
              <a:off x="8787397" y="970598"/>
              <a:ext cx="138758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159" fill="norm" stroke="1" extrusionOk="0">
                  <a:moveTo>
                    <a:pt x="10654" y="0"/>
                  </a:moveTo>
                  <a:cubicBezTo>
                    <a:pt x="9018" y="441"/>
                    <a:pt x="7381" y="881"/>
                    <a:pt x="6072" y="2204"/>
                  </a:cubicBezTo>
                  <a:cubicBezTo>
                    <a:pt x="4763" y="3526"/>
                    <a:pt x="3781" y="5730"/>
                    <a:pt x="2636" y="8375"/>
                  </a:cubicBezTo>
                  <a:cubicBezTo>
                    <a:pt x="1490" y="11020"/>
                    <a:pt x="181" y="14106"/>
                    <a:pt x="18" y="14547"/>
                  </a:cubicBezTo>
                  <a:cubicBezTo>
                    <a:pt x="-146" y="14988"/>
                    <a:pt x="836" y="12783"/>
                    <a:pt x="2145" y="10139"/>
                  </a:cubicBezTo>
                  <a:cubicBezTo>
                    <a:pt x="3454" y="7494"/>
                    <a:pt x="5090" y="4408"/>
                    <a:pt x="6727" y="2424"/>
                  </a:cubicBezTo>
                  <a:cubicBezTo>
                    <a:pt x="8363" y="441"/>
                    <a:pt x="9999" y="-441"/>
                    <a:pt x="12454" y="2865"/>
                  </a:cubicBezTo>
                  <a:cubicBezTo>
                    <a:pt x="14909" y="6171"/>
                    <a:pt x="18181" y="13665"/>
                    <a:pt x="21454" y="211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6" name="Line"/>
            <p:cNvSpPr/>
            <p:nvPr/>
          </p:nvSpPr>
          <p:spPr>
            <a:xfrm>
              <a:off x="9595908" y="1258070"/>
              <a:ext cx="162929" cy="268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3" h="21399" fill="norm" stroke="1" extrusionOk="0">
                  <a:moveTo>
                    <a:pt x="19057" y="16063"/>
                  </a:moveTo>
                  <a:cubicBezTo>
                    <a:pt x="18247" y="15388"/>
                    <a:pt x="17437" y="14713"/>
                    <a:pt x="15952" y="13194"/>
                  </a:cubicBezTo>
                  <a:cubicBezTo>
                    <a:pt x="14467" y="11675"/>
                    <a:pt x="12307" y="9313"/>
                    <a:pt x="12037" y="7119"/>
                  </a:cubicBezTo>
                  <a:cubicBezTo>
                    <a:pt x="11767" y="4925"/>
                    <a:pt x="13387" y="2901"/>
                    <a:pt x="15277" y="1635"/>
                  </a:cubicBezTo>
                  <a:cubicBezTo>
                    <a:pt x="17167" y="369"/>
                    <a:pt x="19327" y="-137"/>
                    <a:pt x="20272" y="32"/>
                  </a:cubicBezTo>
                  <a:cubicBezTo>
                    <a:pt x="21217" y="200"/>
                    <a:pt x="20947" y="1044"/>
                    <a:pt x="18652" y="2901"/>
                  </a:cubicBezTo>
                  <a:cubicBezTo>
                    <a:pt x="16357" y="4757"/>
                    <a:pt x="12037" y="7626"/>
                    <a:pt x="8527" y="10326"/>
                  </a:cubicBezTo>
                  <a:cubicBezTo>
                    <a:pt x="5017" y="13026"/>
                    <a:pt x="2317" y="15557"/>
                    <a:pt x="967" y="17329"/>
                  </a:cubicBezTo>
                  <a:cubicBezTo>
                    <a:pt x="-383" y="19100"/>
                    <a:pt x="-383" y="20113"/>
                    <a:pt x="1372" y="20704"/>
                  </a:cubicBezTo>
                  <a:cubicBezTo>
                    <a:pt x="3127" y="21294"/>
                    <a:pt x="6637" y="21463"/>
                    <a:pt x="10012" y="21379"/>
                  </a:cubicBezTo>
                  <a:cubicBezTo>
                    <a:pt x="13387" y="21294"/>
                    <a:pt x="16627" y="20957"/>
                    <a:pt x="19867" y="206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7" name="Line"/>
            <p:cNvSpPr/>
            <p:nvPr/>
          </p:nvSpPr>
          <p:spPr>
            <a:xfrm>
              <a:off x="9895709" y="1149369"/>
              <a:ext cx="187353" cy="678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3" h="21502" fill="norm" stroke="1" extrusionOk="0">
                  <a:moveTo>
                    <a:pt x="5986" y="9830"/>
                  </a:moveTo>
                  <a:cubicBezTo>
                    <a:pt x="5026" y="11909"/>
                    <a:pt x="4066" y="13989"/>
                    <a:pt x="3346" y="15800"/>
                  </a:cubicBezTo>
                  <a:cubicBezTo>
                    <a:pt x="2626" y="17611"/>
                    <a:pt x="2146" y="19154"/>
                    <a:pt x="1666" y="20127"/>
                  </a:cubicBezTo>
                  <a:cubicBezTo>
                    <a:pt x="1186" y="21100"/>
                    <a:pt x="706" y="21502"/>
                    <a:pt x="346" y="21502"/>
                  </a:cubicBezTo>
                  <a:cubicBezTo>
                    <a:pt x="-14" y="21502"/>
                    <a:pt x="-254" y="21100"/>
                    <a:pt x="466" y="19791"/>
                  </a:cubicBezTo>
                  <a:cubicBezTo>
                    <a:pt x="1186" y="18483"/>
                    <a:pt x="2866" y="16270"/>
                    <a:pt x="4546" y="13888"/>
                  </a:cubicBezTo>
                  <a:cubicBezTo>
                    <a:pt x="6226" y="11507"/>
                    <a:pt x="7906" y="8958"/>
                    <a:pt x="9226" y="7013"/>
                  </a:cubicBezTo>
                  <a:cubicBezTo>
                    <a:pt x="10546" y="5067"/>
                    <a:pt x="11506" y="3726"/>
                    <a:pt x="12586" y="2686"/>
                  </a:cubicBezTo>
                  <a:cubicBezTo>
                    <a:pt x="13666" y="1646"/>
                    <a:pt x="14866" y="908"/>
                    <a:pt x="16066" y="472"/>
                  </a:cubicBezTo>
                  <a:cubicBezTo>
                    <a:pt x="17266" y="36"/>
                    <a:pt x="18466" y="-98"/>
                    <a:pt x="19426" y="70"/>
                  </a:cubicBezTo>
                  <a:cubicBezTo>
                    <a:pt x="20386" y="237"/>
                    <a:pt x="21106" y="707"/>
                    <a:pt x="21226" y="1814"/>
                  </a:cubicBezTo>
                  <a:cubicBezTo>
                    <a:pt x="21346" y="2921"/>
                    <a:pt x="20866" y="4665"/>
                    <a:pt x="18346" y="6208"/>
                  </a:cubicBezTo>
                  <a:cubicBezTo>
                    <a:pt x="15826" y="7750"/>
                    <a:pt x="11266" y="9092"/>
                    <a:pt x="6706" y="104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8" name="Line"/>
            <p:cNvSpPr/>
            <p:nvPr/>
          </p:nvSpPr>
          <p:spPr>
            <a:xfrm>
              <a:off x="10088204" y="1427748"/>
              <a:ext cx="139701" cy="144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50" fill="norm" stroke="1" extrusionOk="0">
                  <a:moveTo>
                    <a:pt x="0" y="933"/>
                  </a:moveTo>
                  <a:cubicBezTo>
                    <a:pt x="1636" y="316"/>
                    <a:pt x="3273" y="-301"/>
                    <a:pt x="4418" y="162"/>
                  </a:cubicBezTo>
                  <a:cubicBezTo>
                    <a:pt x="5564" y="625"/>
                    <a:pt x="6218" y="2168"/>
                    <a:pt x="6382" y="4482"/>
                  </a:cubicBezTo>
                  <a:cubicBezTo>
                    <a:pt x="6545" y="6796"/>
                    <a:pt x="6218" y="9882"/>
                    <a:pt x="5564" y="12196"/>
                  </a:cubicBezTo>
                  <a:cubicBezTo>
                    <a:pt x="4909" y="14510"/>
                    <a:pt x="3927" y="16053"/>
                    <a:pt x="3273" y="17596"/>
                  </a:cubicBezTo>
                  <a:cubicBezTo>
                    <a:pt x="2618" y="19139"/>
                    <a:pt x="2291" y="20682"/>
                    <a:pt x="3436" y="20990"/>
                  </a:cubicBezTo>
                  <a:cubicBezTo>
                    <a:pt x="4582" y="21299"/>
                    <a:pt x="7200" y="20373"/>
                    <a:pt x="10473" y="19139"/>
                  </a:cubicBezTo>
                  <a:cubicBezTo>
                    <a:pt x="13745" y="17905"/>
                    <a:pt x="17673" y="16362"/>
                    <a:pt x="21600" y="148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9" name="Line"/>
            <p:cNvSpPr/>
            <p:nvPr/>
          </p:nvSpPr>
          <p:spPr>
            <a:xfrm>
              <a:off x="10029836" y="966094"/>
              <a:ext cx="153619" cy="1124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4" h="20865" fill="norm" stroke="1" extrusionOk="0">
                  <a:moveTo>
                    <a:pt x="3721" y="836"/>
                  </a:moveTo>
                  <a:cubicBezTo>
                    <a:pt x="3129" y="3192"/>
                    <a:pt x="2537" y="5549"/>
                    <a:pt x="1797" y="8101"/>
                  </a:cubicBezTo>
                  <a:cubicBezTo>
                    <a:pt x="1058" y="10654"/>
                    <a:pt x="170" y="13403"/>
                    <a:pt x="22" y="13796"/>
                  </a:cubicBezTo>
                  <a:cubicBezTo>
                    <a:pt x="-126" y="14189"/>
                    <a:pt x="466" y="12225"/>
                    <a:pt x="1649" y="9672"/>
                  </a:cubicBezTo>
                  <a:cubicBezTo>
                    <a:pt x="2833" y="7120"/>
                    <a:pt x="4608" y="3978"/>
                    <a:pt x="6827" y="2014"/>
                  </a:cubicBezTo>
                  <a:cubicBezTo>
                    <a:pt x="9047" y="50"/>
                    <a:pt x="11710" y="-735"/>
                    <a:pt x="13485" y="836"/>
                  </a:cubicBezTo>
                  <a:cubicBezTo>
                    <a:pt x="15260" y="2407"/>
                    <a:pt x="16148" y="6334"/>
                    <a:pt x="17332" y="10065"/>
                  </a:cubicBezTo>
                  <a:cubicBezTo>
                    <a:pt x="18515" y="13796"/>
                    <a:pt x="19995" y="17330"/>
                    <a:pt x="21474" y="208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0" name="Line"/>
            <p:cNvSpPr/>
            <p:nvPr/>
          </p:nvSpPr>
          <p:spPr>
            <a:xfrm>
              <a:off x="10399354" y="1446848"/>
              <a:ext cx="127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1" name="Line"/>
            <p:cNvSpPr/>
            <p:nvPr/>
          </p:nvSpPr>
          <p:spPr>
            <a:xfrm>
              <a:off x="10946248" y="1230948"/>
              <a:ext cx="221457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1600" fill="norm" stroke="1" extrusionOk="0">
                  <a:moveTo>
                    <a:pt x="21523" y="0"/>
                  </a:moveTo>
                  <a:cubicBezTo>
                    <a:pt x="20289" y="3532"/>
                    <a:pt x="19054" y="7064"/>
                    <a:pt x="16792" y="10053"/>
                  </a:cubicBezTo>
                  <a:cubicBezTo>
                    <a:pt x="14529" y="13042"/>
                    <a:pt x="11237" y="15487"/>
                    <a:pt x="9077" y="16777"/>
                  </a:cubicBezTo>
                  <a:cubicBezTo>
                    <a:pt x="6917" y="18068"/>
                    <a:pt x="5889" y="18204"/>
                    <a:pt x="4860" y="18204"/>
                  </a:cubicBezTo>
                  <a:cubicBezTo>
                    <a:pt x="3832" y="18204"/>
                    <a:pt x="2803" y="18068"/>
                    <a:pt x="1980" y="17321"/>
                  </a:cubicBezTo>
                  <a:cubicBezTo>
                    <a:pt x="1157" y="16574"/>
                    <a:pt x="540" y="15215"/>
                    <a:pt x="232" y="14128"/>
                  </a:cubicBezTo>
                  <a:cubicBezTo>
                    <a:pt x="-77" y="13042"/>
                    <a:pt x="-77" y="12226"/>
                    <a:pt x="232" y="11547"/>
                  </a:cubicBezTo>
                  <a:cubicBezTo>
                    <a:pt x="540" y="10868"/>
                    <a:pt x="1157" y="10325"/>
                    <a:pt x="2083" y="10121"/>
                  </a:cubicBezTo>
                  <a:cubicBezTo>
                    <a:pt x="3009" y="9917"/>
                    <a:pt x="4243" y="10053"/>
                    <a:pt x="6197" y="10936"/>
                  </a:cubicBezTo>
                  <a:cubicBezTo>
                    <a:pt x="8152" y="11819"/>
                    <a:pt x="10826" y="13449"/>
                    <a:pt x="12677" y="14943"/>
                  </a:cubicBezTo>
                  <a:cubicBezTo>
                    <a:pt x="14529" y="16438"/>
                    <a:pt x="15557" y="17796"/>
                    <a:pt x="16174" y="18815"/>
                  </a:cubicBezTo>
                  <a:cubicBezTo>
                    <a:pt x="16792" y="19834"/>
                    <a:pt x="16997" y="20513"/>
                    <a:pt x="17203" y="20921"/>
                  </a:cubicBezTo>
                  <a:cubicBezTo>
                    <a:pt x="17409" y="21328"/>
                    <a:pt x="17614" y="21464"/>
                    <a:pt x="1782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2" name="Line"/>
            <p:cNvSpPr/>
            <p:nvPr/>
          </p:nvSpPr>
          <p:spPr>
            <a:xfrm>
              <a:off x="10970854" y="1685119"/>
              <a:ext cx="165101" cy="41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86" fill="norm" stroke="1" extrusionOk="0">
                  <a:moveTo>
                    <a:pt x="0" y="4557"/>
                  </a:moveTo>
                  <a:cubicBezTo>
                    <a:pt x="3877" y="1472"/>
                    <a:pt x="7754" y="-1614"/>
                    <a:pt x="11354" y="957"/>
                  </a:cubicBezTo>
                  <a:cubicBezTo>
                    <a:pt x="14954" y="3529"/>
                    <a:pt x="18277" y="11757"/>
                    <a:pt x="21600" y="199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3" name="Line"/>
            <p:cNvSpPr/>
            <p:nvPr/>
          </p:nvSpPr>
          <p:spPr>
            <a:xfrm>
              <a:off x="11018426" y="1745298"/>
              <a:ext cx="193729" cy="22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0450" fill="norm" stroke="1" extrusionOk="0">
                  <a:moveTo>
                    <a:pt x="3176" y="17673"/>
                  </a:moveTo>
                  <a:cubicBezTo>
                    <a:pt x="1532" y="19636"/>
                    <a:pt x="-111" y="21600"/>
                    <a:pt x="6" y="19636"/>
                  </a:cubicBezTo>
                  <a:cubicBezTo>
                    <a:pt x="124" y="17673"/>
                    <a:pt x="2002" y="11782"/>
                    <a:pt x="5876" y="7855"/>
                  </a:cubicBezTo>
                  <a:cubicBezTo>
                    <a:pt x="9750" y="3927"/>
                    <a:pt x="15619" y="1964"/>
                    <a:pt x="2148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4" name="Line"/>
            <p:cNvSpPr/>
            <p:nvPr/>
          </p:nvSpPr>
          <p:spPr>
            <a:xfrm>
              <a:off x="11205804" y="1478598"/>
              <a:ext cx="889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5" name="Line"/>
            <p:cNvSpPr/>
            <p:nvPr/>
          </p:nvSpPr>
          <p:spPr>
            <a:xfrm>
              <a:off x="11212154" y="1567498"/>
              <a:ext cx="1206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6" name="Line"/>
            <p:cNvSpPr/>
            <p:nvPr/>
          </p:nvSpPr>
          <p:spPr>
            <a:xfrm>
              <a:off x="11346315" y="1488418"/>
              <a:ext cx="111536" cy="121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028" fill="norm" stroke="1" extrusionOk="0">
                  <a:moveTo>
                    <a:pt x="13988" y="3793"/>
                  </a:moveTo>
                  <a:cubicBezTo>
                    <a:pt x="11632" y="3427"/>
                    <a:pt x="9275" y="3061"/>
                    <a:pt x="6722" y="5074"/>
                  </a:cubicBezTo>
                  <a:cubicBezTo>
                    <a:pt x="4170" y="7088"/>
                    <a:pt x="1421" y="11481"/>
                    <a:pt x="439" y="14593"/>
                  </a:cubicBezTo>
                  <a:cubicBezTo>
                    <a:pt x="-543" y="17705"/>
                    <a:pt x="242" y="19535"/>
                    <a:pt x="1617" y="20451"/>
                  </a:cubicBezTo>
                  <a:cubicBezTo>
                    <a:pt x="2992" y="21366"/>
                    <a:pt x="4955" y="21366"/>
                    <a:pt x="8293" y="19169"/>
                  </a:cubicBezTo>
                  <a:cubicBezTo>
                    <a:pt x="11632" y="16973"/>
                    <a:pt x="16344" y="12580"/>
                    <a:pt x="18701" y="9102"/>
                  </a:cubicBezTo>
                  <a:cubicBezTo>
                    <a:pt x="21057" y="5624"/>
                    <a:pt x="21057" y="3061"/>
                    <a:pt x="20075" y="1597"/>
                  </a:cubicBezTo>
                  <a:cubicBezTo>
                    <a:pt x="19093" y="132"/>
                    <a:pt x="17130" y="-234"/>
                    <a:pt x="15362" y="132"/>
                  </a:cubicBezTo>
                  <a:cubicBezTo>
                    <a:pt x="13595" y="498"/>
                    <a:pt x="12024" y="1597"/>
                    <a:pt x="10453" y="26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7" name="Line"/>
            <p:cNvSpPr/>
            <p:nvPr/>
          </p:nvSpPr>
          <p:spPr>
            <a:xfrm>
              <a:off x="11466154" y="1586548"/>
              <a:ext cx="254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8" name="Line"/>
            <p:cNvSpPr/>
            <p:nvPr/>
          </p:nvSpPr>
          <p:spPr>
            <a:xfrm>
              <a:off x="11526224" y="1543107"/>
              <a:ext cx="107421" cy="109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1" h="21006" fill="norm" stroke="1" extrusionOk="0">
                  <a:moveTo>
                    <a:pt x="8150" y="7142"/>
                  </a:moveTo>
                  <a:cubicBezTo>
                    <a:pt x="6073" y="7142"/>
                    <a:pt x="3996" y="7142"/>
                    <a:pt x="2542" y="8161"/>
                  </a:cubicBezTo>
                  <a:cubicBezTo>
                    <a:pt x="1088" y="9180"/>
                    <a:pt x="257" y="11217"/>
                    <a:pt x="50" y="13459"/>
                  </a:cubicBezTo>
                  <a:cubicBezTo>
                    <a:pt x="-158" y="15700"/>
                    <a:pt x="257" y="18146"/>
                    <a:pt x="1711" y="19572"/>
                  </a:cubicBezTo>
                  <a:cubicBezTo>
                    <a:pt x="3165" y="20998"/>
                    <a:pt x="5657" y="21406"/>
                    <a:pt x="8980" y="20591"/>
                  </a:cubicBezTo>
                  <a:cubicBezTo>
                    <a:pt x="12304" y="19776"/>
                    <a:pt x="16457" y="17738"/>
                    <a:pt x="18742" y="14681"/>
                  </a:cubicBezTo>
                  <a:cubicBezTo>
                    <a:pt x="21027" y="11625"/>
                    <a:pt x="21442" y="7549"/>
                    <a:pt x="20819" y="4900"/>
                  </a:cubicBezTo>
                  <a:cubicBezTo>
                    <a:pt x="20196" y="2251"/>
                    <a:pt x="18534" y="1029"/>
                    <a:pt x="16457" y="417"/>
                  </a:cubicBezTo>
                  <a:cubicBezTo>
                    <a:pt x="14380" y="-194"/>
                    <a:pt x="11888" y="-194"/>
                    <a:pt x="10850" y="825"/>
                  </a:cubicBezTo>
                  <a:cubicBezTo>
                    <a:pt x="9811" y="1844"/>
                    <a:pt x="10227" y="3881"/>
                    <a:pt x="10642" y="59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9" name="Line"/>
            <p:cNvSpPr/>
            <p:nvPr/>
          </p:nvSpPr>
          <p:spPr>
            <a:xfrm>
              <a:off x="11637604" y="1550037"/>
              <a:ext cx="82551" cy="2587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8" fill="norm" stroke="1" extrusionOk="0">
                  <a:moveTo>
                    <a:pt x="21600" y="1975"/>
                  </a:moveTo>
                  <a:cubicBezTo>
                    <a:pt x="19938" y="1273"/>
                    <a:pt x="18277" y="570"/>
                    <a:pt x="15508" y="219"/>
                  </a:cubicBezTo>
                  <a:cubicBezTo>
                    <a:pt x="12738" y="-132"/>
                    <a:pt x="8862" y="-132"/>
                    <a:pt x="6092" y="746"/>
                  </a:cubicBezTo>
                  <a:cubicBezTo>
                    <a:pt x="3323" y="1624"/>
                    <a:pt x="1662" y="3380"/>
                    <a:pt x="3046" y="5312"/>
                  </a:cubicBezTo>
                  <a:cubicBezTo>
                    <a:pt x="4431" y="7244"/>
                    <a:pt x="8862" y="9351"/>
                    <a:pt x="11354" y="11458"/>
                  </a:cubicBezTo>
                  <a:cubicBezTo>
                    <a:pt x="13846" y="13566"/>
                    <a:pt x="14400" y="15673"/>
                    <a:pt x="12185" y="17341"/>
                  </a:cubicBezTo>
                  <a:cubicBezTo>
                    <a:pt x="9969" y="19009"/>
                    <a:pt x="4985" y="20239"/>
                    <a:pt x="0" y="214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0" name="Line"/>
            <p:cNvSpPr/>
            <p:nvPr/>
          </p:nvSpPr>
          <p:spPr>
            <a:xfrm>
              <a:off x="11605854" y="1542632"/>
              <a:ext cx="247651" cy="37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7" fill="norm" stroke="1" extrusionOk="0">
                  <a:moveTo>
                    <a:pt x="0" y="21297"/>
                  </a:moveTo>
                  <a:cubicBezTo>
                    <a:pt x="3508" y="14097"/>
                    <a:pt x="7015" y="6897"/>
                    <a:pt x="10523" y="3297"/>
                  </a:cubicBezTo>
                  <a:cubicBezTo>
                    <a:pt x="14031" y="-303"/>
                    <a:pt x="17538" y="-303"/>
                    <a:pt x="19385" y="297"/>
                  </a:cubicBezTo>
                  <a:cubicBezTo>
                    <a:pt x="21231" y="897"/>
                    <a:pt x="21415" y="2097"/>
                    <a:pt x="21600" y="32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1" name="Line"/>
            <p:cNvSpPr/>
            <p:nvPr/>
          </p:nvSpPr>
          <p:spPr>
            <a:xfrm>
              <a:off x="-1" y="2126298"/>
              <a:ext cx="10786707" cy="339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516" fill="norm" stroke="1" extrusionOk="0">
                  <a:moveTo>
                    <a:pt x="174" y="20124"/>
                  </a:moveTo>
                  <a:cubicBezTo>
                    <a:pt x="161" y="19588"/>
                    <a:pt x="149" y="19051"/>
                    <a:pt x="121" y="18917"/>
                  </a:cubicBezTo>
                  <a:cubicBezTo>
                    <a:pt x="94" y="18783"/>
                    <a:pt x="51" y="19051"/>
                    <a:pt x="26" y="19520"/>
                  </a:cubicBezTo>
                  <a:cubicBezTo>
                    <a:pt x="0" y="19990"/>
                    <a:pt x="-8" y="20661"/>
                    <a:pt x="9" y="21063"/>
                  </a:cubicBezTo>
                  <a:cubicBezTo>
                    <a:pt x="26" y="21466"/>
                    <a:pt x="68" y="21600"/>
                    <a:pt x="157" y="21466"/>
                  </a:cubicBezTo>
                  <a:cubicBezTo>
                    <a:pt x="246" y="21332"/>
                    <a:pt x="382" y="20929"/>
                    <a:pt x="536" y="20460"/>
                  </a:cubicBezTo>
                  <a:cubicBezTo>
                    <a:pt x="691" y="19990"/>
                    <a:pt x="865" y="19453"/>
                    <a:pt x="1032" y="18917"/>
                  </a:cubicBezTo>
                  <a:cubicBezTo>
                    <a:pt x="1200" y="18380"/>
                    <a:pt x="1361" y="17843"/>
                    <a:pt x="1502" y="17374"/>
                  </a:cubicBezTo>
                  <a:cubicBezTo>
                    <a:pt x="1644" y="16904"/>
                    <a:pt x="1767" y="16502"/>
                    <a:pt x="1897" y="16099"/>
                  </a:cubicBezTo>
                  <a:cubicBezTo>
                    <a:pt x="2026" y="15697"/>
                    <a:pt x="2161" y="15294"/>
                    <a:pt x="2305" y="14892"/>
                  </a:cubicBezTo>
                  <a:cubicBezTo>
                    <a:pt x="2449" y="14489"/>
                    <a:pt x="2602" y="14087"/>
                    <a:pt x="2759" y="13617"/>
                  </a:cubicBezTo>
                  <a:cubicBezTo>
                    <a:pt x="2915" y="13148"/>
                    <a:pt x="3077" y="12611"/>
                    <a:pt x="3252" y="12007"/>
                  </a:cubicBezTo>
                  <a:cubicBezTo>
                    <a:pt x="3428" y="11404"/>
                    <a:pt x="3619" y="10733"/>
                    <a:pt x="3803" y="10062"/>
                  </a:cubicBezTo>
                  <a:cubicBezTo>
                    <a:pt x="3987" y="9391"/>
                    <a:pt x="4165" y="8720"/>
                    <a:pt x="4314" y="8251"/>
                  </a:cubicBezTo>
                  <a:cubicBezTo>
                    <a:pt x="4462" y="7781"/>
                    <a:pt x="4581" y="7513"/>
                    <a:pt x="4684" y="7245"/>
                  </a:cubicBezTo>
                  <a:cubicBezTo>
                    <a:pt x="4788" y="6976"/>
                    <a:pt x="4877" y="6708"/>
                    <a:pt x="4979" y="6373"/>
                  </a:cubicBezTo>
                  <a:cubicBezTo>
                    <a:pt x="5081" y="6037"/>
                    <a:pt x="5195" y="5635"/>
                    <a:pt x="5307" y="5299"/>
                  </a:cubicBezTo>
                  <a:cubicBezTo>
                    <a:pt x="5420" y="4964"/>
                    <a:pt x="5530" y="4696"/>
                    <a:pt x="5638" y="4427"/>
                  </a:cubicBezTo>
                  <a:cubicBezTo>
                    <a:pt x="5746" y="4159"/>
                    <a:pt x="5852" y="3891"/>
                    <a:pt x="5968" y="3622"/>
                  </a:cubicBezTo>
                  <a:cubicBezTo>
                    <a:pt x="6085" y="3354"/>
                    <a:pt x="6212" y="3086"/>
                    <a:pt x="6335" y="2884"/>
                  </a:cubicBezTo>
                  <a:cubicBezTo>
                    <a:pt x="6458" y="2683"/>
                    <a:pt x="6576" y="2549"/>
                    <a:pt x="6746" y="2281"/>
                  </a:cubicBezTo>
                  <a:cubicBezTo>
                    <a:pt x="6915" y="2012"/>
                    <a:pt x="7136" y="1610"/>
                    <a:pt x="7311" y="1342"/>
                  </a:cubicBezTo>
                  <a:cubicBezTo>
                    <a:pt x="7487" y="1073"/>
                    <a:pt x="7619" y="939"/>
                    <a:pt x="7741" y="805"/>
                  </a:cubicBezTo>
                  <a:cubicBezTo>
                    <a:pt x="7864" y="671"/>
                    <a:pt x="7979" y="537"/>
                    <a:pt x="8097" y="470"/>
                  </a:cubicBezTo>
                  <a:cubicBezTo>
                    <a:pt x="8216" y="402"/>
                    <a:pt x="8339" y="402"/>
                    <a:pt x="8466" y="402"/>
                  </a:cubicBezTo>
                  <a:cubicBezTo>
                    <a:pt x="8593" y="402"/>
                    <a:pt x="8724" y="402"/>
                    <a:pt x="8851" y="335"/>
                  </a:cubicBezTo>
                  <a:cubicBezTo>
                    <a:pt x="8979" y="268"/>
                    <a:pt x="9101" y="134"/>
                    <a:pt x="9220" y="67"/>
                  </a:cubicBezTo>
                  <a:cubicBezTo>
                    <a:pt x="9339" y="0"/>
                    <a:pt x="9453" y="0"/>
                    <a:pt x="9574" y="0"/>
                  </a:cubicBezTo>
                  <a:cubicBezTo>
                    <a:pt x="9695" y="0"/>
                    <a:pt x="9822" y="0"/>
                    <a:pt x="9953" y="67"/>
                  </a:cubicBezTo>
                  <a:cubicBezTo>
                    <a:pt x="10084" y="134"/>
                    <a:pt x="10220" y="268"/>
                    <a:pt x="10349" y="402"/>
                  </a:cubicBezTo>
                  <a:cubicBezTo>
                    <a:pt x="10478" y="537"/>
                    <a:pt x="10601" y="671"/>
                    <a:pt x="10726" y="805"/>
                  </a:cubicBezTo>
                  <a:cubicBezTo>
                    <a:pt x="10851" y="939"/>
                    <a:pt x="10978" y="1073"/>
                    <a:pt x="11101" y="1275"/>
                  </a:cubicBezTo>
                  <a:cubicBezTo>
                    <a:pt x="11224" y="1476"/>
                    <a:pt x="11343" y="1744"/>
                    <a:pt x="11468" y="2012"/>
                  </a:cubicBezTo>
                  <a:cubicBezTo>
                    <a:pt x="11593" y="2281"/>
                    <a:pt x="11724" y="2549"/>
                    <a:pt x="11851" y="2750"/>
                  </a:cubicBezTo>
                  <a:cubicBezTo>
                    <a:pt x="11978" y="2952"/>
                    <a:pt x="12101" y="3086"/>
                    <a:pt x="12222" y="3287"/>
                  </a:cubicBezTo>
                  <a:cubicBezTo>
                    <a:pt x="12343" y="3488"/>
                    <a:pt x="12461" y="3757"/>
                    <a:pt x="12652" y="3958"/>
                  </a:cubicBezTo>
                  <a:cubicBezTo>
                    <a:pt x="12843" y="4159"/>
                    <a:pt x="13105" y="4293"/>
                    <a:pt x="13302" y="4427"/>
                  </a:cubicBezTo>
                  <a:cubicBezTo>
                    <a:pt x="13499" y="4561"/>
                    <a:pt x="13631" y="4696"/>
                    <a:pt x="13764" y="4763"/>
                  </a:cubicBezTo>
                  <a:cubicBezTo>
                    <a:pt x="13898" y="4830"/>
                    <a:pt x="14033" y="4830"/>
                    <a:pt x="14165" y="4830"/>
                  </a:cubicBezTo>
                  <a:cubicBezTo>
                    <a:pt x="14296" y="4830"/>
                    <a:pt x="14423" y="4830"/>
                    <a:pt x="14559" y="4830"/>
                  </a:cubicBezTo>
                  <a:cubicBezTo>
                    <a:pt x="14694" y="4830"/>
                    <a:pt x="14838" y="4830"/>
                    <a:pt x="14980" y="4830"/>
                  </a:cubicBezTo>
                  <a:cubicBezTo>
                    <a:pt x="15122" y="4830"/>
                    <a:pt x="15262" y="4830"/>
                    <a:pt x="15404" y="4830"/>
                  </a:cubicBezTo>
                  <a:cubicBezTo>
                    <a:pt x="15546" y="4830"/>
                    <a:pt x="15690" y="4830"/>
                    <a:pt x="15828" y="4830"/>
                  </a:cubicBezTo>
                  <a:cubicBezTo>
                    <a:pt x="15965" y="4830"/>
                    <a:pt x="16097" y="4830"/>
                    <a:pt x="16239" y="4830"/>
                  </a:cubicBezTo>
                  <a:cubicBezTo>
                    <a:pt x="16381" y="4830"/>
                    <a:pt x="16533" y="4830"/>
                    <a:pt x="16681" y="4830"/>
                  </a:cubicBezTo>
                  <a:cubicBezTo>
                    <a:pt x="16830" y="4830"/>
                    <a:pt x="16974" y="4830"/>
                    <a:pt x="17120" y="4830"/>
                  </a:cubicBezTo>
                  <a:cubicBezTo>
                    <a:pt x="17266" y="4830"/>
                    <a:pt x="17414" y="4830"/>
                    <a:pt x="17552" y="4830"/>
                  </a:cubicBezTo>
                  <a:cubicBezTo>
                    <a:pt x="17690" y="4830"/>
                    <a:pt x="17817" y="4830"/>
                    <a:pt x="17955" y="4830"/>
                  </a:cubicBezTo>
                  <a:cubicBezTo>
                    <a:pt x="18092" y="4830"/>
                    <a:pt x="18241" y="4830"/>
                    <a:pt x="18380" y="4897"/>
                  </a:cubicBezTo>
                  <a:cubicBezTo>
                    <a:pt x="18520" y="4964"/>
                    <a:pt x="18652" y="5098"/>
                    <a:pt x="18840" y="5366"/>
                  </a:cubicBezTo>
                  <a:cubicBezTo>
                    <a:pt x="19029" y="5635"/>
                    <a:pt x="19274" y="6037"/>
                    <a:pt x="19452" y="6373"/>
                  </a:cubicBezTo>
                  <a:cubicBezTo>
                    <a:pt x="19630" y="6708"/>
                    <a:pt x="19740" y="6976"/>
                    <a:pt x="19901" y="7379"/>
                  </a:cubicBezTo>
                  <a:cubicBezTo>
                    <a:pt x="20062" y="7781"/>
                    <a:pt x="20274" y="8318"/>
                    <a:pt x="20503" y="9123"/>
                  </a:cubicBezTo>
                  <a:cubicBezTo>
                    <a:pt x="20732" y="9928"/>
                    <a:pt x="20978" y="11001"/>
                    <a:pt x="21162" y="12007"/>
                  </a:cubicBezTo>
                  <a:cubicBezTo>
                    <a:pt x="21346" y="13014"/>
                    <a:pt x="21469" y="13953"/>
                    <a:pt x="21592" y="148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2" name="Line"/>
            <p:cNvSpPr/>
            <p:nvPr/>
          </p:nvSpPr>
          <p:spPr>
            <a:xfrm>
              <a:off x="697552" y="2773998"/>
              <a:ext cx="214903" cy="4045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390" fill="norm" stroke="1" extrusionOk="0">
                  <a:moveTo>
                    <a:pt x="15782" y="11751"/>
                  </a:moveTo>
                  <a:cubicBezTo>
                    <a:pt x="15994" y="11080"/>
                    <a:pt x="16206" y="10408"/>
                    <a:pt x="15465" y="10073"/>
                  </a:cubicBezTo>
                  <a:cubicBezTo>
                    <a:pt x="14724" y="9737"/>
                    <a:pt x="13029" y="9737"/>
                    <a:pt x="11018" y="10352"/>
                  </a:cubicBezTo>
                  <a:cubicBezTo>
                    <a:pt x="9006" y="10968"/>
                    <a:pt x="6676" y="12199"/>
                    <a:pt x="5088" y="13990"/>
                  </a:cubicBezTo>
                  <a:cubicBezTo>
                    <a:pt x="3500" y="15780"/>
                    <a:pt x="2653" y="18131"/>
                    <a:pt x="2971" y="19585"/>
                  </a:cubicBezTo>
                  <a:cubicBezTo>
                    <a:pt x="3288" y="21040"/>
                    <a:pt x="4771" y="21600"/>
                    <a:pt x="6994" y="21320"/>
                  </a:cubicBezTo>
                  <a:cubicBezTo>
                    <a:pt x="9218" y="21040"/>
                    <a:pt x="12182" y="19921"/>
                    <a:pt x="13771" y="17851"/>
                  </a:cubicBezTo>
                  <a:cubicBezTo>
                    <a:pt x="15359" y="15780"/>
                    <a:pt x="15571" y="12759"/>
                    <a:pt x="13559" y="10073"/>
                  </a:cubicBezTo>
                  <a:cubicBezTo>
                    <a:pt x="11547" y="7387"/>
                    <a:pt x="7312" y="5036"/>
                    <a:pt x="4453" y="3861"/>
                  </a:cubicBezTo>
                  <a:cubicBezTo>
                    <a:pt x="1594" y="2686"/>
                    <a:pt x="112" y="2686"/>
                    <a:pt x="6" y="2742"/>
                  </a:cubicBezTo>
                  <a:cubicBezTo>
                    <a:pt x="-100" y="2798"/>
                    <a:pt x="1171" y="2910"/>
                    <a:pt x="4453" y="2518"/>
                  </a:cubicBezTo>
                  <a:cubicBezTo>
                    <a:pt x="7735" y="2126"/>
                    <a:pt x="13029" y="1231"/>
                    <a:pt x="16206" y="727"/>
                  </a:cubicBezTo>
                  <a:cubicBezTo>
                    <a:pt x="19382" y="224"/>
                    <a:pt x="20441" y="112"/>
                    <a:pt x="215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3" name="Line"/>
            <p:cNvSpPr/>
            <p:nvPr/>
          </p:nvSpPr>
          <p:spPr>
            <a:xfrm>
              <a:off x="747354" y="2577439"/>
              <a:ext cx="158751" cy="99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45" fill="norm" stroke="1" extrusionOk="0">
                  <a:moveTo>
                    <a:pt x="0" y="11605"/>
                  </a:moveTo>
                  <a:cubicBezTo>
                    <a:pt x="0" y="9445"/>
                    <a:pt x="0" y="7285"/>
                    <a:pt x="0" y="7285"/>
                  </a:cubicBezTo>
                  <a:cubicBezTo>
                    <a:pt x="0" y="7285"/>
                    <a:pt x="0" y="9445"/>
                    <a:pt x="0" y="12685"/>
                  </a:cubicBezTo>
                  <a:cubicBezTo>
                    <a:pt x="0" y="15925"/>
                    <a:pt x="0" y="20245"/>
                    <a:pt x="144" y="20245"/>
                  </a:cubicBezTo>
                  <a:cubicBezTo>
                    <a:pt x="288" y="20245"/>
                    <a:pt x="576" y="15925"/>
                    <a:pt x="864" y="12469"/>
                  </a:cubicBezTo>
                  <a:cubicBezTo>
                    <a:pt x="1152" y="9013"/>
                    <a:pt x="1440" y="6421"/>
                    <a:pt x="3024" y="3829"/>
                  </a:cubicBezTo>
                  <a:cubicBezTo>
                    <a:pt x="4608" y="1237"/>
                    <a:pt x="7488" y="-1355"/>
                    <a:pt x="10800" y="805"/>
                  </a:cubicBezTo>
                  <a:cubicBezTo>
                    <a:pt x="14112" y="2965"/>
                    <a:pt x="17856" y="9877"/>
                    <a:pt x="21600" y="167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4" name="Line"/>
            <p:cNvSpPr/>
            <p:nvPr/>
          </p:nvSpPr>
          <p:spPr>
            <a:xfrm>
              <a:off x="1064854" y="2977198"/>
              <a:ext cx="1270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5" name="Line"/>
            <p:cNvSpPr/>
            <p:nvPr/>
          </p:nvSpPr>
          <p:spPr>
            <a:xfrm>
              <a:off x="1115654" y="3091498"/>
              <a:ext cx="1460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6" name="Line"/>
            <p:cNvSpPr/>
            <p:nvPr/>
          </p:nvSpPr>
          <p:spPr>
            <a:xfrm>
              <a:off x="1547454" y="2788539"/>
              <a:ext cx="145997" cy="548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4" h="21454" fill="norm" stroke="1" extrusionOk="0">
                  <a:moveTo>
                    <a:pt x="0" y="8121"/>
                  </a:moveTo>
                  <a:cubicBezTo>
                    <a:pt x="1521" y="11349"/>
                    <a:pt x="3042" y="14576"/>
                    <a:pt x="3803" y="16645"/>
                  </a:cubicBezTo>
                  <a:cubicBezTo>
                    <a:pt x="4563" y="18714"/>
                    <a:pt x="4563" y="19625"/>
                    <a:pt x="4563" y="20328"/>
                  </a:cubicBezTo>
                  <a:cubicBezTo>
                    <a:pt x="4563" y="21031"/>
                    <a:pt x="4563" y="21528"/>
                    <a:pt x="4259" y="21445"/>
                  </a:cubicBezTo>
                  <a:cubicBezTo>
                    <a:pt x="3955" y="21362"/>
                    <a:pt x="3346" y="20700"/>
                    <a:pt x="2738" y="19004"/>
                  </a:cubicBezTo>
                  <a:cubicBezTo>
                    <a:pt x="2130" y="17307"/>
                    <a:pt x="1521" y="14576"/>
                    <a:pt x="1065" y="11845"/>
                  </a:cubicBezTo>
                  <a:cubicBezTo>
                    <a:pt x="608" y="9114"/>
                    <a:pt x="304" y="6383"/>
                    <a:pt x="608" y="4562"/>
                  </a:cubicBezTo>
                  <a:cubicBezTo>
                    <a:pt x="913" y="2742"/>
                    <a:pt x="1825" y="1831"/>
                    <a:pt x="2890" y="1211"/>
                  </a:cubicBezTo>
                  <a:cubicBezTo>
                    <a:pt x="3955" y="590"/>
                    <a:pt x="5172" y="259"/>
                    <a:pt x="6997" y="94"/>
                  </a:cubicBezTo>
                  <a:cubicBezTo>
                    <a:pt x="8823" y="-72"/>
                    <a:pt x="11256" y="-72"/>
                    <a:pt x="13994" y="549"/>
                  </a:cubicBezTo>
                  <a:cubicBezTo>
                    <a:pt x="16732" y="1169"/>
                    <a:pt x="19775" y="2411"/>
                    <a:pt x="20687" y="3487"/>
                  </a:cubicBezTo>
                  <a:cubicBezTo>
                    <a:pt x="21600" y="4562"/>
                    <a:pt x="20383" y="5473"/>
                    <a:pt x="17341" y="6176"/>
                  </a:cubicBezTo>
                  <a:cubicBezTo>
                    <a:pt x="14299" y="6880"/>
                    <a:pt x="9431" y="7376"/>
                    <a:pt x="6237" y="7707"/>
                  </a:cubicBezTo>
                  <a:cubicBezTo>
                    <a:pt x="3042" y="8038"/>
                    <a:pt x="1521" y="8204"/>
                    <a:pt x="1369" y="8411"/>
                  </a:cubicBezTo>
                  <a:cubicBezTo>
                    <a:pt x="1217" y="8618"/>
                    <a:pt x="2434" y="8866"/>
                    <a:pt x="3651" y="91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7" name="Line"/>
            <p:cNvSpPr/>
            <p:nvPr/>
          </p:nvSpPr>
          <p:spPr>
            <a:xfrm>
              <a:off x="1757004" y="3047048"/>
              <a:ext cx="254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1662"/>
                    <a:pt x="14400" y="3323"/>
                    <a:pt x="18000" y="6923"/>
                  </a:cubicBezTo>
                  <a:cubicBezTo>
                    <a:pt x="21600" y="10523"/>
                    <a:pt x="21600" y="1606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8" name="Line"/>
            <p:cNvSpPr/>
            <p:nvPr/>
          </p:nvSpPr>
          <p:spPr>
            <a:xfrm>
              <a:off x="1610954" y="2613945"/>
              <a:ext cx="114301" cy="98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77" fill="norm" stroke="1" extrusionOk="0">
                  <a:moveTo>
                    <a:pt x="2400" y="9727"/>
                  </a:moveTo>
                  <a:cubicBezTo>
                    <a:pt x="2400" y="7477"/>
                    <a:pt x="2400" y="5227"/>
                    <a:pt x="2000" y="5227"/>
                  </a:cubicBezTo>
                  <a:cubicBezTo>
                    <a:pt x="1600" y="5227"/>
                    <a:pt x="800" y="7477"/>
                    <a:pt x="400" y="9727"/>
                  </a:cubicBezTo>
                  <a:cubicBezTo>
                    <a:pt x="0" y="11977"/>
                    <a:pt x="0" y="14227"/>
                    <a:pt x="0" y="16477"/>
                  </a:cubicBezTo>
                  <a:cubicBezTo>
                    <a:pt x="0" y="18727"/>
                    <a:pt x="0" y="20977"/>
                    <a:pt x="200" y="20977"/>
                  </a:cubicBezTo>
                  <a:cubicBezTo>
                    <a:pt x="400" y="20977"/>
                    <a:pt x="800" y="18727"/>
                    <a:pt x="1200" y="16252"/>
                  </a:cubicBezTo>
                  <a:cubicBezTo>
                    <a:pt x="1600" y="13777"/>
                    <a:pt x="2000" y="11077"/>
                    <a:pt x="2800" y="8152"/>
                  </a:cubicBezTo>
                  <a:cubicBezTo>
                    <a:pt x="3600" y="5227"/>
                    <a:pt x="4800" y="2077"/>
                    <a:pt x="6400" y="727"/>
                  </a:cubicBezTo>
                  <a:cubicBezTo>
                    <a:pt x="8000" y="-623"/>
                    <a:pt x="10000" y="-173"/>
                    <a:pt x="12600" y="2752"/>
                  </a:cubicBezTo>
                  <a:cubicBezTo>
                    <a:pt x="15200" y="5677"/>
                    <a:pt x="18400" y="11077"/>
                    <a:pt x="21600" y="164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9" name="Line"/>
            <p:cNvSpPr/>
            <p:nvPr/>
          </p:nvSpPr>
          <p:spPr>
            <a:xfrm>
              <a:off x="1909404" y="3004305"/>
              <a:ext cx="146051" cy="182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0" fill="norm" stroke="1" extrusionOk="0">
                  <a:moveTo>
                    <a:pt x="0" y="21400"/>
                  </a:moveTo>
                  <a:cubicBezTo>
                    <a:pt x="626" y="16434"/>
                    <a:pt x="1252" y="11469"/>
                    <a:pt x="1565" y="8366"/>
                  </a:cubicBezTo>
                  <a:cubicBezTo>
                    <a:pt x="1878" y="5262"/>
                    <a:pt x="1878" y="4021"/>
                    <a:pt x="2348" y="2903"/>
                  </a:cubicBezTo>
                  <a:cubicBezTo>
                    <a:pt x="2817" y="1786"/>
                    <a:pt x="3757" y="793"/>
                    <a:pt x="4383" y="917"/>
                  </a:cubicBezTo>
                  <a:cubicBezTo>
                    <a:pt x="5009" y="1041"/>
                    <a:pt x="5322" y="2283"/>
                    <a:pt x="5635" y="3524"/>
                  </a:cubicBezTo>
                  <a:cubicBezTo>
                    <a:pt x="5948" y="4766"/>
                    <a:pt x="6261" y="6007"/>
                    <a:pt x="7200" y="6255"/>
                  </a:cubicBezTo>
                  <a:cubicBezTo>
                    <a:pt x="8139" y="6503"/>
                    <a:pt x="9704" y="5759"/>
                    <a:pt x="10643" y="4766"/>
                  </a:cubicBezTo>
                  <a:cubicBezTo>
                    <a:pt x="11583" y="3772"/>
                    <a:pt x="11896" y="2531"/>
                    <a:pt x="12678" y="1538"/>
                  </a:cubicBezTo>
                  <a:cubicBezTo>
                    <a:pt x="13461" y="545"/>
                    <a:pt x="14713" y="-200"/>
                    <a:pt x="15809" y="48"/>
                  </a:cubicBezTo>
                  <a:cubicBezTo>
                    <a:pt x="16904" y="297"/>
                    <a:pt x="17843" y="1538"/>
                    <a:pt x="18783" y="4269"/>
                  </a:cubicBezTo>
                  <a:cubicBezTo>
                    <a:pt x="19722" y="7000"/>
                    <a:pt x="20661" y="11221"/>
                    <a:pt x="21600" y="154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0" name="Line"/>
            <p:cNvSpPr/>
            <p:nvPr/>
          </p:nvSpPr>
          <p:spPr>
            <a:xfrm>
              <a:off x="2112604" y="3021648"/>
              <a:ext cx="88901" cy="139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3" fill="norm" stroke="1" extrusionOk="0">
                  <a:moveTo>
                    <a:pt x="0" y="0"/>
                  </a:moveTo>
                  <a:cubicBezTo>
                    <a:pt x="514" y="4191"/>
                    <a:pt x="1029" y="8382"/>
                    <a:pt x="1029" y="11284"/>
                  </a:cubicBezTo>
                  <a:cubicBezTo>
                    <a:pt x="1029" y="14185"/>
                    <a:pt x="514" y="15797"/>
                    <a:pt x="257" y="17409"/>
                  </a:cubicBezTo>
                  <a:cubicBezTo>
                    <a:pt x="0" y="19021"/>
                    <a:pt x="0" y="20633"/>
                    <a:pt x="1800" y="21116"/>
                  </a:cubicBezTo>
                  <a:cubicBezTo>
                    <a:pt x="3600" y="21600"/>
                    <a:pt x="7200" y="20955"/>
                    <a:pt x="10800" y="20149"/>
                  </a:cubicBezTo>
                  <a:cubicBezTo>
                    <a:pt x="14400" y="19343"/>
                    <a:pt x="18000" y="18376"/>
                    <a:pt x="21600" y="174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1" name="Line"/>
            <p:cNvSpPr/>
            <p:nvPr/>
          </p:nvSpPr>
          <p:spPr>
            <a:xfrm>
              <a:off x="2295111" y="2979315"/>
              <a:ext cx="122294" cy="159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2" h="21370" fill="norm" stroke="1" extrusionOk="0">
                  <a:moveTo>
                    <a:pt x="13464" y="2274"/>
                  </a:moveTo>
                  <a:cubicBezTo>
                    <a:pt x="12366" y="1137"/>
                    <a:pt x="11267" y="0"/>
                    <a:pt x="10169" y="0"/>
                  </a:cubicBezTo>
                  <a:cubicBezTo>
                    <a:pt x="9071" y="0"/>
                    <a:pt x="7972" y="1137"/>
                    <a:pt x="6142" y="4121"/>
                  </a:cubicBezTo>
                  <a:cubicBezTo>
                    <a:pt x="4311" y="7105"/>
                    <a:pt x="1749" y="11937"/>
                    <a:pt x="650" y="15063"/>
                  </a:cubicBezTo>
                  <a:cubicBezTo>
                    <a:pt x="-448" y="18189"/>
                    <a:pt x="-82" y="19611"/>
                    <a:pt x="1199" y="20463"/>
                  </a:cubicBezTo>
                  <a:cubicBezTo>
                    <a:pt x="2481" y="21316"/>
                    <a:pt x="4677" y="21600"/>
                    <a:pt x="8155" y="21174"/>
                  </a:cubicBezTo>
                  <a:cubicBezTo>
                    <a:pt x="11633" y="20747"/>
                    <a:pt x="16393" y="19611"/>
                    <a:pt x="21152" y="184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2" name="Line"/>
            <p:cNvSpPr/>
            <p:nvPr/>
          </p:nvSpPr>
          <p:spPr>
            <a:xfrm>
              <a:off x="2353632" y="3047048"/>
              <a:ext cx="120923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6" h="21600" fill="norm" stroke="1" extrusionOk="0">
                  <a:moveTo>
                    <a:pt x="3400" y="21600"/>
                  </a:moveTo>
                  <a:cubicBezTo>
                    <a:pt x="1538" y="20571"/>
                    <a:pt x="-324" y="19543"/>
                    <a:pt x="48" y="17486"/>
                  </a:cubicBezTo>
                  <a:cubicBezTo>
                    <a:pt x="421" y="15429"/>
                    <a:pt x="3028" y="12343"/>
                    <a:pt x="6938" y="9257"/>
                  </a:cubicBezTo>
                  <a:cubicBezTo>
                    <a:pt x="10848" y="6171"/>
                    <a:pt x="16062" y="3086"/>
                    <a:pt x="2127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3" name="Line"/>
            <p:cNvSpPr/>
            <p:nvPr/>
          </p:nvSpPr>
          <p:spPr>
            <a:xfrm>
              <a:off x="2741254" y="2881948"/>
              <a:ext cx="2222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171" y="14400"/>
                    <a:pt x="12343" y="7200"/>
                    <a:pt x="15943" y="3600"/>
                  </a:cubicBezTo>
                  <a:cubicBezTo>
                    <a:pt x="19543" y="0"/>
                    <a:pt x="20571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4" name="Line"/>
            <p:cNvSpPr/>
            <p:nvPr/>
          </p:nvSpPr>
          <p:spPr>
            <a:xfrm>
              <a:off x="3228982" y="2641820"/>
              <a:ext cx="168639" cy="665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6" h="21434" fill="norm" stroke="1" extrusionOk="0">
                  <a:moveTo>
                    <a:pt x="954" y="11409"/>
                  </a:moveTo>
                  <a:cubicBezTo>
                    <a:pt x="420" y="12568"/>
                    <a:pt x="-113" y="13726"/>
                    <a:pt x="20" y="15225"/>
                  </a:cubicBezTo>
                  <a:cubicBezTo>
                    <a:pt x="154" y="16724"/>
                    <a:pt x="954" y="18564"/>
                    <a:pt x="1487" y="19722"/>
                  </a:cubicBezTo>
                  <a:cubicBezTo>
                    <a:pt x="2020" y="20881"/>
                    <a:pt x="2287" y="21358"/>
                    <a:pt x="2420" y="21426"/>
                  </a:cubicBezTo>
                  <a:cubicBezTo>
                    <a:pt x="2554" y="21494"/>
                    <a:pt x="2554" y="21153"/>
                    <a:pt x="2687" y="19552"/>
                  </a:cubicBezTo>
                  <a:cubicBezTo>
                    <a:pt x="2820" y="17951"/>
                    <a:pt x="3087" y="15089"/>
                    <a:pt x="3754" y="12397"/>
                  </a:cubicBezTo>
                  <a:cubicBezTo>
                    <a:pt x="4420" y="9706"/>
                    <a:pt x="5487" y="7185"/>
                    <a:pt x="6420" y="5345"/>
                  </a:cubicBezTo>
                  <a:cubicBezTo>
                    <a:pt x="7354" y="3505"/>
                    <a:pt x="8154" y="2347"/>
                    <a:pt x="8954" y="1529"/>
                  </a:cubicBezTo>
                  <a:cubicBezTo>
                    <a:pt x="9754" y="712"/>
                    <a:pt x="10554" y="235"/>
                    <a:pt x="11754" y="64"/>
                  </a:cubicBezTo>
                  <a:cubicBezTo>
                    <a:pt x="12954" y="-106"/>
                    <a:pt x="14554" y="30"/>
                    <a:pt x="16554" y="848"/>
                  </a:cubicBezTo>
                  <a:cubicBezTo>
                    <a:pt x="18554" y="1666"/>
                    <a:pt x="20954" y="3165"/>
                    <a:pt x="21220" y="4596"/>
                  </a:cubicBezTo>
                  <a:cubicBezTo>
                    <a:pt x="21487" y="6026"/>
                    <a:pt x="19620" y="7389"/>
                    <a:pt x="15887" y="8173"/>
                  </a:cubicBezTo>
                  <a:cubicBezTo>
                    <a:pt x="12154" y="8956"/>
                    <a:pt x="6554" y="9161"/>
                    <a:pt x="954" y="93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5" name="Line"/>
            <p:cNvSpPr/>
            <p:nvPr/>
          </p:nvSpPr>
          <p:spPr>
            <a:xfrm>
              <a:off x="3439754" y="2933112"/>
              <a:ext cx="158751" cy="115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90" fill="norm" stroke="1" extrusionOk="0">
                  <a:moveTo>
                    <a:pt x="0" y="1072"/>
                  </a:moveTo>
                  <a:cubicBezTo>
                    <a:pt x="1440" y="314"/>
                    <a:pt x="2880" y="-444"/>
                    <a:pt x="3744" y="314"/>
                  </a:cubicBezTo>
                  <a:cubicBezTo>
                    <a:pt x="4608" y="1072"/>
                    <a:pt x="4896" y="3345"/>
                    <a:pt x="4896" y="5430"/>
                  </a:cubicBezTo>
                  <a:cubicBezTo>
                    <a:pt x="4896" y="7514"/>
                    <a:pt x="4608" y="9409"/>
                    <a:pt x="3744" y="12061"/>
                  </a:cubicBezTo>
                  <a:cubicBezTo>
                    <a:pt x="2880" y="14714"/>
                    <a:pt x="1440" y="18124"/>
                    <a:pt x="1440" y="19640"/>
                  </a:cubicBezTo>
                  <a:cubicBezTo>
                    <a:pt x="1440" y="21156"/>
                    <a:pt x="2880" y="20777"/>
                    <a:pt x="6480" y="19072"/>
                  </a:cubicBezTo>
                  <a:cubicBezTo>
                    <a:pt x="10080" y="17367"/>
                    <a:pt x="15840" y="14335"/>
                    <a:pt x="21600" y="113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6" name="Line"/>
            <p:cNvSpPr/>
            <p:nvPr/>
          </p:nvSpPr>
          <p:spPr>
            <a:xfrm>
              <a:off x="3287780" y="2467073"/>
              <a:ext cx="151975" cy="153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0615" fill="norm" stroke="1" extrusionOk="0">
                  <a:moveTo>
                    <a:pt x="2640" y="3696"/>
                  </a:moveTo>
                  <a:cubicBezTo>
                    <a:pt x="1740" y="8244"/>
                    <a:pt x="840" y="12791"/>
                    <a:pt x="390" y="15917"/>
                  </a:cubicBezTo>
                  <a:cubicBezTo>
                    <a:pt x="-60" y="19044"/>
                    <a:pt x="-60" y="20749"/>
                    <a:pt x="90" y="20607"/>
                  </a:cubicBezTo>
                  <a:cubicBezTo>
                    <a:pt x="240" y="20465"/>
                    <a:pt x="540" y="18475"/>
                    <a:pt x="1740" y="14781"/>
                  </a:cubicBezTo>
                  <a:cubicBezTo>
                    <a:pt x="2940" y="11086"/>
                    <a:pt x="5040" y="5686"/>
                    <a:pt x="6840" y="2702"/>
                  </a:cubicBezTo>
                  <a:cubicBezTo>
                    <a:pt x="8640" y="-283"/>
                    <a:pt x="10140" y="-851"/>
                    <a:pt x="12540" y="1281"/>
                  </a:cubicBezTo>
                  <a:cubicBezTo>
                    <a:pt x="14940" y="3412"/>
                    <a:pt x="18240" y="8244"/>
                    <a:pt x="21540" y="130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7" name="Line"/>
            <p:cNvSpPr/>
            <p:nvPr/>
          </p:nvSpPr>
          <p:spPr>
            <a:xfrm>
              <a:off x="3795354" y="2928122"/>
              <a:ext cx="139701" cy="264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0" fill="norm" stroke="1" extrusionOk="0">
                  <a:moveTo>
                    <a:pt x="0" y="21460"/>
                  </a:moveTo>
                  <a:cubicBezTo>
                    <a:pt x="327" y="16489"/>
                    <a:pt x="655" y="11517"/>
                    <a:pt x="982" y="8431"/>
                  </a:cubicBezTo>
                  <a:cubicBezTo>
                    <a:pt x="1309" y="5346"/>
                    <a:pt x="1636" y="4146"/>
                    <a:pt x="2455" y="2860"/>
                  </a:cubicBezTo>
                  <a:cubicBezTo>
                    <a:pt x="3273" y="1574"/>
                    <a:pt x="4582" y="203"/>
                    <a:pt x="5400" y="31"/>
                  </a:cubicBezTo>
                  <a:cubicBezTo>
                    <a:pt x="6218" y="-140"/>
                    <a:pt x="6545" y="889"/>
                    <a:pt x="6709" y="1917"/>
                  </a:cubicBezTo>
                  <a:cubicBezTo>
                    <a:pt x="6873" y="2946"/>
                    <a:pt x="6873" y="3974"/>
                    <a:pt x="6709" y="5174"/>
                  </a:cubicBezTo>
                  <a:cubicBezTo>
                    <a:pt x="6545" y="6374"/>
                    <a:pt x="6218" y="7746"/>
                    <a:pt x="6709" y="8174"/>
                  </a:cubicBezTo>
                  <a:cubicBezTo>
                    <a:pt x="7200" y="8603"/>
                    <a:pt x="8509" y="8089"/>
                    <a:pt x="10309" y="6717"/>
                  </a:cubicBezTo>
                  <a:cubicBezTo>
                    <a:pt x="12109" y="5346"/>
                    <a:pt x="14400" y="3117"/>
                    <a:pt x="16200" y="1746"/>
                  </a:cubicBezTo>
                  <a:cubicBezTo>
                    <a:pt x="18000" y="374"/>
                    <a:pt x="19309" y="-140"/>
                    <a:pt x="20127" y="31"/>
                  </a:cubicBezTo>
                  <a:cubicBezTo>
                    <a:pt x="20945" y="203"/>
                    <a:pt x="21273" y="1060"/>
                    <a:pt x="21436" y="3289"/>
                  </a:cubicBezTo>
                  <a:cubicBezTo>
                    <a:pt x="21600" y="5517"/>
                    <a:pt x="21600" y="9117"/>
                    <a:pt x="21600" y="127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8" name="Line"/>
            <p:cNvSpPr/>
            <p:nvPr/>
          </p:nvSpPr>
          <p:spPr>
            <a:xfrm>
              <a:off x="4003023" y="2939098"/>
              <a:ext cx="122532" cy="170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3" h="21418" fill="norm" stroke="1" extrusionOk="0">
                  <a:moveTo>
                    <a:pt x="6915" y="0"/>
                  </a:moveTo>
                  <a:cubicBezTo>
                    <a:pt x="4718" y="5600"/>
                    <a:pt x="2522" y="11200"/>
                    <a:pt x="1240" y="14800"/>
                  </a:cubicBezTo>
                  <a:cubicBezTo>
                    <a:pt x="-41" y="18400"/>
                    <a:pt x="-407" y="20000"/>
                    <a:pt x="508" y="20800"/>
                  </a:cubicBezTo>
                  <a:cubicBezTo>
                    <a:pt x="1424" y="21600"/>
                    <a:pt x="3620" y="21600"/>
                    <a:pt x="7281" y="20933"/>
                  </a:cubicBezTo>
                  <a:cubicBezTo>
                    <a:pt x="10942" y="20267"/>
                    <a:pt x="16068" y="18933"/>
                    <a:pt x="21193" y="17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9" name="Line"/>
            <p:cNvSpPr/>
            <p:nvPr/>
          </p:nvSpPr>
          <p:spPr>
            <a:xfrm>
              <a:off x="4191171" y="2881948"/>
              <a:ext cx="156634" cy="220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9" fill="norm" stroke="1" extrusionOk="0">
                  <a:moveTo>
                    <a:pt x="20724" y="1234"/>
                  </a:moveTo>
                  <a:cubicBezTo>
                    <a:pt x="19265" y="617"/>
                    <a:pt x="17805" y="0"/>
                    <a:pt x="16492" y="0"/>
                  </a:cubicBezTo>
                  <a:cubicBezTo>
                    <a:pt x="15178" y="0"/>
                    <a:pt x="14011" y="617"/>
                    <a:pt x="11384" y="3291"/>
                  </a:cubicBezTo>
                  <a:cubicBezTo>
                    <a:pt x="8757" y="5966"/>
                    <a:pt x="4670" y="10697"/>
                    <a:pt x="2481" y="13577"/>
                  </a:cubicBezTo>
                  <a:cubicBezTo>
                    <a:pt x="292" y="16457"/>
                    <a:pt x="0" y="17486"/>
                    <a:pt x="0" y="18514"/>
                  </a:cubicBezTo>
                  <a:cubicBezTo>
                    <a:pt x="0" y="19543"/>
                    <a:pt x="292" y="20571"/>
                    <a:pt x="2189" y="21086"/>
                  </a:cubicBezTo>
                  <a:cubicBezTo>
                    <a:pt x="4086" y="21600"/>
                    <a:pt x="7589" y="21600"/>
                    <a:pt x="11092" y="20880"/>
                  </a:cubicBezTo>
                  <a:cubicBezTo>
                    <a:pt x="14595" y="20160"/>
                    <a:pt x="18097" y="18720"/>
                    <a:pt x="21600" y="172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0" name="Line"/>
            <p:cNvSpPr/>
            <p:nvPr/>
          </p:nvSpPr>
          <p:spPr>
            <a:xfrm>
              <a:off x="4233504" y="2970848"/>
              <a:ext cx="1460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1" name="Line"/>
            <p:cNvSpPr/>
            <p:nvPr/>
          </p:nvSpPr>
          <p:spPr>
            <a:xfrm>
              <a:off x="4951054" y="2881948"/>
              <a:ext cx="1778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2" name="Line"/>
            <p:cNvSpPr/>
            <p:nvPr/>
          </p:nvSpPr>
          <p:spPr>
            <a:xfrm>
              <a:off x="5001854" y="2996248"/>
              <a:ext cx="1587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3" name="Line"/>
            <p:cNvSpPr/>
            <p:nvPr/>
          </p:nvSpPr>
          <p:spPr>
            <a:xfrm>
              <a:off x="5846980" y="2654294"/>
              <a:ext cx="236821" cy="340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9" h="21457" fill="norm" stroke="1" extrusionOk="0">
                  <a:moveTo>
                    <a:pt x="19843" y="1140"/>
                  </a:moveTo>
                  <a:cubicBezTo>
                    <a:pt x="20601" y="607"/>
                    <a:pt x="21359" y="73"/>
                    <a:pt x="21170" y="7"/>
                  </a:cubicBezTo>
                  <a:cubicBezTo>
                    <a:pt x="20980" y="-60"/>
                    <a:pt x="19843" y="340"/>
                    <a:pt x="17475" y="1273"/>
                  </a:cubicBezTo>
                  <a:cubicBezTo>
                    <a:pt x="15106" y="2207"/>
                    <a:pt x="11506" y="3673"/>
                    <a:pt x="8475" y="5007"/>
                  </a:cubicBezTo>
                  <a:cubicBezTo>
                    <a:pt x="5443" y="6340"/>
                    <a:pt x="2980" y="7540"/>
                    <a:pt x="1559" y="8473"/>
                  </a:cubicBezTo>
                  <a:cubicBezTo>
                    <a:pt x="138" y="9407"/>
                    <a:pt x="-241" y="10073"/>
                    <a:pt x="138" y="10540"/>
                  </a:cubicBezTo>
                  <a:cubicBezTo>
                    <a:pt x="517" y="11007"/>
                    <a:pt x="1654" y="11273"/>
                    <a:pt x="3075" y="11407"/>
                  </a:cubicBezTo>
                  <a:cubicBezTo>
                    <a:pt x="4496" y="11540"/>
                    <a:pt x="6201" y="11540"/>
                    <a:pt x="7717" y="11673"/>
                  </a:cubicBezTo>
                  <a:cubicBezTo>
                    <a:pt x="9233" y="11807"/>
                    <a:pt x="10559" y="12073"/>
                    <a:pt x="11412" y="12540"/>
                  </a:cubicBezTo>
                  <a:cubicBezTo>
                    <a:pt x="12264" y="13007"/>
                    <a:pt x="12643" y="13673"/>
                    <a:pt x="12548" y="14273"/>
                  </a:cubicBezTo>
                  <a:cubicBezTo>
                    <a:pt x="12454" y="14873"/>
                    <a:pt x="11885" y="15407"/>
                    <a:pt x="10180" y="16273"/>
                  </a:cubicBezTo>
                  <a:cubicBezTo>
                    <a:pt x="8475" y="17140"/>
                    <a:pt x="5633" y="18340"/>
                    <a:pt x="3927" y="19273"/>
                  </a:cubicBezTo>
                  <a:cubicBezTo>
                    <a:pt x="2222" y="20207"/>
                    <a:pt x="1654" y="20873"/>
                    <a:pt x="2222" y="21207"/>
                  </a:cubicBezTo>
                  <a:cubicBezTo>
                    <a:pt x="2791" y="21540"/>
                    <a:pt x="4496" y="21540"/>
                    <a:pt x="7622" y="21207"/>
                  </a:cubicBezTo>
                  <a:cubicBezTo>
                    <a:pt x="10748" y="20873"/>
                    <a:pt x="15296" y="20207"/>
                    <a:pt x="19843" y="195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4" name="Line"/>
            <p:cNvSpPr/>
            <p:nvPr/>
          </p:nvSpPr>
          <p:spPr>
            <a:xfrm>
              <a:off x="6189304" y="2743198"/>
              <a:ext cx="215901" cy="20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9" fill="norm" stroke="1" extrusionOk="0">
                  <a:moveTo>
                    <a:pt x="0" y="1924"/>
                  </a:moveTo>
                  <a:cubicBezTo>
                    <a:pt x="635" y="1024"/>
                    <a:pt x="1271" y="124"/>
                    <a:pt x="2012" y="12"/>
                  </a:cubicBezTo>
                  <a:cubicBezTo>
                    <a:pt x="2753" y="-101"/>
                    <a:pt x="3600" y="574"/>
                    <a:pt x="6035" y="3387"/>
                  </a:cubicBezTo>
                  <a:cubicBezTo>
                    <a:pt x="8471" y="6199"/>
                    <a:pt x="12494" y="11149"/>
                    <a:pt x="15353" y="14524"/>
                  </a:cubicBezTo>
                  <a:cubicBezTo>
                    <a:pt x="18212" y="17899"/>
                    <a:pt x="19906" y="19699"/>
                    <a:pt x="21600" y="214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5" name="Line"/>
            <p:cNvSpPr/>
            <p:nvPr/>
          </p:nvSpPr>
          <p:spPr>
            <a:xfrm>
              <a:off x="6202004" y="2704875"/>
              <a:ext cx="199295" cy="310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404" fill="norm" stroke="1" extrusionOk="0">
                  <a:moveTo>
                    <a:pt x="21145" y="2139"/>
                  </a:moveTo>
                  <a:cubicBezTo>
                    <a:pt x="21373" y="1263"/>
                    <a:pt x="21600" y="388"/>
                    <a:pt x="21145" y="96"/>
                  </a:cubicBezTo>
                  <a:cubicBezTo>
                    <a:pt x="20691" y="-196"/>
                    <a:pt x="19554" y="96"/>
                    <a:pt x="16939" y="2139"/>
                  </a:cubicBezTo>
                  <a:cubicBezTo>
                    <a:pt x="14324" y="4182"/>
                    <a:pt x="10232" y="7977"/>
                    <a:pt x="7162" y="11480"/>
                  </a:cubicBezTo>
                  <a:cubicBezTo>
                    <a:pt x="4093" y="14982"/>
                    <a:pt x="2046" y="18193"/>
                    <a:pt x="0" y="214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6" name="Line"/>
            <p:cNvSpPr/>
            <p:nvPr/>
          </p:nvSpPr>
          <p:spPr>
            <a:xfrm>
              <a:off x="6443304" y="2920048"/>
              <a:ext cx="1270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7" name="Line"/>
            <p:cNvSpPr/>
            <p:nvPr/>
          </p:nvSpPr>
          <p:spPr>
            <a:xfrm>
              <a:off x="6443304" y="2786142"/>
              <a:ext cx="76785" cy="25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0" h="20375" fill="norm" stroke="1" extrusionOk="0">
                  <a:moveTo>
                    <a:pt x="17053" y="20375"/>
                  </a:moveTo>
                  <a:cubicBezTo>
                    <a:pt x="19326" y="15390"/>
                    <a:pt x="21600" y="10406"/>
                    <a:pt x="20179" y="6252"/>
                  </a:cubicBezTo>
                  <a:cubicBezTo>
                    <a:pt x="18758" y="2098"/>
                    <a:pt x="13642" y="-1225"/>
                    <a:pt x="9663" y="437"/>
                  </a:cubicBezTo>
                  <a:cubicBezTo>
                    <a:pt x="5684" y="2098"/>
                    <a:pt x="2842" y="8744"/>
                    <a:pt x="0" y="153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8" name="Line"/>
            <p:cNvSpPr/>
            <p:nvPr/>
          </p:nvSpPr>
          <p:spPr>
            <a:xfrm>
              <a:off x="5897204" y="3224848"/>
              <a:ext cx="6286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55" y="18000"/>
                    <a:pt x="6109" y="14400"/>
                    <a:pt x="8982" y="10800"/>
                  </a:cubicBezTo>
                  <a:cubicBezTo>
                    <a:pt x="11855" y="7200"/>
                    <a:pt x="14545" y="3600"/>
                    <a:pt x="16618" y="1800"/>
                  </a:cubicBezTo>
                  <a:cubicBezTo>
                    <a:pt x="18691" y="0"/>
                    <a:pt x="20145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9" name="Line"/>
            <p:cNvSpPr/>
            <p:nvPr/>
          </p:nvSpPr>
          <p:spPr>
            <a:xfrm>
              <a:off x="6187140" y="3334641"/>
              <a:ext cx="154565" cy="171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0558" fill="norm" stroke="1" extrusionOk="0">
                  <a:moveTo>
                    <a:pt x="5553" y="5878"/>
                  </a:moveTo>
                  <a:cubicBezTo>
                    <a:pt x="4385" y="8419"/>
                    <a:pt x="3218" y="10960"/>
                    <a:pt x="2342" y="13756"/>
                  </a:cubicBezTo>
                  <a:cubicBezTo>
                    <a:pt x="1466" y="16551"/>
                    <a:pt x="883" y="19600"/>
                    <a:pt x="445" y="20363"/>
                  </a:cubicBezTo>
                  <a:cubicBezTo>
                    <a:pt x="7" y="21125"/>
                    <a:pt x="-285" y="19600"/>
                    <a:pt x="445" y="16805"/>
                  </a:cubicBezTo>
                  <a:cubicBezTo>
                    <a:pt x="1174" y="14010"/>
                    <a:pt x="2926" y="9944"/>
                    <a:pt x="5261" y="6640"/>
                  </a:cubicBezTo>
                  <a:cubicBezTo>
                    <a:pt x="7596" y="3337"/>
                    <a:pt x="10515" y="796"/>
                    <a:pt x="13288" y="160"/>
                  </a:cubicBezTo>
                  <a:cubicBezTo>
                    <a:pt x="16061" y="-475"/>
                    <a:pt x="18688" y="796"/>
                    <a:pt x="20001" y="3718"/>
                  </a:cubicBezTo>
                  <a:cubicBezTo>
                    <a:pt x="21315" y="6640"/>
                    <a:pt x="21315" y="11214"/>
                    <a:pt x="21315" y="157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0" name="Line"/>
            <p:cNvSpPr/>
            <p:nvPr/>
          </p:nvSpPr>
          <p:spPr>
            <a:xfrm>
              <a:off x="6881454" y="3180398"/>
              <a:ext cx="3302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69" y="18720"/>
                    <a:pt x="5538" y="15840"/>
                    <a:pt x="9138" y="12240"/>
                  </a:cubicBezTo>
                  <a:cubicBezTo>
                    <a:pt x="12738" y="8640"/>
                    <a:pt x="17169" y="43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1" name="Line"/>
            <p:cNvSpPr/>
            <p:nvPr/>
          </p:nvSpPr>
          <p:spPr>
            <a:xfrm>
              <a:off x="7478485" y="2754948"/>
              <a:ext cx="279270" cy="309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508" fill="norm" stroke="1" extrusionOk="0">
                  <a:moveTo>
                    <a:pt x="18505" y="0"/>
                  </a:moveTo>
                  <a:cubicBezTo>
                    <a:pt x="15744" y="1029"/>
                    <a:pt x="12983" y="2057"/>
                    <a:pt x="9978" y="3453"/>
                  </a:cubicBezTo>
                  <a:cubicBezTo>
                    <a:pt x="6974" y="4849"/>
                    <a:pt x="3726" y="6612"/>
                    <a:pt x="1939" y="7861"/>
                  </a:cubicBezTo>
                  <a:cubicBezTo>
                    <a:pt x="153" y="9110"/>
                    <a:pt x="-172" y="9845"/>
                    <a:pt x="72" y="10286"/>
                  </a:cubicBezTo>
                  <a:cubicBezTo>
                    <a:pt x="315" y="10727"/>
                    <a:pt x="1127" y="10873"/>
                    <a:pt x="3401" y="10947"/>
                  </a:cubicBezTo>
                  <a:cubicBezTo>
                    <a:pt x="5675" y="11020"/>
                    <a:pt x="9410" y="11020"/>
                    <a:pt x="11602" y="11241"/>
                  </a:cubicBezTo>
                  <a:cubicBezTo>
                    <a:pt x="13795" y="11461"/>
                    <a:pt x="14445" y="11902"/>
                    <a:pt x="14445" y="12416"/>
                  </a:cubicBezTo>
                  <a:cubicBezTo>
                    <a:pt x="14445" y="12931"/>
                    <a:pt x="13795" y="13518"/>
                    <a:pt x="11765" y="14694"/>
                  </a:cubicBezTo>
                  <a:cubicBezTo>
                    <a:pt x="9735" y="15869"/>
                    <a:pt x="6324" y="17633"/>
                    <a:pt x="4457" y="18882"/>
                  </a:cubicBezTo>
                  <a:cubicBezTo>
                    <a:pt x="2589" y="20131"/>
                    <a:pt x="2264" y="20865"/>
                    <a:pt x="2589" y="21233"/>
                  </a:cubicBezTo>
                  <a:cubicBezTo>
                    <a:pt x="2914" y="21600"/>
                    <a:pt x="3888" y="21600"/>
                    <a:pt x="7136" y="21233"/>
                  </a:cubicBezTo>
                  <a:cubicBezTo>
                    <a:pt x="10384" y="20865"/>
                    <a:pt x="15906" y="20131"/>
                    <a:pt x="21428" y="193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2" name="Line"/>
            <p:cNvSpPr/>
            <p:nvPr/>
          </p:nvSpPr>
          <p:spPr>
            <a:xfrm>
              <a:off x="7897454" y="2805748"/>
              <a:ext cx="2095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618" y="1714"/>
                    <a:pt x="5236" y="3429"/>
                    <a:pt x="8836" y="7029"/>
                  </a:cubicBezTo>
                  <a:cubicBezTo>
                    <a:pt x="12436" y="10629"/>
                    <a:pt x="17018" y="1611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3" name="Line"/>
            <p:cNvSpPr/>
            <p:nvPr/>
          </p:nvSpPr>
          <p:spPr>
            <a:xfrm>
              <a:off x="8103560" y="2806691"/>
              <a:ext cx="85995" cy="291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4" h="21530" fill="norm" stroke="1" extrusionOk="0">
                  <a:moveTo>
                    <a:pt x="21404" y="869"/>
                  </a:moveTo>
                  <a:cubicBezTo>
                    <a:pt x="18243" y="400"/>
                    <a:pt x="15082" y="-70"/>
                    <a:pt x="12448" y="8"/>
                  </a:cubicBezTo>
                  <a:cubicBezTo>
                    <a:pt x="9814" y="87"/>
                    <a:pt x="7706" y="713"/>
                    <a:pt x="5863" y="2513"/>
                  </a:cubicBezTo>
                  <a:cubicBezTo>
                    <a:pt x="4019" y="4313"/>
                    <a:pt x="2438" y="7287"/>
                    <a:pt x="1384" y="10260"/>
                  </a:cubicBezTo>
                  <a:cubicBezTo>
                    <a:pt x="331" y="13234"/>
                    <a:pt x="-196" y="16208"/>
                    <a:pt x="67" y="18087"/>
                  </a:cubicBezTo>
                  <a:cubicBezTo>
                    <a:pt x="331" y="19965"/>
                    <a:pt x="1384" y="20747"/>
                    <a:pt x="2438" y="215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4" name="Line"/>
            <p:cNvSpPr/>
            <p:nvPr/>
          </p:nvSpPr>
          <p:spPr>
            <a:xfrm>
              <a:off x="8208604" y="3059748"/>
              <a:ext cx="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5" name="Line"/>
            <p:cNvSpPr/>
            <p:nvPr/>
          </p:nvSpPr>
          <p:spPr>
            <a:xfrm>
              <a:off x="8240354" y="2932748"/>
              <a:ext cx="317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6" name="Line"/>
            <p:cNvSpPr/>
            <p:nvPr/>
          </p:nvSpPr>
          <p:spPr>
            <a:xfrm>
              <a:off x="7859354" y="3250248"/>
              <a:ext cx="4572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100" y="0"/>
                    <a:pt x="2200" y="0"/>
                    <a:pt x="4850" y="1200"/>
                  </a:cubicBezTo>
                  <a:cubicBezTo>
                    <a:pt x="7500" y="2400"/>
                    <a:pt x="11700" y="4800"/>
                    <a:pt x="14750" y="8400"/>
                  </a:cubicBezTo>
                  <a:cubicBezTo>
                    <a:pt x="17800" y="12000"/>
                    <a:pt x="19700" y="16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7" name="Line"/>
            <p:cNvSpPr/>
            <p:nvPr/>
          </p:nvSpPr>
          <p:spPr>
            <a:xfrm>
              <a:off x="7980475" y="3443836"/>
              <a:ext cx="246238" cy="13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283" fill="norm" stroke="1" extrusionOk="0">
                  <a:moveTo>
                    <a:pt x="513" y="5672"/>
                  </a:moveTo>
                  <a:cubicBezTo>
                    <a:pt x="328" y="9443"/>
                    <a:pt x="144" y="13214"/>
                    <a:pt x="51" y="16129"/>
                  </a:cubicBezTo>
                  <a:cubicBezTo>
                    <a:pt x="-41" y="19043"/>
                    <a:pt x="-41" y="21100"/>
                    <a:pt x="328" y="21272"/>
                  </a:cubicBezTo>
                  <a:cubicBezTo>
                    <a:pt x="697" y="21443"/>
                    <a:pt x="1436" y="19729"/>
                    <a:pt x="2728" y="16300"/>
                  </a:cubicBezTo>
                  <a:cubicBezTo>
                    <a:pt x="4021" y="12872"/>
                    <a:pt x="5867" y="7729"/>
                    <a:pt x="7067" y="4472"/>
                  </a:cubicBezTo>
                  <a:cubicBezTo>
                    <a:pt x="8267" y="1214"/>
                    <a:pt x="8821" y="-157"/>
                    <a:pt x="9282" y="14"/>
                  </a:cubicBezTo>
                  <a:cubicBezTo>
                    <a:pt x="9744" y="186"/>
                    <a:pt x="10113" y="1900"/>
                    <a:pt x="10297" y="4300"/>
                  </a:cubicBezTo>
                  <a:cubicBezTo>
                    <a:pt x="10482" y="6700"/>
                    <a:pt x="10482" y="9786"/>
                    <a:pt x="10759" y="10300"/>
                  </a:cubicBezTo>
                  <a:cubicBezTo>
                    <a:pt x="11036" y="10814"/>
                    <a:pt x="11590" y="8757"/>
                    <a:pt x="12697" y="6700"/>
                  </a:cubicBezTo>
                  <a:cubicBezTo>
                    <a:pt x="13805" y="4643"/>
                    <a:pt x="15467" y="2586"/>
                    <a:pt x="16759" y="1557"/>
                  </a:cubicBezTo>
                  <a:cubicBezTo>
                    <a:pt x="18051" y="529"/>
                    <a:pt x="18974" y="529"/>
                    <a:pt x="19805" y="1043"/>
                  </a:cubicBezTo>
                  <a:cubicBezTo>
                    <a:pt x="20636" y="1557"/>
                    <a:pt x="21374" y="2586"/>
                    <a:pt x="21467" y="5500"/>
                  </a:cubicBezTo>
                  <a:cubicBezTo>
                    <a:pt x="21559" y="8414"/>
                    <a:pt x="21005" y="13214"/>
                    <a:pt x="20451" y="180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8" name="Line"/>
            <p:cNvSpPr/>
            <p:nvPr/>
          </p:nvSpPr>
          <p:spPr>
            <a:xfrm>
              <a:off x="309568" y="4348798"/>
              <a:ext cx="56787" cy="559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538" fill="norm" stroke="1" extrusionOk="0">
                  <a:moveTo>
                    <a:pt x="4663" y="0"/>
                  </a:moveTo>
                  <a:cubicBezTo>
                    <a:pt x="3063" y="2771"/>
                    <a:pt x="1463" y="5543"/>
                    <a:pt x="663" y="8599"/>
                  </a:cubicBezTo>
                  <a:cubicBezTo>
                    <a:pt x="-137" y="11656"/>
                    <a:pt x="-137" y="14998"/>
                    <a:pt x="263" y="17158"/>
                  </a:cubicBezTo>
                  <a:cubicBezTo>
                    <a:pt x="663" y="19318"/>
                    <a:pt x="1463" y="20296"/>
                    <a:pt x="3863" y="20866"/>
                  </a:cubicBezTo>
                  <a:cubicBezTo>
                    <a:pt x="6263" y="21437"/>
                    <a:pt x="10263" y="21600"/>
                    <a:pt x="13463" y="21518"/>
                  </a:cubicBezTo>
                  <a:cubicBezTo>
                    <a:pt x="16663" y="21437"/>
                    <a:pt x="19063" y="21111"/>
                    <a:pt x="21463" y="207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9" name="Line"/>
            <p:cNvSpPr/>
            <p:nvPr/>
          </p:nvSpPr>
          <p:spPr>
            <a:xfrm>
              <a:off x="436204" y="4564698"/>
              <a:ext cx="349251" cy="2544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3" fill="norm" stroke="1" extrusionOk="0">
                  <a:moveTo>
                    <a:pt x="0" y="0"/>
                  </a:moveTo>
                  <a:cubicBezTo>
                    <a:pt x="1309" y="3927"/>
                    <a:pt x="2618" y="7855"/>
                    <a:pt x="3862" y="11336"/>
                  </a:cubicBezTo>
                  <a:cubicBezTo>
                    <a:pt x="5105" y="14817"/>
                    <a:pt x="6284" y="17851"/>
                    <a:pt x="7200" y="19547"/>
                  </a:cubicBezTo>
                  <a:cubicBezTo>
                    <a:pt x="8116" y="21243"/>
                    <a:pt x="8771" y="21600"/>
                    <a:pt x="9425" y="21421"/>
                  </a:cubicBezTo>
                  <a:cubicBezTo>
                    <a:pt x="10080" y="21243"/>
                    <a:pt x="10735" y="20529"/>
                    <a:pt x="11258" y="19279"/>
                  </a:cubicBezTo>
                  <a:cubicBezTo>
                    <a:pt x="11782" y="18030"/>
                    <a:pt x="12175" y="16245"/>
                    <a:pt x="12502" y="14370"/>
                  </a:cubicBezTo>
                  <a:cubicBezTo>
                    <a:pt x="12829" y="12496"/>
                    <a:pt x="13091" y="10532"/>
                    <a:pt x="13222" y="10354"/>
                  </a:cubicBezTo>
                  <a:cubicBezTo>
                    <a:pt x="13353" y="10175"/>
                    <a:pt x="13353" y="11782"/>
                    <a:pt x="13549" y="12942"/>
                  </a:cubicBezTo>
                  <a:cubicBezTo>
                    <a:pt x="13745" y="14102"/>
                    <a:pt x="14138" y="14817"/>
                    <a:pt x="14662" y="15352"/>
                  </a:cubicBezTo>
                  <a:cubicBezTo>
                    <a:pt x="15185" y="15888"/>
                    <a:pt x="15840" y="16245"/>
                    <a:pt x="16625" y="15709"/>
                  </a:cubicBezTo>
                  <a:cubicBezTo>
                    <a:pt x="17411" y="15174"/>
                    <a:pt x="18327" y="13745"/>
                    <a:pt x="19178" y="10979"/>
                  </a:cubicBezTo>
                  <a:cubicBezTo>
                    <a:pt x="20029" y="8212"/>
                    <a:pt x="20815" y="410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0" name="Line"/>
            <p:cNvSpPr/>
            <p:nvPr/>
          </p:nvSpPr>
          <p:spPr>
            <a:xfrm>
              <a:off x="949334" y="4304348"/>
              <a:ext cx="71071" cy="558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4178" y="0"/>
                  </a:moveTo>
                  <a:cubicBezTo>
                    <a:pt x="2272" y="2700"/>
                    <a:pt x="366" y="5400"/>
                    <a:pt x="49" y="8305"/>
                  </a:cubicBezTo>
                  <a:cubicBezTo>
                    <a:pt x="-269" y="11209"/>
                    <a:pt x="1002" y="14318"/>
                    <a:pt x="2907" y="16568"/>
                  </a:cubicBezTo>
                  <a:cubicBezTo>
                    <a:pt x="4813" y="18818"/>
                    <a:pt x="7355" y="20209"/>
                    <a:pt x="10531" y="20905"/>
                  </a:cubicBezTo>
                  <a:cubicBezTo>
                    <a:pt x="13707" y="21600"/>
                    <a:pt x="17519" y="21600"/>
                    <a:pt x="2133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1" name="Line"/>
            <p:cNvSpPr/>
            <p:nvPr/>
          </p:nvSpPr>
          <p:spPr>
            <a:xfrm>
              <a:off x="1249004" y="4612821"/>
              <a:ext cx="209551" cy="21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655" y="12302"/>
                    <a:pt x="1309" y="4448"/>
                    <a:pt x="4909" y="1502"/>
                  </a:cubicBezTo>
                  <a:cubicBezTo>
                    <a:pt x="8509" y="-1443"/>
                    <a:pt x="15055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2" name="Line"/>
            <p:cNvSpPr/>
            <p:nvPr/>
          </p:nvSpPr>
          <p:spPr>
            <a:xfrm>
              <a:off x="1299804" y="4748848"/>
              <a:ext cx="2603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161" y="18900"/>
                    <a:pt x="6322" y="16200"/>
                    <a:pt x="9922" y="12600"/>
                  </a:cubicBezTo>
                  <a:cubicBezTo>
                    <a:pt x="13522" y="9000"/>
                    <a:pt x="17561" y="45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3" name="Line"/>
            <p:cNvSpPr/>
            <p:nvPr/>
          </p:nvSpPr>
          <p:spPr>
            <a:xfrm>
              <a:off x="2096448" y="4240848"/>
              <a:ext cx="28857" cy="901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4" h="21600" fill="norm" stroke="1" extrusionOk="0">
                  <a:moveTo>
                    <a:pt x="7148" y="0"/>
                  </a:moveTo>
                  <a:cubicBezTo>
                    <a:pt x="4063" y="1369"/>
                    <a:pt x="977" y="2738"/>
                    <a:pt x="205" y="4335"/>
                  </a:cubicBezTo>
                  <a:cubicBezTo>
                    <a:pt x="-566" y="5932"/>
                    <a:pt x="977" y="7758"/>
                    <a:pt x="2520" y="9659"/>
                  </a:cubicBezTo>
                  <a:cubicBezTo>
                    <a:pt x="4063" y="11561"/>
                    <a:pt x="5605" y="13538"/>
                    <a:pt x="7148" y="15389"/>
                  </a:cubicBezTo>
                  <a:cubicBezTo>
                    <a:pt x="8691" y="17239"/>
                    <a:pt x="10234" y="18963"/>
                    <a:pt x="12548" y="19977"/>
                  </a:cubicBezTo>
                  <a:cubicBezTo>
                    <a:pt x="14863" y="20992"/>
                    <a:pt x="17948" y="21296"/>
                    <a:pt x="2103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4" name="Line"/>
            <p:cNvSpPr/>
            <p:nvPr/>
          </p:nvSpPr>
          <p:spPr>
            <a:xfrm>
              <a:off x="2570110" y="4278948"/>
              <a:ext cx="253695" cy="3689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0" h="21390" fill="norm" stroke="1" extrusionOk="0">
                  <a:moveTo>
                    <a:pt x="14315" y="13255"/>
                  </a:moveTo>
                  <a:cubicBezTo>
                    <a:pt x="13784" y="12764"/>
                    <a:pt x="13253" y="12273"/>
                    <a:pt x="12013" y="12089"/>
                  </a:cubicBezTo>
                  <a:cubicBezTo>
                    <a:pt x="10774" y="11905"/>
                    <a:pt x="8827" y="12027"/>
                    <a:pt x="6613" y="13070"/>
                  </a:cubicBezTo>
                  <a:cubicBezTo>
                    <a:pt x="4400" y="14114"/>
                    <a:pt x="1922" y="16077"/>
                    <a:pt x="771" y="17611"/>
                  </a:cubicBezTo>
                  <a:cubicBezTo>
                    <a:pt x="-380" y="19145"/>
                    <a:pt x="-203" y="20250"/>
                    <a:pt x="1036" y="20864"/>
                  </a:cubicBezTo>
                  <a:cubicBezTo>
                    <a:pt x="2276" y="21477"/>
                    <a:pt x="4577" y="21600"/>
                    <a:pt x="7145" y="20986"/>
                  </a:cubicBezTo>
                  <a:cubicBezTo>
                    <a:pt x="9712" y="20373"/>
                    <a:pt x="12545" y="19023"/>
                    <a:pt x="13607" y="17182"/>
                  </a:cubicBezTo>
                  <a:cubicBezTo>
                    <a:pt x="14669" y="15341"/>
                    <a:pt x="13961" y="13009"/>
                    <a:pt x="11925" y="10739"/>
                  </a:cubicBezTo>
                  <a:cubicBezTo>
                    <a:pt x="9889" y="8468"/>
                    <a:pt x="6525" y="6259"/>
                    <a:pt x="4400" y="5032"/>
                  </a:cubicBezTo>
                  <a:cubicBezTo>
                    <a:pt x="2276" y="3805"/>
                    <a:pt x="1390" y="3559"/>
                    <a:pt x="1302" y="3191"/>
                  </a:cubicBezTo>
                  <a:cubicBezTo>
                    <a:pt x="1213" y="2823"/>
                    <a:pt x="1922" y="2332"/>
                    <a:pt x="4843" y="1841"/>
                  </a:cubicBezTo>
                  <a:cubicBezTo>
                    <a:pt x="7764" y="1350"/>
                    <a:pt x="12899" y="859"/>
                    <a:pt x="15997" y="552"/>
                  </a:cubicBezTo>
                  <a:cubicBezTo>
                    <a:pt x="19095" y="245"/>
                    <a:pt x="20158" y="123"/>
                    <a:pt x="2122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5" name="Line"/>
            <p:cNvSpPr/>
            <p:nvPr/>
          </p:nvSpPr>
          <p:spPr>
            <a:xfrm>
              <a:off x="2596480" y="4009814"/>
              <a:ext cx="151125" cy="123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0979" fill="norm" stroke="1" extrusionOk="0">
                  <a:moveTo>
                    <a:pt x="7919" y="5814"/>
                  </a:moveTo>
                  <a:cubicBezTo>
                    <a:pt x="6119" y="9054"/>
                    <a:pt x="4319" y="12294"/>
                    <a:pt x="2969" y="15174"/>
                  </a:cubicBezTo>
                  <a:cubicBezTo>
                    <a:pt x="1619" y="18054"/>
                    <a:pt x="719" y="20574"/>
                    <a:pt x="269" y="20934"/>
                  </a:cubicBezTo>
                  <a:cubicBezTo>
                    <a:pt x="-181" y="21294"/>
                    <a:pt x="-181" y="19494"/>
                    <a:pt x="1169" y="16074"/>
                  </a:cubicBezTo>
                  <a:cubicBezTo>
                    <a:pt x="2519" y="12654"/>
                    <a:pt x="5219" y="7614"/>
                    <a:pt x="7619" y="4374"/>
                  </a:cubicBezTo>
                  <a:cubicBezTo>
                    <a:pt x="10019" y="1134"/>
                    <a:pt x="12119" y="-306"/>
                    <a:pt x="13619" y="54"/>
                  </a:cubicBezTo>
                  <a:cubicBezTo>
                    <a:pt x="15119" y="414"/>
                    <a:pt x="16019" y="2574"/>
                    <a:pt x="17219" y="4554"/>
                  </a:cubicBezTo>
                  <a:cubicBezTo>
                    <a:pt x="18419" y="6534"/>
                    <a:pt x="19919" y="8334"/>
                    <a:pt x="21419" y="101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6" name="Line"/>
            <p:cNvSpPr/>
            <p:nvPr/>
          </p:nvSpPr>
          <p:spPr>
            <a:xfrm>
              <a:off x="2345438" y="4818698"/>
              <a:ext cx="1392767" cy="35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28" y="11435"/>
                  </a:moveTo>
                  <a:cubicBezTo>
                    <a:pt x="164" y="13976"/>
                    <a:pt x="0" y="16518"/>
                    <a:pt x="0" y="18424"/>
                  </a:cubicBezTo>
                  <a:cubicBezTo>
                    <a:pt x="0" y="20329"/>
                    <a:pt x="164" y="21600"/>
                    <a:pt x="821" y="21600"/>
                  </a:cubicBezTo>
                  <a:cubicBezTo>
                    <a:pt x="1477" y="21600"/>
                    <a:pt x="2626" y="20329"/>
                    <a:pt x="3742" y="17788"/>
                  </a:cubicBezTo>
                  <a:cubicBezTo>
                    <a:pt x="4858" y="15247"/>
                    <a:pt x="5942" y="11435"/>
                    <a:pt x="7156" y="8894"/>
                  </a:cubicBezTo>
                  <a:cubicBezTo>
                    <a:pt x="8371" y="6353"/>
                    <a:pt x="9717" y="5082"/>
                    <a:pt x="11063" y="4447"/>
                  </a:cubicBezTo>
                  <a:cubicBezTo>
                    <a:pt x="12409" y="3812"/>
                    <a:pt x="13754" y="3812"/>
                    <a:pt x="15067" y="3812"/>
                  </a:cubicBezTo>
                  <a:cubicBezTo>
                    <a:pt x="16381" y="3812"/>
                    <a:pt x="17661" y="3812"/>
                    <a:pt x="18744" y="3176"/>
                  </a:cubicBezTo>
                  <a:cubicBezTo>
                    <a:pt x="19827" y="2541"/>
                    <a:pt x="20714" y="127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7" name="Line"/>
            <p:cNvSpPr/>
            <p:nvPr/>
          </p:nvSpPr>
          <p:spPr>
            <a:xfrm>
              <a:off x="2490342" y="5144665"/>
              <a:ext cx="129067" cy="244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6" h="21473" fill="norm" stroke="1" extrusionOk="0">
                  <a:moveTo>
                    <a:pt x="19043" y="4283"/>
                  </a:moveTo>
                  <a:cubicBezTo>
                    <a:pt x="19043" y="3352"/>
                    <a:pt x="19043" y="2421"/>
                    <a:pt x="18529" y="1583"/>
                  </a:cubicBezTo>
                  <a:cubicBezTo>
                    <a:pt x="18014" y="745"/>
                    <a:pt x="16986" y="0"/>
                    <a:pt x="14414" y="0"/>
                  </a:cubicBezTo>
                  <a:cubicBezTo>
                    <a:pt x="11843" y="0"/>
                    <a:pt x="7729" y="745"/>
                    <a:pt x="4814" y="1955"/>
                  </a:cubicBezTo>
                  <a:cubicBezTo>
                    <a:pt x="1900" y="3166"/>
                    <a:pt x="186" y="4841"/>
                    <a:pt x="14" y="6052"/>
                  </a:cubicBezTo>
                  <a:cubicBezTo>
                    <a:pt x="-157" y="7262"/>
                    <a:pt x="1214" y="8007"/>
                    <a:pt x="4472" y="9031"/>
                  </a:cubicBezTo>
                  <a:cubicBezTo>
                    <a:pt x="7729" y="10055"/>
                    <a:pt x="12872" y="11359"/>
                    <a:pt x="16300" y="13034"/>
                  </a:cubicBezTo>
                  <a:cubicBezTo>
                    <a:pt x="19729" y="14710"/>
                    <a:pt x="21443" y="16759"/>
                    <a:pt x="20757" y="18248"/>
                  </a:cubicBezTo>
                  <a:cubicBezTo>
                    <a:pt x="20072" y="19738"/>
                    <a:pt x="16986" y="20669"/>
                    <a:pt x="14243" y="21134"/>
                  </a:cubicBezTo>
                  <a:cubicBezTo>
                    <a:pt x="11500" y="21600"/>
                    <a:pt x="9100" y="21600"/>
                    <a:pt x="7729" y="21041"/>
                  </a:cubicBezTo>
                  <a:cubicBezTo>
                    <a:pt x="6357" y="20483"/>
                    <a:pt x="6014" y="19366"/>
                    <a:pt x="5672" y="182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8" name="Line"/>
            <p:cNvSpPr/>
            <p:nvPr/>
          </p:nvSpPr>
          <p:spPr>
            <a:xfrm>
              <a:off x="2629071" y="5191422"/>
              <a:ext cx="207434" cy="198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2" fill="norm" stroke="1" extrusionOk="0">
                  <a:moveTo>
                    <a:pt x="6392" y="4981"/>
                  </a:moveTo>
                  <a:cubicBezTo>
                    <a:pt x="7494" y="5209"/>
                    <a:pt x="8596" y="5436"/>
                    <a:pt x="9808" y="5095"/>
                  </a:cubicBezTo>
                  <a:cubicBezTo>
                    <a:pt x="11020" y="4754"/>
                    <a:pt x="12343" y="3845"/>
                    <a:pt x="13335" y="2821"/>
                  </a:cubicBezTo>
                  <a:cubicBezTo>
                    <a:pt x="14327" y="1798"/>
                    <a:pt x="14988" y="661"/>
                    <a:pt x="14657" y="207"/>
                  </a:cubicBezTo>
                  <a:cubicBezTo>
                    <a:pt x="14327" y="-248"/>
                    <a:pt x="13004" y="-21"/>
                    <a:pt x="10690" y="1571"/>
                  </a:cubicBezTo>
                  <a:cubicBezTo>
                    <a:pt x="8376" y="3163"/>
                    <a:pt x="5069" y="6118"/>
                    <a:pt x="2976" y="9415"/>
                  </a:cubicBezTo>
                  <a:cubicBezTo>
                    <a:pt x="882" y="12712"/>
                    <a:pt x="0" y="16350"/>
                    <a:pt x="0" y="18510"/>
                  </a:cubicBezTo>
                  <a:cubicBezTo>
                    <a:pt x="0" y="20670"/>
                    <a:pt x="882" y="21352"/>
                    <a:pt x="4188" y="21352"/>
                  </a:cubicBezTo>
                  <a:cubicBezTo>
                    <a:pt x="7494" y="21352"/>
                    <a:pt x="13224" y="20670"/>
                    <a:pt x="16531" y="19874"/>
                  </a:cubicBezTo>
                  <a:cubicBezTo>
                    <a:pt x="19837" y="19078"/>
                    <a:pt x="20718" y="18169"/>
                    <a:pt x="21600" y="172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9" name="Line"/>
            <p:cNvSpPr/>
            <p:nvPr/>
          </p:nvSpPr>
          <p:spPr>
            <a:xfrm>
              <a:off x="2646368" y="4991095"/>
              <a:ext cx="132987" cy="94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385" fill="norm" stroke="1" extrusionOk="0">
                  <a:moveTo>
                    <a:pt x="4055" y="9865"/>
                  </a:moveTo>
                  <a:cubicBezTo>
                    <a:pt x="3027" y="11785"/>
                    <a:pt x="1998" y="13705"/>
                    <a:pt x="1312" y="15865"/>
                  </a:cubicBezTo>
                  <a:cubicBezTo>
                    <a:pt x="627" y="18025"/>
                    <a:pt x="284" y="20425"/>
                    <a:pt x="112" y="20185"/>
                  </a:cubicBezTo>
                  <a:cubicBezTo>
                    <a:pt x="-59" y="19945"/>
                    <a:pt x="-59" y="17065"/>
                    <a:pt x="284" y="13945"/>
                  </a:cubicBezTo>
                  <a:cubicBezTo>
                    <a:pt x="627" y="10825"/>
                    <a:pt x="1312" y="7465"/>
                    <a:pt x="2341" y="4825"/>
                  </a:cubicBezTo>
                  <a:cubicBezTo>
                    <a:pt x="3370" y="2185"/>
                    <a:pt x="4741" y="265"/>
                    <a:pt x="6112" y="25"/>
                  </a:cubicBezTo>
                  <a:cubicBezTo>
                    <a:pt x="7484" y="-215"/>
                    <a:pt x="8855" y="1225"/>
                    <a:pt x="11427" y="5065"/>
                  </a:cubicBezTo>
                  <a:cubicBezTo>
                    <a:pt x="13998" y="8905"/>
                    <a:pt x="17770" y="15145"/>
                    <a:pt x="21541" y="213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0" name="Line"/>
            <p:cNvSpPr/>
            <p:nvPr/>
          </p:nvSpPr>
          <p:spPr>
            <a:xfrm>
              <a:off x="2941118" y="5032320"/>
              <a:ext cx="244637" cy="386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6" h="21220" fill="norm" stroke="1" extrusionOk="0">
                  <a:moveTo>
                    <a:pt x="21156" y="474"/>
                  </a:moveTo>
                  <a:cubicBezTo>
                    <a:pt x="19142" y="125"/>
                    <a:pt x="17129" y="-223"/>
                    <a:pt x="14658" y="183"/>
                  </a:cubicBezTo>
                  <a:cubicBezTo>
                    <a:pt x="12187" y="590"/>
                    <a:pt x="9258" y="1751"/>
                    <a:pt x="6603" y="3725"/>
                  </a:cubicBezTo>
                  <a:cubicBezTo>
                    <a:pt x="3949" y="5700"/>
                    <a:pt x="1570" y="8487"/>
                    <a:pt x="563" y="11216"/>
                  </a:cubicBezTo>
                  <a:cubicBezTo>
                    <a:pt x="-444" y="13945"/>
                    <a:pt x="-78" y="16616"/>
                    <a:pt x="1478" y="18358"/>
                  </a:cubicBezTo>
                  <a:cubicBezTo>
                    <a:pt x="3034" y="20100"/>
                    <a:pt x="5780" y="20912"/>
                    <a:pt x="8800" y="21145"/>
                  </a:cubicBezTo>
                  <a:cubicBezTo>
                    <a:pt x="11820" y="21377"/>
                    <a:pt x="15115" y="21029"/>
                    <a:pt x="18410" y="206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1" name="Line"/>
            <p:cNvSpPr/>
            <p:nvPr/>
          </p:nvSpPr>
          <p:spPr>
            <a:xfrm>
              <a:off x="3199399" y="5091748"/>
              <a:ext cx="265756" cy="323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1190" fill="norm" stroke="1" extrusionOk="0">
                  <a:moveTo>
                    <a:pt x="8666" y="15785"/>
                  </a:moveTo>
                  <a:cubicBezTo>
                    <a:pt x="8666" y="15092"/>
                    <a:pt x="8666" y="14400"/>
                    <a:pt x="8237" y="13985"/>
                  </a:cubicBezTo>
                  <a:cubicBezTo>
                    <a:pt x="7809" y="13569"/>
                    <a:pt x="6952" y="13431"/>
                    <a:pt x="5666" y="13708"/>
                  </a:cubicBezTo>
                  <a:cubicBezTo>
                    <a:pt x="4380" y="13985"/>
                    <a:pt x="2666" y="14677"/>
                    <a:pt x="1552" y="15785"/>
                  </a:cubicBezTo>
                  <a:cubicBezTo>
                    <a:pt x="437" y="16892"/>
                    <a:pt x="-77" y="18415"/>
                    <a:pt x="9" y="19592"/>
                  </a:cubicBezTo>
                  <a:cubicBezTo>
                    <a:pt x="94" y="20769"/>
                    <a:pt x="780" y="21600"/>
                    <a:pt x="2666" y="20977"/>
                  </a:cubicBezTo>
                  <a:cubicBezTo>
                    <a:pt x="4552" y="20354"/>
                    <a:pt x="7637" y="18277"/>
                    <a:pt x="8494" y="15785"/>
                  </a:cubicBezTo>
                  <a:cubicBezTo>
                    <a:pt x="9352" y="13292"/>
                    <a:pt x="7980" y="10385"/>
                    <a:pt x="6694" y="8446"/>
                  </a:cubicBezTo>
                  <a:cubicBezTo>
                    <a:pt x="5409" y="6508"/>
                    <a:pt x="4209" y="5538"/>
                    <a:pt x="3352" y="4777"/>
                  </a:cubicBezTo>
                  <a:cubicBezTo>
                    <a:pt x="2494" y="4015"/>
                    <a:pt x="1980" y="3462"/>
                    <a:pt x="2409" y="2977"/>
                  </a:cubicBezTo>
                  <a:cubicBezTo>
                    <a:pt x="2837" y="2492"/>
                    <a:pt x="4209" y="2077"/>
                    <a:pt x="7552" y="1592"/>
                  </a:cubicBezTo>
                  <a:cubicBezTo>
                    <a:pt x="10894" y="1108"/>
                    <a:pt x="16209" y="554"/>
                    <a:pt x="2152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2" name="Line"/>
            <p:cNvSpPr/>
            <p:nvPr/>
          </p:nvSpPr>
          <p:spPr>
            <a:xfrm>
              <a:off x="3286137" y="4943329"/>
              <a:ext cx="134568" cy="97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195" fill="norm" stroke="1" extrusionOk="0">
                  <a:moveTo>
                    <a:pt x="8294" y="1893"/>
                  </a:moveTo>
                  <a:cubicBezTo>
                    <a:pt x="5932" y="6029"/>
                    <a:pt x="3569" y="10165"/>
                    <a:pt x="2051" y="13382"/>
                  </a:cubicBezTo>
                  <a:cubicBezTo>
                    <a:pt x="532" y="16599"/>
                    <a:pt x="-143" y="18897"/>
                    <a:pt x="26" y="19127"/>
                  </a:cubicBezTo>
                  <a:cubicBezTo>
                    <a:pt x="194" y="19357"/>
                    <a:pt x="1207" y="17518"/>
                    <a:pt x="2894" y="14072"/>
                  </a:cubicBezTo>
                  <a:cubicBezTo>
                    <a:pt x="4582" y="10625"/>
                    <a:pt x="6944" y="5569"/>
                    <a:pt x="8969" y="2812"/>
                  </a:cubicBezTo>
                  <a:cubicBezTo>
                    <a:pt x="10994" y="55"/>
                    <a:pt x="12682" y="-405"/>
                    <a:pt x="14032" y="284"/>
                  </a:cubicBezTo>
                  <a:cubicBezTo>
                    <a:pt x="15382" y="974"/>
                    <a:pt x="16395" y="2812"/>
                    <a:pt x="17576" y="6489"/>
                  </a:cubicBezTo>
                  <a:cubicBezTo>
                    <a:pt x="18757" y="10165"/>
                    <a:pt x="20107" y="15680"/>
                    <a:pt x="21457" y="211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3" name="Line"/>
            <p:cNvSpPr/>
            <p:nvPr/>
          </p:nvSpPr>
          <p:spPr>
            <a:xfrm>
              <a:off x="3547704" y="5040948"/>
              <a:ext cx="109053" cy="370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7" h="21494" fill="norm" stroke="1" extrusionOk="0">
                  <a:moveTo>
                    <a:pt x="0" y="0"/>
                  </a:moveTo>
                  <a:cubicBezTo>
                    <a:pt x="6928" y="3191"/>
                    <a:pt x="13857" y="6382"/>
                    <a:pt x="17525" y="9389"/>
                  </a:cubicBezTo>
                  <a:cubicBezTo>
                    <a:pt x="21192" y="12395"/>
                    <a:pt x="21600" y="15218"/>
                    <a:pt x="20377" y="17182"/>
                  </a:cubicBezTo>
                  <a:cubicBezTo>
                    <a:pt x="19155" y="19145"/>
                    <a:pt x="16302" y="20250"/>
                    <a:pt x="13653" y="20864"/>
                  </a:cubicBezTo>
                  <a:cubicBezTo>
                    <a:pt x="11004" y="21477"/>
                    <a:pt x="8558" y="21600"/>
                    <a:pt x="6725" y="21416"/>
                  </a:cubicBezTo>
                  <a:cubicBezTo>
                    <a:pt x="4891" y="21232"/>
                    <a:pt x="3668" y="20741"/>
                    <a:pt x="2445" y="202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4" name="Line"/>
            <p:cNvSpPr/>
            <p:nvPr/>
          </p:nvSpPr>
          <p:spPr>
            <a:xfrm>
              <a:off x="3903304" y="4190048"/>
              <a:ext cx="135080" cy="1231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7" h="21600" fill="norm" stroke="1" extrusionOk="0">
                  <a:moveTo>
                    <a:pt x="13957" y="0"/>
                  </a:moveTo>
                  <a:cubicBezTo>
                    <a:pt x="16615" y="1002"/>
                    <a:pt x="19274" y="2004"/>
                    <a:pt x="20437" y="3192"/>
                  </a:cubicBezTo>
                  <a:cubicBezTo>
                    <a:pt x="21600" y="4379"/>
                    <a:pt x="21268" y="5753"/>
                    <a:pt x="20603" y="7144"/>
                  </a:cubicBezTo>
                  <a:cubicBezTo>
                    <a:pt x="19938" y="8536"/>
                    <a:pt x="18942" y="9946"/>
                    <a:pt x="18111" y="11320"/>
                  </a:cubicBezTo>
                  <a:cubicBezTo>
                    <a:pt x="17280" y="12693"/>
                    <a:pt x="16615" y="14029"/>
                    <a:pt x="14622" y="15421"/>
                  </a:cubicBezTo>
                  <a:cubicBezTo>
                    <a:pt x="12628" y="16812"/>
                    <a:pt x="9305" y="18260"/>
                    <a:pt x="6646" y="19299"/>
                  </a:cubicBezTo>
                  <a:cubicBezTo>
                    <a:pt x="3988" y="20338"/>
                    <a:pt x="1994" y="2096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5" name="Line"/>
            <p:cNvSpPr/>
            <p:nvPr/>
          </p:nvSpPr>
          <p:spPr>
            <a:xfrm>
              <a:off x="4512904" y="4755198"/>
              <a:ext cx="1714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6" name="Line"/>
            <p:cNvSpPr/>
            <p:nvPr/>
          </p:nvSpPr>
          <p:spPr>
            <a:xfrm>
              <a:off x="4525604" y="4888548"/>
              <a:ext cx="1587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7" name="Line"/>
            <p:cNvSpPr/>
            <p:nvPr/>
          </p:nvSpPr>
          <p:spPr>
            <a:xfrm>
              <a:off x="5113567" y="4221798"/>
              <a:ext cx="47038" cy="1174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0" h="21600" fill="norm" stroke="1" extrusionOk="0">
                  <a:moveTo>
                    <a:pt x="20870" y="0"/>
                  </a:moveTo>
                  <a:cubicBezTo>
                    <a:pt x="18053" y="1012"/>
                    <a:pt x="15235" y="2024"/>
                    <a:pt x="15235" y="3230"/>
                  </a:cubicBezTo>
                  <a:cubicBezTo>
                    <a:pt x="15235" y="4437"/>
                    <a:pt x="18053" y="5838"/>
                    <a:pt x="19461" y="7375"/>
                  </a:cubicBezTo>
                  <a:cubicBezTo>
                    <a:pt x="20870" y="8912"/>
                    <a:pt x="20870" y="10586"/>
                    <a:pt x="18992" y="12045"/>
                  </a:cubicBezTo>
                  <a:cubicBezTo>
                    <a:pt x="17113" y="13505"/>
                    <a:pt x="13357" y="14750"/>
                    <a:pt x="9600" y="16015"/>
                  </a:cubicBezTo>
                  <a:cubicBezTo>
                    <a:pt x="5844" y="17280"/>
                    <a:pt x="2087" y="18564"/>
                    <a:pt x="679" y="19421"/>
                  </a:cubicBezTo>
                  <a:cubicBezTo>
                    <a:pt x="-730" y="20277"/>
                    <a:pt x="209" y="20705"/>
                    <a:pt x="2087" y="20997"/>
                  </a:cubicBezTo>
                  <a:cubicBezTo>
                    <a:pt x="3966" y="21289"/>
                    <a:pt x="6783" y="21444"/>
                    <a:pt x="8661" y="21522"/>
                  </a:cubicBezTo>
                  <a:cubicBezTo>
                    <a:pt x="10540" y="21600"/>
                    <a:pt x="11479" y="21600"/>
                    <a:pt x="124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8" name="Line"/>
            <p:cNvSpPr/>
            <p:nvPr/>
          </p:nvSpPr>
          <p:spPr>
            <a:xfrm>
              <a:off x="5338149" y="4272598"/>
              <a:ext cx="228856" cy="261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6" h="21389" fill="norm" stroke="1" extrusionOk="0">
                  <a:moveTo>
                    <a:pt x="20237" y="0"/>
                  </a:moveTo>
                  <a:cubicBezTo>
                    <a:pt x="18454" y="518"/>
                    <a:pt x="16670" y="1037"/>
                    <a:pt x="14094" y="1901"/>
                  </a:cubicBezTo>
                  <a:cubicBezTo>
                    <a:pt x="11518" y="2765"/>
                    <a:pt x="8149" y="3974"/>
                    <a:pt x="5969" y="4752"/>
                  </a:cubicBezTo>
                  <a:cubicBezTo>
                    <a:pt x="3789" y="5530"/>
                    <a:pt x="2798" y="5875"/>
                    <a:pt x="2402" y="6480"/>
                  </a:cubicBezTo>
                  <a:cubicBezTo>
                    <a:pt x="2006" y="7085"/>
                    <a:pt x="2204" y="7949"/>
                    <a:pt x="2798" y="8381"/>
                  </a:cubicBezTo>
                  <a:cubicBezTo>
                    <a:pt x="3393" y="8813"/>
                    <a:pt x="4384" y="8813"/>
                    <a:pt x="5375" y="8986"/>
                  </a:cubicBezTo>
                  <a:cubicBezTo>
                    <a:pt x="6365" y="9158"/>
                    <a:pt x="7356" y="9504"/>
                    <a:pt x="8248" y="9936"/>
                  </a:cubicBezTo>
                  <a:cubicBezTo>
                    <a:pt x="9140" y="10368"/>
                    <a:pt x="9932" y="10886"/>
                    <a:pt x="10230" y="11578"/>
                  </a:cubicBezTo>
                  <a:cubicBezTo>
                    <a:pt x="10527" y="12269"/>
                    <a:pt x="10329" y="13133"/>
                    <a:pt x="9041" y="14256"/>
                  </a:cubicBezTo>
                  <a:cubicBezTo>
                    <a:pt x="7753" y="15379"/>
                    <a:pt x="5375" y="16762"/>
                    <a:pt x="3492" y="17971"/>
                  </a:cubicBezTo>
                  <a:cubicBezTo>
                    <a:pt x="1609" y="19181"/>
                    <a:pt x="222" y="20218"/>
                    <a:pt x="24" y="20822"/>
                  </a:cubicBezTo>
                  <a:cubicBezTo>
                    <a:pt x="-174" y="21427"/>
                    <a:pt x="817" y="21600"/>
                    <a:pt x="4582" y="21082"/>
                  </a:cubicBezTo>
                  <a:cubicBezTo>
                    <a:pt x="8347" y="20563"/>
                    <a:pt x="14887" y="19354"/>
                    <a:pt x="21426" y="181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9" name="Line"/>
            <p:cNvSpPr/>
            <p:nvPr/>
          </p:nvSpPr>
          <p:spPr>
            <a:xfrm>
              <a:off x="5598754" y="4310698"/>
              <a:ext cx="196851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19" y="3291"/>
                    <a:pt x="6039" y="6583"/>
                    <a:pt x="9639" y="10183"/>
                  </a:cubicBezTo>
                  <a:cubicBezTo>
                    <a:pt x="13239" y="13783"/>
                    <a:pt x="17419" y="1769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0" name="Line"/>
            <p:cNvSpPr/>
            <p:nvPr/>
          </p:nvSpPr>
          <p:spPr>
            <a:xfrm>
              <a:off x="5623615" y="4304348"/>
              <a:ext cx="178340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21411" y="0"/>
                  </a:moveTo>
                  <a:cubicBezTo>
                    <a:pt x="16075" y="3684"/>
                    <a:pt x="10738" y="7367"/>
                    <a:pt x="7307" y="10214"/>
                  </a:cubicBezTo>
                  <a:cubicBezTo>
                    <a:pt x="3877" y="13060"/>
                    <a:pt x="2352" y="15070"/>
                    <a:pt x="1336" y="16493"/>
                  </a:cubicBezTo>
                  <a:cubicBezTo>
                    <a:pt x="319" y="17916"/>
                    <a:pt x="-189" y="18753"/>
                    <a:pt x="65" y="19507"/>
                  </a:cubicBezTo>
                  <a:cubicBezTo>
                    <a:pt x="319" y="20260"/>
                    <a:pt x="1336" y="20930"/>
                    <a:pt x="235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1" name="Line"/>
            <p:cNvSpPr/>
            <p:nvPr/>
          </p:nvSpPr>
          <p:spPr>
            <a:xfrm>
              <a:off x="5814654" y="4501198"/>
              <a:ext cx="317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2" name="Line"/>
            <p:cNvSpPr/>
            <p:nvPr/>
          </p:nvSpPr>
          <p:spPr>
            <a:xfrm>
              <a:off x="5846404" y="4367848"/>
              <a:ext cx="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3" name="Line"/>
            <p:cNvSpPr/>
            <p:nvPr/>
          </p:nvSpPr>
          <p:spPr>
            <a:xfrm>
              <a:off x="5370154" y="4672648"/>
              <a:ext cx="4508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549" y="0"/>
                    <a:pt x="7099" y="0"/>
                    <a:pt x="10699" y="3600"/>
                  </a:cubicBezTo>
                  <a:cubicBezTo>
                    <a:pt x="14299" y="7200"/>
                    <a:pt x="17949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4" name="Line"/>
            <p:cNvSpPr/>
            <p:nvPr/>
          </p:nvSpPr>
          <p:spPr>
            <a:xfrm>
              <a:off x="5592962" y="4740542"/>
              <a:ext cx="202643" cy="116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0455" fill="norm" stroke="1" extrusionOk="0">
                  <a:moveTo>
                    <a:pt x="4666" y="345"/>
                  </a:moveTo>
                  <a:cubicBezTo>
                    <a:pt x="3091" y="5186"/>
                    <a:pt x="1516" y="10027"/>
                    <a:pt x="729" y="13752"/>
                  </a:cubicBezTo>
                  <a:cubicBezTo>
                    <a:pt x="-59" y="17476"/>
                    <a:pt x="-59" y="20083"/>
                    <a:pt x="54" y="20269"/>
                  </a:cubicBezTo>
                  <a:cubicBezTo>
                    <a:pt x="166" y="20455"/>
                    <a:pt x="391" y="18221"/>
                    <a:pt x="1516" y="14496"/>
                  </a:cubicBezTo>
                  <a:cubicBezTo>
                    <a:pt x="2641" y="10772"/>
                    <a:pt x="4666" y="5558"/>
                    <a:pt x="7141" y="2579"/>
                  </a:cubicBezTo>
                  <a:cubicBezTo>
                    <a:pt x="9616" y="-400"/>
                    <a:pt x="12541" y="-1145"/>
                    <a:pt x="15016" y="2207"/>
                  </a:cubicBezTo>
                  <a:cubicBezTo>
                    <a:pt x="17491" y="5558"/>
                    <a:pt x="19516" y="13007"/>
                    <a:pt x="21541" y="204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5" name="Line"/>
            <p:cNvSpPr/>
            <p:nvPr/>
          </p:nvSpPr>
          <p:spPr>
            <a:xfrm>
              <a:off x="6233754" y="4672648"/>
              <a:ext cx="1587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6" name="Line"/>
            <p:cNvSpPr/>
            <p:nvPr/>
          </p:nvSpPr>
          <p:spPr>
            <a:xfrm>
              <a:off x="6685602" y="4393248"/>
              <a:ext cx="284753" cy="270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1536" fill="norm" stroke="1" extrusionOk="0">
                  <a:moveTo>
                    <a:pt x="21525" y="0"/>
                  </a:moveTo>
                  <a:cubicBezTo>
                    <a:pt x="17685" y="337"/>
                    <a:pt x="13845" y="675"/>
                    <a:pt x="10565" y="1350"/>
                  </a:cubicBezTo>
                  <a:cubicBezTo>
                    <a:pt x="7285" y="2025"/>
                    <a:pt x="4565" y="3037"/>
                    <a:pt x="2885" y="3797"/>
                  </a:cubicBezTo>
                  <a:cubicBezTo>
                    <a:pt x="1205" y="4556"/>
                    <a:pt x="565" y="5062"/>
                    <a:pt x="645" y="5653"/>
                  </a:cubicBezTo>
                  <a:cubicBezTo>
                    <a:pt x="725" y="6244"/>
                    <a:pt x="1525" y="6919"/>
                    <a:pt x="2885" y="7594"/>
                  </a:cubicBezTo>
                  <a:cubicBezTo>
                    <a:pt x="4245" y="8269"/>
                    <a:pt x="6165" y="8944"/>
                    <a:pt x="7285" y="9703"/>
                  </a:cubicBezTo>
                  <a:cubicBezTo>
                    <a:pt x="8405" y="10462"/>
                    <a:pt x="8725" y="11306"/>
                    <a:pt x="8245" y="12487"/>
                  </a:cubicBezTo>
                  <a:cubicBezTo>
                    <a:pt x="7765" y="13669"/>
                    <a:pt x="6485" y="15187"/>
                    <a:pt x="5365" y="16200"/>
                  </a:cubicBezTo>
                  <a:cubicBezTo>
                    <a:pt x="4245" y="17212"/>
                    <a:pt x="3285" y="17719"/>
                    <a:pt x="2245" y="18478"/>
                  </a:cubicBezTo>
                  <a:cubicBezTo>
                    <a:pt x="1205" y="19237"/>
                    <a:pt x="85" y="20250"/>
                    <a:pt x="5" y="20841"/>
                  </a:cubicBezTo>
                  <a:cubicBezTo>
                    <a:pt x="-75" y="21431"/>
                    <a:pt x="885" y="21600"/>
                    <a:pt x="3685" y="21516"/>
                  </a:cubicBezTo>
                  <a:cubicBezTo>
                    <a:pt x="6485" y="21431"/>
                    <a:pt x="11125" y="21094"/>
                    <a:pt x="15765" y="207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7" name="Line"/>
            <p:cNvSpPr/>
            <p:nvPr/>
          </p:nvSpPr>
          <p:spPr>
            <a:xfrm>
              <a:off x="7033854" y="4463098"/>
              <a:ext cx="16510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877" y="1600"/>
                    <a:pt x="7754" y="3200"/>
                    <a:pt x="11354" y="6800"/>
                  </a:cubicBezTo>
                  <a:cubicBezTo>
                    <a:pt x="14954" y="10400"/>
                    <a:pt x="18277" y="16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8" name="Line"/>
            <p:cNvSpPr/>
            <p:nvPr/>
          </p:nvSpPr>
          <p:spPr>
            <a:xfrm>
              <a:off x="7160854" y="4444048"/>
              <a:ext cx="133351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771" y="1722"/>
                    <a:pt x="9943" y="3443"/>
                    <a:pt x="6000" y="5870"/>
                  </a:cubicBezTo>
                  <a:cubicBezTo>
                    <a:pt x="2057" y="8296"/>
                    <a:pt x="0" y="11426"/>
                    <a:pt x="0" y="14165"/>
                  </a:cubicBezTo>
                  <a:cubicBezTo>
                    <a:pt x="0" y="16904"/>
                    <a:pt x="2057" y="19252"/>
                    <a:pt x="411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9" name="Line"/>
            <p:cNvSpPr/>
            <p:nvPr/>
          </p:nvSpPr>
          <p:spPr>
            <a:xfrm>
              <a:off x="7262454" y="4666298"/>
              <a:ext cx="63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0" name="Line"/>
            <p:cNvSpPr/>
            <p:nvPr/>
          </p:nvSpPr>
          <p:spPr>
            <a:xfrm>
              <a:off x="7325319" y="4571048"/>
              <a:ext cx="127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1" name="Line"/>
            <p:cNvSpPr/>
            <p:nvPr/>
          </p:nvSpPr>
          <p:spPr>
            <a:xfrm>
              <a:off x="6779854" y="4844098"/>
              <a:ext cx="4635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55" y="3600"/>
                    <a:pt x="6510" y="7200"/>
                    <a:pt x="10110" y="10800"/>
                  </a:cubicBezTo>
                  <a:cubicBezTo>
                    <a:pt x="13710" y="14400"/>
                    <a:pt x="17655" y="18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2" name="Line"/>
            <p:cNvSpPr/>
            <p:nvPr/>
          </p:nvSpPr>
          <p:spPr>
            <a:xfrm>
              <a:off x="7059254" y="4939348"/>
              <a:ext cx="222251" cy="122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11" y="5959"/>
                    <a:pt x="823" y="11917"/>
                    <a:pt x="1131" y="15828"/>
                  </a:cubicBezTo>
                  <a:cubicBezTo>
                    <a:pt x="1440" y="19738"/>
                    <a:pt x="1646" y="21600"/>
                    <a:pt x="1954" y="21600"/>
                  </a:cubicBezTo>
                  <a:cubicBezTo>
                    <a:pt x="2263" y="21600"/>
                    <a:pt x="2674" y="19738"/>
                    <a:pt x="3394" y="16945"/>
                  </a:cubicBezTo>
                  <a:cubicBezTo>
                    <a:pt x="4114" y="14152"/>
                    <a:pt x="5143" y="10428"/>
                    <a:pt x="6069" y="8007"/>
                  </a:cubicBezTo>
                  <a:cubicBezTo>
                    <a:pt x="6994" y="5586"/>
                    <a:pt x="7817" y="4469"/>
                    <a:pt x="8331" y="4841"/>
                  </a:cubicBezTo>
                  <a:cubicBezTo>
                    <a:pt x="8846" y="5214"/>
                    <a:pt x="9051" y="7076"/>
                    <a:pt x="9463" y="8938"/>
                  </a:cubicBezTo>
                  <a:cubicBezTo>
                    <a:pt x="9874" y="10800"/>
                    <a:pt x="10491" y="12662"/>
                    <a:pt x="11211" y="12103"/>
                  </a:cubicBezTo>
                  <a:cubicBezTo>
                    <a:pt x="11931" y="11545"/>
                    <a:pt x="12754" y="8566"/>
                    <a:pt x="13474" y="6331"/>
                  </a:cubicBezTo>
                  <a:cubicBezTo>
                    <a:pt x="14194" y="4097"/>
                    <a:pt x="14811" y="2607"/>
                    <a:pt x="15634" y="1862"/>
                  </a:cubicBezTo>
                  <a:cubicBezTo>
                    <a:pt x="16457" y="1117"/>
                    <a:pt x="17486" y="1117"/>
                    <a:pt x="18514" y="3910"/>
                  </a:cubicBezTo>
                  <a:cubicBezTo>
                    <a:pt x="19543" y="6703"/>
                    <a:pt x="20571" y="12290"/>
                    <a:pt x="21600" y="178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3" name="Line"/>
            <p:cNvSpPr/>
            <p:nvPr/>
          </p:nvSpPr>
          <p:spPr>
            <a:xfrm>
              <a:off x="7573604" y="4424998"/>
              <a:ext cx="100659" cy="1155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600" fill="norm" stroke="1" extrusionOk="0">
                  <a:moveTo>
                    <a:pt x="18900" y="0"/>
                  </a:moveTo>
                  <a:cubicBezTo>
                    <a:pt x="20250" y="1543"/>
                    <a:pt x="21600" y="3086"/>
                    <a:pt x="21375" y="4648"/>
                  </a:cubicBezTo>
                  <a:cubicBezTo>
                    <a:pt x="21150" y="6211"/>
                    <a:pt x="19350" y="7793"/>
                    <a:pt x="17100" y="9218"/>
                  </a:cubicBezTo>
                  <a:cubicBezTo>
                    <a:pt x="14850" y="10642"/>
                    <a:pt x="12150" y="11908"/>
                    <a:pt x="9675" y="13253"/>
                  </a:cubicBezTo>
                  <a:cubicBezTo>
                    <a:pt x="7200" y="14598"/>
                    <a:pt x="4950" y="16022"/>
                    <a:pt x="3375" y="17347"/>
                  </a:cubicBezTo>
                  <a:cubicBezTo>
                    <a:pt x="1800" y="18673"/>
                    <a:pt x="900" y="19899"/>
                    <a:pt x="450" y="20591"/>
                  </a:cubicBezTo>
                  <a:cubicBezTo>
                    <a:pt x="0" y="21284"/>
                    <a:pt x="0" y="2144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4" name="Line"/>
            <p:cNvSpPr/>
            <p:nvPr/>
          </p:nvSpPr>
          <p:spPr>
            <a:xfrm>
              <a:off x="5343625" y="5174298"/>
              <a:ext cx="1874380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9" h="21600" fill="norm" stroke="1" extrusionOk="0">
                  <a:moveTo>
                    <a:pt x="306" y="0"/>
                  </a:moveTo>
                  <a:cubicBezTo>
                    <a:pt x="160" y="300"/>
                    <a:pt x="13" y="600"/>
                    <a:pt x="1" y="900"/>
                  </a:cubicBezTo>
                  <a:cubicBezTo>
                    <a:pt x="-11" y="1200"/>
                    <a:pt x="111" y="1500"/>
                    <a:pt x="574" y="1950"/>
                  </a:cubicBezTo>
                  <a:cubicBezTo>
                    <a:pt x="1037" y="2400"/>
                    <a:pt x="1842" y="3000"/>
                    <a:pt x="2744" y="3600"/>
                  </a:cubicBezTo>
                  <a:cubicBezTo>
                    <a:pt x="3646" y="4200"/>
                    <a:pt x="4645" y="4800"/>
                    <a:pt x="5608" y="5400"/>
                  </a:cubicBezTo>
                  <a:cubicBezTo>
                    <a:pt x="6571" y="6000"/>
                    <a:pt x="7498" y="6600"/>
                    <a:pt x="8485" y="7350"/>
                  </a:cubicBezTo>
                  <a:cubicBezTo>
                    <a:pt x="9473" y="8100"/>
                    <a:pt x="10521" y="9000"/>
                    <a:pt x="11557" y="9900"/>
                  </a:cubicBezTo>
                  <a:cubicBezTo>
                    <a:pt x="12593" y="10800"/>
                    <a:pt x="13617" y="11700"/>
                    <a:pt x="14629" y="12300"/>
                  </a:cubicBezTo>
                  <a:cubicBezTo>
                    <a:pt x="15640" y="12900"/>
                    <a:pt x="16640" y="13200"/>
                    <a:pt x="17591" y="13950"/>
                  </a:cubicBezTo>
                  <a:cubicBezTo>
                    <a:pt x="18542" y="14700"/>
                    <a:pt x="19444" y="15900"/>
                    <a:pt x="20102" y="17250"/>
                  </a:cubicBezTo>
                  <a:cubicBezTo>
                    <a:pt x="20760" y="18600"/>
                    <a:pt x="21175" y="20100"/>
                    <a:pt x="2158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5" name="Line"/>
            <p:cNvSpPr/>
            <p:nvPr/>
          </p:nvSpPr>
          <p:spPr>
            <a:xfrm>
              <a:off x="5824917" y="5400696"/>
              <a:ext cx="177150" cy="277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8" h="21256" fill="norm" stroke="1" extrusionOk="0">
                  <a:moveTo>
                    <a:pt x="11728" y="5041"/>
                  </a:moveTo>
                  <a:cubicBezTo>
                    <a:pt x="12490" y="4229"/>
                    <a:pt x="13252" y="3417"/>
                    <a:pt x="13760" y="2605"/>
                  </a:cubicBezTo>
                  <a:cubicBezTo>
                    <a:pt x="14269" y="1793"/>
                    <a:pt x="14523" y="981"/>
                    <a:pt x="13888" y="494"/>
                  </a:cubicBezTo>
                  <a:cubicBezTo>
                    <a:pt x="13252" y="6"/>
                    <a:pt x="11728" y="-156"/>
                    <a:pt x="9568" y="169"/>
                  </a:cubicBezTo>
                  <a:cubicBezTo>
                    <a:pt x="7408" y="494"/>
                    <a:pt x="4612" y="1306"/>
                    <a:pt x="2706" y="2036"/>
                  </a:cubicBezTo>
                  <a:cubicBezTo>
                    <a:pt x="800" y="2767"/>
                    <a:pt x="-216" y="3417"/>
                    <a:pt x="38" y="4554"/>
                  </a:cubicBezTo>
                  <a:cubicBezTo>
                    <a:pt x="292" y="5691"/>
                    <a:pt x="1817" y="7315"/>
                    <a:pt x="5248" y="9101"/>
                  </a:cubicBezTo>
                  <a:cubicBezTo>
                    <a:pt x="8678" y="10888"/>
                    <a:pt x="14015" y="12836"/>
                    <a:pt x="17191" y="14217"/>
                  </a:cubicBezTo>
                  <a:cubicBezTo>
                    <a:pt x="20368" y="15597"/>
                    <a:pt x="21384" y="16409"/>
                    <a:pt x="21257" y="17465"/>
                  </a:cubicBezTo>
                  <a:cubicBezTo>
                    <a:pt x="21130" y="18521"/>
                    <a:pt x="19859" y="19820"/>
                    <a:pt x="18080" y="20551"/>
                  </a:cubicBezTo>
                  <a:cubicBezTo>
                    <a:pt x="16302" y="21282"/>
                    <a:pt x="14015" y="21444"/>
                    <a:pt x="12490" y="21038"/>
                  </a:cubicBezTo>
                  <a:cubicBezTo>
                    <a:pt x="10965" y="20632"/>
                    <a:pt x="10203" y="19658"/>
                    <a:pt x="9440" y="186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6" name="Line"/>
            <p:cNvSpPr/>
            <p:nvPr/>
          </p:nvSpPr>
          <p:spPr>
            <a:xfrm>
              <a:off x="6047934" y="5483369"/>
              <a:ext cx="179471" cy="154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1" h="21303" fill="norm" stroke="1" extrusionOk="0">
                  <a:moveTo>
                    <a:pt x="2430" y="10795"/>
                  </a:moveTo>
                  <a:cubicBezTo>
                    <a:pt x="5161" y="8460"/>
                    <a:pt x="7892" y="6125"/>
                    <a:pt x="9630" y="4227"/>
                  </a:cubicBezTo>
                  <a:cubicBezTo>
                    <a:pt x="11368" y="2330"/>
                    <a:pt x="12113" y="871"/>
                    <a:pt x="11865" y="287"/>
                  </a:cubicBezTo>
                  <a:cubicBezTo>
                    <a:pt x="11617" y="-297"/>
                    <a:pt x="10375" y="-5"/>
                    <a:pt x="8637" y="1308"/>
                  </a:cubicBezTo>
                  <a:cubicBezTo>
                    <a:pt x="6899" y="2622"/>
                    <a:pt x="4665" y="4957"/>
                    <a:pt x="2803" y="8168"/>
                  </a:cubicBezTo>
                  <a:cubicBezTo>
                    <a:pt x="941" y="11379"/>
                    <a:pt x="-549" y="15465"/>
                    <a:pt x="196" y="17946"/>
                  </a:cubicBezTo>
                  <a:cubicBezTo>
                    <a:pt x="941" y="20427"/>
                    <a:pt x="3920" y="21303"/>
                    <a:pt x="7768" y="21303"/>
                  </a:cubicBezTo>
                  <a:cubicBezTo>
                    <a:pt x="11617" y="21303"/>
                    <a:pt x="16334" y="20427"/>
                    <a:pt x="21051" y="195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7" name="Line"/>
            <p:cNvSpPr/>
            <p:nvPr/>
          </p:nvSpPr>
          <p:spPr>
            <a:xfrm>
              <a:off x="6017304" y="5313998"/>
              <a:ext cx="15930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1600" fill="norm" stroke="1" extrusionOk="0">
                  <a:moveTo>
                    <a:pt x="4337" y="5082"/>
                  </a:moveTo>
                  <a:cubicBezTo>
                    <a:pt x="3201" y="6776"/>
                    <a:pt x="2064" y="8471"/>
                    <a:pt x="1211" y="10800"/>
                  </a:cubicBezTo>
                  <a:cubicBezTo>
                    <a:pt x="358" y="13129"/>
                    <a:pt x="-210" y="16094"/>
                    <a:pt x="74" y="16729"/>
                  </a:cubicBezTo>
                  <a:cubicBezTo>
                    <a:pt x="358" y="17365"/>
                    <a:pt x="1495" y="15671"/>
                    <a:pt x="2916" y="12918"/>
                  </a:cubicBezTo>
                  <a:cubicBezTo>
                    <a:pt x="4337" y="10165"/>
                    <a:pt x="6043" y="6353"/>
                    <a:pt x="7464" y="3812"/>
                  </a:cubicBezTo>
                  <a:cubicBezTo>
                    <a:pt x="8885" y="1271"/>
                    <a:pt x="10022" y="0"/>
                    <a:pt x="11301" y="0"/>
                  </a:cubicBezTo>
                  <a:cubicBezTo>
                    <a:pt x="12579" y="0"/>
                    <a:pt x="14001" y="1271"/>
                    <a:pt x="15706" y="5082"/>
                  </a:cubicBezTo>
                  <a:cubicBezTo>
                    <a:pt x="17411" y="8894"/>
                    <a:pt x="19401" y="15247"/>
                    <a:pt x="2139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8" name="Line"/>
            <p:cNvSpPr/>
            <p:nvPr/>
          </p:nvSpPr>
          <p:spPr>
            <a:xfrm>
              <a:off x="6349437" y="5374755"/>
              <a:ext cx="170068" cy="358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0" h="21511" fill="norm" stroke="1" extrusionOk="0">
                  <a:moveTo>
                    <a:pt x="20910" y="927"/>
                  </a:moveTo>
                  <a:cubicBezTo>
                    <a:pt x="19869" y="546"/>
                    <a:pt x="18828" y="165"/>
                    <a:pt x="17527" y="38"/>
                  </a:cubicBezTo>
                  <a:cubicBezTo>
                    <a:pt x="16226" y="-89"/>
                    <a:pt x="14664" y="38"/>
                    <a:pt x="11932" y="1499"/>
                  </a:cubicBezTo>
                  <a:cubicBezTo>
                    <a:pt x="9199" y="2960"/>
                    <a:pt x="5296" y="5756"/>
                    <a:pt x="2823" y="8487"/>
                  </a:cubicBezTo>
                  <a:cubicBezTo>
                    <a:pt x="351" y="11219"/>
                    <a:pt x="-690" y="13887"/>
                    <a:pt x="481" y="16047"/>
                  </a:cubicBezTo>
                  <a:cubicBezTo>
                    <a:pt x="1652" y="18207"/>
                    <a:pt x="5035" y="19859"/>
                    <a:pt x="7638" y="20685"/>
                  </a:cubicBezTo>
                  <a:cubicBezTo>
                    <a:pt x="10240" y="21511"/>
                    <a:pt x="12062" y="21511"/>
                    <a:pt x="13883" y="215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9" name="Line"/>
            <p:cNvSpPr/>
            <p:nvPr/>
          </p:nvSpPr>
          <p:spPr>
            <a:xfrm>
              <a:off x="6555778" y="5442281"/>
              <a:ext cx="211377" cy="289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7" h="21266" fill="norm" stroke="1" extrusionOk="0">
                  <a:moveTo>
                    <a:pt x="9808" y="15290"/>
                  </a:moveTo>
                  <a:cubicBezTo>
                    <a:pt x="9808" y="14513"/>
                    <a:pt x="9808" y="13736"/>
                    <a:pt x="8953" y="13270"/>
                  </a:cubicBezTo>
                  <a:cubicBezTo>
                    <a:pt x="8098" y="12804"/>
                    <a:pt x="6387" y="12648"/>
                    <a:pt x="4783" y="13115"/>
                  </a:cubicBezTo>
                  <a:cubicBezTo>
                    <a:pt x="3179" y="13581"/>
                    <a:pt x="1682" y="14669"/>
                    <a:pt x="826" y="15679"/>
                  </a:cubicBezTo>
                  <a:cubicBezTo>
                    <a:pt x="-29" y="16689"/>
                    <a:pt x="-243" y="17621"/>
                    <a:pt x="292" y="18631"/>
                  </a:cubicBezTo>
                  <a:cubicBezTo>
                    <a:pt x="826" y="19641"/>
                    <a:pt x="2109" y="20729"/>
                    <a:pt x="3286" y="21118"/>
                  </a:cubicBezTo>
                  <a:cubicBezTo>
                    <a:pt x="4462" y="21506"/>
                    <a:pt x="5531" y="21195"/>
                    <a:pt x="6494" y="19408"/>
                  </a:cubicBezTo>
                  <a:cubicBezTo>
                    <a:pt x="7456" y="17621"/>
                    <a:pt x="8311" y="14358"/>
                    <a:pt x="7991" y="11328"/>
                  </a:cubicBezTo>
                  <a:cubicBezTo>
                    <a:pt x="7670" y="8297"/>
                    <a:pt x="6173" y="5500"/>
                    <a:pt x="5210" y="3635"/>
                  </a:cubicBezTo>
                  <a:cubicBezTo>
                    <a:pt x="4248" y="1771"/>
                    <a:pt x="3820" y="838"/>
                    <a:pt x="4248" y="372"/>
                  </a:cubicBezTo>
                  <a:cubicBezTo>
                    <a:pt x="4676" y="-94"/>
                    <a:pt x="5959" y="-94"/>
                    <a:pt x="8953" y="217"/>
                  </a:cubicBezTo>
                  <a:cubicBezTo>
                    <a:pt x="11947" y="528"/>
                    <a:pt x="16652" y="1149"/>
                    <a:pt x="21357" y="17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0" name="Line"/>
            <p:cNvSpPr/>
            <p:nvPr/>
          </p:nvSpPr>
          <p:spPr>
            <a:xfrm>
              <a:off x="6675947" y="5313998"/>
              <a:ext cx="103908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7" h="21600" fill="norm" stroke="1" extrusionOk="0">
                  <a:moveTo>
                    <a:pt x="4359" y="0"/>
                  </a:moveTo>
                  <a:cubicBezTo>
                    <a:pt x="3063" y="2400"/>
                    <a:pt x="1767" y="4800"/>
                    <a:pt x="903" y="7200"/>
                  </a:cubicBezTo>
                  <a:cubicBezTo>
                    <a:pt x="39" y="9600"/>
                    <a:pt x="-393" y="12000"/>
                    <a:pt x="471" y="11760"/>
                  </a:cubicBezTo>
                  <a:cubicBezTo>
                    <a:pt x="1335" y="11520"/>
                    <a:pt x="3495" y="8640"/>
                    <a:pt x="5655" y="7440"/>
                  </a:cubicBezTo>
                  <a:cubicBezTo>
                    <a:pt x="7815" y="6240"/>
                    <a:pt x="9975" y="6720"/>
                    <a:pt x="11487" y="8160"/>
                  </a:cubicBezTo>
                  <a:cubicBezTo>
                    <a:pt x="12999" y="9600"/>
                    <a:pt x="13863" y="12000"/>
                    <a:pt x="15375" y="14400"/>
                  </a:cubicBezTo>
                  <a:cubicBezTo>
                    <a:pt x="16887" y="16800"/>
                    <a:pt x="19047" y="19200"/>
                    <a:pt x="2120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1" name="Line"/>
            <p:cNvSpPr/>
            <p:nvPr/>
          </p:nvSpPr>
          <p:spPr>
            <a:xfrm>
              <a:off x="6811604" y="5371148"/>
              <a:ext cx="123885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5" h="21600" fill="norm" stroke="1" extrusionOk="0">
                  <a:moveTo>
                    <a:pt x="4249" y="0"/>
                  </a:moveTo>
                  <a:cubicBezTo>
                    <a:pt x="6020" y="114"/>
                    <a:pt x="7790" y="229"/>
                    <a:pt x="10446" y="1429"/>
                  </a:cubicBezTo>
                  <a:cubicBezTo>
                    <a:pt x="13102" y="2629"/>
                    <a:pt x="16643" y="4914"/>
                    <a:pt x="18767" y="7429"/>
                  </a:cubicBezTo>
                  <a:cubicBezTo>
                    <a:pt x="20892" y="9943"/>
                    <a:pt x="21600" y="12686"/>
                    <a:pt x="19298" y="15029"/>
                  </a:cubicBezTo>
                  <a:cubicBezTo>
                    <a:pt x="16997" y="17371"/>
                    <a:pt x="11685" y="19314"/>
                    <a:pt x="7967" y="20343"/>
                  </a:cubicBezTo>
                  <a:cubicBezTo>
                    <a:pt x="4249" y="21371"/>
                    <a:pt x="2125" y="2148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2" name="Line"/>
            <p:cNvSpPr/>
            <p:nvPr/>
          </p:nvSpPr>
          <p:spPr>
            <a:xfrm>
              <a:off x="128325" y="6546939"/>
              <a:ext cx="210879" cy="390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3" h="21314" fill="norm" stroke="1" extrusionOk="0">
                  <a:moveTo>
                    <a:pt x="16662" y="3408"/>
                  </a:moveTo>
                  <a:cubicBezTo>
                    <a:pt x="16872" y="2484"/>
                    <a:pt x="17082" y="1560"/>
                    <a:pt x="16662" y="983"/>
                  </a:cubicBezTo>
                  <a:cubicBezTo>
                    <a:pt x="16243" y="405"/>
                    <a:pt x="15194" y="174"/>
                    <a:pt x="13516" y="59"/>
                  </a:cubicBezTo>
                  <a:cubicBezTo>
                    <a:pt x="11839" y="-57"/>
                    <a:pt x="9532" y="-57"/>
                    <a:pt x="7016" y="578"/>
                  </a:cubicBezTo>
                  <a:cubicBezTo>
                    <a:pt x="4499" y="1214"/>
                    <a:pt x="1773" y="2484"/>
                    <a:pt x="619" y="4044"/>
                  </a:cubicBezTo>
                  <a:cubicBezTo>
                    <a:pt x="-534" y="5603"/>
                    <a:pt x="-115" y="7451"/>
                    <a:pt x="2192" y="9184"/>
                  </a:cubicBezTo>
                  <a:cubicBezTo>
                    <a:pt x="4499" y="10916"/>
                    <a:pt x="8693" y="12533"/>
                    <a:pt x="12153" y="14035"/>
                  </a:cubicBezTo>
                  <a:cubicBezTo>
                    <a:pt x="15614" y="15537"/>
                    <a:pt x="18340" y="16923"/>
                    <a:pt x="19703" y="17904"/>
                  </a:cubicBezTo>
                  <a:cubicBezTo>
                    <a:pt x="21066" y="18886"/>
                    <a:pt x="21066" y="19464"/>
                    <a:pt x="20647" y="19926"/>
                  </a:cubicBezTo>
                  <a:cubicBezTo>
                    <a:pt x="20227" y="20388"/>
                    <a:pt x="19388" y="20734"/>
                    <a:pt x="17711" y="21023"/>
                  </a:cubicBezTo>
                  <a:cubicBezTo>
                    <a:pt x="16033" y="21312"/>
                    <a:pt x="13516" y="21543"/>
                    <a:pt x="12049" y="20908"/>
                  </a:cubicBezTo>
                  <a:cubicBezTo>
                    <a:pt x="10581" y="20272"/>
                    <a:pt x="10161" y="18771"/>
                    <a:pt x="9742" y="172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3" name="Line"/>
            <p:cNvSpPr/>
            <p:nvPr/>
          </p:nvSpPr>
          <p:spPr>
            <a:xfrm>
              <a:off x="448904" y="6615316"/>
              <a:ext cx="254001" cy="256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0" fill="norm" stroke="1" extrusionOk="0">
                  <a:moveTo>
                    <a:pt x="0" y="7874"/>
                  </a:moveTo>
                  <a:cubicBezTo>
                    <a:pt x="3060" y="7526"/>
                    <a:pt x="6120" y="7177"/>
                    <a:pt x="8370" y="6306"/>
                  </a:cubicBezTo>
                  <a:cubicBezTo>
                    <a:pt x="10620" y="5435"/>
                    <a:pt x="12060" y="4042"/>
                    <a:pt x="12960" y="2910"/>
                  </a:cubicBezTo>
                  <a:cubicBezTo>
                    <a:pt x="13860" y="1777"/>
                    <a:pt x="14220" y="906"/>
                    <a:pt x="13770" y="384"/>
                  </a:cubicBezTo>
                  <a:cubicBezTo>
                    <a:pt x="13320" y="-139"/>
                    <a:pt x="12060" y="-313"/>
                    <a:pt x="10080" y="1081"/>
                  </a:cubicBezTo>
                  <a:cubicBezTo>
                    <a:pt x="8100" y="2474"/>
                    <a:pt x="5400" y="5435"/>
                    <a:pt x="3870" y="8658"/>
                  </a:cubicBezTo>
                  <a:cubicBezTo>
                    <a:pt x="2340" y="11881"/>
                    <a:pt x="1980" y="15364"/>
                    <a:pt x="3420" y="17629"/>
                  </a:cubicBezTo>
                  <a:cubicBezTo>
                    <a:pt x="4860" y="19893"/>
                    <a:pt x="8100" y="20939"/>
                    <a:pt x="11430" y="21113"/>
                  </a:cubicBezTo>
                  <a:cubicBezTo>
                    <a:pt x="14760" y="21287"/>
                    <a:pt x="18180" y="20590"/>
                    <a:pt x="21600" y="198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4" name="Line"/>
            <p:cNvSpPr/>
            <p:nvPr/>
          </p:nvSpPr>
          <p:spPr>
            <a:xfrm>
              <a:off x="808867" y="6393498"/>
              <a:ext cx="230588" cy="533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9" h="21600" fill="norm" stroke="1" extrusionOk="0">
                  <a:moveTo>
                    <a:pt x="21199" y="0"/>
                  </a:moveTo>
                  <a:cubicBezTo>
                    <a:pt x="17113" y="771"/>
                    <a:pt x="13026" y="1543"/>
                    <a:pt x="9426" y="3000"/>
                  </a:cubicBezTo>
                  <a:cubicBezTo>
                    <a:pt x="5826" y="4457"/>
                    <a:pt x="2713" y="6600"/>
                    <a:pt x="1156" y="9000"/>
                  </a:cubicBezTo>
                  <a:cubicBezTo>
                    <a:pt x="-401" y="11400"/>
                    <a:pt x="-401" y="14057"/>
                    <a:pt x="1253" y="16114"/>
                  </a:cubicBezTo>
                  <a:cubicBezTo>
                    <a:pt x="2907" y="18171"/>
                    <a:pt x="6215" y="19629"/>
                    <a:pt x="9426" y="20443"/>
                  </a:cubicBezTo>
                  <a:cubicBezTo>
                    <a:pt x="12637" y="21257"/>
                    <a:pt x="15750" y="21429"/>
                    <a:pt x="1886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5" name="Line"/>
            <p:cNvSpPr/>
            <p:nvPr/>
          </p:nvSpPr>
          <p:spPr>
            <a:xfrm>
              <a:off x="1209875" y="6501448"/>
              <a:ext cx="305830" cy="416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6" h="21550" fill="norm" stroke="1" extrusionOk="0">
                  <a:moveTo>
                    <a:pt x="13387" y="10526"/>
                  </a:moveTo>
                  <a:cubicBezTo>
                    <a:pt x="9984" y="11403"/>
                    <a:pt x="6581" y="12280"/>
                    <a:pt x="4288" y="13322"/>
                  </a:cubicBezTo>
                  <a:cubicBezTo>
                    <a:pt x="1995" y="14363"/>
                    <a:pt x="812" y="15570"/>
                    <a:pt x="294" y="16830"/>
                  </a:cubicBezTo>
                  <a:cubicBezTo>
                    <a:pt x="-224" y="18091"/>
                    <a:pt x="-76" y="19407"/>
                    <a:pt x="886" y="20284"/>
                  </a:cubicBezTo>
                  <a:cubicBezTo>
                    <a:pt x="1847" y="21161"/>
                    <a:pt x="3623" y="21600"/>
                    <a:pt x="5398" y="21545"/>
                  </a:cubicBezTo>
                  <a:cubicBezTo>
                    <a:pt x="7173" y="21490"/>
                    <a:pt x="8949" y="20942"/>
                    <a:pt x="9762" y="19462"/>
                  </a:cubicBezTo>
                  <a:cubicBezTo>
                    <a:pt x="10576" y="17982"/>
                    <a:pt x="10428" y="15570"/>
                    <a:pt x="9244" y="13103"/>
                  </a:cubicBezTo>
                  <a:cubicBezTo>
                    <a:pt x="8061" y="10636"/>
                    <a:pt x="5842" y="8114"/>
                    <a:pt x="4436" y="6469"/>
                  </a:cubicBezTo>
                  <a:cubicBezTo>
                    <a:pt x="3031" y="4824"/>
                    <a:pt x="2439" y="4057"/>
                    <a:pt x="2143" y="3399"/>
                  </a:cubicBezTo>
                  <a:cubicBezTo>
                    <a:pt x="1847" y="2741"/>
                    <a:pt x="1847" y="2193"/>
                    <a:pt x="2217" y="1754"/>
                  </a:cubicBezTo>
                  <a:cubicBezTo>
                    <a:pt x="2587" y="1316"/>
                    <a:pt x="3327" y="987"/>
                    <a:pt x="6581" y="713"/>
                  </a:cubicBezTo>
                  <a:cubicBezTo>
                    <a:pt x="9836" y="439"/>
                    <a:pt x="15606" y="219"/>
                    <a:pt x="2137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6" name="Line"/>
            <p:cNvSpPr/>
            <p:nvPr/>
          </p:nvSpPr>
          <p:spPr>
            <a:xfrm>
              <a:off x="1307163" y="6254436"/>
              <a:ext cx="164092" cy="133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0694" fill="norm" stroke="1" extrusionOk="0">
                  <a:moveTo>
                    <a:pt x="7345" y="2847"/>
                  </a:moveTo>
                  <a:cubicBezTo>
                    <a:pt x="5683" y="7429"/>
                    <a:pt x="4022" y="12011"/>
                    <a:pt x="2776" y="15283"/>
                  </a:cubicBezTo>
                  <a:cubicBezTo>
                    <a:pt x="1530" y="18556"/>
                    <a:pt x="699" y="20520"/>
                    <a:pt x="283" y="20683"/>
                  </a:cubicBezTo>
                  <a:cubicBezTo>
                    <a:pt x="-132" y="20847"/>
                    <a:pt x="-132" y="19211"/>
                    <a:pt x="560" y="16102"/>
                  </a:cubicBezTo>
                  <a:cubicBezTo>
                    <a:pt x="1253" y="12992"/>
                    <a:pt x="2637" y="8411"/>
                    <a:pt x="4714" y="4974"/>
                  </a:cubicBezTo>
                  <a:cubicBezTo>
                    <a:pt x="6791" y="1538"/>
                    <a:pt x="9560" y="-753"/>
                    <a:pt x="12468" y="229"/>
                  </a:cubicBezTo>
                  <a:cubicBezTo>
                    <a:pt x="15376" y="1211"/>
                    <a:pt x="18422" y="5465"/>
                    <a:pt x="21468" y="97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7" name="Line"/>
            <p:cNvSpPr/>
            <p:nvPr/>
          </p:nvSpPr>
          <p:spPr>
            <a:xfrm>
              <a:off x="1598254" y="6304598"/>
              <a:ext cx="130348" cy="641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3" h="21600" fill="norm" stroke="1" extrusionOk="0">
                  <a:moveTo>
                    <a:pt x="0" y="0"/>
                  </a:moveTo>
                  <a:cubicBezTo>
                    <a:pt x="3771" y="1782"/>
                    <a:pt x="7543" y="3564"/>
                    <a:pt x="11143" y="5667"/>
                  </a:cubicBezTo>
                  <a:cubicBezTo>
                    <a:pt x="14743" y="7770"/>
                    <a:pt x="18171" y="10194"/>
                    <a:pt x="19886" y="12404"/>
                  </a:cubicBezTo>
                  <a:cubicBezTo>
                    <a:pt x="21600" y="14614"/>
                    <a:pt x="21600" y="16610"/>
                    <a:pt x="19371" y="18107"/>
                  </a:cubicBezTo>
                  <a:cubicBezTo>
                    <a:pt x="17143" y="19604"/>
                    <a:pt x="12686" y="20602"/>
                    <a:pt x="822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8" name="Line"/>
            <p:cNvSpPr/>
            <p:nvPr/>
          </p:nvSpPr>
          <p:spPr>
            <a:xfrm>
              <a:off x="2106254" y="6676571"/>
              <a:ext cx="209551" cy="21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5891" y="12302"/>
                    <a:pt x="11782" y="4448"/>
                    <a:pt x="15382" y="1502"/>
                  </a:cubicBezTo>
                  <a:cubicBezTo>
                    <a:pt x="18982" y="-1443"/>
                    <a:pt x="20291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9" name="Line"/>
            <p:cNvSpPr/>
            <p:nvPr/>
          </p:nvSpPr>
          <p:spPr>
            <a:xfrm>
              <a:off x="2169754" y="6869748"/>
              <a:ext cx="1841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0" name="Line"/>
            <p:cNvSpPr/>
            <p:nvPr/>
          </p:nvSpPr>
          <p:spPr>
            <a:xfrm>
              <a:off x="2559221" y="6196648"/>
              <a:ext cx="1515534" cy="892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3" fill="norm" stroke="1" extrusionOk="0">
                  <a:moveTo>
                    <a:pt x="151" y="17157"/>
                  </a:moveTo>
                  <a:cubicBezTo>
                    <a:pt x="211" y="18179"/>
                    <a:pt x="272" y="19200"/>
                    <a:pt x="332" y="19889"/>
                  </a:cubicBezTo>
                  <a:cubicBezTo>
                    <a:pt x="392" y="20579"/>
                    <a:pt x="453" y="20936"/>
                    <a:pt x="543" y="21191"/>
                  </a:cubicBezTo>
                  <a:cubicBezTo>
                    <a:pt x="634" y="21447"/>
                    <a:pt x="754" y="21600"/>
                    <a:pt x="830" y="21523"/>
                  </a:cubicBezTo>
                  <a:cubicBezTo>
                    <a:pt x="905" y="21447"/>
                    <a:pt x="935" y="21140"/>
                    <a:pt x="965" y="20119"/>
                  </a:cubicBezTo>
                  <a:cubicBezTo>
                    <a:pt x="996" y="19098"/>
                    <a:pt x="1026" y="17362"/>
                    <a:pt x="950" y="15574"/>
                  </a:cubicBezTo>
                  <a:cubicBezTo>
                    <a:pt x="875" y="13787"/>
                    <a:pt x="694" y="11949"/>
                    <a:pt x="528" y="10187"/>
                  </a:cubicBezTo>
                  <a:cubicBezTo>
                    <a:pt x="362" y="8426"/>
                    <a:pt x="211" y="6740"/>
                    <a:pt x="121" y="5770"/>
                  </a:cubicBezTo>
                  <a:cubicBezTo>
                    <a:pt x="30" y="4800"/>
                    <a:pt x="0" y="4545"/>
                    <a:pt x="0" y="4264"/>
                  </a:cubicBezTo>
                  <a:cubicBezTo>
                    <a:pt x="0" y="3983"/>
                    <a:pt x="30" y="3677"/>
                    <a:pt x="407" y="3370"/>
                  </a:cubicBezTo>
                  <a:cubicBezTo>
                    <a:pt x="784" y="3064"/>
                    <a:pt x="1508" y="2757"/>
                    <a:pt x="2428" y="2477"/>
                  </a:cubicBezTo>
                  <a:cubicBezTo>
                    <a:pt x="3349" y="2196"/>
                    <a:pt x="4465" y="1940"/>
                    <a:pt x="5506" y="1711"/>
                  </a:cubicBezTo>
                  <a:cubicBezTo>
                    <a:pt x="6546" y="1481"/>
                    <a:pt x="7512" y="1277"/>
                    <a:pt x="8628" y="1047"/>
                  </a:cubicBezTo>
                  <a:cubicBezTo>
                    <a:pt x="9744" y="817"/>
                    <a:pt x="11011" y="562"/>
                    <a:pt x="12278" y="383"/>
                  </a:cubicBezTo>
                  <a:cubicBezTo>
                    <a:pt x="13545" y="204"/>
                    <a:pt x="14812" y="102"/>
                    <a:pt x="16109" y="51"/>
                  </a:cubicBezTo>
                  <a:cubicBezTo>
                    <a:pt x="17407" y="0"/>
                    <a:pt x="18734" y="0"/>
                    <a:pt x="19654" y="0"/>
                  </a:cubicBezTo>
                  <a:cubicBezTo>
                    <a:pt x="20574" y="0"/>
                    <a:pt x="21087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1" name="Line"/>
            <p:cNvSpPr/>
            <p:nvPr/>
          </p:nvSpPr>
          <p:spPr>
            <a:xfrm>
              <a:off x="2760304" y="6520492"/>
              <a:ext cx="241301" cy="362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8" fill="norm" stroke="1" extrusionOk="0">
                  <a:moveTo>
                    <a:pt x="0" y="2223"/>
                  </a:moveTo>
                  <a:cubicBezTo>
                    <a:pt x="2653" y="6049"/>
                    <a:pt x="5305" y="9875"/>
                    <a:pt x="7011" y="12591"/>
                  </a:cubicBezTo>
                  <a:cubicBezTo>
                    <a:pt x="8716" y="15306"/>
                    <a:pt x="9474" y="16911"/>
                    <a:pt x="10326" y="18268"/>
                  </a:cubicBezTo>
                  <a:cubicBezTo>
                    <a:pt x="11179" y="19626"/>
                    <a:pt x="12126" y="20737"/>
                    <a:pt x="12884" y="21045"/>
                  </a:cubicBezTo>
                  <a:cubicBezTo>
                    <a:pt x="13642" y="21354"/>
                    <a:pt x="14211" y="20860"/>
                    <a:pt x="15063" y="18577"/>
                  </a:cubicBezTo>
                  <a:cubicBezTo>
                    <a:pt x="15916" y="16293"/>
                    <a:pt x="17053" y="12220"/>
                    <a:pt x="17811" y="9073"/>
                  </a:cubicBezTo>
                  <a:cubicBezTo>
                    <a:pt x="18568" y="5925"/>
                    <a:pt x="18947" y="3704"/>
                    <a:pt x="19232" y="2161"/>
                  </a:cubicBezTo>
                  <a:cubicBezTo>
                    <a:pt x="19516" y="618"/>
                    <a:pt x="19705" y="-246"/>
                    <a:pt x="20084" y="63"/>
                  </a:cubicBezTo>
                  <a:cubicBezTo>
                    <a:pt x="20463" y="371"/>
                    <a:pt x="21032" y="1852"/>
                    <a:pt x="21600" y="33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2" name="Line"/>
            <p:cNvSpPr/>
            <p:nvPr/>
          </p:nvSpPr>
          <p:spPr>
            <a:xfrm>
              <a:off x="2975685" y="6660198"/>
              <a:ext cx="298970" cy="201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386" fill="norm" stroke="1" extrusionOk="0">
                  <a:moveTo>
                    <a:pt x="5970" y="12150"/>
                  </a:moveTo>
                  <a:cubicBezTo>
                    <a:pt x="6122" y="10800"/>
                    <a:pt x="6274" y="9450"/>
                    <a:pt x="6122" y="8213"/>
                  </a:cubicBezTo>
                  <a:cubicBezTo>
                    <a:pt x="5970" y="6975"/>
                    <a:pt x="5513" y="5850"/>
                    <a:pt x="4524" y="5738"/>
                  </a:cubicBezTo>
                  <a:cubicBezTo>
                    <a:pt x="3536" y="5625"/>
                    <a:pt x="2015" y="6525"/>
                    <a:pt x="1102" y="8550"/>
                  </a:cubicBezTo>
                  <a:cubicBezTo>
                    <a:pt x="189" y="10575"/>
                    <a:pt x="-115" y="13725"/>
                    <a:pt x="37" y="15637"/>
                  </a:cubicBezTo>
                  <a:cubicBezTo>
                    <a:pt x="189" y="17550"/>
                    <a:pt x="798" y="18225"/>
                    <a:pt x="1406" y="18225"/>
                  </a:cubicBezTo>
                  <a:cubicBezTo>
                    <a:pt x="2015" y="18225"/>
                    <a:pt x="2623" y="17550"/>
                    <a:pt x="3231" y="16763"/>
                  </a:cubicBezTo>
                  <a:cubicBezTo>
                    <a:pt x="3840" y="15975"/>
                    <a:pt x="4448" y="15075"/>
                    <a:pt x="5133" y="14738"/>
                  </a:cubicBezTo>
                  <a:cubicBezTo>
                    <a:pt x="5817" y="14400"/>
                    <a:pt x="6578" y="14625"/>
                    <a:pt x="7339" y="15300"/>
                  </a:cubicBezTo>
                  <a:cubicBezTo>
                    <a:pt x="8099" y="15975"/>
                    <a:pt x="8860" y="17100"/>
                    <a:pt x="9316" y="17100"/>
                  </a:cubicBezTo>
                  <a:cubicBezTo>
                    <a:pt x="9772" y="17100"/>
                    <a:pt x="9924" y="15975"/>
                    <a:pt x="10000" y="14175"/>
                  </a:cubicBezTo>
                  <a:cubicBezTo>
                    <a:pt x="10077" y="12375"/>
                    <a:pt x="10077" y="9900"/>
                    <a:pt x="10153" y="8100"/>
                  </a:cubicBezTo>
                  <a:cubicBezTo>
                    <a:pt x="10229" y="6300"/>
                    <a:pt x="10381" y="5175"/>
                    <a:pt x="10837" y="5175"/>
                  </a:cubicBezTo>
                  <a:cubicBezTo>
                    <a:pt x="11293" y="5175"/>
                    <a:pt x="12054" y="6300"/>
                    <a:pt x="13119" y="8662"/>
                  </a:cubicBezTo>
                  <a:cubicBezTo>
                    <a:pt x="14184" y="11025"/>
                    <a:pt x="15553" y="14625"/>
                    <a:pt x="16313" y="16987"/>
                  </a:cubicBezTo>
                  <a:cubicBezTo>
                    <a:pt x="17074" y="19350"/>
                    <a:pt x="17226" y="20475"/>
                    <a:pt x="16922" y="21037"/>
                  </a:cubicBezTo>
                  <a:cubicBezTo>
                    <a:pt x="16617" y="21600"/>
                    <a:pt x="15857" y="21600"/>
                    <a:pt x="15248" y="20138"/>
                  </a:cubicBezTo>
                  <a:cubicBezTo>
                    <a:pt x="14640" y="18675"/>
                    <a:pt x="14184" y="15750"/>
                    <a:pt x="14336" y="12600"/>
                  </a:cubicBezTo>
                  <a:cubicBezTo>
                    <a:pt x="14488" y="9450"/>
                    <a:pt x="15248" y="6075"/>
                    <a:pt x="16541" y="3938"/>
                  </a:cubicBezTo>
                  <a:cubicBezTo>
                    <a:pt x="17834" y="1800"/>
                    <a:pt x="19660" y="900"/>
                    <a:pt x="2148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3" name="Line"/>
            <p:cNvSpPr/>
            <p:nvPr/>
          </p:nvSpPr>
          <p:spPr>
            <a:xfrm>
              <a:off x="3362075" y="6495090"/>
              <a:ext cx="230080" cy="462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2" h="21337" fill="norm" stroke="1" extrusionOk="0">
                  <a:moveTo>
                    <a:pt x="21152" y="1760"/>
                  </a:moveTo>
                  <a:cubicBezTo>
                    <a:pt x="20763" y="1271"/>
                    <a:pt x="20374" y="783"/>
                    <a:pt x="19693" y="441"/>
                  </a:cubicBezTo>
                  <a:cubicBezTo>
                    <a:pt x="19011" y="98"/>
                    <a:pt x="18038" y="-97"/>
                    <a:pt x="16579" y="50"/>
                  </a:cubicBezTo>
                  <a:cubicBezTo>
                    <a:pt x="15120" y="196"/>
                    <a:pt x="13174" y="685"/>
                    <a:pt x="10255" y="2542"/>
                  </a:cubicBezTo>
                  <a:cubicBezTo>
                    <a:pt x="7336" y="4399"/>
                    <a:pt x="3444" y="7624"/>
                    <a:pt x="1498" y="10556"/>
                  </a:cubicBezTo>
                  <a:cubicBezTo>
                    <a:pt x="-448" y="13489"/>
                    <a:pt x="-448" y="16127"/>
                    <a:pt x="1206" y="17936"/>
                  </a:cubicBezTo>
                  <a:cubicBezTo>
                    <a:pt x="2860" y="19744"/>
                    <a:pt x="6168" y="20721"/>
                    <a:pt x="8406" y="21112"/>
                  </a:cubicBezTo>
                  <a:cubicBezTo>
                    <a:pt x="10644" y="21503"/>
                    <a:pt x="11811" y="21308"/>
                    <a:pt x="12979" y="211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4" name="Line"/>
            <p:cNvSpPr/>
            <p:nvPr/>
          </p:nvSpPr>
          <p:spPr>
            <a:xfrm>
              <a:off x="3558949" y="6650855"/>
              <a:ext cx="204656" cy="307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21332" fill="norm" stroke="1" extrusionOk="0">
                  <a:moveTo>
                    <a:pt x="9409" y="11669"/>
                  </a:moveTo>
                  <a:cubicBezTo>
                    <a:pt x="7646" y="11522"/>
                    <a:pt x="5882" y="11375"/>
                    <a:pt x="4229" y="11963"/>
                  </a:cubicBezTo>
                  <a:cubicBezTo>
                    <a:pt x="2576" y="12551"/>
                    <a:pt x="1033" y="13873"/>
                    <a:pt x="372" y="15343"/>
                  </a:cubicBezTo>
                  <a:cubicBezTo>
                    <a:pt x="-289" y="16812"/>
                    <a:pt x="-69" y="18428"/>
                    <a:pt x="1033" y="19604"/>
                  </a:cubicBezTo>
                  <a:cubicBezTo>
                    <a:pt x="2135" y="20779"/>
                    <a:pt x="4119" y="21514"/>
                    <a:pt x="6213" y="21294"/>
                  </a:cubicBezTo>
                  <a:cubicBezTo>
                    <a:pt x="8307" y="21073"/>
                    <a:pt x="10511" y="19898"/>
                    <a:pt x="10511" y="17179"/>
                  </a:cubicBezTo>
                  <a:cubicBezTo>
                    <a:pt x="10511" y="14461"/>
                    <a:pt x="8307" y="10200"/>
                    <a:pt x="6874" y="7702"/>
                  </a:cubicBezTo>
                  <a:cubicBezTo>
                    <a:pt x="5442" y="5204"/>
                    <a:pt x="4780" y="4469"/>
                    <a:pt x="4229" y="3661"/>
                  </a:cubicBezTo>
                  <a:cubicBezTo>
                    <a:pt x="3678" y="2853"/>
                    <a:pt x="3238" y="1971"/>
                    <a:pt x="4780" y="1310"/>
                  </a:cubicBezTo>
                  <a:cubicBezTo>
                    <a:pt x="6323" y="649"/>
                    <a:pt x="9850" y="208"/>
                    <a:pt x="12935" y="61"/>
                  </a:cubicBezTo>
                  <a:cubicBezTo>
                    <a:pt x="16021" y="-86"/>
                    <a:pt x="18666" y="61"/>
                    <a:pt x="21311" y="2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5" name="Line"/>
            <p:cNvSpPr/>
            <p:nvPr/>
          </p:nvSpPr>
          <p:spPr>
            <a:xfrm>
              <a:off x="3653167" y="6453734"/>
              <a:ext cx="148538" cy="123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1432" fill="norm" stroke="1" extrusionOk="0">
                  <a:moveTo>
                    <a:pt x="5834" y="1663"/>
                  </a:moveTo>
                  <a:cubicBezTo>
                    <a:pt x="4008" y="4957"/>
                    <a:pt x="2183" y="8252"/>
                    <a:pt x="1118" y="10815"/>
                  </a:cubicBezTo>
                  <a:cubicBezTo>
                    <a:pt x="53" y="13378"/>
                    <a:pt x="-251" y="15208"/>
                    <a:pt x="205" y="15391"/>
                  </a:cubicBezTo>
                  <a:cubicBezTo>
                    <a:pt x="662" y="15574"/>
                    <a:pt x="1879" y="14110"/>
                    <a:pt x="3552" y="11730"/>
                  </a:cubicBezTo>
                  <a:cubicBezTo>
                    <a:pt x="5225" y="9351"/>
                    <a:pt x="7355" y="6056"/>
                    <a:pt x="9332" y="3676"/>
                  </a:cubicBezTo>
                  <a:cubicBezTo>
                    <a:pt x="11310" y="1296"/>
                    <a:pt x="13135" y="-168"/>
                    <a:pt x="14200" y="15"/>
                  </a:cubicBezTo>
                  <a:cubicBezTo>
                    <a:pt x="15264" y="198"/>
                    <a:pt x="15569" y="2029"/>
                    <a:pt x="16634" y="5873"/>
                  </a:cubicBezTo>
                  <a:cubicBezTo>
                    <a:pt x="17698" y="9717"/>
                    <a:pt x="19524" y="15574"/>
                    <a:pt x="21349" y="214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6" name="Line"/>
            <p:cNvSpPr/>
            <p:nvPr/>
          </p:nvSpPr>
          <p:spPr>
            <a:xfrm>
              <a:off x="3839804" y="6418898"/>
              <a:ext cx="122283" cy="584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8" h="21600" fill="norm" stroke="1" extrusionOk="0">
                  <a:moveTo>
                    <a:pt x="4320" y="0"/>
                  </a:moveTo>
                  <a:cubicBezTo>
                    <a:pt x="10080" y="2817"/>
                    <a:pt x="15840" y="5635"/>
                    <a:pt x="18720" y="8374"/>
                  </a:cubicBezTo>
                  <a:cubicBezTo>
                    <a:pt x="21600" y="11113"/>
                    <a:pt x="21600" y="13774"/>
                    <a:pt x="18000" y="15965"/>
                  </a:cubicBezTo>
                  <a:cubicBezTo>
                    <a:pt x="14400" y="18157"/>
                    <a:pt x="7200" y="1987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7" name="Line"/>
            <p:cNvSpPr/>
            <p:nvPr/>
          </p:nvSpPr>
          <p:spPr>
            <a:xfrm>
              <a:off x="4601804" y="6757565"/>
              <a:ext cx="260351" cy="16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63" y="10800"/>
                    <a:pt x="7727" y="0"/>
                    <a:pt x="11327" y="0"/>
                  </a:cubicBezTo>
                  <a:cubicBezTo>
                    <a:pt x="14927" y="0"/>
                    <a:pt x="18263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8" name="Line"/>
            <p:cNvSpPr/>
            <p:nvPr/>
          </p:nvSpPr>
          <p:spPr>
            <a:xfrm>
              <a:off x="4665304" y="6888798"/>
              <a:ext cx="1778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9" name="Line"/>
            <p:cNvSpPr/>
            <p:nvPr/>
          </p:nvSpPr>
          <p:spPr>
            <a:xfrm>
              <a:off x="5236804" y="6425248"/>
              <a:ext cx="2203451" cy="761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0" fill="norm" stroke="1" extrusionOk="0">
                  <a:moveTo>
                    <a:pt x="0" y="14857"/>
                  </a:moveTo>
                  <a:cubicBezTo>
                    <a:pt x="83" y="16230"/>
                    <a:pt x="166" y="17602"/>
                    <a:pt x="259" y="18646"/>
                  </a:cubicBezTo>
                  <a:cubicBezTo>
                    <a:pt x="353" y="19691"/>
                    <a:pt x="456" y="20407"/>
                    <a:pt x="539" y="20884"/>
                  </a:cubicBezTo>
                  <a:cubicBezTo>
                    <a:pt x="622" y="21361"/>
                    <a:pt x="685" y="21600"/>
                    <a:pt x="737" y="21421"/>
                  </a:cubicBezTo>
                  <a:cubicBezTo>
                    <a:pt x="788" y="21242"/>
                    <a:pt x="830" y="20645"/>
                    <a:pt x="830" y="19362"/>
                  </a:cubicBezTo>
                  <a:cubicBezTo>
                    <a:pt x="830" y="18080"/>
                    <a:pt x="788" y="16110"/>
                    <a:pt x="726" y="13962"/>
                  </a:cubicBezTo>
                  <a:cubicBezTo>
                    <a:pt x="664" y="11814"/>
                    <a:pt x="581" y="9487"/>
                    <a:pt x="477" y="7339"/>
                  </a:cubicBezTo>
                  <a:cubicBezTo>
                    <a:pt x="373" y="5191"/>
                    <a:pt x="249" y="3222"/>
                    <a:pt x="156" y="2029"/>
                  </a:cubicBezTo>
                  <a:cubicBezTo>
                    <a:pt x="62" y="835"/>
                    <a:pt x="0" y="418"/>
                    <a:pt x="41" y="269"/>
                  </a:cubicBezTo>
                  <a:cubicBezTo>
                    <a:pt x="83" y="119"/>
                    <a:pt x="228" y="239"/>
                    <a:pt x="695" y="298"/>
                  </a:cubicBezTo>
                  <a:cubicBezTo>
                    <a:pt x="1162" y="358"/>
                    <a:pt x="1950" y="358"/>
                    <a:pt x="2780" y="328"/>
                  </a:cubicBezTo>
                  <a:cubicBezTo>
                    <a:pt x="3610" y="298"/>
                    <a:pt x="4482" y="239"/>
                    <a:pt x="5301" y="179"/>
                  </a:cubicBezTo>
                  <a:cubicBezTo>
                    <a:pt x="6121" y="119"/>
                    <a:pt x="6889" y="60"/>
                    <a:pt x="7729" y="30"/>
                  </a:cubicBezTo>
                  <a:cubicBezTo>
                    <a:pt x="8569" y="0"/>
                    <a:pt x="9482" y="0"/>
                    <a:pt x="10271" y="0"/>
                  </a:cubicBezTo>
                  <a:cubicBezTo>
                    <a:pt x="11059" y="0"/>
                    <a:pt x="11723" y="0"/>
                    <a:pt x="12356" y="30"/>
                  </a:cubicBezTo>
                  <a:cubicBezTo>
                    <a:pt x="12989" y="60"/>
                    <a:pt x="13591" y="119"/>
                    <a:pt x="14317" y="179"/>
                  </a:cubicBezTo>
                  <a:cubicBezTo>
                    <a:pt x="15043" y="239"/>
                    <a:pt x="15894" y="298"/>
                    <a:pt x="16714" y="358"/>
                  </a:cubicBezTo>
                  <a:cubicBezTo>
                    <a:pt x="17533" y="418"/>
                    <a:pt x="18322" y="477"/>
                    <a:pt x="19131" y="448"/>
                  </a:cubicBezTo>
                  <a:cubicBezTo>
                    <a:pt x="19940" y="418"/>
                    <a:pt x="20770" y="298"/>
                    <a:pt x="21600" y="1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0" name="Line"/>
            <p:cNvSpPr/>
            <p:nvPr/>
          </p:nvSpPr>
          <p:spPr>
            <a:xfrm>
              <a:off x="5522554" y="6648021"/>
              <a:ext cx="203201" cy="384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5" fill="norm" stroke="1" extrusionOk="0">
                  <a:moveTo>
                    <a:pt x="0" y="1022"/>
                  </a:moveTo>
                  <a:cubicBezTo>
                    <a:pt x="675" y="3006"/>
                    <a:pt x="1350" y="4991"/>
                    <a:pt x="2700" y="7793"/>
                  </a:cubicBezTo>
                  <a:cubicBezTo>
                    <a:pt x="4050" y="10596"/>
                    <a:pt x="6075" y="14215"/>
                    <a:pt x="7425" y="16784"/>
                  </a:cubicBezTo>
                  <a:cubicBezTo>
                    <a:pt x="8775" y="19352"/>
                    <a:pt x="9450" y="20870"/>
                    <a:pt x="10012" y="21162"/>
                  </a:cubicBezTo>
                  <a:cubicBezTo>
                    <a:pt x="10575" y="21454"/>
                    <a:pt x="11025" y="20520"/>
                    <a:pt x="11700" y="18535"/>
                  </a:cubicBezTo>
                  <a:cubicBezTo>
                    <a:pt x="12375" y="16550"/>
                    <a:pt x="13275" y="13515"/>
                    <a:pt x="14738" y="10420"/>
                  </a:cubicBezTo>
                  <a:cubicBezTo>
                    <a:pt x="16200" y="7326"/>
                    <a:pt x="18225" y="4174"/>
                    <a:pt x="19350" y="2306"/>
                  </a:cubicBezTo>
                  <a:cubicBezTo>
                    <a:pt x="20475" y="438"/>
                    <a:pt x="20700" y="-146"/>
                    <a:pt x="20925" y="29"/>
                  </a:cubicBezTo>
                  <a:cubicBezTo>
                    <a:pt x="21150" y="204"/>
                    <a:pt x="21375" y="1138"/>
                    <a:pt x="21600" y="20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1" name="Line"/>
            <p:cNvSpPr/>
            <p:nvPr/>
          </p:nvSpPr>
          <p:spPr>
            <a:xfrm>
              <a:off x="5700354" y="6839672"/>
              <a:ext cx="146051" cy="117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00" fill="norm" stroke="1" extrusionOk="0">
                  <a:moveTo>
                    <a:pt x="13148" y="6409"/>
                  </a:moveTo>
                  <a:cubicBezTo>
                    <a:pt x="13148" y="4547"/>
                    <a:pt x="13148" y="2685"/>
                    <a:pt x="12052" y="1381"/>
                  </a:cubicBezTo>
                  <a:cubicBezTo>
                    <a:pt x="10957" y="78"/>
                    <a:pt x="8765" y="-667"/>
                    <a:pt x="6574" y="823"/>
                  </a:cubicBezTo>
                  <a:cubicBezTo>
                    <a:pt x="4383" y="2312"/>
                    <a:pt x="2191" y="6036"/>
                    <a:pt x="1096" y="8830"/>
                  </a:cubicBezTo>
                  <a:cubicBezTo>
                    <a:pt x="0" y="11623"/>
                    <a:pt x="0" y="13485"/>
                    <a:pt x="0" y="15347"/>
                  </a:cubicBezTo>
                  <a:cubicBezTo>
                    <a:pt x="0" y="17209"/>
                    <a:pt x="0" y="19071"/>
                    <a:pt x="939" y="20002"/>
                  </a:cubicBezTo>
                  <a:cubicBezTo>
                    <a:pt x="1878" y="20933"/>
                    <a:pt x="3757" y="20933"/>
                    <a:pt x="5791" y="20002"/>
                  </a:cubicBezTo>
                  <a:cubicBezTo>
                    <a:pt x="7826" y="19071"/>
                    <a:pt x="10017" y="17209"/>
                    <a:pt x="12678" y="16650"/>
                  </a:cubicBezTo>
                  <a:cubicBezTo>
                    <a:pt x="15339" y="16092"/>
                    <a:pt x="18470" y="16836"/>
                    <a:pt x="21600" y="175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2" name="Line"/>
            <p:cNvSpPr/>
            <p:nvPr/>
          </p:nvSpPr>
          <p:spPr>
            <a:xfrm>
              <a:off x="5846404" y="6799898"/>
              <a:ext cx="266701" cy="243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8" fill="norm" stroke="1" extrusionOk="0">
                  <a:moveTo>
                    <a:pt x="0" y="4469"/>
                  </a:moveTo>
                  <a:cubicBezTo>
                    <a:pt x="857" y="4283"/>
                    <a:pt x="1714" y="4097"/>
                    <a:pt x="3086" y="5959"/>
                  </a:cubicBezTo>
                  <a:cubicBezTo>
                    <a:pt x="4457" y="7821"/>
                    <a:pt x="6343" y="11731"/>
                    <a:pt x="7371" y="14152"/>
                  </a:cubicBezTo>
                  <a:cubicBezTo>
                    <a:pt x="8400" y="16572"/>
                    <a:pt x="8571" y="17503"/>
                    <a:pt x="8657" y="18434"/>
                  </a:cubicBezTo>
                  <a:cubicBezTo>
                    <a:pt x="8743" y="19366"/>
                    <a:pt x="8743" y="20297"/>
                    <a:pt x="8314" y="20855"/>
                  </a:cubicBezTo>
                  <a:cubicBezTo>
                    <a:pt x="7886" y="21414"/>
                    <a:pt x="7029" y="21600"/>
                    <a:pt x="6514" y="21134"/>
                  </a:cubicBezTo>
                  <a:cubicBezTo>
                    <a:pt x="6000" y="20669"/>
                    <a:pt x="5829" y="19552"/>
                    <a:pt x="5914" y="17131"/>
                  </a:cubicBezTo>
                  <a:cubicBezTo>
                    <a:pt x="6000" y="14710"/>
                    <a:pt x="6343" y="10986"/>
                    <a:pt x="9000" y="7914"/>
                  </a:cubicBezTo>
                  <a:cubicBezTo>
                    <a:pt x="11657" y="4841"/>
                    <a:pt x="16629" y="242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3" name="Line"/>
            <p:cNvSpPr/>
            <p:nvPr/>
          </p:nvSpPr>
          <p:spPr>
            <a:xfrm>
              <a:off x="6202620" y="6696698"/>
              <a:ext cx="139085" cy="382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2" h="21452" fill="norm" stroke="1" extrusionOk="0">
                  <a:moveTo>
                    <a:pt x="18013" y="89"/>
                  </a:moveTo>
                  <a:cubicBezTo>
                    <a:pt x="16107" y="-29"/>
                    <a:pt x="14201" y="-148"/>
                    <a:pt x="11819" y="564"/>
                  </a:cubicBezTo>
                  <a:cubicBezTo>
                    <a:pt x="9437" y="1276"/>
                    <a:pt x="6578" y="2819"/>
                    <a:pt x="4037" y="5015"/>
                  </a:cubicBezTo>
                  <a:cubicBezTo>
                    <a:pt x="1496" y="7210"/>
                    <a:pt x="-728" y="10059"/>
                    <a:pt x="225" y="12729"/>
                  </a:cubicBezTo>
                  <a:cubicBezTo>
                    <a:pt x="1178" y="15399"/>
                    <a:pt x="5307" y="17892"/>
                    <a:pt x="9278" y="19316"/>
                  </a:cubicBezTo>
                  <a:cubicBezTo>
                    <a:pt x="13248" y="20740"/>
                    <a:pt x="17060" y="21096"/>
                    <a:pt x="20872" y="214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4" name="Line"/>
            <p:cNvSpPr/>
            <p:nvPr/>
          </p:nvSpPr>
          <p:spPr>
            <a:xfrm>
              <a:off x="1553804" y="3523298"/>
              <a:ext cx="2704103" cy="245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600" fill="norm" stroke="1" extrusionOk="0">
                  <a:moveTo>
                    <a:pt x="0" y="10055"/>
                  </a:moveTo>
                  <a:cubicBezTo>
                    <a:pt x="575" y="8752"/>
                    <a:pt x="1149" y="7448"/>
                    <a:pt x="1792" y="6703"/>
                  </a:cubicBezTo>
                  <a:cubicBezTo>
                    <a:pt x="2434" y="5959"/>
                    <a:pt x="3144" y="5772"/>
                    <a:pt x="3820" y="5679"/>
                  </a:cubicBezTo>
                  <a:cubicBezTo>
                    <a:pt x="4496" y="5586"/>
                    <a:pt x="5138" y="5586"/>
                    <a:pt x="5713" y="5586"/>
                  </a:cubicBezTo>
                  <a:cubicBezTo>
                    <a:pt x="6287" y="5586"/>
                    <a:pt x="6794" y="5586"/>
                    <a:pt x="7327" y="5586"/>
                  </a:cubicBezTo>
                  <a:cubicBezTo>
                    <a:pt x="7859" y="5586"/>
                    <a:pt x="8417" y="5586"/>
                    <a:pt x="9000" y="5586"/>
                  </a:cubicBezTo>
                  <a:cubicBezTo>
                    <a:pt x="9583" y="5586"/>
                    <a:pt x="10192" y="5586"/>
                    <a:pt x="10800" y="5586"/>
                  </a:cubicBezTo>
                  <a:cubicBezTo>
                    <a:pt x="11408" y="5586"/>
                    <a:pt x="12017" y="5586"/>
                    <a:pt x="12600" y="5493"/>
                  </a:cubicBezTo>
                  <a:cubicBezTo>
                    <a:pt x="13183" y="5400"/>
                    <a:pt x="13741" y="5214"/>
                    <a:pt x="14315" y="4934"/>
                  </a:cubicBezTo>
                  <a:cubicBezTo>
                    <a:pt x="14890" y="4655"/>
                    <a:pt x="15482" y="4283"/>
                    <a:pt x="16149" y="3910"/>
                  </a:cubicBezTo>
                  <a:cubicBezTo>
                    <a:pt x="16817" y="3538"/>
                    <a:pt x="17561" y="3166"/>
                    <a:pt x="18287" y="2793"/>
                  </a:cubicBezTo>
                  <a:cubicBezTo>
                    <a:pt x="19014" y="2421"/>
                    <a:pt x="19724" y="2048"/>
                    <a:pt x="20231" y="1676"/>
                  </a:cubicBezTo>
                  <a:cubicBezTo>
                    <a:pt x="20738" y="1303"/>
                    <a:pt x="21042" y="931"/>
                    <a:pt x="21254" y="652"/>
                  </a:cubicBezTo>
                  <a:cubicBezTo>
                    <a:pt x="21465" y="372"/>
                    <a:pt x="21583" y="186"/>
                    <a:pt x="21592" y="93"/>
                  </a:cubicBezTo>
                  <a:cubicBezTo>
                    <a:pt x="21600" y="0"/>
                    <a:pt x="21499" y="0"/>
                    <a:pt x="21144" y="0"/>
                  </a:cubicBezTo>
                  <a:cubicBezTo>
                    <a:pt x="20789" y="0"/>
                    <a:pt x="20180" y="0"/>
                    <a:pt x="19589" y="93"/>
                  </a:cubicBezTo>
                  <a:cubicBezTo>
                    <a:pt x="18997" y="186"/>
                    <a:pt x="18423" y="372"/>
                    <a:pt x="17806" y="652"/>
                  </a:cubicBezTo>
                  <a:cubicBezTo>
                    <a:pt x="17189" y="931"/>
                    <a:pt x="16530" y="1303"/>
                    <a:pt x="15938" y="1676"/>
                  </a:cubicBezTo>
                  <a:cubicBezTo>
                    <a:pt x="15346" y="2048"/>
                    <a:pt x="14823" y="2421"/>
                    <a:pt x="14299" y="2793"/>
                  </a:cubicBezTo>
                  <a:cubicBezTo>
                    <a:pt x="13775" y="3166"/>
                    <a:pt x="13251" y="3538"/>
                    <a:pt x="12710" y="3910"/>
                  </a:cubicBezTo>
                  <a:cubicBezTo>
                    <a:pt x="12169" y="4283"/>
                    <a:pt x="11611" y="4655"/>
                    <a:pt x="11020" y="5214"/>
                  </a:cubicBezTo>
                  <a:cubicBezTo>
                    <a:pt x="10428" y="5772"/>
                    <a:pt x="9803" y="6517"/>
                    <a:pt x="9220" y="7169"/>
                  </a:cubicBezTo>
                  <a:cubicBezTo>
                    <a:pt x="8637" y="7821"/>
                    <a:pt x="8096" y="8379"/>
                    <a:pt x="7538" y="9124"/>
                  </a:cubicBezTo>
                  <a:cubicBezTo>
                    <a:pt x="6980" y="9869"/>
                    <a:pt x="6406" y="10800"/>
                    <a:pt x="5839" y="11638"/>
                  </a:cubicBezTo>
                  <a:cubicBezTo>
                    <a:pt x="5273" y="12476"/>
                    <a:pt x="4715" y="13221"/>
                    <a:pt x="4115" y="14245"/>
                  </a:cubicBezTo>
                  <a:cubicBezTo>
                    <a:pt x="3515" y="15269"/>
                    <a:pt x="2873" y="16572"/>
                    <a:pt x="2290" y="17783"/>
                  </a:cubicBezTo>
                  <a:cubicBezTo>
                    <a:pt x="1707" y="18993"/>
                    <a:pt x="1183" y="20110"/>
                    <a:pt x="870" y="20762"/>
                  </a:cubicBezTo>
                  <a:cubicBezTo>
                    <a:pt x="558" y="21414"/>
                    <a:pt x="456" y="21600"/>
                    <a:pt x="456" y="21600"/>
                  </a:cubicBezTo>
                  <a:cubicBezTo>
                    <a:pt x="456" y="21600"/>
                    <a:pt x="558" y="21414"/>
                    <a:pt x="921" y="20669"/>
                  </a:cubicBezTo>
                  <a:cubicBezTo>
                    <a:pt x="1285" y="19924"/>
                    <a:pt x="1910" y="18621"/>
                    <a:pt x="2451" y="17597"/>
                  </a:cubicBezTo>
                  <a:cubicBezTo>
                    <a:pt x="2992" y="16572"/>
                    <a:pt x="3448" y="15828"/>
                    <a:pt x="3955" y="15083"/>
                  </a:cubicBezTo>
                  <a:cubicBezTo>
                    <a:pt x="4462" y="14338"/>
                    <a:pt x="5020" y="13593"/>
                    <a:pt x="5789" y="12662"/>
                  </a:cubicBezTo>
                  <a:cubicBezTo>
                    <a:pt x="6558" y="11731"/>
                    <a:pt x="7538" y="10614"/>
                    <a:pt x="8375" y="9776"/>
                  </a:cubicBezTo>
                  <a:cubicBezTo>
                    <a:pt x="9211" y="8938"/>
                    <a:pt x="9904" y="8379"/>
                    <a:pt x="10597" y="8100"/>
                  </a:cubicBezTo>
                  <a:cubicBezTo>
                    <a:pt x="11290" y="7821"/>
                    <a:pt x="11983" y="7821"/>
                    <a:pt x="12837" y="7914"/>
                  </a:cubicBezTo>
                  <a:cubicBezTo>
                    <a:pt x="13690" y="8007"/>
                    <a:pt x="14704" y="8193"/>
                    <a:pt x="15718" y="83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5" name="Line"/>
            <p:cNvSpPr/>
            <p:nvPr/>
          </p:nvSpPr>
          <p:spPr>
            <a:xfrm>
              <a:off x="6360754" y="6852815"/>
              <a:ext cx="126566" cy="396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3" h="21546" fill="norm" stroke="1" extrusionOk="0">
                  <a:moveTo>
                    <a:pt x="0" y="4366"/>
                  </a:moveTo>
                  <a:cubicBezTo>
                    <a:pt x="1062" y="8157"/>
                    <a:pt x="2125" y="11949"/>
                    <a:pt x="2656" y="14534"/>
                  </a:cubicBezTo>
                  <a:cubicBezTo>
                    <a:pt x="3187" y="17119"/>
                    <a:pt x="3187" y="18498"/>
                    <a:pt x="3010" y="19589"/>
                  </a:cubicBezTo>
                  <a:cubicBezTo>
                    <a:pt x="2833" y="20681"/>
                    <a:pt x="2479" y="21485"/>
                    <a:pt x="2125" y="21543"/>
                  </a:cubicBezTo>
                  <a:cubicBezTo>
                    <a:pt x="1770" y="21600"/>
                    <a:pt x="1416" y="20911"/>
                    <a:pt x="1239" y="18498"/>
                  </a:cubicBezTo>
                  <a:cubicBezTo>
                    <a:pt x="1062" y="16085"/>
                    <a:pt x="1062" y="11949"/>
                    <a:pt x="1770" y="8847"/>
                  </a:cubicBezTo>
                  <a:cubicBezTo>
                    <a:pt x="2479" y="5745"/>
                    <a:pt x="3895" y="3677"/>
                    <a:pt x="5311" y="2413"/>
                  </a:cubicBezTo>
                  <a:cubicBezTo>
                    <a:pt x="6728" y="1149"/>
                    <a:pt x="8144" y="689"/>
                    <a:pt x="9738" y="402"/>
                  </a:cubicBezTo>
                  <a:cubicBezTo>
                    <a:pt x="11331" y="115"/>
                    <a:pt x="13102" y="0"/>
                    <a:pt x="14872" y="0"/>
                  </a:cubicBezTo>
                  <a:cubicBezTo>
                    <a:pt x="16643" y="0"/>
                    <a:pt x="18413" y="115"/>
                    <a:pt x="19652" y="460"/>
                  </a:cubicBezTo>
                  <a:cubicBezTo>
                    <a:pt x="20892" y="804"/>
                    <a:pt x="21600" y="1379"/>
                    <a:pt x="20892" y="1953"/>
                  </a:cubicBezTo>
                  <a:cubicBezTo>
                    <a:pt x="20184" y="2528"/>
                    <a:pt x="18059" y="3102"/>
                    <a:pt x="14518" y="3791"/>
                  </a:cubicBezTo>
                  <a:cubicBezTo>
                    <a:pt x="10977" y="4481"/>
                    <a:pt x="6020" y="5285"/>
                    <a:pt x="1062" y="60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6" name="Line"/>
            <p:cNvSpPr/>
            <p:nvPr/>
          </p:nvSpPr>
          <p:spPr>
            <a:xfrm>
              <a:off x="6519504" y="7022148"/>
              <a:ext cx="127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7" name="Line"/>
            <p:cNvSpPr/>
            <p:nvPr/>
          </p:nvSpPr>
          <p:spPr>
            <a:xfrm>
              <a:off x="6443304" y="6697087"/>
              <a:ext cx="107951" cy="103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4" fill="norm" stroke="1" extrusionOk="0">
                  <a:moveTo>
                    <a:pt x="5082" y="10615"/>
                  </a:moveTo>
                  <a:cubicBezTo>
                    <a:pt x="3812" y="12343"/>
                    <a:pt x="2541" y="14071"/>
                    <a:pt x="1694" y="16231"/>
                  </a:cubicBezTo>
                  <a:cubicBezTo>
                    <a:pt x="847" y="18391"/>
                    <a:pt x="424" y="20983"/>
                    <a:pt x="212" y="21199"/>
                  </a:cubicBezTo>
                  <a:cubicBezTo>
                    <a:pt x="0" y="21415"/>
                    <a:pt x="0" y="19255"/>
                    <a:pt x="0" y="15799"/>
                  </a:cubicBezTo>
                  <a:cubicBezTo>
                    <a:pt x="0" y="12343"/>
                    <a:pt x="0" y="7591"/>
                    <a:pt x="847" y="4567"/>
                  </a:cubicBezTo>
                  <a:cubicBezTo>
                    <a:pt x="1694" y="1543"/>
                    <a:pt x="3388" y="247"/>
                    <a:pt x="5294" y="31"/>
                  </a:cubicBezTo>
                  <a:cubicBezTo>
                    <a:pt x="7200" y="-185"/>
                    <a:pt x="9318" y="679"/>
                    <a:pt x="12071" y="3919"/>
                  </a:cubicBezTo>
                  <a:cubicBezTo>
                    <a:pt x="14824" y="7159"/>
                    <a:pt x="18212" y="12775"/>
                    <a:pt x="21600" y="183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8" name="Line"/>
            <p:cNvSpPr/>
            <p:nvPr/>
          </p:nvSpPr>
          <p:spPr>
            <a:xfrm>
              <a:off x="6640154" y="6998457"/>
              <a:ext cx="127001" cy="169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5" fill="norm" stroke="1" extrusionOk="0">
                  <a:moveTo>
                    <a:pt x="0" y="21385"/>
                  </a:moveTo>
                  <a:cubicBezTo>
                    <a:pt x="1080" y="16318"/>
                    <a:pt x="2160" y="11252"/>
                    <a:pt x="3060" y="7918"/>
                  </a:cubicBezTo>
                  <a:cubicBezTo>
                    <a:pt x="3960" y="4585"/>
                    <a:pt x="4680" y="2985"/>
                    <a:pt x="5760" y="1785"/>
                  </a:cubicBezTo>
                  <a:cubicBezTo>
                    <a:pt x="6840" y="585"/>
                    <a:pt x="8280" y="-215"/>
                    <a:pt x="9180" y="52"/>
                  </a:cubicBezTo>
                  <a:cubicBezTo>
                    <a:pt x="10080" y="318"/>
                    <a:pt x="10440" y="1652"/>
                    <a:pt x="10800" y="2985"/>
                  </a:cubicBezTo>
                  <a:cubicBezTo>
                    <a:pt x="11160" y="4318"/>
                    <a:pt x="11520" y="5652"/>
                    <a:pt x="12060" y="5652"/>
                  </a:cubicBezTo>
                  <a:cubicBezTo>
                    <a:pt x="12600" y="5652"/>
                    <a:pt x="13320" y="4318"/>
                    <a:pt x="14580" y="3518"/>
                  </a:cubicBezTo>
                  <a:cubicBezTo>
                    <a:pt x="15840" y="2718"/>
                    <a:pt x="17640" y="2452"/>
                    <a:pt x="18900" y="2985"/>
                  </a:cubicBezTo>
                  <a:cubicBezTo>
                    <a:pt x="20160" y="3518"/>
                    <a:pt x="20880" y="4852"/>
                    <a:pt x="21240" y="7518"/>
                  </a:cubicBezTo>
                  <a:cubicBezTo>
                    <a:pt x="21600" y="10185"/>
                    <a:pt x="21600" y="14185"/>
                    <a:pt x="21600" y="181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9" name="Line"/>
            <p:cNvSpPr/>
            <p:nvPr/>
          </p:nvSpPr>
          <p:spPr>
            <a:xfrm>
              <a:off x="6851151" y="7009448"/>
              <a:ext cx="93804" cy="151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1427" fill="norm" stroke="1" extrusionOk="0">
                  <a:moveTo>
                    <a:pt x="8312" y="0"/>
                  </a:moveTo>
                  <a:cubicBezTo>
                    <a:pt x="5432" y="4800"/>
                    <a:pt x="2552" y="9600"/>
                    <a:pt x="1112" y="13200"/>
                  </a:cubicBezTo>
                  <a:cubicBezTo>
                    <a:pt x="-328" y="16800"/>
                    <a:pt x="-328" y="19200"/>
                    <a:pt x="872" y="20400"/>
                  </a:cubicBezTo>
                  <a:cubicBezTo>
                    <a:pt x="2072" y="21600"/>
                    <a:pt x="4472" y="21600"/>
                    <a:pt x="8072" y="21150"/>
                  </a:cubicBezTo>
                  <a:cubicBezTo>
                    <a:pt x="11672" y="20700"/>
                    <a:pt x="16472" y="19800"/>
                    <a:pt x="21272" y="189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0" name="Line"/>
            <p:cNvSpPr/>
            <p:nvPr/>
          </p:nvSpPr>
          <p:spPr>
            <a:xfrm>
              <a:off x="6962653" y="7015798"/>
              <a:ext cx="115652" cy="187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5" h="21507" fill="norm" stroke="1" extrusionOk="0">
                  <a:moveTo>
                    <a:pt x="21075" y="0"/>
                  </a:moveTo>
                  <a:cubicBezTo>
                    <a:pt x="19146" y="0"/>
                    <a:pt x="17218" y="0"/>
                    <a:pt x="14325" y="1942"/>
                  </a:cubicBezTo>
                  <a:cubicBezTo>
                    <a:pt x="11432" y="3883"/>
                    <a:pt x="7575" y="7766"/>
                    <a:pt x="5068" y="10436"/>
                  </a:cubicBezTo>
                  <a:cubicBezTo>
                    <a:pt x="2561" y="13106"/>
                    <a:pt x="1404" y="14562"/>
                    <a:pt x="632" y="16139"/>
                  </a:cubicBezTo>
                  <a:cubicBezTo>
                    <a:pt x="-139" y="17717"/>
                    <a:pt x="-525" y="19416"/>
                    <a:pt x="1404" y="20387"/>
                  </a:cubicBezTo>
                  <a:cubicBezTo>
                    <a:pt x="3332" y="21357"/>
                    <a:pt x="7575" y="21600"/>
                    <a:pt x="10661" y="21479"/>
                  </a:cubicBezTo>
                  <a:cubicBezTo>
                    <a:pt x="13746" y="21357"/>
                    <a:pt x="15675" y="20872"/>
                    <a:pt x="17604" y="203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1" name="Line"/>
            <p:cNvSpPr/>
            <p:nvPr/>
          </p:nvSpPr>
          <p:spPr>
            <a:xfrm>
              <a:off x="7014804" y="7130098"/>
              <a:ext cx="952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20" y="14400"/>
                    <a:pt x="8640" y="7200"/>
                    <a:pt x="12240" y="3600"/>
                  </a:cubicBezTo>
                  <a:cubicBezTo>
                    <a:pt x="15840" y="0"/>
                    <a:pt x="1872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2" name="Line"/>
            <p:cNvSpPr/>
            <p:nvPr/>
          </p:nvSpPr>
          <p:spPr>
            <a:xfrm>
              <a:off x="7338654" y="6939598"/>
              <a:ext cx="2032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3" name="Line"/>
            <p:cNvSpPr/>
            <p:nvPr/>
          </p:nvSpPr>
          <p:spPr>
            <a:xfrm>
              <a:off x="7672760" y="6815685"/>
              <a:ext cx="193351" cy="494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9" h="21558" fill="norm" stroke="1" extrusionOk="0">
                  <a:moveTo>
                    <a:pt x="4355" y="4020"/>
                  </a:moveTo>
                  <a:cubicBezTo>
                    <a:pt x="3673" y="7066"/>
                    <a:pt x="2991" y="10112"/>
                    <a:pt x="2650" y="12881"/>
                  </a:cubicBezTo>
                  <a:cubicBezTo>
                    <a:pt x="2309" y="15650"/>
                    <a:pt x="2309" y="18143"/>
                    <a:pt x="2195" y="19620"/>
                  </a:cubicBezTo>
                  <a:cubicBezTo>
                    <a:pt x="2082" y="21096"/>
                    <a:pt x="1854" y="21558"/>
                    <a:pt x="1627" y="21558"/>
                  </a:cubicBezTo>
                  <a:cubicBezTo>
                    <a:pt x="1400" y="21558"/>
                    <a:pt x="1172" y="21096"/>
                    <a:pt x="945" y="19389"/>
                  </a:cubicBezTo>
                  <a:cubicBezTo>
                    <a:pt x="717" y="17681"/>
                    <a:pt x="490" y="14727"/>
                    <a:pt x="263" y="11912"/>
                  </a:cubicBezTo>
                  <a:cubicBezTo>
                    <a:pt x="35" y="9096"/>
                    <a:pt x="-192" y="6420"/>
                    <a:pt x="263" y="4573"/>
                  </a:cubicBezTo>
                  <a:cubicBezTo>
                    <a:pt x="717" y="2727"/>
                    <a:pt x="1854" y="1712"/>
                    <a:pt x="3901" y="1020"/>
                  </a:cubicBezTo>
                  <a:cubicBezTo>
                    <a:pt x="5947" y="327"/>
                    <a:pt x="8903" y="-42"/>
                    <a:pt x="11745" y="4"/>
                  </a:cubicBezTo>
                  <a:cubicBezTo>
                    <a:pt x="14587" y="50"/>
                    <a:pt x="17315" y="512"/>
                    <a:pt x="19021" y="1343"/>
                  </a:cubicBezTo>
                  <a:cubicBezTo>
                    <a:pt x="20726" y="2173"/>
                    <a:pt x="21408" y="3373"/>
                    <a:pt x="20044" y="4573"/>
                  </a:cubicBezTo>
                  <a:cubicBezTo>
                    <a:pt x="18680" y="5773"/>
                    <a:pt x="15269" y="6973"/>
                    <a:pt x="12200" y="7573"/>
                  </a:cubicBezTo>
                  <a:cubicBezTo>
                    <a:pt x="9130" y="8173"/>
                    <a:pt x="6402" y="8173"/>
                    <a:pt x="3673" y="81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4" name="Line"/>
            <p:cNvSpPr/>
            <p:nvPr/>
          </p:nvSpPr>
          <p:spPr>
            <a:xfrm>
              <a:off x="7891104" y="7022148"/>
              <a:ext cx="146051" cy="87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3" fill="norm" stroke="1" extrusionOk="0">
                  <a:moveTo>
                    <a:pt x="0" y="0"/>
                  </a:moveTo>
                  <a:cubicBezTo>
                    <a:pt x="1565" y="0"/>
                    <a:pt x="3130" y="0"/>
                    <a:pt x="4383" y="1029"/>
                  </a:cubicBezTo>
                  <a:cubicBezTo>
                    <a:pt x="5635" y="2057"/>
                    <a:pt x="6574" y="4114"/>
                    <a:pt x="6887" y="6429"/>
                  </a:cubicBezTo>
                  <a:cubicBezTo>
                    <a:pt x="7200" y="8743"/>
                    <a:pt x="6887" y="11314"/>
                    <a:pt x="6261" y="13886"/>
                  </a:cubicBezTo>
                  <a:cubicBezTo>
                    <a:pt x="5635" y="16457"/>
                    <a:pt x="4696" y="19029"/>
                    <a:pt x="5322" y="20314"/>
                  </a:cubicBezTo>
                  <a:cubicBezTo>
                    <a:pt x="5948" y="21600"/>
                    <a:pt x="8139" y="21600"/>
                    <a:pt x="11113" y="20571"/>
                  </a:cubicBezTo>
                  <a:cubicBezTo>
                    <a:pt x="14087" y="19543"/>
                    <a:pt x="17843" y="17486"/>
                    <a:pt x="21600" y="154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5" name="Line"/>
            <p:cNvSpPr/>
            <p:nvPr/>
          </p:nvSpPr>
          <p:spPr>
            <a:xfrm>
              <a:off x="7770454" y="6638704"/>
              <a:ext cx="152401" cy="104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5" fill="norm" stroke="1" extrusionOk="0">
                  <a:moveTo>
                    <a:pt x="0" y="17347"/>
                  </a:moveTo>
                  <a:cubicBezTo>
                    <a:pt x="0" y="15187"/>
                    <a:pt x="0" y="13027"/>
                    <a:pt x="150" y="13027"/>
                  </a:cubicBezTo>
                  <a:cubicBezTo>
                    <a:pt x="300" y="13027"/>
                    <a:pt x="600" y="15187"/>
                    <a:pt x="1050" y="14971"/>
                  </a:cubicBezTo>
                  <a:cubicBezTo>
                    <a:pt x="1500" y="14755"/>
                    <a:pt x="2100" y="12163"/>
                    <a:pt x="2850" y="9787"/>
                  </a:cubicBezTo>
                  <a:cubicBezTo>
                    <a:pt x="3600" y="7411"/>
                    <a:pt x="4500" y="5251"/>
                    <a:pt x="5400" y="3307"/>
                  </a:cubicBezTo>
                  <a:cubicBezTo>
                    <a:pt x="6300" y="1363"/>
                    <a:pt x="7200" y="-365"/>
                    <a:pt x="8700" y="67"/>
                  </a:cubicBezTo>
                  <a:cubicBezTo>
                    <a:pt x="10200" y="499"/>
                    <a:pt x="12300" y="3091"/>
                    <a:pt x="14550" y="6979"/>
                  </a:cubicBezTo>
                  <a:cubicBezTo>
                    <a:pt x="16800" y="10867"/>
                    <a:pt x="19200" y="16051"/>
                    <a:pt x="21600" y="212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6" name="Line"/>
            <p:cNvSpPr/>
            <p:nvPr/>
          </p:nvSpPr>
          <p:spPr>
            <a:xfrm>
              <a:off x="8100654" y="7031384"/>
              <a:ext cx="152401" cy="149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1" fill="norm" stroke="1" extrusionOk="0">
                  <a:moveTo>
                    <a:pt x="0" y="21191"/>
                  </a:moveTo>
                  <a:cubicBezTo>
                    <a:pt x="1200" y="16091"/>
                    <a:pt x="2400" y="10991"/>
                    <a:pt x="3300" y="7691"/>
                  </a:cubicBezTo>
                  <a:cubicBezTo>
                    <a:pt x="4200" y="4391"/>
                    <a:pt x="4800" y="2891"/>
                    <a:pt x="5700" y="1691"/>
                  </a:cubicBezTo>
                  <a:cubicBezTo>
                    <a:pt x="6600" y="491"/>
                    <a:pt x="7800" y="-409"/>
                    <a:pt x="8400" y="191"/>
                  </a:cubicBezTo>
                  <a:cubicBezTo>
                    <a:pt x="9000" y="791"/>
                    <a:pt x="9000" y="2891"/>
                    <a:pt x="9750" y="3791"/>
                  </a:cubicBezTo>
                  <a:cubicBezTo>
                    <a:pt x="10500" y="4691"/>
                    <a:pt x="12000" y="4391"/>
                    <a:pt x="13350" y="3791"/>
                  </a:cubicBezTo>
                  <a:cubicBezTo>
                    <a:pt x="14700" y="3191"/>
                    <a:pt x="15900" y="2291"/>
                    <a:pt x="16950" y="2891"/>
                  </a:cubicBezTo>
                  <a:cubicBezTo>
                    <a:pt x="18000" y="3491"/>
                    <a:pt x="18900" y="5591"/>
                    <a:pt x="19650" y="8441"/>
                  </a:cubicBezTo>
                  <a:cubicBezTo>
                    <a:pt x="20400" y="11291"/>
                    <a:pt x="21000" y="14891"/>
                    <a:pt x="21600" y="184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7" name="Line"/>
            <p:cNvSpPr/>
            <p:nvPr/>
          </p:nvSpPr>
          <p:spPr>
            <a:xfrm>
              <a:off x="8283572" y="7034848"/>
              <a:ext cx="134583" cy="164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9" h="21457" fill="norm" stroke="1" extrusionOk="0">
                  <a:moveTo>
                    <a:pt x="8169" y="0"/>
                  </a:moveTo>
                  <a:cubicBezTo>
                    <a:pt x="6175" y="4154"/>
                    <a:pt x="4181" y="8308"/>
                    <a:pt x="2852" y="11077"/>
                  </a:cubicBezTo>
                  <a:cubicBezTo>
                    <a:pt x="1523" y="13846"/>
                    <a:pt x="858" y="15231"/>
                    <a:pt x="360" y="16754"/>
                  </a:cubicBezTo>
                  <a:cubicBezTo>
                    <a:pt x="-139" y="18277"/>
                    <a:pt x="-471" y="19938"/>
                    <a:pt x="1855" y="20769"/>
                  </a:cubicBezTo>
                  <a:cubicBezTo>
                    <a:pt x="4181" y="21600"/>
                    <a:pt x="9166" y="21600"/>
                    <a:pt x="12821" y="21185"/>
                  </a:cubicBezTo>
                  <a:cubicBezTo>
                    <a:pt x="16477" y="20769"/>
                    <a:pt x="18803" y="19938"/>
                    <a:pt x="21129" y="191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8" name="Line"/>
            <p:cNvSpPr/>
            <p:nvPr/>
          </p:nvSpPr>
          <p:spPr>
            <a:xfrm>
              <a:off x="8454903" y="7072948"/>
              <a:ext cx="109302" cy="155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5" h="21490" fill="norm" stroke="1" extrusionOk="0">
                  <a:moveTo>
                    <a:pt x="21045" y="1751"/>
                  </a:moveTo>
                  <a:cubicBezTo>
                    <a:pt x="19415" y="876"/>
                    <a:pt x="17785" y="0"/>
                    <a:pt x="15951" y="0"/>
                  </a:cubicBezTo>
                  <a:cubicBezTo>
                    <a:pt x="14117" y="0"/>
                    <a:pt x="12079" y="876"/>
                    <a:pt x="9226" y="3795"/>
                  </a:cubicBezTo>
                  <a:cubicBezTo>
                    <a:pt x="6373" y="6714"/>
                    <a:pt x="2705" y="11676"/>
                    <a:pt x="1075" y="14886"/>
                  </a:cubicBezTo>
                  <a:cubicBezTo>
                    <a:pt x="-555" y="18097"/>
                    <a:pt x="-147" y="19557"/>
                    <a:pt x="1075" y="20432"/>
                  </a:cubicBezTo>
                  <a:cubicBezTo>
                    <a:pt x="2298" y="21308"/>
                    <a:pt x="4336" y="21600"/>
                    <a:pt x="7596" y="21454"/>
                  </a:cubicBezTo>
                  <a:cubicBezTo>
                    <a:pt x="10856" y="21308"/>
                    <a:pt x="15339" y="20724"/>
                    <a:pt x="19822" y="201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9" name="Line"/>
            <p:cNvSpPr/>
            <p:nvPr/>
          </p:nvSpPr>
          <p:spPr>
            <a:xfrm>
              <a:off x="8507054" y="7161848"/>
              <a:ext cx="1270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0" name="Line"/>
            <p:cNvSpPr/>
            <p:nvPr/>
          </p:nvSpPr>
          <p:spPr>
            <a:xfrm>
              <a:off x="8595954" y="6780848"/>
              <a:ext cx="185417" cy="533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4" h="21600" fill="norm" stroke="1" extrusionOk="0">
                  <a:moveTo>
                    <a:pt x="11520" y="0"/>
                  </a:moveTo>
                  <a:cubicBezTo>
                    <a:pt x="14880" y="2057"/>
                    <a:pt x="18240" y="4114"/>
                    <a:pt x="19920" y="6429"/>
                  </a:cubicBezTo>
                  <a:cubicBezTo>
                    <a:pt x="21600" y="8743"/>
                    <a:pt x="21600" y="11314"/>
                    <a:pt x="18240" y="13800"/>
                  </a:cubicBezTo>
                  <a:cubicBezTo>
                    <a:pt x="14880" y="16286"/>
                    <a:pt x="8160" y="18686"/>
                    <a:pt x="4560" y="19971"/>
                  </a:cubicBezTo>
                  <a:cubicBezTo>
                    <a:pt x="960" y="21257"/>
                    <a:pt x="480" y="2142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1" name="Line"/>
            <p:cNvSpPr/>
            <p:nvPr/>
          </p:nvSpPr>
          <p:spPr>
            <a:xfrm>
              <a:off x="7329357" y="6447913"/>
              <a:ext cx="1520598" cy="21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2" h="20210" fill="norm" stroke="1" extrusionOk="0">
                  <a:moveTo>
                    <a:pt x="312" y="20210"/>
                  </a:moveTo>
                  <a:cubicBezTo>
                    <a:pt x="132" y="12355"/>
                    <a:pt x="-48" y="4501"/>
                    <a:pt x="12" y="1555"/>
                  </a:cubicBezTo>
                  <a:cubicBezTo>
                    <a:pt x="72" y="-1390"/>
                    <a:pt x="372" y="574"/>
                    <a:pt x="1062" y="1555"/>
                  </a:cubicBezTo>
                  <a:cubicBezTo>
                    <a:pt x="1752" y="2537"/>
                    <a:pt x="2832" y="2537"/>
                    <a:pt x="4032" y="2537"/>
                  </a:cubicBezTo>
                  <a:cubicBezTo>
                    <a:pt x="5232" y="2537"/>
                    <a:pt x="6552" y="2537"/>
                    <a:pt x="7827" y="2537"/>
                  </a:cubicBezTo>
                  <a:cubicBezTo>
                    <a:pt x="9102" y="2537"/>
                    <a:pt x="10332" y="2537"/>
                    <a:pt x="11577" y="2537"/>
                  </a:cubicBezTo>
                  <a:cubicBezTo>
                    <a:pt x="12822" y="2537"/>
                    <a:pt x="14082" y="2537"/>
                    <a:pt x="15357" y="3519"/>
                  </a:cubicBezTo>
                  <a:cubicBezTo>
                    <a:pt x="16632" y="4501"/>
                    <a:pt x="17922" y="6465"/>
                    <a:pt x="18957" y="7446"/>
                  </a:cubicBezTo>
                  <a:cubicBezTo>
                    <a:pt x="19992" y="8428"/>
                    <a:pt x="20772" y="8428"/>
                    <a:pt x="21552" y="84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2" name="Line"/>
            <p:cNvSpPr/>
            <p:nvPr/>
          </p:nvSpPr>
          <p:spPr>
            <a:xfrm>
              <a:off x="9199204" y="7003098"/>
              <a:ext cx="2159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71" y="0"/>
                    <a:pt x="9741" y="0"/>
                    <a:pt x="13341" y="3600"/>
                  </a:cubicBezTo>
                  <a:cubicBezTo>
                    <a:pt x="16941" y="7200"/>
                    <a:pt x="19271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3" name="Line"/>
            <p:cNvSpPr/>
            <p:nvPr/>
          </p:nvSpPr>
          <p:spPr>
            <a:xfrm>
              <a:off x="9209459" y="7136448"/>
              <a:ext cx="186596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600" fill="norm" stroke="1" extrusionOk="0">
                  <a:moveTo>
                    <a:pt x="1737" y="0"/>
                  </a:moveTo>
                  <a:cubicBezTo>
                    <a:pt x="766" y="5760"/>
                    <a:pt x="-205" y="11520"/>
                    <a:pt x="38" y="15120"/>
                  </a:cubicBezTo>
                  <a:cubicBezTo>
                    <a:pt x="280" y="18720"/>
                    <a:pt x="1737" y="20160"/>
                    <a:pt x="5498" y="20880"/>
                  </a:cubicBezTo>
                  <a:cubicBezTo>
                    <a:pt x="9260" y="21600"/>
                    <a:pt x="15328" y="21600"/>
                    <a:pt x="2139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4" name="Line"/>
            <p:cNvSpPr/>
            <p:nvPr/>
          </p:nvSpPr>
          <p:spPr>
            <a:xfrm>
              <a:off x="9535754" y="6590348"/>
              <a:ext cx="1905001" cy="757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5385"/>
                  </a:moveTo>
                  <a:cubicBezTo>
                    <a:pt x="168" y="17015"/>
                    <a:pt x="336" y="18644"/>
                    <a:pt x="456" y="19579"/>
                  </a:cubicBezTo>
                  <a:cubicBezTo>
                    <a:pt x="576" y="20514"/>
                    <a:pt x="648" y="20755"/>
                    <a:pt x="708" y="21027"/>
                  </a:cubicBezTo>
                  <a:cubicBezTo>
                    <a:pt x="768" y="21298"/>
                    <a:pt x="816" y="21600"/>
                    <a:pt x="900" y="21600"/>
                  </a:cubicBezTo>
                  <a:cubicBezTo>
                    <a:pt x="984" y="21600"/>
                    <a:pt x="1104" y="21298"/>
                    <a:pt x="1152" y="20303"/>
                  </a:cubicBezTo>
                  <a:cubicBezTo>
                    <a:pt x="1200" y="19307"/>
                    <a:pt x="1176" y="17618"/>
                    <a:pt x="1092" y="15657"/>
                  </a:cubicBezTo>
                  <a:cubicBezTo>
                    <a:pt x="1008" y="13696"/>
                    <a:pt x="864" y="11464"/>
                    <a:pt x="768" y="9684"/>
                  </a:cubicBezTo>
                  <a:cubicBezTo>
                    <a:pt x="672" y="7904"/>
                    <a:pt x="624" y="6577"/>
                    <a:pt x="600" y="5762"/>
                  </a:cubicBezTo>
                  <a:cubicBezTo>
                    <a:pt x="576" y="4947"/>
                    <a:pt x="576" y="4646"/>
                    <a:pt x="636" y="4495"/>
                  </a:cubicBezTo>
                  <a:cubicBezTo>
                    <a:pt x="696" y="4344"/>
                    <a:pt x="816" y="4344"/>
                    <a:pt x="1236" y="4404"/>
                  </a:cubicBezTo>
                  <a:cubicBezTo>
                    <a:pt x="1656" y="4465"/>
                    <a:pt x="2376" y="4585"/>
                    <a:pt x="3156" y="4465"/>
                  </a:cubicBezTo>
                  <a:cubicBezTo>
                    <a:pt x="3936" y="4344"/>
                    <a:pt x="4776" y="3982"/>
                    <a:pt x="5640" y="3620"/>
                  </a:cubicBezTo>
                  <a:cubicBezTo>
                    <a:pt x="6504" y="3258"/>
                    <a:pt x="7392" y="2896"/>
                    <a:pt x="8328" y="2594"/>
                  </a:cubicBezTo>
                  <a:cubicBezTo>
                    <a:pt x="9264" y="2293"/>
                    <a:pt x="10248" y="2051"/>
                    <a:pt x="11268" y="1780"/>
                  </a:cubicBezTo>
                  <a:cubicBezTo>
                    <a:pt x="12288" y="1508"/>
                    <a:pt x="13344" y="1207"/>
                    <a:pt x="14352" y="996"/>
                  </a:cubicBezTo>
                  <a:cubicBezTo>
                    <a:pt x="15360" y="784"/>
                    <a:pt x="16320" y="664"/>
                    <a:pt x="17340" y="513"/>
                  </a:cubicBezTo>
                  <a:cubicBezTo>
                    <a:pt x="18360" y="362"/>
                    <a:pt x="19440" y="181"/>
                    <a:pt x="20160" y="91"/>
                  </a:cubicBezTo>
                  <a:cubicBezTo>
                    <a:pt x="20880" y="0"/>
                    <a:pt x="2124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5" name="Line"/>
            <p:cNvSpPr/>
            <p:nvPr/>
          </p:nvSpPr>
          <p:spPr>
            <a:xfrm>
              <a:off x="9681804" y="6903615"/>
              <a:ext cx="184151" cy="310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2" fill="norm" stroke="1" extrusionOk="0">
                  <a:moveTo>
                    <a:pt x="0" y="5143"/>
                  </a:moveTo>
                  <a:cubicBezTo>
                    <a:pt x="2234" y="9110"/>
                    <a:pt x="4469" y="13078"/>
                    <a:pt x="5834" y="15576"/>
                  </a:cubicBezTo>
                  <a:cubicBezTo>
                    <a:pt x="7200" y="18073"/>
                    <a:pt x="7697" y="19102"/>
                    <a:pt x="8317" y="19984"/>
                  </a:cubicBezTo>
                  <a:cubicBezTo>
                    <a:pt x="8938" y="20865"/>
                    <a:pt x="9683" y="21600"/>
                    <a:pt x="10303" y="21527"/>
                  </a:cubicBezTo>
                  <a:cubicBezTo>
                    <a:pt x="10924" y="21453"/>
                    <a:pt x="11421" y="20571"/>
                    <a:pt x="11793" y="18441"/>
                  </a:cubicBezTo>
                  <a:cubicBezTo>
                    <a:pt x="12166" y="16310"/>
                    <a:pt x="12414" y="12931"/>
                    <a:pt x="13034" y="9845"/>
                  </a:cubicBezTo>
                  <a:cubicBezTo>
                    <a:pt x="13655" y="6759"/>
                    <a:pt x="14648" y="3967"/>
                    <a:pt x="15517" y="2278"/>
                  </a:cubicBezTo>
                  <a:cubicBezTo>
                    <a:pt x="16386" y="588"/>
                    <a:pt x="17131" y="0"/>
                    <a:pt x="17876" y="0"/>
                  </a:cubicBezTo>
                  <a:cubicBezTo>
                    <a:pt x="18621" y="0"/>
                    <a:pt x="19366" y="588"/>
                    <a:pt x="19986" y="1249"/>
                  </a:cubicBezTo>
                  <a:cubicBezTo>
                    <a:pt x="20607" y="1910"/>
                    <a:pt x="21103" y="2645"/>
                    <a:pt x="21600" y="33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6" name="Line"/>
            <p:cNvSpPr/>
            <p:nvPr/>
          </p:nvSpPr>
          <p:spPr>
            <a:xfrm>
              <a:off x="9823621" y="7003098"/>
              <a:ext cx="270934" cy="179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1" fill="norm" stroke="1" extrusionOk="0">
                  <a:moveTo>
                    <a:pt x="4894" y="14316"/>
                  </a:moveTo>
                  <a:cubicBezTo>
                    <a:pt x="4725" y="13060"/>
                    <a:pt x="4556" y="11805"/>
                    <a:pt x="4050" y="10423"/>
                  </a:cubicBezTo>
                  <a:cubicBezTo>
                    <a:pt x="3544" y="9042"/>
                    <a:pt x="2700" y="7535"/>
                    <a:pt x="2025" y="7409"/>
                  </a:cubicBezTo>
                  <a:cubicBezTo>
                    <a:pt x="1350" y="7284"/>
                    <a:pt x="844" y="8540"/>
                    <a:pt x="506" y="10423"/>
                  </a:cubicBezTo>
                  <a:cubicBezTo>
                    <a:pt x="169" y="12307"/>
                    <a:pt x="0" y="14819"/>
                    <a:pt x="0" y="16702"/>
                  </a:cubicBezTo>
                  <a:cubicBezTo>
                    <a:pt x="0" y="18586"/>
                    <a:pt x="169" y="19842"/>
                    <a:pt x="675" y="20595"/>
                  </a:cubicBezTo>
                  <a:cubicBezTo>
                    <a:pt x="1181" y="21349"/>
                    <a:pt x="2025" y="21600"/>
                    <a:pt x="3122" y="20847"/>
                  </a:cubicBezTo>
                  <a:cubicBezTo>
                    <a:pt x="4219" y="20093"/>
                    <a:pt x="5569" y="18335"/>
                    <a:pt x="6666" y="17205"/>
                  </a:cubicBezTo>
                  <a:cubicBezTo>
                    <a:pt x="7762" y="16074"/>
                    <a:pt x="8606" y="15572"/>
                    <a:pt x="9028" y="14693"/>
                  </a:cubicBezTo>
                  <a:cubicBezTo>
                    <a:pt x="9450" y="13814"/>
                    <a:pt x="9450" y="12558"/>
                    <a:pt x="9366" y="11051"/>
                  </a:cubicBezTo>
                  <a:cubicBezTo>
                    <a:pt x="9281" y="9544"/>
                    <a:pt x="9112" y="7786"/>
                    <a:pt x="9450" y="7033"/>
                  </a:cubicBezTo>
                  <a:cubicBezTo>
                    <a:pt x="9788" y="6279"/>
                    <a:pt x="10631" y="6530"/>
                    <a:pt x="11728" y="7535"/>
                  </a:cubicBezTo>
                  <a:cubicBezTo>
                    <a:pt x="12825" y="8540"/>
                    <a:pt x="14175" y="10298"/>
                    <a:pt x="15019" y="12181"/>
                  </a:cubicBezTo>
                  <a:cubicBezTo>
                    <a:pt x="15862" y="14065"/>
                    <a:pt x="16200" y="16074"/>
                    <a:pt x="16116" y="16577"/>
                  </a:cubicBezTo>
                  <a:cubicBezTo>
                    <a:pt x="16031" y="17079"/>
                    <a:pt x="15525" y="16074"/>
                    <a:pt x="15187" y="14316"/>
                  </a:cubicBezTo>
                  <a:cubicBezTo>
                    <a:pt x="14850" y="12558"/>
                    <a:pt x="14681" y="10047"/>
                    <a:pt x="15187" y="7660"/>
                  </a:cubicBezTo>
                  <a:cubicBezTo>
                    <a:pt x="15694" y="5274"/>
                    <a:pt x="16875" y="3014"/>
                    <a:pt x="18056" y="1758"/>
                  </a:cubicBezTo>
                  <a:cubicBezTo>
                    <a:pt x="19237" y="502"/>
                    <a:pt x="20419" y="25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7" name="Line"/>
            <p:cNvSpPr/>
            <p:nvPr/>
          </p:nvSpPr>
          <p:spPr>
            <a:xfrm>
              <a:off x="10140892" y="6872773"/>
              <a:ext cx="125113" cy="314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9" h="21394" fill="norm" stroke="1" extrusionOk="0">
                  <a:moveTo>
                    <a:pt x="21279" y="3682"/>
                  </a:moveTo>
                  <a:cubicBezTo>
                    <a:pt x="20559" y="2386"/>
                    <a:pt x="19839" y="1090"/>
                    <a:pt x="18579" y="442"/>
                  </a:cubicBezTo>
                  <a:cubicBezTo>
                    <a:pt x="17319" y="-206"/>
                    <a:pt x="15519" y="-206"/>
                    <a:pt x="13179" y="874"/>
                  </a:cubicBezTo>
                  <a:cubicBezTo>
                    <a:pt x="10839" y="1954"/>
                    <a:pt x="7959" y="4114"/>
                    <a:pt x="5619" y="7210"/>
                  </a:cubicBezTo>
                  <a:cubicBezTo>
                    <a:pt x="3279" y="10306"/>
                    <a:pt x="1479" y="14338"/>
                    <a:pt x="579" y="16714"/>
                  </a:cubicBezTo>
                  <a:cubicBezTo>
                    <a:pt x="-321" y="19090"/>
                    <a:pt x="-321" y="19810"/>
                    <a:pt x="1659" y="20386"/>
                  </a:cubicBezTo>
                  <a:cubicBezTo>
                    <a:pt x="3639" y="20962"/>
                    <a:pt x="7599" y="21394"/>
                    <a:pt x="10839" y="21394"/>
                  </a:cubicBezTo>
                  <a:cubicBezTo>
                    <a:pt x="14079" y="21394"/>
                    <a:pt x="16599" y="20962"/>
                    <a:pt x="19119" y="205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8" name="Line"/>
            <p:cNvSpPr/>
            <p:nvPr/>
          </p:nvSpPr>
          <p:spPr>
            <a:xfrm>
              <a:off x="10285054" y="6943431"/>
              <a:ext cx="91723" cy="300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3" h="20610" fill="norm" stroke="1" extrusionOk="0">
                  <a:moveTo>
                    <a:pt x="1473" y="7565"/>
                  </a:moveTo>
                  <a:cubicBezTo>
                    <a:pt x="1473" y="11334"/>
                    <a:pt x="1473" y="15103"/>
                    <a:pt x="1718" y="17640"/>
                  </a:cubicBezTo>
                  <a:cubicBezTo>
                    <a:pt x="1964" y="20177"/>
                    <a:pt x="2455" y="21482"/>
                    <a:pt x="2700" y="19960"/>
                  </a:cubicBezTo>
                  <a:cubicBezTo>
                    <a:pt x="2945" y="18438"/>
                    <a:pt x="2945" y="14089"/>
                    <a:pt x="3191" y="10682"/>
                  </a:cubicBezTo>
                  <a:cubicBezTo>
                    <a:pt x="3436" y="7275"/>
                    <a:pt x="3927" y="4811"/>
                    <a:pt x="4909" y="3216"/>
                  </a:cubicBezTo>
                  <a:cubicBezTo>
                    <a:pt x="5891" y="1622"/>
                    <a:pt x="7364" y="897"/>
                    <a:pt x="9573" y="462"/>
                  </a:cubicBezTo>
                  <a:cubicBezTo>
                    <a:pt x="11782" y="27"/>
                    <a:pt x="14727" y="-118"/>
                    <a:pt x="16936" y="99"/>
                  </a:cubicBezTo>
                  <a:cubicBezTo>
                    <a:pt x="19145" y="317"/>
                    <a:pt x="20618" y="897"/>
                    <a:pt x="21109" y="1984"/>
                  </a:cubicBezTo>
                  <a:cubicBezTo>
                    <a:pt x="21600" y="3071"/>
                    <a:pt x="21109" y="4666"/>
                    <a:pt x="17918" y="6116"/>
                  </a:cubicBezTo>
                  <a:cubicBezTo>
                    <a:pt x="14727" y="7565"/>
                    <a:pt x="8836" y="8870"/>
                    <a:pt x="5400" y="9885"/>
                  </a:cubicBezTo>
                  <a:cubicBezTo>
                    <a:pt x="1964" y="10899"/>
                    <a:pt x="982" y="11624"/>
                    <a:pt x="0" y="123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9" name="Line"/>
            <p:cNvSpPr/>
            <p:nvPr/>
          </p:nvSpPr>
          <p:spPr>
            <a:xfrm>
              <a:off x="10424754" y="7085648"/>
              <a:ext cx="63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0" name="Line"/>
            <p:cNvSpPr/>
            <p:nvPr/>
          </p:nvSpPr>
          <p:spPr>
            <a:xfrm>
              <a:off x="10334636" y="6818948"/>
              <a:ext cx="102819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600" fill="norm" stroke="1" extrusionOk="0">
                  <a:moveTo>
                    <a:pt x="9511" y="0"/>
                  </a:moveTo>
                  <a:cubicBezTo>
                    <a:pt x="6866" y="3388"/>
                    <a:pt x="4221" y="6776"/>
                    <a:pt x="2458" y="9529"/>
                  </a:cubicBezTo>
                  <a:cubicBezTo>
                    <a:pt x="695" y="12282"/>
                    <a:pt x="-187" y="14400"/>
                    <a:pt x="33" y="14188"/>
                  </a:cubicBezTo>
                  <a:cubicBezTo>
                    <a:pt x="254" y="13976"/>
                    <a:pt x="1576" y="11435"/>
                    <a:pt x="2899" y="9106"/>
                  </a:cubicBezTo>
                  <a:cubicBezTo>
                    <a:pt x="4221" y="6776"/>
                    <a:pt x="5544" y="4659"/>
                    <a:pt x="7307" y="3176"/>
                  </a:cubicBezTo>
                  <a:cubicBezTo>
                    <a:pt x="9070" y="1694"/>
                    <a:pt x="11274" y="847"/>
                    <a:pt x="13037" y="1482"/>
                  </a:cubicBezTo>
                  <a:cubicBezTo>
                    <a:pt x="14801" y="2118"/>
                    <a:pt x="16123" y="4235"/>
                    <a:pt x="17446" y="7835"/>
                  </a:cubicBezTo>
                  <a:cubicBezTo>
                    <a:pt x="18768" y="11435"/>
                    <a:pt x="20091" y="16518"/>
                    <a:pt x="2141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1" name="Line"/>
            <p:cNvSpPr/>
            <p:nvPr/>
          </p:nvSpPr>
          <p:spPr>
            <a:xfrm>
              <a:off x="10520004" y="7136932"/>
              <a:ext cx="107951" cy="145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1" fill="norm" stroke="1" extrusionOk="0">
                  <a:moveTo>
                    <a:pt x="0" y="21221"/>
                  </a:moveTo>
                  <a:cubicBezTo>
                    <a:pt x="847" y="15975"/>
                    <a:pt x="1694" y="10730"/>
                    <a:pt x="2965" y="6872"/>
                  </a:cubicBezTo>
                  <a:cubicBezTo>
                    <a:pt x="4235" y="3015"/>
                    <a:pt x="5929" y="547"/>
                    <a:pt x="6776" y="84"/>
                  </a:cubicBezTo>
                  <a:cubicBezTo>
                    <a:pt x="7624" y="-379"/>
                    <a:pt x="7624" y="1164"/>
                    <a:pt x="8259" y="2552"/>
                  </a:cubicBezTo>
                  <a:cubicBezTo>
                    <a:pt x="8894" y="3941"/>
                    <a:pt x="10165" y="5175"/>
                    <a:pt x="11435" y="5021"/>
                  </a:cubicBezTo>
                  <a:cubicBezTo>
                    <a:pt x="12706" y="4867"/>
                    <a:pt x="13976" y="3324"/>
                    <a:pt x="15247" y="3170"/>
                  </a:cubicBezTo>
                  <a:cubicBezTo>
                    <a:pt x="16518" y="3015"/>
                    <a:pt x="17788" y="4250"/>
                    <a:pt x="18847" y="6410"/>
                  </a:cubicBezTo>
                  <a:cubicBezTo>
                    <a:pt x="19906" y="8570"/>
                    <a:pt x="20753" y="11655"/>
                    <a:pt x="21600" y="147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2" name="Line"/>
            <p:cNvSpPr/>
            <p:nvPr/>
          </p:nvSpPr>
          <p:spPr>
            <a:xfrm>
              <a:off x="10651047" y="7155498"/>
              <a:ext cx="78508" cy="119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3" h="21327" fill="norm" stroke="1" extrusionOk="0">
                  <a:moveTo>
                    <a:pt x="5736" y="0"/>
                  </a:moveTo>
                  <a:cubicBezTo>
                    <a:pt x="4030" y="3789"/>
                    <a:pt x="2325" y="7579"/>
                    <a:pt x="1188" y="11179"/>
                  </a:cubicBezTo>
                  <a:cubicBezTo>
                    <a:pt x="51" y="14779"/>
                    <a:pt x="-517" y="18189"/>
                    <a:pt x="620" y="19895"/>
                  </a:cubicBezTo>
                  <a:cubicBezTo>
                    <a:pt x="1757" y="21600"/>
                    <a:pt x="4599" y="21600"/>
                    <a:pt x="8294" y="20842"/>
                  </a:cubicBezTo>
                  <a:cubicBezTo>
                    <a:pt x="11988" y="20084"/>
                    <a:pt x="16536" y="18568"/>
                    <a:pt x="21083" y="170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3" name="Line"/>
            <p:cNvSpPr/>
            <p:nvPr/>
          </p:nvSpPr>
          <p:spPr>
            <a:xfrm>
              <a:off x="10730349" y="7174548"/>
              <a:ext cx="119856" cy="98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8" h="21426" fill="norm" stroke="1" extrusionOk="0">
                  <a:moveTo>
                    <a:pt x="11226" y="0"/>
                  </a:moveTo>
                  <a:cubicBezTo>
                    <a:pt x="9332" y="0"/>
                    <a:pt x="7437" y="0"/>
                    <a:pt x="5921" y="919"/>
                  </a:cubicBezTo>
                  <a:cubicBezTo>
                    <a:pt x="4405" y="1838"/>
                    <a:pt x="3269" y="3677"/>
                    <a:pt x="2321" y="5745"/>
                  </a:cubicBezTo>
                  <a:cubicBezTo>
                    <a:pt x="1374" y="7813"/>
                    <a:pt x="616" y="10111"/>
                    <a:pt x="237" y="12409"/>
                  </a:cubicBezTo>
                  <a:cubicBezTo>
                    <a:pt x="-142" y="14706"/>
                    <a:pt x="-142" y="17004"/>
                    <a:pt x="805" y="18613"/>
                  </a:cubicBezTo>
                  <a:cubicBezTo>
                    <a:pt x="1753" y="20221"/>
                    <a:pt x="3647" y="21140"/>
                    <a:pt x="5542" y="21370"/>
                  </a:cubicBezTo>
                  <a:cubicBezTo>
                    <a:pt x="7437" y="21600"/>
                    <a:pt x="9332" y="21140"/>
                    <a:pt x="10090" y="19532"/>
                  </a:cubicBezTo>
                  <a:cubicBezTo>
                    <a:pt x="10847" y="17923"/>
                    <a:pt x="10469" y="15166"/>
                    <a:pt x="11226" y="13557"/>
                  </a:cubicBezTo>
                  <a:cubicBezTo>
                    <a:pt x="11984" y="11949"/>
                    <a:pt x="13879" y="11489"/>
                    <a:pt x="15774" y="11260"/>
                  </a:cubicBezTo>
                  <a:cubicBezTo>
                    <a:pt x="17669" y="11030"/>
                    <a:pt x="19563" y="11030"/>
                    <a:pt x="21458" y="110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4" name="Line"/>
            <p:cNvSpPr/>
            <p:nvPr/>
          </p:nvSpPr>
          <p:spPr>
            <a:xfrm>
              <a:off x="10805754" y="6945948"/>
              <a:ext cx="104429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3" h="21600" fill="norm" stroke="1" extrusionOk="0">
                  <a:moveTo>
                    <a:pt x="0" y="0"/>
                  </a:moveTo>
                  <a:cubicBezTo>
                    <a:pt x="4985" y="1467"/>
                    <a:pt x="9969" y="2933"/>
                    <a:pt x="14123" y="5200"/>
                  </a:cubicBezTo>
                  <a:cubicBezTo>
                    <a:pt x="18277" y="7467"/>
                    <a:pt x="21600" y="10533"/>
                    <a:pt x="20146" y="13400"/>
                  </a:cubicBezTo>
                  <a:cubicBezTo>
                    <a:pt x="18692" y="16267"/>
                    <a:pt x="12462" y="18933"/>
                    <a:pt x="623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5" name="Line"/>
            <p:cNvSpPr/>
            <p:nvPr/>
          </p:nvSpPr>
          <p:spPr>
            <a:xfrm>
              <a:off x="11002604" y="7085648"/>
              <a:ext cx="2095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6" name="Line"/>
            <p:cNvSpPr/>
            <p:nvPr/>
          </p:nvSpPr>
          <p:spPr>
            <a:xfrm>
              <a:off x="11072454" y="6952298"/>
              <a:ext cx="31751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760" y="3600"/>
                    <a:pt x="11520" y="7200"/>
                    <a:pt x="15120" y="10800"/>
                  </a:cubicBezTo>
                  <a:cubicBezTo>
                    <a:pt x="18720" y="14400"/>
                    <a:pt x="20160" y="18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7" name="Line"/>
            <p:cNvSpPr/>
            <p:nvPr/>
          </p:nvSpPr>
          <p:spPr>
            <a:xfrm>
              <a:off x="9885004" y="7511098"/>
              <a:ext cx="158751" cy="273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4" fill="norm" stroke="1" extrusionOk="0">
                  <a:moveTo>
                    <a:pt x="0" y="6480"/>
                  </a:moveTo>
                  <a:cubicBezTo>
                    <a:pt x="2016" y="10966"/>
                    <a:pt x="4032" y="15452"/>
                    <a:pt x="5760" y="18111"/>
                  </a:cubicBezTo>
                  <a:cubicBezTo>
                    <a:pt x="7488" y="20769"/>
                    <a:pt x="8928" y="21600"/>
                    <a:pt x="10224" y="21434"/>
                  </a:cubicBezTo>
                  <a:cubicBezTo>
                    <a:pt x="11520" y="21268"/>
                    <a:pt x="12672" y="20105"/>
                    <a:pt x="13680" y="16698"/>
                  </a:cubicBezTo>
                  <a:cubicBezTo>
                    <a:pt x="14688" y="13292"/>
                    <a:pt x="15552" y="7643"/>
                    <a:pt x="15984" y="4320"/>
                  </a:cubicBezTo>
                  <a:cubicBezTo>
                    <a:pt x="16416" y="997"/>
                    <a:pt x="16416" y="0"/>
                    <a:pt x="16704" y="0"/>
                  </a:cubicBezTo>
                  <a:cubicBezTo>
                    <a:pt x="16992" y="0"/>
                    <a:pt x="17568" y="997"/>
                    <a:pt x="18432" y="2077"/>
                  </a:cubicBezTo>
                  <a:cubicBezTo>
                    <a:pt x="19296" y="3157"/>
                    <a:pt x="20448" y="4320"/>
                    <a:pt x="21600" y="54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8" name="Line"/>
            <p:cNvSpPr/>
            <p:nvPr/>
          </p:nvSpPr>
          <p:spPr>
            <a:xfrm>
              <a:off x="10071271" y="7663498"/>
              <a:ext cx="289984" cy="141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2" fill="norm" stroke="1" extrusionOk="0">
                  <a:moveTo>
                    <a:pt x="4572" y="12388"/>
                  </a:moveTo>
                  <a:cubicBezTo>
                    <a:pt x="4415" y="10800"/>
                    <a:pt x="4257" y="9212"/>
                    <a:pt x="3942" y="7782"/>
                  </a:cubicBezTo>
                  <a:cubicBezTo>
                    <a:pt x="3626" y="6353"/>
                    <a:pt x="3153" y="5082"/>
                    <a:pt x="2523" y="4765"/>
                  </a:cubicBezTo>
                  <a:cubicBezTo>
                    <a:pt x="1892" y="4447"/>
                    <a:pt x="1104" y="5082"/>
                    <a:pt x="631" y="6512"/>
                  </a:cubicBezTo>
                  <a:cubicBezTo>
                    <a:pt x="158" y="7941"/>
                    <a:pt x="0" y="10165"/>
                    <a:pt x="0" y="12071"/>
                  </a:cubicBezTo>
                  <a:cubicBezTo>
                    <a:pt x="0" y="13976"/>
                    <a:pt x="158" y="15565"/>
                    <a:pt x="631" y="16359"/>
                  </a:cubicBezTo>
                  <a:cubicBezTo>
                    <a:pt x="1104" y="17153"/>
                    <a:pt x="1892" y="17153"/>
                    <a:pt x="2680" y="16994"/>
                  </a:cubicBezTo>
                  <a:cubicBezTo>
                    <a:pt x="3469" y="16835"/>
                    <a:pt x="4257" y="16518"/>
                    <a:pt x="5045" y="16518"/>
                  </a:cubicBezTo>
                  <a:cubicBezTo>
                    <a:pt x="5834" y="16518"/>
                    <a:pt x="6622" y="16835"/>
                    <a:pt x="7174" y="16200"/>
                  </a:cubicBezTo>
                  <a:cubicBezTo>
                    <a:pt x="7726" y="15565"/>
                    <a:pt x="8041" y="13976"/>
                    <a:pt x="8199" y="12071"/>
                  </a:cubicBezTo>
                  <a:cubicBezTo>
                    <a:pt x="8356" y="10165"/>
                    <a:pt x="8356" y="7941"/>
                    <a:pt x="8750" y="7147"/>
                  </a:cubicBezTo>
                  <a:cubicBezTo>
                    <a:pt x="9145" y="6353"/>
                    <a:pt x="9933" y="6988"/>
                    <a:pt x="10879" y="8735"/>
                  </a:cubicBezTo>
                  <a:cubicBezTo>
                    <a:pt x="11825" y="10482"/>
                    <a:pt x="12928" y="13341"/>
                    <a:pt x="13638" y="15565"/>
                  </a:cubicBezTo>
                  <a:cubicBezTo>
                    <a:pt x="14347" y="17788"/>
                    <a:pt x="14663" y="19376"/>
                    <a:pt x="14426" y="20329"/>
                  </a:cubicBezTo>
                  <a:cubicBezTo>
                    <a:pt x="14190" y="21282"/>
                    <a:pt x="13401" y="21600"/>
                    <a:pt x="12928" y="20647"/>
                  </a:cubicBezTo>
                  <a:cubicBezTo>
                    <a:pt x="12455" y="19694"/>
                    <a:pt x="12298" y="17471"/>
                    <a:pt x="12219" y="15406"/>
                  </a:cubicBezTo>
                  <a:cubicBezTo>
                    <a:pt x="12140" y="13341"/>
                    <a:pt x="12140" y="11435"/>
                    <a:pt x="12771" y="9529"/>
                  </a:cubicBezTo>
                  <a:cubicBezTo>
                    <a:pt x="13401" y="7624"/>
                    <a:pt x="14663" y="5718"/>
                    <a:pt x="16239" y="4129"/>
                  </a:cubicBezTo>
                  <a:cubicBezTo>
                    <a:pt x="17816" y="2541"/>
                    <a:pt x="19708" y="127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9" name="Line"/>
            <p:cNvSpPr/>
            <p:nvPr/>
          </p:nvSpPr>
          <p:spPr>
            <a:xfrm>
              <a:off x="10483638" y="7511098"/>
              <a:ext cx="125267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5" h="21600" fill="norm" stroke="1" extrusionOk="0">
                  <a:moveTo>
                    <a:pt x="21305" y="0"/>
                  </a:moveTo>
                  <a:cubicBezTo>
                    <a:pt x="19505" y="0"/>
                    <a:pt x="17705" y="0"/>
                    <a:pt x="14825" y="1080"/>
                  </a:cubicBezTo>
                  <a:cubicBezTo>
                    <a:pt x="11945" y="2160"/>
                    <a:pt x="7985" y="4320"/>
                    <a:pt x="5105" y="6912"/>
                  </a:cubicBezTo>
                  <a:cubicBezTo>
                    <a:pt x="2225" y="9504"/>
                    <a:pt x="425" y="12528"/>
                    <a:pt x="65" y="14760"/>
                  </a:cubicBezTo>
                  <a:cubicBezTo>
                    <a:pt x="-295" y="16992"/>
                    <a:pt x="785" y="18432"/>
                    <a:pt x="4565" y="19440"/>
                  </a:cubicBezTo>
                  <a:cubicBezTo>
                    <a:pt x="8345" y="20448"/>
                    <a:pt x="14825" y="21024"/>
                    <a:pt x="2130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0" name="Line"/>
            <p:cNvSpPr/>
            <p:nvPr/>
          </p:nvSpPr>
          <p:spPr>
            <a:xfrm>
              <a:off x="10667063" y="7635941"/>
              <a:ext cx="118849" cy="320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7" h="21216" fill="norm" stroke="1" extrusionOk="0">
                  <a:moveTo>
                    <a:pt x="7778" y="4350"/>
                  </a:moveTo>
                  <a:cubicBezTo>
                    <a:pt x="6641" y="8137"/>
                    <a:pt x="5504" y="11924"/>
                    <a:pt x="4746" y="14589"/>
                  </a:cubicBezTo>
                  <a:cubicBezTo>
                    <a:pt x="3988" y="17254"/>
                    <a:pt x="3609" y="18797"/>
                    <a:pt x="2852" y="19849"/>
                  </a:cubicBezTo>
                  <a:cubicBezTo>
                    <a:pt x="2094" y="20901"/>
                    <a:pt x="957" y="21462"/>
                    <a:pt x="388" y="21111"/>
                  </a:cubicBezTo>
                  <a:cubicBezTo>
                    <a:pt x="-180" y="20761"/>
                    <a:pt x="-180" y="19498"/>
                    <a:pt x="767" y="16623"/>
                  </a:cubicBezTo>
                  <a:cubicBezTo>
                    <a:pt x="1715" y="13748"/>
                    <a:pt x="3609" y="9259"/>
                    <a:pt x="4936" y="6524"/>
                  </a:cubicBezTo>
                  <a:cubicBezTo>
                    <a:pt x="6262" y="3789"/>
                    <a:pt x="7020" y="2807"/>
                    <a:pt x="7967" y="1966"/>
                  </a:cubicBezTo>
                  <a:cubicBezTo>
                    <a:pt x="8915" y="1124"/>
                    <a:pt x="10052" y="423"/>
                    <a:pt x="11757" y="143"/>
                  </a:cubicBezTo>
                  <a:cubicBezTo>
                    <a:pt x="13462" y="-138"/>
                    <a:pt x="15736" y="2"/>
                    <a:pt x="17441" y="493"/>
                  </a:cubicBezTo>
                  <a:cubicBezTo>
                    <a:pt x="19146" y="984"/>
                    <a:pt x="20283" y="1826"/>
                    <a:pt x="20852" y="2667"/>
                  </a:cubicBezTo>
                  <a:cubicBezTo>
                    <a:pt x="21420" y="3509"/>
                    <a:pt x="21420" y="4350"/>
                    <a:pt x="20852" y="5052"/>
                  </a:cubicBezTo>
                  <a:cubicBezTo>
                    <a:pt x="20283" y="5753"/>
                    <a:pt x="19146" y="6314"/>
                    <a:pt x="17631" y="6735"/>
                  </a:cubicBezTo>
                  <a:cubicBezTo>
                    <a:pt x="16115" y="7156"/>
                    <a:pt x="14220" y="7436"/>
                    <a:pt x="12325" y="7156"/>
                  </a:cubicBezTo>
                  <a:cubicBezTo>
                    <a:pt x="10431" y="6875"/>
                    <a:pt x="8536" y="6033"/>
                    <a:pt x="6641" y="51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1" name="Line"/>
            <p:cNvSpPr/>
            <p:nvPr/>
          </p:nvSpPr>
          <p:spPr>
            <a:xfrm>
              <a:off x="10742254" y="7517448"/>
              <a:ext cx="6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2" name="Line"/>
            <p:cNvSpPr/>
            <p:nvPr/>
          </p:nvSpPr>
          <p:spPr>
            <a:xfrm>
              <a:off x="10693168" y="7492086"/>
              <a:ext cx="112587" cy="101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6" h="21151" fill="norm" stroke="1" extrusionOk="0">
                  <a:moveTo>
                    <a:pt x="6876" y="6604"/>
                  </a:moveTo>
                  <a:cubicBezTo>
                    <a:pt x="6076" y="8808"/>
                    <a:pt x="5276" y="11012"/>
                    <a:pt x="3876" y="13437"/>
                  </a:cubicBezTo>
                  <a:cubicBezTo>
                    <a:pt x="2476" y="15861"/>
                    <a:pt x="476" y="18506"/>
                    <a:pt x="76" y="18506"/>
                  </a:cubicBezTo>
                  <a:cubicBezTo>
                    <a:pt x="-324" y="18506"/>
                    <a:pt x="876" y="15861"/>
                    <a:pt x="3076" y="12555"/>
                  </a:cubicBezTo>
                  <a:cubicBezTo>
                    <a:pt x="5276" y="9249"/>
                    <a:pt x="8476" y="5282"/>
                    <a:pt x="11276" y="2857"/>
                  </a:cubicBezTo>
                  <a:cubicBezTo>
                    <a:pt x="14076" y="433"/>
                    <a:pt x="16476" y="-449"/>
                    <a:pt x="17876" y="212"/>
                  </a:cubicBezTo>
                  <a:cubicBezTo>
                    <a:pt x="19276" y="873"/>
                    <a:pt x="19676" y="3078"/>
                    <a:pt x="20076" y="6824"/>
                  </a:cubicBezTo>
                  <a:cubicBezTo>
                    <a:pt x="20476" y="10571"/>
                    <a:pt x="20876" y="15861"/>
                    <a:pt x="21276" y="211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3" name="Line"/>
            <p:cNvSpPr/>
            <p:nvPr/>
          </p:nvSpPr>
          <p:spPr>
            <a:xfrm>
              <a:off x="10793054" y="7762581"/>
              <a:ext cx="120651" cy="78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89" fill="norm" stroke="1" extrusionOk="0">
                  <a:moveTo>
                    <a:pt x="0" y="5792"/>
                  </a:moveTo>
                  <a:cubicBezTo>
                    <a:pt x="1137" y="3518"/>
                    <a:pt x="2274" y="1244"/>
                    <a:pt x="3789" y="392"/>
                  </a:cubicBezTo>
                  <a:cubicBezTo>
                    <a:pt x="5305" y="-461"/>
                    <a:pt x="7200" y="107"/>
                    <a:pt x="8337" y="1813"/>
                  </a:cubicBezTo>
                  <a:cubicBezTo>
                    <a:pt x="9474" y="3518"/>
                    <a:pt x="9853" y="6360"/>
                    <a:pt x="9095" y="9771"/>
                  </a:cubicBezTo>
                  <a:cubicBezTo>
                    <a:pt x="8337" y="13181"/>
                    <a:pt x="6442" y="17160"/>
                    <a:pt x="6442" y="19150"/>
                  </a:cubicBezTo>
                  <a:cubicBezTo>
                    <a:pt x="6442" y="21139"/>
                    <a:pt x="8337" y="21139"/>
                    <a:pt x="11179" y="20855"/>
                  </a:cubicBezTo>
                  <a:cubicBezTo>
                    <a:pt x="14021" y="20571"/>
                    <a:pt x="17811" y="20002"/>
                    <a:pt x="21600" y="194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4" name="Line"/>
            <p:cNvSpPr/>
            <p:nvPr/>
          </p:nvSpPr>
          <p:spPr>
            <a:xfrm>
              <a:off x="10984025" y="7741386"/>
              <a:ext cx="132880" cy="135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4" h="20923" fill="norm" stroke="1" extrusionOk="0">
                  <a:moveTo>
                    <a:pt x="3010" y="9557"/>
                  </a:moveTo>
                  <a:cubicBezTo>
                    <a:pt x="2324" y="11194"/>
                    <a:pt x="1638" y="12830"/>
                    <a:pt x="1124" y="15121"/>
                  </a:cubicBezTo>
                  <a:cubicBezTo>
                    <a:pt x="610" y="17412"/>
                    <a:pt x="267" y="20357"/>
                    <a:pt x="95" y="20848"/>
                  </a:cubicBezTo>
                  <a:cubicBezTo>
                    <a:pt x="-76" y="21339"/>
                    <a:pt x="-76" y="19375"/>
                    <a:pt x="610" y="16266"/>
                  </a:cubicBezTo>
                  <a:cubicBezTo>
                    <a:pt x="1295" y="13157"/>
                    <a:pt x="2667" y="8903"/>
                    <a:pt x="3867" y="5957"/>
                  </a:cubicBezTo>
                  <a:cubicBezTo>
                    <a:pt x="5067" y="3012"/>
                    <a:pt x="6095" y="1375"/>
                    <a:pt x="7467" y="884"/>
                  </a:cubicBezTo>
                  <a:cubicBezTo>
                    <a:pt x="8838" y="394"/>
                    <a:pt x="10553" y="1048"/>
                    <a:pt x="12267" y="884"/>
                  </a:cubicBezTo>
                  <a:cubicBezTo>
                    <a:pt x="13981" y="721"/>
                    <a:pt x="15695" y="-261"/>
                    <a:pt x="16724" y="66"/>
                  </a:cubicBezTo>
                  <a:cubicBezTo>
                    <a:pt x="17753" y="394"/>
                    <a:pt x="18095" y="2030"/>
                    <a:pt x="18095" y="4321"/>
                  </a:cubicBezTo>
                  <a:cubicBezTo>
                    <a:pt x="18095" y="6612"/>
                    <a:pt x="17753" y="9557"/>
                    <a:pt x="18267" y="11521"/>
                  </a:cubicBezTo>
                  <a:cubicBezTo>
                    <a:pt x="18781" y="13484"/>
                    <a:pt x="20153" y="14466"/>
                    <a:pt x="21524" y="154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5" name="Line"/>
            <p:cNvSpPr/>
            <p:nvPr/>
          </p:nvSpPr>
          <p:spPr>
            <a:xfrm>
              <a:off x="11161359" y="7720648"/>
              <a:ext cx="114296" cy="137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6" h="21600" fill="norm" stroke="1" extrusionOk="0">
                  <a:moveTo>
                    <a:pt x="8246" y="0"/>
                  </a:moveTo>
                  <a:cubicBezTo>
                    <a:pt x="5890" y="4985"/>
                    <a:pt x="3533" y="9969"/>
                    <a:pt x="1962" y="13458"/>
                  </a:cubicBezTo>
                  <a:cubicBezTo>
                    <a:pt x="391" y="16948"/>
                    <a:pt x="-394" y="18942"/>
                    <a:pt x="195" y="20105"/>
                  </a:cubicBezTo>
                  <a:cubicBezTo>
                    <a:pt x="784" y="21268"/>
                    <a:pt x="2748" y="21600"/>
                    <a:pt x="6479" y="21600"/>
                  </a:cubicBezTo>
                  <a:cubicBezTo>
                    <a:pt x="10210" y="21600"/>
                    <a:pt x="15708" y="21268"/>
                    <a:pt x="21206" y="209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6" name="Line"/>
            <p:cNvSpPr/>
            <p:nvPr/>
          </p:nvSpPr>
          <p:spPr>
            <a:xfrm>
              <a:off x="11277027" y="7763370"/>
              <a:ext cx="74828" cy="116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1" h="21144" fill="norm" stroke="1" extrusionOk="0">
                  <a:moveTo>
                    <a:pt x="21211" y="315"/>
                  </a:moveTo>
                  <a:cubicBezTo>
                    <a:pt x="18211" y="-70"/>
                    <a:pt x="15211" y="-456"/>
                    <a:pt x="11611" y="1473"/>
                  </a:cubicBezTo>
                  <a:cubicBezTo>
                    <a:pt x="8011" y="3401"/>
                    <a:pt x="3811" y="7644"/>
                    <a:pt x="1711" y="10730"/>
                  </a:cubicBezTo>
                  <a:cubicBezTo>
                    <a:pt x="-389" y="13815"/>
                    <a:pt x="-389" y="15744"/>
                    <a:pt x="811" y="17287"/>
                  </a:cubicBezTo>
                  <a:cubicBezTo>
                    <a:pt x="2011" y="18830"/>
                    <a:pt x="4411" y="19987"/>
                    <a:pt x="8011" y="20565"/>
                  </a:cubicBezTo>
                  <a:cubicBezTo>
                    <a:pt x="11611" y="21144"/>
                    <a:pt x="16411" y="21144"/>
                    <a:pt x="21211" y="211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7" name="Line"/>
            <p:cNvSpPr/>
            <p:nvPr/>
          </p:nvSpPr>
          <p:spPr>
            <a:xfrm>
              <a:off x="11339154" y="7828598"/>
              <a:ext cx="1016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8" name="Line"/>
            <p:cNvSpPr/>
            <p:nvPr/>
          </p:nvSpPr>
          <p:spPr>
            <a:xfrm>
              <a:off x="11516954" y="7568248"/>
              <a:ext cx="68819" cy="3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1" h="21600" fill="norm" stroke="1" extrusionOk="0">
                  <a:moveTo>
                    <a:pt x="0" y="0"/>
                  </a:moveTo>
                  <a:cubicBezTo>
                    <a:pt x="10473" y="3352"/>
                    <a:pt x="20945" y="6703"/>
                    <a:pt x="21273" y="10303"/>
                  </a:cubicBezTo>
                  <a:cubicBezTo>
                    <a:pt x="21600" y="13903"/>
                    <a:pt x="11782" y="17752"/>
                    <a:pt x="196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9" name="Line"/>
            <p:cNvSpPr/>
            <p:nvPr/>
          </p:nvSpPr>
          <p:spPr>
            <a:xfrm>
              <a:off x="224343" y="5125572"/>
              <a:ext cx="827812" cy="231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0" h="21267" fill="norm" stroke="1" extrusionOk="0">
                  <a:moveTo>
                    <a:pt x="60" y="2728"/>
                  </a:moveTo>
                  <a:cubicBezTo>
                    <a:pt x="5" y="1755"/>
                    <a:pt x="-50" y="782"/>
                    <a:pt x="88" y="295"/>
                  </a:cubicBezTo>
                  <a:cubicBezTo>
                    <a:pt x="226" y="-191"/>
                    <a:pt x="556" y="-191"/>
                    <a:pt x="1603" y="1171"/>
                  </a:cubicBezTo>
                  <a:cubicBezTo>
                    <a:pt x="2650" y="2533"/>
                    <a:pt x="4413" y="5258"/>
                    <a:pt x="6232" y="7106"/>
                  </a:cubicBezTo>
                  <a:cubicBezTo>
                    <a:pt x="8050" y="8955"/>
                    <a:pt x="9923" y="9928"/>
                    <a:pt x="11824" y="10317"/>
                  </a:cubicBezTo>
                  <a:cubicBezTo>
                    <a:pt x="13726" y="10706"/>
                    <a:pt x="15654" y="10512"/>
                    <a:pt x="16977" y="10220"/>
                  </a:cubicBezTo>
                  <a:cubicBezTo>
                    <a:pt x="18299" y="9928"/>
                    <a:pt x="19015" y="9539"/>
                    <a:pt x="19181" y="9344"/>
                  </a:cubicBezTo>
                  <a:cubicBezTo>
                    <a:pt x="19346" y="9150"/>
                    <a:pt x="18960" y="9150"/>
                    <a:pt x="17776" y="9831"/>
                  </a:cubicBezTo>
                  <a:cubicBezTo>
                    <a:pt x="16591" y="10512"/>
                    <a:pt x="14607" y="11874"/>
                    <a:pt x="12679" y="13236"/>
                  </a:cubicBezTo>
                  <a:cubicBezTo>
                    <a:pt x="10750" y="14598"/>
                    <a:pt x="8877" y="15960"/>
                    <a:pt x="6948" y="17323"/>
                  </a:cubicBezTo>
                  <a:cubicBezTo>
                    <a:pt x="5019" y="18685"/>
                    <a:pt x="3036" y="20047"/>
                    <a:pt x="1796" y="20728"/>
                  </a:cubicBezTo>
                  <a:cubicBezTo>
                    <a:pt x="556" y="21409"/>
                    <a:pt x="60" y="21409"/>
                    <a:pt x="5" y="20923"/>
                  </a:cubicBezTo>
                  <a:cubicBezTo>
                    <a:pt x="-50" y="20436"/>
                    <a:pt x="336" y="19463"/>
                    <a:pt x="1548" y="18198"/>
                  </a:cubicBezTo>
                  <a:cubicBezTo>
                    <a:pt x="2760" y="16933"/>
                    <a:pt x="4799" y="15377"/>
                    <a:pt x="6838" y="14112"/>
                  </a:cubicBezTo>
                  <a:cubicBezTo>
                    <a:pt x="8877" y="12847"/>
                    <a:pt x="10915" y="11874"/>
                    <a:pt x="13367" y="11387"/>
                  </a:cubicBezTo>
                  <a:cubicBezTo>
                    <a:pt x="15819" y="10901"/>
                    <a:pt x="18685" y="10901"/>
                    <a:pt x="21550" y="109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17" name="Drawing"/>
          <p:cNvGrpSpPr/>
          <p:nvPr/>
        </p:nvGrpSpPr>
        <p:grpSpPr>
          <a:xfrm>
            <a:off x="957511" y="1828800"/>
            <a:ext cx="12028239" cy="7697707"/>
            <a:chOff x="0" y="0"/>
            <a:chExt cx="12028238" cy="7697706"/>
          </a:xfrm>
        </p:grpSpPr>
        <p:sp>
          <p:nvSpPr>
            <p:cNvPr id="3502" name="Line"/>
            <p:cNvSpPr/>
            <p:nvPr/>
          </p:nvSpPr>
          <p:spPr>
            <a:xfrm>
              <a:off x="856472" y="412749"/>
              <a:ext cx="294217" cy="536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0" fill="norm" stroke="1" extrusionOk="0">
                  <a:moveTo>
                    <a:pt x="13209" y="9911"/>
                  </a:moveTo>
                  <a:cubicBezTo>
                    <a:pt x="11344" y="9656"/>
                    <a:pt x="9479" y="9402"/>
                    <a:pt x="8158" y="9275"/>
                  </a:cubicBezTo>
                  <a:cubicBezTo>
                    <a:pt x="6837" y="9148"/>
                    <a:pt x="6060" y="9148"/>
                    <a:pt x="5128" y="9572"/>
                  </a:cubicBezTo>
                  <a:cubicBezTo>
                    <a:pt x="4196" y="9995"/>
                    <a:pt x="3108" y="10842"/>
                    <a:pt x="2253" y="12409"/>
                  </a:cubicBezTo>
                  <a:cubicBezTo>
                    <a:pt x="1399" y="13976"/>
                    <a:pt x="777" y="16264"/>
                    <a:pt x="1165" y="17915"/>
                  </a:cubicBezTo>
                  <a:cubicBezTo>
                    <a:pt x="1554" y="19567"/>
                    <a:pt x="2953" y="20584"/>
                    <a:pt x="4040" y="21092"/>
                  </a:cubicBezTo>
                  <a:cubicBezTo>
                    <a:pt x="5128" y="21600"/>
                    <a:pt x="5905" y="21600"/>
                    <a:pt x="7148" y="20880"/>
                  </a:cubicBezTo>
                  <a:cubicBezTo>
                    <a:pt x="8391" y="20160"/>
                    <a:pt x="10101" y="18720"/>
                    <a:pt x="10800" y="16518"/>
                  </a:cubicBezTo>
                  <a:cubicBezTo>
                    <a:pt x="11499" y="14315"/>
                    <a:pt x="11188" y="11351"/>
                    <a:pt x="10023" y="8936"/>
                  </a:cubicBezTo>
                  <a:cubicBezTo>
                    <a:pt x="8858" y="6522"/>
                    <a:pt x="6837" y="4659"/>
                    <a:pt x="5283" y="3473"/>
                  </a:cubicBezTo>
                  <a:cubicBezTo>
                    <a:pt x="3729" y="2287"/>
                    <a:pt x="2642" y="1779"/>
                    <a:pt x="1709" y="1482"/>
                  </a:cubicBezTo>
                  <a:cubicBezTo>
                    <a:pt x="777" y="1186"/>
                    <a:pt x="0" y="1101"/>
                    <a:pt x="0" y="1016"/>
                  </a:cubicBezTo>
                  <a:cubicBezTo>
                    <a:pt x="0" y="932"/>
                    <a:pt x="777" y="847"/>
                    <a:pt x="3574" y="678"/>
                  </a:cubicBezTo>
                  <a:cubicBezTo>
                    <a:pt x="6371" y="508"/>
                    <a:pt x="11188" y="254"/>
                    <a:pt x="14529" y="127"/>
                  </a:cubicBezTo>
                  <a:cubicBezTo>
                    <a:pt x="17871" y="0"/>
                    <a:pt x="19735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3" name="Line"/>
            <p:cNvSpPr/>
            <p:nvPr/>
          </p:nvSpPr>
          <p:spPr>
            <a:xfrm>
              <a:off x="956772" y="99788"/>
              <a:ext cx="168517" cy="173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302" fill="norm" stroke="1" extrusionOk="0">
                  <a:moveTo>
                    <a:pt x="3676" y="9591"/>
                  </a:moveTo>
                  <a:cubicBezTo>
                    <a:pt x="2866" y="10632"/>
                    <a:pt x="2056" y="11673"/>
                    <a:pt x="1381" y="13104"/>
                  </a:cubicBezTo>
                  <a:cubicBezTo>
                    <a:pt x="706" y="14536"/>
                    <a:pt x="166" y="16357"/>
                    <a:pt x="31" y="16618"/>
                  </a:cubicBezTo>
                  <a:cubicBezTo>
                    <a:pt x="-104" y="16878"/>
                    <a:pt x="166" y="15577"/>
                    <a:pt x="1651" y="12584"/>
                  </a:cubicBezTo>
                  <a:cubicBezTo>
                    <a:pt x="3136" y="9591"/>
                    <a:pt x="5836" y="4907"/>
                    <a:pt x="7861" y="2435"/>
                  </a:cubicBezTo>
                  <a:cubicBezTo>
                    <a:pt x="9886" y="-38"/>
                    <a:pt x="11236" y="-298"/>
                    <a:pt x="12316" y="222"/>
                  </a:cubicBezTo>
                  <a:cubicBezTo>
                    <a:pt x="13396" y="743"/>
                    <a:pt x="14206" y="2044"/>
                    <a:pt x="15691" y="5688"/>
                  </a:cubicBezTo>
                  <a:cubicBezTo>
                    <a:pt x="17176" y="9331"/>
                    <a:pt x="19336" y="15316"/>
                    <a:pt x="21496" y="213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4" name="Line"/>
            <p:cNvSpPr/>
            <p:nvPr/>
          </p:nvSpPr>
          <p:spPr>
            <a:xfrm>
              <a:off x="16255" y="637885"/>
              <a:ext cx="191547" cy="312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4" h="21287" fill="norm" stroke="1" extrusionOk="0">
                  <a:moveTo>
                    <a:pt x="16304" y="2828"/>
                  </a:moveTo>
                  <a:cubicBezTo>
                    <a:pt x="16304" y="2108"/>
                    <a:pt x="16304" y="1388"/>
                    <a:pt x="15845" y="812"/>
                  </a:cubicBezTo>
                  <a:cubicBezTo>
                    <a:pt x="15385" y="236"/>
                    <a:pt x="14466" y="-196"/>
                    <a:pt x="11938" y="92"/>
                  </a:cubicBezTo>
                  <a:cubicBezTo>
                    <a:pt x="9411" y="380"/>
                    <a:pt x="5274" y="1388"/>
                    <a:pt x="2747" y="2540"/>
                  </a:cubicBezTo>
                  <a:cubicBezTo>
                    <a:pt x="219" y="3692"/>
                    <a:pt x="-700" y="4988"/>
                    <a:pt x="564" y="6572"/>
                  </a:cubicBezTo>
                  <a:cubicBezTo>
                    <a:pt x="1828" y="8156"/>
                    <a:pt x="5274" y="10028"/>
                    <a:pt x="8721" y="11180"/>
                  </a:cubicBezTo>
                  <a:cubicBezTo>
                    <a:pt x="12168" y="12332"/>
                    <a:pt x="15615" y="12764"/>
                    <a:pt x="17798" y="13340"/>
                  </a:cubicBezTo>
                  <a:cubicBezTo>
                    <a:pt x="19981" y="13916"/>
                    <a:pt x="20900" y="14636"/>
                    <a:pt x="20785" y="15860"/>
                  </a:cubicBezTo>
                  <a:cubicBezTo>
                    <a:pt x="20670" y="17084"/>
                    <a:pt x="19521" y="18812"/>
                    <a:pt x="17453" y="19892"/>
                  </a:cubicBezTo>
                  <a:cubicBezTo>
                    <a:pt x="15385" y="20972"/>
                    <a:pt x="12398" y="21404"/>
                    <a:pt x="10560" y="21260"/>
                  </a:cubicBezTo>
                  <a:cubicBezTo>
                    <a:pt x="8721" y="21116"/>
                    <a:pt x="8032" y="20396"/>
                    <a:pt x="7343" y="196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5" name="Line"/>
            <p:cNvSpPr/>
            <p:nvPr/>
          </p:nvSpPr>
          <p:spPr>
            <a:xfrm>
              <a:off x="223383" y="643365"/>
              <a:ext cx="171656" cy="250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4" h="21280" fill="norm" stroke="1" extrusionOk="0">
                  <a:moveTo>
                    <a:pt x="797" y="11709"/>
                  </a:moveTo>
                  <a:cubicBezTo>
                    <a:pt x="3368" y="10989"/>
                    <a:pt x="5940" y="10269"/>
                    <a:pt x="7997" y="8739"/>
                  </a:cubicBezTo>
                  <a:cubicBezTo>
                    <a:pt x="10054" y="7209"/>
                    <a:pt x="11597" y="4869"/>
                    <a:pt x="12368" y="3249"/>
                  </a:cubicBezTo>
                  <a:cubicBezTo>
                    <a:pt x="13140" y="1629"/>
                    <a:pt x="13140" y="729"/>
                    <a:pt x="12497" y="279"/>
                  </a:cubicBezTo>
                  <a:cubicBezTo>
                    <a:pt x="11854" y="-171"/>
                    <a:pt x="10568" y="-171"/>
                    <a:pt x="8511" y="999"/>
                  </a:cubicBezTo>
                  <a:cubicBezTo>
                    <a:pt x="6454" y="2169"/>
                    <a:pt x="3625" y="4509"/>
                    <a:pt x="1825" y="7929"/>
                  </a:cubicBezTo>
                  <a:cubicBezTo>
                    <a:pt x="25" y="11349"/>
                    <a:pt x="-746" y="15849"/>
                    <a:pt x="925" y="18369"/>
                  </a:cubicBezTo>
                  <a:cubicBezTo>
                    <a:pt x="2597" y="20889"/>
                    <a:pt x="6711" y="21429"/>
                    <a:pt x="10440" y="21249"/>
                  </a:cubicBezTo>
                  <a:cubicBezTo>
                    <a:pt x="14168" y="21069"/>
                    <a:pt x="17511" y="20169"/>
                    <a:pt x="20854" y="192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6" name="Line"/>
            <p:cNvSpPr/>
            <p:nvPr/>
          </p:nvSpPr>
          <p:spPr>
            <a:xfrm>
              <a:off x="487075" y="463550"/>
              <a:ext cx="314364" cy="469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0" h="21600" fill="norm" stroke="1" extrusionOk="0">
                  <a:moveTo>
                    <a:pt x="11527" y="0"/>
                  </a:moveTo>
                  <a:cubicBezTo>
                    <a:pt x="8773" y="681"/>
                    <a:pt x="6019" y="1362"/>
                    <a:pt x="3844" y="2627"/>
                  </a:cubicBezTo>
                  <a:cubicBezTo>
                    <a:pt x="1670" y="3892"/>
                    <a:pt x="75" y="5741"/>
                    <a:pt x="2" y="8076"/>
                  </a:cubicBezTo>
                  <a:cubicBezTo>
                    <a:pt x="-70" y="10411"/>
                    <a:pt x="1380" y="13232"/>
                    <a:pt x="4496" y="15519"/>
                  </a:cubicBezTo>
                  <a:cubicBezTo>
                    <a:pt x="7613" y="17805"/>
                    <a:pt x="12397" y="19557"/>
                    <a:pt x="15514" y="20481"/>
                  </a:cubicBezTo>
                  <a:cubicBezTo>
                    <a:pt x="18631" y="21405"/>
                    <a:pt x="20080" y="21503"/>
                    <a:pt x="2153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7" name="Line"/>
            <p:cNvSpPr/>
            <p:nvPr/>
          </p:nvSpPr>
          <p:spPr>
            <a:xfrm>
              <a:off x="1404688" y="400050"/>
              <a:ext cx="130492" cy="571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7" h="21600" fill="norm" stroke="1" extrusionOk="0">
                  <a:moveTo>
                    <a:pt x="4985" y="0"/>
                  </a:moveTo>
                  <a:cubicBezTo>
                    <a:pt x="4320" y="480"/>
                    <a:pt x="3655" y="960"/>
                    <a:pt x="5649" y="1880"/>
                  </a:cubicBezTo>
                  <a:cubicBezTo>
                    <a:pt x="7643" y="2800"/>
                    <a:pt x="12295" y="4160"/>
                    <a:pt x="15785" y="5840"/>
                  </a:cubicBezTo>
                  <a:cubicBezTo>
                    <a:pt x="19274" y="7520"/>
                    <a:pt x="21600" y="9520"/>
                    <a:pt x="19938" y="11920"/>
                  </a:cubicBezTo>
                  <a:cubicBezTo>
                    <a:pt x="18277" y="14320"/>
                    <a:pt x="12628" y="17120"/>
                    <a:pt x="8640" y="18800"/>
                  </a:cubicBezTo>
                  <a:cubicBezTo>
                    <a:pt x="4652" y="20480"/>
                    <a:pt x="2326" y="2104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8" name="Line"/>
            <p:cNvSpPr/>
            <p:nvPr/>
          </p:nvSpPr>
          <p:spPr>
            <a:xfrm>
              <a:off x="2007938" y="666749"/>
              <a:ext cx="152401" cy="8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00" y="10800"/>
                    <a:pt x="9000" y="21600"/>
                    <a:pt x="12600" y="21600"/>
                  </a:cubicBezTo>
                  <a:cubicBezTo>
                    <a:pt x="16200" y="21600"/>
                    <a:pt x="18900" y="10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9" name="Line"/>
            <p:cNvSpPr/>
            <p:nvPr/>
          </p:nvSpPr>
          <p:spPr>
            <a:xfrm>
              <a:off x="2026988" y="869950"/>
              <a:ext cx="20320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375" y="19200"/>
                    <a:pt x="6750" y="16800"/>
                    <a:pt x="10350" y="13200"/>
                  </a:cubicBezTo>
                  <a:cubicBezTo>
                    <a:pt x="13950" y="9600"/>
                    <a:pt x="17775" y="4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0" name="Line"/>
            <p:cNvSpPr/>
            <p:nvPr/>
          </p:nvSpPr>
          <p:spPr>
            <a:xfrm>
              <a:off x="2661988" y="0"/>
              <a:ext cx="4794251" cy="1062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5619"/>
                  </a:moveTo>
                  <a:cubicBezTo>
                    <a:pt x="48" y="16824"/>
                    <a:pt x="95" y="18029"/>
                    <a:pt x="134" y="18954"/>
                  </a:cubicBezTo>
                  <a:cubicBezTo>
                    <a:pt x="172" y="19879"/>
                    <a:pt x="200" y="20524"/>
                    <a:pt x="215" y="20955"/>
                  </a:cubicBezTo>
                  <a:cubicBezTo>
                    <a:pt x="229" y="21385"/>
                    <a:pt x="229" y="21600"/>
                    <a:pt x="229" y="21600"/>
                  </a:cubicBezTo>
                  <a:cubicBezTo>
                    <a:pt x="229" y="21600"/>
                    <a:pt x="229" y="21385"/>
                    <a:pt x="205" y="20632"/>
                  </a:cubicBezTo>
                  <a:cubicBezTo>
                    <a:pt x="181" y="19879"/>
                    <a:pt x="134" y="18588"/>
                    <a:pt x="95" y="17061"/>
                  </a:cubicBezTo>
                  <a:cubicBezTo>
                    <a:pt x="57" y="15533"/>
                    <a:pt x="29" y="13769"/>
                    <a:pt x="14" y="12005"/>
                  </a:cubicBezTo>
                  <a:cubicBezTo>
                    <a:pt x="0" y="10241"/>
                    <a:pt x="0" y="8476"/>
                    <a:pt x="19" y="7014"/>
                  </a:cubicBezTo>
                  <a:cubicBezTo>
                    <a:pt x="38" y="5551"/>
                    <a:pt x="76" y="4389"/>
                    <a:pt x="100" y="3700"/>
                  </a:cubicBezTo>
                  <a:cubicBezTo>
                    <a:pt x="124" y="3012"/>
                    <a:pt x="134" y="2797"/>
                    <a:pt x="148" y="2517"/>
                  </a:cubicBezTo>
                  <a:cubicBezTo>
                    <a:pt x="162" y="2237"/>
                    <a:pt x="181" y="1893"/>
                    <a:pt x="215" y="1721"/>
                  </a:cubicBezTo>
                  <a:cubicBezTo>
                    <a:pt x="248" y="1549"/>
                    <a:pt x="296" y="1549"/>
                    <a:pt x="424" y="1635"/>
                  </a:cubicBezTo>
                  <a:cubicBezTo>
                    <a:pt x="553" y="1721"/>
                    <a:pt x="763" y="1893"/>
                    <a:pt x="1030" y="2001"/>
                  </a:cubicBezTo>
                  <a:cubicBezTo>
                    <a:pt x="1297" y="2108"/>
                    <a:pt x="1621" y="2151"/>
                    <a:pt x="1993" y="2151"/>
                  </a:cubicBezTo>
                  <a:cubicBezTo>
                    <a:pt x="2365" y="2151"/>
                    <a:pt x="2785" y="2108"/>
                    <a:pt x="3190" y="2022"/>
                  </a:cubicBezTo>
                  <a:cubicBezTo>
                    <a:pt x="3595" y="1936"/>
                    <a:pt x="3986" y="1807"/>
                    <a:pt x="4320" y="1700"/>
                  </a:cubicBezTo>
                  <a:cubicBezTo>
                    <a:pt x="4654" y="1592"/>
                    <a:pt x="4930" y="1506"/>
                    <a:pt x="5226" y="1420"/>
                  </a:cubicBezTo>
                  <a:cubicBezTo>
                    <a:pt x="5522" y="1334"/>
                    <a:pt x="5836" y="1248"/>
                    <a:pt x="6165" y="1183"/>
                  </a:cubicBezTo>
                  <a:cubicBezTo>
                    <a:pt x="6494" y="1119"/>
                    <a:pt x="6838" y="1076"/>
                    <a:pt x="7186" y="1011"/>
                  </a:cubicBezTo>
                  <a:cubicBezTo>
                    <a:pt x="7534" y="947"/>
                    <a:pt x="7887" y="861"/>
                    <a:pt x="8244" y="796"/>
                  </a:cubicBezTo>
                  <a:cubicBezTo>
                    <a:pt x="8602" y="731"/>
                    <a:pt x="8964" y="688"/>
                    <a:pt x="9355" y="645"/>
                  </a:cubicBezTo>
                  <a:cubicBezTo>
                    <a:pt x="9746" y="602"/>
                    <a:pt x="10166" y="559"/>
                    <a:pt x="10485" y="516"/>
                  </a:cubicBezTo>
                  <a:cubicBezTo>
                    <a:pt x="10805" y="473"/>
                    <a:pt x="11024" y="430"/>
                    <a:pt x="11234" y="409"/>
                  </a:cubicBezTo>
                  <a:cubicBezTo>
                    <a:pt x="11444" y="387"/>
                    <a:pt x="11644" y="387"/>
                    <a:pt x="11873" y="366"/>
                  </a:cubicBezTo>
                  <a:cubicBezTo>
                    <a:pt x="12102" y="344"/>
                    <a:pt x="12359" y="301"/>
                    <a:pt x="12707" y="258"/>
                  </a:cubicBezTo>
                  <a:cubicBezTo>
                    <a:pt x="13055" y="215"/>
                    <a:pt x="13494" y="172"/>
                    <a:pt x="13828" y="129"/>
                  </a:cubicBezTo>
                  <a:cubicBezTo>
                    <a:pt x="14162" y="86"/>
                    <a:pt x="14390" y="43"/>
                    <a:pt x="14615" y="22"/>
                  </a:cubicBezTo>
                  <a:cubicBezTo>
                    <a:pt x="14839" y="0"/>
                    <a:pt x="15058" y="0"/>
                    <a:pt x="15277" y="0"/>
                  </a:cubicBezTo>
                  <a:cubicBezTo>
                    <a:pt x="15497" y="0"/>
                    <a:pt x="15716" y="0"/>
                    <a:pt x="15940" y="0"/>
                  </a:cubicBezTo>
                  <a:cubicBezTo>
                    <a:pt x="16164" y="0"/>
                    <a:pt x="16393" y="0"/>
                    <a:pt x="16717" y="0"/>
                  </a:cubicBezTo>
                  <a:cubicBezTo>
                    <a:pt x="17042" y="0"/>
                    <a:pt x="17461" y="0"/>
                    <a:pt x="17852" y="43"/>
                  </a:cubicBezTo>
                  <a:cubicBezTo>
                    <a:pt x="18243" y="86"/>
                    <a:pt x="18606" y="172"/>
                    <a:pt x="18997" y="280"/>
                  </a:cubicBezTo>
                  <a:cubicBezTo>
                    <a:pt x="19388" y="387"/>
                    <a:pt x="19807" y="516"/>
                    <a:pt x="20246" y="667"/>
                  </a:cubicBezTo>
                  <a:cubicBezTo>
                    <a:pt x="20685" y="818"/>
                    <a:pt x="21142" y="990"/>
                    <a:pt x="21600" y="11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1" name="Line"/>
            <p:cNvSpPr/>
            <p:nvPr/>
          </p:nvSpPr>
          <p:spPr>
            <a:xfrm>
              <a:off x="2858838" y="457200"/>
              <a:ext cx="266701" cy="516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5" fill="norm" stroke="1" extrusionOk="0">
                  <a:moveTo>
                    <a:pt x="0" y="1058"/>
                  </a:moveTo>
                  <a:cubicBezTo>
                    <a:pt x="1886" y="3791"/>
                    <a:pt x="3771" y="6524"/>
                    <a:pt x="5743" y="9301"/>
                  </a:cubicBezTo>
                  <a:cubicBezTo>
                    <a:pt x="7714" y="12078"/>
                    <a:pt x="9771" y="14900"/>
                    <a:pt x="11143" y="16839"/>
                  </a:cubicBezTo>
                  <a:cubicBezTo>
                    <a:pt x="12514" y="18779"/>
                    <a:pt x="13200" y="19837"/>
                    <a:pt x="13886" y="20542"/>
                  </a:cubicBezTo>
                  <a:cubicBezTo>
                    <a:pt x="14571" y="21247"/>
                    <a:pt x="15257" y="21600"/>
                    <a:pt x="15600" y="21512"/>
                  </a:cubicBezTo>
                  <a:cubicBezTo>
                    <a:pt x="15943" y="21424"/>
                    <a:pt x="15943" y="20895"/>
                    <a:pt x="16114" y="18999"/>
                  </a:cubicBezTo>
                  <a:cubicBezTo>
                    <a:pt x="16286" y="17104"/>
                    <a:pt x="16629" y="13842"/>
                    <a:pt x="16971" y="10624"/>
                  </a:cubicBezTo>
                  <a:cubicBezTo>
                    <a:pt x="17314" y="7406"/>
                    <a:pt x="17657" y="4232"/>
                    <a:pt x="17829" y="2380"/>
                  </a:cubicBezTo>
                  <a:cubicBezTo>
                    <a:pt x="18000" y="529"/>
                    <a:pt x="18000" y="0"/>
                    <a:pt x="18171" y="0"/>
                  </a:cubicBezTo>
                  <a:cubicBezTo>
                    <a:pt x="18343" y="0"/>
                    <a:pt x="18686" y="529"/>
                    <a:pt x="19286" y="1234"/>
                  </a:cubicBezTo>
                  <a:cubicBezTo>
                    <a:pt x="19886" y="1940"/>
                    <a:pt x="20743" y="2821"/>
                    <a:pt x="21600" y="37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2" name="Line"/>
            <p:cNvSpPr/>
            <p:nvPr/>
          </p:nvSpPr>
          <p:spPr>
            <a:xfrm>
              <a:off x="3136243" y="603250"/>
              <a:ext cx="344896" cy="275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422" fill="norm" stroke="1" extrusionOk="0">
                  <a:moveTo>
                    <a:pt x="5656" y="8409"/>
                  </a:moveTo>
                  <a:cubicBezTo>
                    <a:pt x="5393" y="7255"/>
                    <a:pt x="5129" y="6101"/>
                    <a:pt x="4602" y="5441"/>
                  </a:cubicBezTo>
                  <a:cubicBezTo>
                    <a:pt x="4076" y="4782"/>
                    <a:pt x="3285" y="4617"/>
                    <a:pt x="2429" y="6018"/>
                  </a:cubicBezTo>
                  <a:cubicBezTo>
                    <a:pt x="1573" y="7420"/>
                    <a:pt x="651" y="10388"/>
                    <a:pt x="256" y="12861"/>
                  </a:cubicBezTo>
                  <a:cubicBezTo>
                    <a:pt x="-139" y="15334"/>
                    <a:pt x="-7" y="17313"/>
                    <a:pt x="190" y="18715"/>
                  </a:cubicBezTo>
                  <a:cubicBezTo>
                    <a:pt x="388" y="20116"/>
                    <a:pt x="651" y="20940"/>
                    <a:pt x="1112" y="21270"/>
                  </a:cubicBezTo>
                  <a:cubicBezTo>
                    <a:pt x="1573" y="21600"/>
                    <a:pt x="2232" y="21435"/>
                    <a:pt x="2824" y="20363"/>
                  </a:cubicBezTo>
                  <a:cubicBezTo>
                    <a:pt x="3417" y="19292"/>
                    <a:pt x="3944" y="17313"/>
                    <a:pt x="4207" y="15664"/>
                  </a:cubicBezTo>
                  <a:cubicBezTo>
                    <a:pt x="4471" y="14015"/>
                    <a:pt x="4471" y="12696"/>
                    <a:pt x="4602" y="12449"/>
                  </a:cubicBezTo>
                  <a:cubicBezTo>
                    <a:pt x="4734" y="12202"/>
                    <a:pt x="4998" y="13026"/>
                    <a:pt x="5524" y="14263"/>
                  </a:cubicBezTo>
                  <a:cubicBezTo>
                    <a:pt x="6051" y="15499"/>
                    <a:pt x="6841" y="17148"/>
                    <a:pt x="7566" y="18137"/>
                  </a:cubicBezTo>
                  <a:cubicBezTo>
                    <a:pt x="8290" y="19127"/>
                    <a:pt x="8949" y="19456"/>
                    <a:pt x="9410" y="19127"/>
                  </a:cubicBezTo>
                  <a:cubicBezTo>
                    <a:pt x="9871" y="18797"/>
                    <a:pt x="10134" y="17808"/>
                    <a:pt x="10266" y="16076"/>
                  </a:cubicBezTo>
                  <a:cubicBezTo>
                    <a:pt x="10398" y="14345"/>
                    <a:pt x="10398" y="11872"/>
                    <a:pt x="10332" y="10223"/>
                  </a:cubicBezTo>
                  <a:cubicBezTo>
                    <a:pt x="10266" y="8574"/>
                    <a:pt x="10134" y="7750"/>
                    <a:pt x="9937" y="6843"/>
                  </a:cubicBezTo>
                  <a:cubicBezTo>
                    <a:pt x="9739" y="5936"/>
                    <a:pt x="9476" y="4947"/>
                    <a:pt x="9805" y="5111"/>
                  </a:cubicBezTo>
                  <a:cubicBezTo>
                    <a:pt x="10134" y="5276"/>
                    <a:pt x="11056" y="6595"/>
                    <a:pt x="12373" y="8656"/>
                  </a:cubicBezTo>
                  <a:cubicBezTo>
                    <a:pt x="13690" y="10718"/>
                    <a:pt x="15402" y="13521"/>
                    <a:pt x="16324" y="15417"/>
                  </a:cubicBezTo>
                  <a:cubicBezTo>
                    <a:pt x="17246" y="17313"/>
                    <a:pt x="17378" y="18302"/>
                    <a:pt x="17510" y="19209"/>
                  </a:cubicBezTo>
                  <a:cubicBezTo>
                    <a:pt x="17641" y="20116"/>
                    <a:pt x="17773" y="20940"/>
                    <a:pt x="17576" y="21105"/>
                  </a:cubicBezTo>
                  <a:cubicBezTo>
                    <a:pt x="17378" y="21270"/>
                    <a:pt x="16851" y="20776"/>
                    <a:pt x="16390" y="18797"/>
                  </a:cubicBezTo>
                  <a:cubicBezTo>
                    <a:pt x="15929" y="16818"/>
                    <a:pt x="15534" y="13356"/>
                    <a:pt x="16390" y="9976"/>
                  </a:cubicBezTo>
                  <a:cubicBezTo>
                    <a:pt x="17246" y="6595"/>
                    <a:pt x="19354" y="3298"/>
                    <a:pt x="2146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3" name="Line"/>
            <p:cNvSpPr/>
            <p:nvPr/>
          </p:nvSpPr>
          <p:spPr>
            <a:xfrm>
              <a:off x="3674517" y="346831"/>
              <a:ext cx="200322" cy="619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4" h="21431" fill="norm" stroke="1" extrusionOk="0">
                  <a:moveTo>
                    <a:pt x="13058" y="962"/>
                  </a:moveTo>
                  <a:cubicBezTo>
                    <a:pt x="12612" y="523"/>
                    <a:pt x="12167" y="83"/>
                    <a:pt x="11387" y="10"/>
                  </a:cubicBezTo>
                  <a:cubicBezTo>
                    <a:pt x="10608" y="-63"/>
                    <a:pt x="9495" y="230"/>
                    <a:pt x="7825" y="1475"/>
                  </a:cubicBezTo>
                  <a:cubicBezTo>
                    <a:pt x="6154" y="2719"/>
                    <a:pt x="3928" y="4916"/>
                    <a:pt x="2258" y="7479"/>
                  </a:cubicBezTo>
                  <a:cubicBezTo>
                    <a:pt x="587" y="10041"/>
                    <a:pt x="-526" y="12970"/>
                    <a:pt x="253" y="15386"/>
                  </a:cubicBezTo>
                  <a:cubicBezTo>
                    <a:pt x="1033" y="17803"/>
                    <a:pt x="3705" y="19706"/>
                    <a:pt x="7490" y="20622"/>
                  </a:cubicBezTo>
                  <a:cubicBezTo>
                    <a:pt x="11276" y="21537"/>
                    <a:pt x="16175" y="21464"/>
                    <a:pt x="21074" y="213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4" name="Line"/>
            <p:cNvSpPr/>
            <p:nvPr/>
          </p:nvSpPr>
          <p:spPr>
            <a:xfrm>
              <a:off x="3927347" y="533400"/>
              <a:ext cx="150926" cy="604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3" h="21565" fill="norm" stroke="1" extrusionOk="0">
                  <a:moveTo>
                    <a:pt x="2391" y="7250"/>
                  </a:moveTo>
                  <a:cubicBezTo>
                    <a:pt x="3267" y="9516"/>
                    <a:pt x="4142" y="11782"/>
                    <a:pt x="5018" y="14010"/>
                  </a:cubicBezTo>
                  <a:cubicBezTo>
                    <a:pt x="5894" y="16238"/>
                    <a:pt x="6769" y="18428"/>
                    <a:pt x="7207" y="19750"/>
                  </a:cubicBezTo>
                  <a:cubicBezTo>
                    <a:pt x="7645" y="21071"/>
                    <a:pt x="7645" y="21524"/>
                    <a:pt x="7499" y="21562"/>
                  </a:cubicBezTo>
                  <a:cubicBezTo>
                    <a:pt x="7353" y="21600"/>
                    <a:pt x="7061" y="21222"/>
                    <a:pt x="6040" y="19674"/>
                  </a:cubicBezTo>
                  <a:cubicBezTo>
                    <a:pt x="5018" y="18126"/>
                    <a:pt x="3267" y="15407"/>
                    <a:pt x="1953" y="12726"/>
                  </a:cubicBezTo>
                  <a:cubicBezTo>
                    <a:pt x="640" y="10045"/>
                    <a:pt x="-236" y="7401"/>
                    <a:pt x="56" y="5438"/>
                  </a:cubicBezTo>
                  <a:cubicBezTo>
                    <a:pt x="348" y="3474"/>
                    <a:pt x="1807" y="2190"/>
                    <a:pt x="4142" y="1322"/>
                  </a:cubicBezTo>
                  <a:cubicBezTo>
                    <a:pt x="6478" y="453"/>
                    <a:pt x="9688" y="0"/>
                    <a:pt x="12753" y="0"/>
                  </a:cubicBezTo>
                  <a:cubicBezTo>
                    <a:pt x="15818" y="0"/>
                    <a:pt x="18737" y="453"/>
                    <a:pt x="20050" y="1133"/>
                  </a:cubicBezTo>
                  <a:cubicBezTo>
                    <a:pt x="21364" y="1813"/>
                    <a:pt x="21072" y="2719"/>
                    <a:pt x="18445" y="3890"/>
                  </a:cubicBezTo>
                  <a:cubicBezTo>
                    <a:pt x="15818" y="5060"/>
                    <a:pt x="10856" y="6495"/>
                    <a:pt x="5894" y="79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5" name="Line"/>
            <p:cNvSpPr/>
            <p:nvPr/>
          </p:nvSpPr>
          <p:spPr>
            <a:xfrm>
              <a:off x="4154238" y="742950"/>
              <a:ext cx="6351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6" name="Line"/>
            <p:cNvSpPr/>
            <p:nvPr/>
          </p:nvSpPr>
          <p:spPr>
            <a:xfrm>
              <a:off x="3990050" y="295221"/>
              <a:ext cx="170539" cy="130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138" fill="norm" stroke="1" extrusionOk="0">
                  <a:moveTo>
                    <a:pt x="3085" y="6694"/>
                  </a:moveTo>
                  <a:cubicBezTo>
                    <a:pt x="2018" y="10466"/>
                    <a:pt x="952" y="14237"/>
                    <a:pt x="418" y="16980"/>
                  </a:cubicBezTo>
                  <a:cubicBezTo>
                    <a:pt x="-115" y="19723"/>
                    <a:pt x="-115" y="21437"/>
                    <a:pt x="285" y="21094"/>
                  </a:cubicBezTo>
                  <a:cubicBezTo>
                    <a:pt x="685" y="20751"/>
                    <a:pt x="1485" y="18351"/>
                    <a:pt x="2285" y="15266"/>
                  </a:cubicBezTo>
                  <a:cubicBezTo>
                    <a:pt x="3085" y="12180"/>
                    <a:pt x="3885" y="8408"/>
                    <a:pt x="5485" y="5323"/>
                  </a:cubicBezTo>
                  <a:cubicBezTo>
                    <a:pt x="7085" y="2237"/>
                    <a:pt x="9485" y="-163"/>
                    <a:pt x="11485" y="8"/>
                  </a:cubicBezTo>
                  <a:cubicBezTo>
                    <a:pt x="13485" y="180"/>
                    <a:pt x="15085" y="2923"/>
                    <a:pt x="16685" y="6523"/>
                  </a:cubicBezTo>
                  <a:cubicBezTo>
                    <a:pt x="18285" y="10123"/>
                    <a:pt x="19885" y="14580"/>
                    <a:pt x="21485" y="190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7" name="Line"/>
            <p:cNvSpPr/>
            <p:nvPr/>
          </p:nvSpPr>
          <p:spPr>
            <a:xfrm>
              <a:off x="4319338" y="924650"/>
              <a:ext cx="133351" cy="205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4" fill="norm" stroke="1" extrusionOk="0">
                  <a:moveTo>
                    <a:pt x="0" y="21414"/>
                  </a:moveTo>
                  <a:cubicBezTo>
                    <a:pt x="1029" y="16565"/>
                    <a:pt x="2057" y="11716"/>
                    <a:pt x="2743" y="8741"/>
                  </a:cubicBezTo>
                  <a:cubicBezTo>
                    <a:pt x="3429" y="5765"/>
                    <a:pt x="3771" y="4663"/>
                    <a:pt x="4457" y="3341"/>
                  </a:cubicBezTo>
                  <a:cubicBezTo>
                    <a:pt x="5143" y="2018"/>
                    <a:pt x="6171" y="475"/>
                    <a:pt x="6857" y="255"/>
                  </a:cubicBezTo>
                  <a:cubicBezTo>
                    <a:pt x="7543" y="34"/>
                    <a:pt x="7886" y="1136"/>
                    <a:pt x="8914" y="1577"/>
                  </a:cubicBezTo>
                  <a:cubicBezTo>
                    <a:pt x="9943" y="2018"/>
                    <a:pt x="11657" y="1798"/>
                    <a:pt x="13200" y="1247"/>
                  </a:cubicBezTo>
                  <a:cubicBezTo>
                    <a:pt x="14743" y="696"/>
                    <a:pt x="16114" y="-186"/>
                    <a:pt x="16971" y="34"/>
                  </a:cubicBezTo>
                  <a:cubicBezTo>
                    <a:pt x="17829" y="255"/>
                    <a:pt x="18171" y="1577"/>
                    <a:pt x="18857" y="4773"/>
                  </a:cubicBezTo>
                  <a:cubicBezTo>
                    <a:pt x="19543" y="7969"/>
                    <a:pt x="20571" y="13038"/>
                    <a:pt x="21600" y="181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8" name="Line"/>
            <p:cNvSpPr/>
            <p:nvPr/>
          </p:nvSpPr>
          <p:spPr>
            <a:xfrm>
              <a:off x="4542596" y="914399"/>
              <a:ext cx="125993" cy="182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9" h="21600" fill="norm" stroke="1" extrusionOk="0">
                  <a:moveTo>
                    <a:pt x="3069" y="0"/>
                  </a:moveTo>
                  <a:cubicBezTo>
                    <a:pt x="1989" y="5777"/>
                    <a:pt x="909" y="11553"/>
                    <a:pt x="369" y="15070"/>
                  </a:cubicBezTo>
                  <a:cubicBezTo>
                    <a:pt x="-171" y="18586"/>
                    <a:pt x="-171" y="19842"/>
                    <a:pt x="729" y="20595"/>
                  </a:cubicBezTo>
                  <a:cubicBezTo>
                    <a:pt x="1629" y="21349"/>
                    <a:pt x="3429" y="21600"/>
                    <a:pt x="7029" y="21600"/>
                  </a:cubicBezTo>
                  <a:cubicBezTo>
                    <a:pt x="10629" y="21600"/>
                    <a:pt x="16029" y="21349"/>
                    <a:pt x="21429" y="210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9" name="Line"/>
            <p:cNvSpPr/>
            <p:nvPr/>
          </p:nvSpPr>
          <p:spPr>
            <a:xfrm>
              <a:off x="4710786" y="927100"/>
              <a:ext cx="135603" cy="170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9" h="21232" fill="norm" stroke="1" extrusionOk="0">
                  <a:moveTo>
                    <a:pt x="13314" y="0"/>
                  </a:moveTo>
                  <a:cubicBezTo>
                    <a:pt x="10323" y="1844"/>
                    <a:pt x="7332" y="3688"/>
                    <a:pt x="5172" y="6322"/>
                  </a:cubicBezTo>
                  <a:cubicBezTo>
                    <a:pt x="3012" y="8956"/>
                    <a:pt x="1683" y="12380"/>
                    <a:pt x="852" y="14883"/>
                  </a:cubicBezTo>
                  <a:cubicBezTo>
                    <a:pt x="21" y="17385"/>
                    <a:pt x="-311" y="18966"/>
                    <a:pt x="354" y="20020"/>
                  </a:cubicBezTo>
                  <a:cubicBezTo>
                    <a:pt x="1018" y="21073"/>
                    <a:pt x="2680" y="21600"/>
                    <a:pt x="6335" y="20941"/>
                  </a:cubicBezTo>
                  <a:cubicBezTo>
                    <a:pt x="9991" y="20283"/>
                    <a:pt x="15640" y="18439"/>
                    <a:pt x="21289" y="165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0" name="Line"/>
            <p:cNvSpPr/>
            <p:nvPr/>
          </p:nvSpPr>
          <p:spPr>
            <a:xfrm>
              <a:off x="4763838" y="990600"/>
              <a:ext cx="18415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1" name="Line"/>
            <p:cNvSpPr/>
            <p:nvPr/>
          </p:nvSpPr>
          <p:spPr>
            <a:xfrm>
              <a:off x="4908665" y="415840"/>
              <a:ext cx="173705" cy="714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2" h="21571" fill="norm" stroke="1" extrusionOk="0">
                  <a:moveTo>
                    <a:pt x="920" y="674"/>
                  </a:moveTo>
                  <a:cubicBezTo>
                    <a:pt x="405" y="354"/>
                    <a:pt x="-109" y="35"/>
                    <a:pt x="20" y="3"/>
                  </a:cubicBezTo>
                  <a:cubicBezTo>
                    <a:pt x="148" y="-29"/>
                    <a:pt x="920" y="227"/>
                    <a:pt x="3748" y="1409"/>
                  </a:cubicBezTo>
                  <a:cubicBezTo>
                    <a:pt x="6577" y="2591"/>
                    <a:pt x="11462" y="4700"/>
                    <a:pt x="14934" y="6713"/>
                  </a:cubicBezTo>
                  <a:cubicBezTo>
                    <a:pt x="18405" y="8726"/>
                    <a:pt x="20462" y="10643"/>
                    <a:pt x="20977" y="12592"/>
                  </a:cubicBezTo>
                  <a:cubicBezTo>
                    <a:pt x="21491" y="14541"/>
                    <a:pt x="20462" y="16522"/>
                    <a:pt x="17120" y="18024"/>
                  </a:cubicBezTo>
                  <a:cubicBezTo>
                    <a:pt x="13777" y="19526"/>
                    <a:pt x="8120" y="20549"/>
                    <a:pt x="2462" y="215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2" name="Line"/>
            <p:cNvSpPr/>
            <p:nvPr/>
          </p:nvSpPr>
          <p:spPr>
            <a:xfrm>
              <a:off x="5322638" y="730249"/>
              <a:ext cx="260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71" y="21600"/>
                    <a:pt x="11941" y="21600"/>
                    <a:pt x="15541" y="18000"/>
                  </a:cubicBezTo>
                  <a:cubicBezTo>
                    <a:pt x="19141" y="14400"/>
                    <a:pt x="20371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3" name="Line"/>
            <p:cNvSpPr/>
            <p:nvPr/>
          </p:nvSpPr>
          <p:spPr>
            <a:xfrm>
              <a:off x="5405188" y="615950"/>
              <a:ext cx="107951" cy="285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388" y="1920"/>
                    <a:pt x="6776" y="3840"/>
                    <a:pt x="10376" y="7440"/>
                  </a:cubicBezTo>
                  <a:cubicBezTo>
                    <a:pt x="13976" y="11040"/>
                    <a:pt x="17788" y="1632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4" name="Line"/>
            <p:cNvSpPr/>
            <p:nvPr/>
          </p:nvSpPr>
          <p:spPr>
            <a:xfrm>
              <a:off x="5836988" y="395413"/>
              <a:ext cx="196851" cy="434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2" fill="norm" stroke="1" extrusionOk="0">
                  <a:moveTo>
                    <a:pt x="0" y="3046"/>
                  </a:moveTo>
                  <a:cubicBezTo>
                    <a:pt x="1858" y="6386"/>
                    <a:pt x="3716" y="9725"/>
                    <a:pt x="5690" y="12594"/>
                  </a:cubicBezTo>
                  <a:cubicBezTo>
                    <a:pt x="7665" y="15464"/>
                    <a:pt x="9755" y="17864"/>
                    <a:pt x="11032" y="19377"/>
                  </a:cubicBezTo>
                  <a:cubicBezTo>
                    <a:pt x="12310" y="20890"/>
                    <a:pt x="12774" y="21516"/>
                    <a:pt x="13006" y="21412"/>
                  </a:cubicBezTo>
                  <a:cubicBezTo>
                    <a:pt x="13239" y="21307"/>
                    <a:pt x="13239" y="20473"/>
                    <a:pt x="13355" y="17968"/>
                  </a:cubicBezTo>
                  <a:cubicBezTo>
                    <a:pt x="13471" y="15464"/>
                    <a:pt x="13703" y="11290"/>
                    <a:pt x="14052" y="8212"/>
                  </a:cubicBezTo>
                  <a:cubicBezTo>
                    <a:pt x="14400" y="5133"/>
                    <a:pt x="14865" y="3151"/>
                    <a:pt x="15329" y="1899"/>
                  </a:cubicBezTo>
                  <a:cubicBezTo>
                    <a:pt x="15794" y="646"/>
                    <a:pt x="16258" y="125"/>
                    <a:pt x="16955" y="20"/>
                  </a:cubicBezTo>
                  <a:cubicBezTo>
                    <a:pt x="17652" y="-84"/>
                    <a:pt x="18581" y="229"/>
                    <a:pt x="19394" y="803"/>
                  </a:cubicBezTo>
                  <a:cubicBezTo>
                    <a:pt x="20206" y="1377"/>
                    <a:pt x="20903" y="2212"/>
                    <a:pt x="21600" y="30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5" name="Line"/>
            <p:cNvSpPr/>
            <p:nvPr/>
          </p:nvSpPr>
          <p:spPr>
            <a:xfrm>
              <a:off x="6028066" y="641350"/>
              <a:ext cx="304223" cy="218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9" h="21396" fill="norm" stroke="1" extrusionOk="0">
                  <a:moveTo>
                    <a:pt x="7159" y="9346"/>
                  </a:moveTo>
                  <a:cubicBezTo>
                    <a:pt x="5659" y="7685"/>
                    <a:pt x="4159" y="6023"/>
                    <a:pt x="3034" y="5088"/>
                  </a:cubicBezTo>
                  <a:cubicBezTo>
                    <a:pt x="1909" y="4154"/>
                    <a:pt x="1159" y="3946"/>
                    <a:pt x="709" y="4465"/>
                  </a:cubicBezTo>
                  <a:cubicBezTo>
                    <a:pt x="259" y="4985"/>
                    <a:pt x="109" y="6231"/>
                    <a:pt x="34" y="8204"/>
                  </a:cubicBezTo>
                  <a:cubicBezTo>
                    <a:pt x="-41" y="10177"/>
                    <a:pt x="-41" y="12877"/>
                    <a:pt x="559" y="14954"/>
                  </a:cubicBezTo>
                  <a:cubicBezTo>
                    <a:pt x="1159" y="17031"/>
                    <a:pt x="2359" y="18485"/>
                    <a:pt x="3259" y="18900"/>
                  </a:cubicBezTo>
                  <a:cubicBezTo>
                    <a:pt x="4159" y="19315"/>
                    <a:pt x="4759" y="18692"/>
                    <a:pt x="5359" y="17342"/>
                  </a:cubicBezTo>
                  <a:cubicBezTo>
                    <a:pt x="5959" y="15992"/>
                    <a:pt x="6559" y="13915"/>
                    <a:pt x="7234" y="12773"/>
                  </a:cubicBezTo>
                  <a:cubicBezTo>
                    <a:pt x="7909" y="11631"/>
                    <a:pt x="8659" y="11423"/>
                    <a:pt x="9034" y="10592"/>
                  </a:cubicBezTo>
                  <a:cubicBezTo>
                    <a:pt x="9409" y="9762"/>
                    <a:pt x="9409" y="8308"/>
                    <a:pt x="9859" y="7581"/>
                  </a:cubicBezTo>
                  <a:cubicBezTo>
                    <a:pt x="10309" y="6854"/>
                    <a:pt x="11209" y="6854"/>
                    <a:pt x="12484" y="7685"/>
                  </a:cubicBezTo>
                  <a:cubicBezTo>
                    <a:pt x="13759" y="8515"/>
                    <a:pt x="15409" y="10177"/>
                    <a:pt x="16384" y="12150"/>
                  </a:cubicBezTo>
                  <a:cubicBezTo>
                    <a:pt x="17359" y="14123"/>
                    <a:pt x="17659" y="16408"/>
                    <a:pt x="17734" y="18069"/>
                  </a:cubicBezTo>
                  <a:cubicBezTo>
                    <a:pt x="17809" y="19731"/>
                    <a:pt x="17659" y="20769"/>
                    <a:pt x="17209" y="21185"/>
                  </a:cubicBezTo>
                  <a:cubicBezTo>
                    <a:pt x="16759" y="21600"/>
                    <a:pt x="16009" y="21392"/>
                    <a:pt x="15559" y="20665"/>
                  </a:cubicBezTo>
                  <a:cubicBezTo>
                    <a:pt x="15109" y="19938"/>
                    <a:pt x="14959" y="18692"/>
                    <a:pt x="16009" y="15162"/>
                  </a:cubicBezTo>
                  <a:cubicBezTo>
                    <a:pt x="17059" y="11631"/>
                    <a:pt x="19309" y="5815"/>
                    <a:pt x="2155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6" name="Line"/>
            <p:cNvSpPr/>
            <p:nvPr/>
          </p:nvSpPr>
          <p:spPr>
            <a:xfrm>
              <a:off x="6416214" y="334433"/>
              <a:ext cx="144675" cy="535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1" h="21600" fill="norm" stroke="1" extrusionOk="0">
                  <a:moveTo>
                    <a:pt x="20165" y="3927"/>
                  </a:moveTo>
                  <a:cubicBezTo>
                    <a:pt x="19548" y="2903"/>
                    <a:pt x="18931" y="1878"/>
                    <a:pt x="18314" y="1153"/>
                  </a:cubicBezTo>
                  <a:cubicBezTo>
                    <a:pt x="17697" y="427"/>
                    <a:pt x="17080" y="0"/>
                    <a:pt x="16000" y="0"/>
                  </a:cubicBezTo>
                  <a:cubicBezTo>
                    <a:pt x="14920" y="0"/>
                    <a:pt x="13377" y="427"/>
                    <a:pt x="10754" y="1964"/>
                  </a:cubicBezTo>
                  <a:cubicBezTo>
                    <a:pt x="8131" y="3500"/>
                    <a:pt x="4428" y="6147"/>
                    <a:pt x="2268" y="8708"/>
                  </a:cubicBezTo>
                  <a:cubicBezTo>
                    <a:pt x="108" y="11270"/>
                    <a:pt x="-509" y="13745"/>
                    <a:pt x="417" y="15752"/>
                  </a:cubicBezTo>
                  <a:cubicBezTo>
                    <a:pt x="1342" y="17758"/>
                    <a:pt x="3811" y="19295"/>
                    <a:pt x="7514" y="20191"/>
                  </a:cubicBezTo>
                  <a:cubicBezTo>
                    <a:pt x="11217" y="21088"/>
                    <a:pt x="16154" y="21344"/>
                    <a:pt x="2109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7" name="Line"/>
            <p:cNvSpPr/>
            <p:nvPr/>
          </p:nvSpPr>
          <p:spPr>
            <a:xfrm>
              <a:off x="6622272" y="540839"/>
              <a:ext cx="100843" cy="525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1" h="21555" fill="norm" stroke="1" extrusionOk="0">
                  <a:moveTo>
                    <a:pt x="1763" y="21555"/>
                  </a:moveTo>
                  <a:cubicBezTo>
                    <a:pt x="882" y="18085"/>
                    <a:pt x="0" y="14615"/>
                    <a:pt x="0" y="11275"/>
                  </a:cubicBezTo>
                  <a:cubicBezTo>
                    <a:pt x="0" y="7936"/>
                    <a:pt x="882" y="4726"/>
                    <a:pt x="2204" y="2861"/>
                  </a:cubicBezTo>
                  <a:cubicBezTo>
                    <a:pt x="3527" y="996"/>
                    <a:pt x="5290" y="475"/>
                    <a:pt x="7273" y="215"/>
                  </a:cubicBezTo>
                  <a:cubicBezTo>
                    <a:pt x="9257" y="-45"/>
                    <a:pt x="11461" y="-45"/>
                    <a:pt x="13445" y="85"/>
                  </a:cubicBezTo>
                  <a:cubicBezTo>
                    <a:pt x="15429" y="215"/>
                    <a:pt x="17192" y="475"/>
                    <a:pt x="18735" y="996"/>
                  </a:cubicBezTo>
                  <a:cubicBezTo>
                    <a:pt x="20278" y="1516"/>
                    <a:pt x="21600" y="2297"/>
                    <a:pt x="20718" y="3425"/>
                  </a:cubicBezTo>
                  <a:cubicBezTo>
                    <a:pt x="19837" y="4553"/>
                    <a:pt x="16751" y="6027"/>
                    <a:pt x="13445" y="7112"/>
                  </a:cubicBezTo>
                  <a:cubicBezTo>
                    <a:pt x="10139" y="8196"/>
                    <a:pt x="6612" y="8890"/>
                    <a:pt x="3086" y="95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8" name="Line"/>
            <p:cNvSpPr/>
            <p:nvPr/>
          </p:nvSpPr>
          <p:spPr>
            <a:xfrm>
              <a:off x="6751388" y="787399"/>
              <a:ext cx="133351" cy="88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0" fill="norm" stroke="1" extrusionOk="0">
                  <a:moveTo>
                    <a:pt x="0" y="0"/>
                  </a:moveTo>
                  <a:cubicBezTo>
                    <a:pt x="1714" y="0"/>
                    <a:pt x="3429" y="0"/>
                    <a:pt x="4629" y="1543"/>
                  </a:cubicBezTo>
                  <a:cubicBezTo>
                    <a:pt x="5829" y="3086"/>
                    <a:pt x="6514" y="6171"/>
                    <a:pt x="6000" y="9771"/>
                  </a:cubicBezTo>
                  <a:cubicBezTo>
                    <a:pt x="5486" y="13371"/>
                    <a:pt x="3771" y="17486"/>
                    <a:pt x="3771" y="19543"/>
                  </a:cubicBezTo>
                  <a:cubicBezTo>
                    <a:pt x="3771" y="21600"/>
                    <a:pt x="5486" y="21600"/>
                    <a:pt x="8743" y="21343"/>
                  </a:cubicBezTo>
                  <a:cubicBezTo>
                    <a:pt x="12000" y="21086"/>
                    <a:pt x="16800" y="20571"/>
                    <a:pt x="21600" y="200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9" name="Line"/>
            <p:cNvSpPr/>
            <p:nvPr/>
          </p:nvSpPr>
          <p:spPr>
            <a:xfrm>
              <a:off x="6723544" y="392568"/>
              <a:ext cx="123095" cy="121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427" fill="norm" stroke="1" extrusionOk="0">
                  <a:moveTo>
                    <a:pt x="423" y="9137"/>
                  </a:moveTo>
                  <a:cubicBezTo>
                    <a:pt x="57" y="10999"/>
                    <a:pt x="-309" y="12861"/>
                    <a:pt x="423" y="11930"/>
                  </a:cubicBezTo>
                  <a:cubicBezTo>
                    <a:pt x="1155" y="10999"/>
                    <a:pt x="2986" y="7275"/>
                    <a:pt x="4633" y="4482"/>
                  </a:cubicBezTo>
                  <a:cubicBezTo>
                    <a:pt x="6281" y="1689"/>
                    <a:pt x="7745" y="-173"/>
                    <a:pt x="8844" y="13"/>
                  </a:cubicBezTo>
                  <a:cubicBezTo>
                    <a:pt x="9942" y="199"/>
                    <a:pt x="10674" y="2434"/>
                    <a:pt x="12688" y="6344"/>
                  </a:cubicBezTo>
                  <a:cubicBezTo>
                    <a:pt x="14701" y="10255"/>
                    <a:pt x="17996" y="15841"/>
                    <a:pt x="21291" y="214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0" name="Line"/>
            <p:cNvSpPr/>
            <p:nvPr/>
          </p:nvSpPr>
          <p:spPr>
            <a:xfrm>
              <a:off x="7049838" y="819149"/>
              <a:ext cx="152401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00" y="15329"/>
                    <a:pt x="3600" y="9058"/>
                    <a:pt x="4950" y="5226"/>
                  </a:cubicBezTo>
                  <a:cubicBezTo>
                    <a:pt x="6300" y="1394"/>
                    <a:pt x="7200" y="0"/>
                    <a:pt x="7650" y="0"/>
                  </a:cubicBezTo>
                  <a:cubicBezTo>
                    <a:pt x="8100" y="0"/>
                    <a:pt x="8100" y="1394"/>
                    <a:pt x="8100" y="2671"/>
                  </a:cubicBezTo>
                  <a:cubicBezTo>
                    <a:pt x="8100" y="3948"/>
                    <a:pt x="8100" y="5110"/>
                    <a:pt x="8100" y="6387"/>
                  </a:cubicBezTo>
                  <a:cubicBezTo>
                    <a:pt x="8100" y="7665"/>
                    <a:pt x="8100" y="9058"/>
                    <a:pt x="8850" y="9639"/>
                  </a:cubicBezTo>
                  <a:cubicBezTo>
                    <a:pt x="9600" y="10219"/>
                    <a:pt x="11100" y="9987"/>
                    <a:pt x="12300" y="9406"/>
                  </a:cubicBezTo>
                  <a:cubicBezTo>
                    <a:pt x="13500" y="8826"/>
                    <a:pt x="14400" y="7897"/>
                    <a:pt x="15450" y="6968"/>
                  </a:cubicBezTo>
                  <a:cubicBezTo>
                    <a:pt x="16500" y="6039"/>
                    <a:pt x="17700" y="5110"/>
                    <a:pt x="18300" y="5342"/>
                  </a:cubicBezTo>
                  <a:cubicBezTo>
                    <a:pt x="18900" y="5574"/>
                    <a:pt x="18900" y="6968"/>
                    <a:pt x="18900" y="8710"/>
                  </a:cubicBezTo>
                  <a:cubicBezTo>
                    <a:pt x="18900" y="10452"/>
                    <a:pt x="18900" y="12542"/>
                    <a:pt x="19350" y="13123"/>
                  </a:cubicBezTo>
                  <a:cubicBezTo>
                    <a:pt x="19800" y="13703"/>
                    <a:pt x="20700" y="12774"/>
                    <a:pt x="21600" y="118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1" name="Line"/>
            <p:cNvSpPr/>
            <p:nvPr/>
          </p:nvSpPr>
          <p:spPr>
            <a:xfrm>
              <a:off x="7259922" y="838200"/>
              <a:ext cx="120117" cy="144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428" fill="norm" stroke="1" extrusionOk="0">
                  <a:moveTo>
                    <a:pt x="1041" y="0"/>
                  </a:moveTo>
                  <a:cubicBezTo>
                    <a:pt x="662" y="5009"/>
                    <a:pt x="283" y="10017"/>
                    <a:pt x="93" y="13617"/>
                  </a:cubicBezTo>
                  <a:cubicBezTo>
                    <a:pt x="-96" y="17217"/>
                    <a:pt x="-96" y="19409"/>
                    <a:pt x="1041" y="20504"/>
                  </a:cubicBezTo>
                  <a:cubicBezTo>
                    <a:pt x="2178" y="21600"/>
                    <a:pt x="4451" y="21600"/>
                    <a:pt x="8051" y="21130"/>
                  </a:cubicBezTo>
                  <a:cubicBezTo>
                    <a:pt x="11651" y="20661"/>
                    <a:pt x="16578" y="19722"/>
                    <a:pt x="21504" y="187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2" name="Line"/>
            <p:cNvSpPr/>
            <p:nvPr/>
          </p:nvSpPr>
          <p:spPr>
            <a:xfrm>
              <a:off x="7399713" y="826590"/>
              <a:ext cx="100976" cy="175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1094" fill="norm" stroke="1" extrusionOk="0">
                  <a:moveTo>
                    <a:pt x="20117" y="4443"/>
                  </a:moveTo>
                  <a:cubicBezTo>
                    <a:pt x="20567" y="2664"/>
                    <a:pt x="21017" y="886"/>
                    <a:pt x="20117" y="250"/>
                  </a:cubicBezTo>
                  <a:cubicBezTo>
                    <a:pt x="19217" y="-385"/>
                    <a:pt x="16967" y="123"/>
                    <a:pt x="13367" y="2537"/>
                  </a:cubicBezTo>
                  <a:cubicBezTo>
                    <a:pt x="9767" y="4951"/>
                    <a:pt x="4817" y="9271"/>
                    <a:pt x="2342" y="12067"/>
                  </a:cubicBezTo>
                  <a:cubicBezTo>
                    <a:pt x="-133" y="14862"/>
                    <a:pt x="-133" y="16133"/>
                    <a:pt x="92" y="17403"/>
                  </a:cubicBezTo>
                  <a:cubicBezTo>
                    <a:pt x="317" y="18674"/>
                    <a:pt x="767" y="19944"/>
                    <a:pt x="2117" y="20580"/>
                  </a:cubicBezTo>
                  <a:cubicBezTo>
                    <a:pt x="3467" y="21215"/>
                    <a:pt x="5717" y="21215"/>
                    <a:pt x="9092" y="20834"/>
                  </a:cubicBezTo>
                  <a:cubicBezTo>
                    <a:pt x="12467" y="20453"/>
                    <a:pt x="16967" y="19690"/>
                    <a:pt x="21467" y="189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3" name="Line"/>
            <p:cNvSpPr/>
            <p:nvPr/>
          </p:nvSpPr>
          <p:spPr>
            <a:xfrm>
              <a:off x="7468938" y="901699"/>
              <a:ext cx="1524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00" y="16200"/>
                    <a:pt x="12000" y="10800"/>
                    <a:pt x="15600" y="7200"/>
                  </a:cubicBezTo>
                  <a:cubicBezTo>
                    <a:pt x="19200" y="3600"/>
                    <a:pt x="20400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4" name="Line"/>
            <p:cNvSpPr/>
            <p:nvPr/>
          </p:nvSpPr>
          <p:spPr>
            <a:xfrm>
              <a:off x="7665788" y="482600"/>
              <a:ext cx="107019" cy="571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5" h="21600" fill="norm" stroke="1" extrusionOk="0">
                  <a:moveTo>
                    <a:pt x="2445" y="0"/>
                  </a:moveTo>
                  <a:cubicBezTo>
                    <a:pt x="7743" y="2320"/>
                    <a:pt x="13042" y="4640"/>
                    <a:pt x="16506" y="7160"/>
                  </a:cubicBezTo>
                  <a:cubicBezTo>
                    <a:pt x="19970" y="9680"/>
                    <a:pt x="21600" y="12400"/>
                    <a:pt x="19970" y="14720"/>
                  </a:cubicBezTo>
                  <a:cubicBezTo>
                    <a:pt x="18340" y="17040"/>
                    <a:pt x="13449" y="18960"/>
                    <a:pt x="9577" y="20040"/>
                  </a:cubicBezTo>
                  <a:cubicBezTo>
                    <a:pt x="5706" y="21120"/>
                    <a:pt x="2853" y="2136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5" name="Line"/>
            <p:cNvSpPr/>
            <p:nvPr/>
          </p:nvSpPr>
          <p:spPr>
            <a:xfrm>
              <a:off x="1931738" y="2052209"/>
              <a:ext cx="260351" cy="43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36" fill="norm" stroke="1" extrusionOk="0">
                  <a:moveTo>
                    <a:pt x="0" y="21036"/>
                  </a:moveTo>
                  <a:cubicBezTo>
                    <a:pt x="4917" y="13836"/>
                    <a:pt x="9834" y="6636"/>
                    <a:pt x="13259" y="3036"/>
                  </a:cubicBezTo>
                  <a:cubicBezTo>
                    <a:pt x="16683" y="-564"/>
                    <a:pt x="18615" y="-564"/>
                    <a:pt x="19756" y="979"/>
                  </a:cubicBezTo>
                  <a:cubicBezTo>
                    <a:pt x="20898" y="2522"/>
                    <a:pt x="21249" y="5607"/>
                    <a:pt x="21600" y="86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6" name="Line"/>
            <p:cNvSpPr/>
            <p:nvPr/>
          </p:nvSpPr>
          <p:spPr>
            <a:xfrm>
              <a:off x="1972923" y="2260600"/>
              <a:ext cx="250916" cy="49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0982" fill="norm" stroke="1" extrusionOk="0">
                  <a:moveTo>
                    <a:pt x="1369" y="10800"/>
                  </a:moveTo>
                  <a:cubicBezTo>
                    <a:pt x="643" y="14400"/>
                    <a:pt x="-83" y="18000"/>
                    <a:pt x="8" y="19800"/>
                  </a:cubicBezTo>
                  <a:cubicBezTo>
                    <a:pt x="99" y="21600"/>
                    <a:pt x="1006" y="21600"/>
                    <a:pt x="4727" y="18000"/>
                  </a:cubicBezTo>
                  <a:cubicBezTo>
                    <a:pt x="8448" y="14400"/>
                    <a:pt x="14983" y="7200"/>
                    <a:pt x="2151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7" name="Line"/>
            <p:cNvSpPr/>
            <p:nvPr/>
          </p:nvSpPr>
          <p:spPr>
            <a:xfrm>
              <a:off x="1753938" y="1651000"/>
              <a:ext cx="152401" cy="157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7" fill="norm" stroke="1" extrusionOk="0">
                  <a:moveTo>
                    <a:pt x="0" y="0"/>
                  </a:moveTo>
                  <a:cubicBezTo>
                    <a:pt x="600" y="5184"/>
                    <a:pt x="1200" y="10368"/>
                    <a:pt x="1500" y="13968"/>
                  </a:cubicBezTo>
                  <a:cubicBezTo>
                    <a:pt x="1800" y="17568"/>
                    <a:pt x="1800" y="19584"/>
                    <a:pt x="2550" y="20592"/>
                  </a:cubicBezTo>
                  <a:cubicBezTo>
                    <a:pt x="3300" y="21600"/>
                    <a:pt x="4800" y="21600"/>
                    <a:pt x="8100" y="20736"/>
                  </a:cubicBezTo>
                  <a:cubicBezTo>
                    <a:pt x="11400" y="19872"/>
                    <a:pt x="16500" y="18144"/>
                    <a:pt x="21600" y="164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8" name="Line"/>
            <p:cNvSpPr/>
            <p:nvPr/>
          </p:nvSpPr>
          <p:spPr>
            <a:xfrm>
              <a:off x="1944417" y="1640001"/>
              <a:ext cx="57172" cy="59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6" h="20380" fill="norm" stroke="1" extrusionOk="0">
                  <a:moveTo>
                    <a:pt x="20836" y="3741"/>
                  </a:moveTo>
                  <a:cubicBezTo>
                    <a:pt x="17750" y="1581"/>
                    <a:pt x="14665" y="-579"/>
                    <a:pt x="11579" y="141"/>
                  </a:cubicBezTo>
                  <a:cubicBezTo>
                    <a:pt x="8493" y="861"/>
                    <a:pt x="5407" y="4461"/>
                    <a:pt x="3093" y="9141"/>
                  </a:cubicBezTo>
                  <a:cubicBezTo>
                    <a:pt x="779" y="13821"/>
                    <a:pt x="-764" y="19581"/>
                    <a:pt x="393" y="20301"/>
                  </a:cubicBezTo>
                  <a:cubicBezTo>
                    <a:pt x="1550" y="21021"/>
                    <a:pt x="5407" y="16701"/>
                    <a:pt x="7722" y="12741"/>
                  </a:cubicBezTo>
                  <a:cubicBezTo>
                    <a:pt x="10036" y="8781"/>
                    <a:pt x="10807" y="5181"/>
                    <a:pt x="11579" y="15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9" name="Line"/>
            <p:cNvSpPr/>
            <p:nvPr/>
          </p:nvSpPr>
          <p:spPr>
            <a:xfrm>
              <a:off x="2077788" y="1574800"/>
              <a:ext cx="146051" cy="124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3" fill="norm" stroke="1" extrusionOk="0">
                  <a:moveTo>
                    <a:pt x="0" y="5400"/>
                  </a:moveTo>
                  <a:cubicBezTo>
                    <a:pt x="313" y="9000"/>
                    <a:pt x="626" y="12600"/>
                    <a:pt x="1565" y="15480"/>
                  </a:cubicBezTo>
                  <a:cubicBezTo>
                    <a:pt x="2504" y="18360"/>
                    <a:pt x="4070" y="20520"/>
                    <a:pt x="5478" y="21060"/>
                  </a:cubicBezTo>
                  <a:cubicBezTo>
                    <a:pt x="6887" y="21600"/>
                    <a:pt x="8139" y="20520"/>
                    <a:pt x="9704" y="17460"/>
                  </a:cubicBezTo>
                  <a:cubicBezTo>
                    <a:pt x="11270" y="14400"/>
                    <a:pt x="13148" y="9360"/>
                    <a:pt x="15183" y="6120"/>
                  </a:cubicBezTo>
                  <a:cubicBezTo>
                    <a:pt x="17217" y="2880"/>
                    <a:pt x="19409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0" name="Line"/>
            <p:cNvSpPr/>
            <p:nvPr/>
          </p:nvSpPr>
          <p:spPr>
            <a:xfrm>
              <a:off x="1830138" y="2628900"/>
              <a:ext cx="50801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1" name="Line"/>
            <p:cNvSpPr/>
            <p:nvPr/>
          </p:nvSpPr>
          <p:spPr>
            <a:xfrm>
              <a:off x="1842838" y="2489200"/>
              <a:ext cx="1270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2" name="Line"/>
            <p:cNvSpPr/>
            <p:nvPr/>
          </p:nvSpPr>
          <p:spPr>
            <a:xfrm>
              <a:off x="1952905" y="2533650"/>
              <a:ext cx="16934" cy="181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5" fill="norm" stroke="1" extrusionOk="0">
                  <a:moveTo>
                    <a:pt x="5400" y="8836"/>
                  </a:moveTo>
                  <a:cubicBezTo>
                    <a:pt x="2700" y="12273"/>
                    <a:pt x="0" y="15709"/>
                    <a:pt x="0" y="18041"/>
                  </a:cubicBezTo>
                  <a:cubicBezTo>
                    <a:pt x="0" y="20373"/>
                    <a:pt x="2700" y="21600"/>
                    <a:pt x="5400" y="20741"/>
                  </a:cubicBezTo>
                  <a:cubicBezTo>
                    <a:pt x="8100" y="19882"/>
                    <a:pt x="10800" y="16936"/>
                    <a:pt x="13500" y="13132"/>
                  </a:cubicBezTo>
                  <a:cubicBezTo>
                    <a:pt x="16200" y="9327"/>
                    <a:pt x="18900" y="466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3" name="Line"/>
            <p:cNvSpPr/>
            <p:nvPr/>
          </p:nvSpPr>
          <p:spPr>
            <a:xfrm>
              <a:off x="2058193" y="2339510"/>
              <a:ext cx="216446" cy="385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358" fill="norm" stroke="1" extrusionOk="0">
                  <a:moveTo>
                    <a:pt x="6974" y="12880"/>
                  </a:moveTo>
                  <a:cubicBezTo>
                    <a:pt x="5296" y="12763"/>
                    <a:pt x="3619" y="12646"/>
                    <a:pt x="2361" y="13233"/>
                  </a:cubicBezTo>
                  <a:cubicBezTo>
                    <a:pt x="1102" y="13820"/>
                    <a:pt x="263" y="15111"/>
                    <a:pt x="54" y="16402"/>
                  </a:cubicBezTo>
                  <a:cubicBezTo>
                    <a:pt x="-156" y="17693"/>
                    <a:pt x="263" y="18985"/>
                    <a:pt x="997" y="19865"/>
                  </a:cubicBezTo>
                  <a:cubicBezTo>
                    <a:pt x="1731" y="20746"/>
                    <a:pt x="2780" y="21215"/>
                    <a:pt x="3828" y="21333"/>
                  </a:cubicBezTo>
                  <a:cubicBezTo>
                    <a:pt x="4877" y="21450"/>
                    <a:pt x="5926" y="21215"/>
                    <a:pt x="7498" y="19748"/>
                  </a:cubicBezTo>
                  <a:cubicBezTo>
                    <a:pt x="9071" y="18280"/>
                    <a:pt x="11168" y="15580"/>
                    <a:pt x="12322" y="12470"/>
                  </a:cubicBezTo>
                  <a:cubicBezTo>
                    <a:pt x="13475" y="9359"/>
                    <a:pt x="13685" y="5837"/>
                    <a:pt x="13475" y="3548"/>
                  </a:cubicBezTo>
                  <a:cubicBezTo>
                    <a:pt x="13265" y="1259"/>
                    <a:pt x="12636" y="202"/>
                    <a:pt x="12112" y="26"/>
                  </a:cubicBezTo>
                  <a:cubicBezTo>
                    <a:pt x="11588" y="-150"/>
                    <a:pt x="11168" y="554"/>
                    <a:pt x="11588" y="2843"/>
                  </a:cubicBezTo>
                  <a:cubicBezTo>
                    <a:pt x="12007" y="5133"/>
                    <a:pt x="13265" y="9007"/>
                    <a:pt x="15048" y="11765"/>
                  </a:cubicBezTo>
                  <a:cubicBezTo>
                    <a:pt x="16830" y="14524"/>
                    <a:pt x="19137" y="16167"/>
                    <a:pt x="21444" y="178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4" name="Line"/>
            <p:cNvSpPr/>
            <p:nvPr/>
          </p:nvSpPr>
          <p:spPr>
            <a:xfrm>
              <a:off x="3120368" y="1676400"/>
              <a:ext cx="3916771" cy="1075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600" fill="norm" stroke="1" extrusionOk="0">
                  <a:moveTo>
                    <a:pt x="238" y="16965"/>
                  </a:moveTo>
                  <a:cubicBezTo>
                    <a:pt x="343" y="18369"/>
                    <a:pt x="448" y="19772"/>
                    <a:pt x="506" y="20580"/>
                  </a:cubicBezTo>
                  <a:cubicBezTo>
                    <a:pt x="565" y="21387"/>
                    <a:pt x="576" y="21600"/>
                    <a:pt x="582" y="21600"/>
                  </a:cubicBezTo>
                  <a:cubicBezTo>
                    <a:pt x="588" y="21600"/>
                    <a:pt x="588" y="21387"/>
                    <a:pt x="582" y="20558"/>
                  </a:cubicBezTo>
                  <a:cubicBezTo>
                    <a:pt x="576" y="19729"/>
                    <a:pt x="565" y="18283"/>
                    <a:pt x="524" y="16731"/>
                  </a:cubicBezTo>
                  <a:cubicBezTo>
                    <a:pt x="483" y="15180"/>
                    <a:pt x="413" y="13521"/>
                    <a:pt x="349" y="11884"/>
                  </a:cubicBezTo>
                  <a:cubicBezTo>
                    <a:pt x="285" y="10247"/>
                    <a:pt x="226" y="8631"/>
                    <a:pt x="168" y="7250"/>
                  </a:cubicBezTo>
                  <a:cubicBezTo>
                    <a:pt x="110" y="5868"/>
                    <a:pt x="51" y="4720"/>
                    <a:pt x="22" y="4039"/>
                  </a:cubicBezTo>
                  <a:cubicBezTo>
                    <a:pt x="-7" y="3359"/>
                    <a:pt x="-7" y="3146"/>
                    <a:pt x="16" y="2976"/>
                  </a:cubicBezTo>
                  <a:cubicBezTo>
                    <a:pt x="40" y="2806"/>
                    <a:pt x="86" y="2679"/>
                    <a:pt x="197" y="2615"/>
                  </a:cubicBezTo>
                  <a:cubicBezTo>
                    <a:pt x="308" y="2551"/>
                    <a:pt x="483" y="2551"/>
                    <a:pt x="763" y="2487"/>
                  </a:cubicBezTo>
                  <a:cubicBezTo>
                    <a:pt x="1043" y="2424"/>
                    <a:pt x="1428" y="2296"/>
                    <a:pt x="1860" y="2041"/>
                  </a:cubicBezTo>
                  <a:cubicBezTo>
                    <a:pt x="2292" y="1786"/>
                    <a:pt x="2770" y="1403"/>
                    <a:pt x="3208" y="1127"/>
                  </a:cubicBezTo>
                  <a:cubicBezTo>
                    <a:pt x="3646" y="850"/>
                    <a:pt x="4042" y="680"/>
                    <a:pt x="4457" y="553"/>
                  </a:cubicBezTo>
                  <a:cubicBezTo>
                    <a:pt x="4871" y="425"/>
                    <a:pt x="5303" y="340"/>
                    <a:pt x="5752" y="298"/>
                  </a:cubicBezTo>
                  <a:cubicBezTo>
                    <a:pt x="6201" y="255"/>
                    <a:pt x="6668" y="255"/>
                    <a:pt x="7152" y="255"/>
                  </a:cubicBezTo>
                  <a:cubicBezTo>
                    <a:pt x="7636" y="255"/>
                    <a:pt x="8138" y="255"/>
                    <a:pt x="8646" y="234"/>
                  </a:cubicBezTo>
                  <a:cubicBezTo>
                    <a:pt x="9153" y="213"/>
                    <a:pt x="9667" y="170"/>
                    <a:pt x="10110" y="149"/>
                  </a:cubicBezTo>
                  <a:cubicBezTo>
                    <a:pt x="10554" y="128"/>
                    <a:pt x="10927" y="128"/>
                    <a:pt x="11324" y="106"/>
                  </a:cubicBezTo>
                  <a:cubicBezTo>
                    <a:pt x="11721" y="85"/>
                    <a:pt x="12141" y="43"/>
                    <a:pt x="12555" y="21"/>
                  </a:cubicBezTo>
                  <a:cubicBezTo>
                    <a:pt x="12969" y="0"/>
                    <a:pt x="13378" y="0"/>
                    <a:pt x="13775" y="0"/>
                  </a:cubicBezTo>
                  <a:cubicBezTo>
                    <a:pt x="14171" y="0"/>
                    <a:pt x="14556" y="0"/>
                    <a:pt x="14941" y="0"/>
                  </a:cubicBezTo>
                  <a:cubicBezTo>
                    <a:pt x="15327" y="0"/>
                    <a:pt x="15712" y="0"/>
                    <a:pt x="16091" y="21"/>
                  </a:cubicBezTo>
                  <a:cubicBezTo>
                    <a:pt x="16470" y="43"/>
                    <a:pt x="16844" y="85"/>
                    <a:pt x="17281" y="128"/>
                  </a:cubicBezTo>
                  <a:cubicBezTo>
                    <a:pt x="17719" y="170"/>
                    <a:pt x="18221" y="213"/>
                    <a:pt x="18670" y="255"/>
                  </a:cubicBezTo>
                  <a:cubicBezTo>
                    <a:pt x="19119" y="298"/>
                    <a:pt x="19516" y="340"/>
                    <a:pt x="19994" y="446"/>
                  </a:cubicBezTo>
                  <a:cubicBezTo>
                    <a:pt x="20473" y="553"/>
                    <a:pt x="21033" y="723"/>
                    <a:pt x="21593" y="8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5" name="Line"/>
            <p:cNvSpPr/>
            <p:nvPr/>
          </p:nvSpPr>
          <p:spPr>
            <a:xfrm>
              <a:off x="3421872" y="1927489"/>
              <a:ext cx="87931" cy="370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4" h="21465" fill="norm" stroke="1" extrusionOk="0">
                  <a:moveTo>
                    <a:pt x="3600" y="8637"/>
                  </a:moveTo>
                  <a:cubicBezTo>
                    <a:pt x="4629" y="10846"/>
                    <a:pt x="5657" y="13055"/>
                    <a:pt x="6943" y="14896"/>
                  </a:cubicBezTo>
                  <a:cubicBezTo>
                    <a:pt x="8229" y="16737"/>
                    <a:pt x="9771" y="18209"/>
                    <a:pt x="11057" y="19375"/>
                  </a:cubicBezTo>
                  <a:cubicBezTo>
                    <a:pt x="12343" y="20541"/>
                    <a:pt x="13371" y="21400"/>
                    <a:pt x="13629" y="21462"/>
                  </a:cubicBezTo>
                  <a:cubicBezTo>
                    <a:pt x="13886" y="21523"/>
                    <a:pt x="13371" y="20787"/>
                    <a:pt x="11314" y="18884"/>
                  </a:cubicBezTo>
                  <a:cubicBezTo>
                    <a:pt x="9257" y="16982"/>
                    <a:pt x="5657" y="13914"/>
                    <a:pt x="3343" y="10907"/>
                  </a:cubicBezTo>
                  <a:cubicBezTo>
                    <a:pt x="1029" y="7900"/>
                    <a:pt x="0" y="4955"/>
                    <a:pt x="0" y="3175"/>
                  </a:cubicBezTo>
                  <a:cubicBezTo>
                    <a:pt x="0" y="1396"/>
                    <a:pt x="1029" y="782"/>
                    <a:pt x="4114" y="414"/>
                  </a:cubicBezTo>
                  <a:cubicBezTo>
                    <a:pt x="7200" y="46"/>
                    <a:pt x="12343" y="-77"/>
                    <a:pt x="15943" y="46"/>
                  </a:cubicBezTo>
                  <a:cubicBezTo>
                    <a:pt x="19543" y="168"/>
                    <a:pt x="21600" y="537"/>
                    <a:pt x="21343" y="1273"/>
                  </a:cubicBezTo>
                  <a:cubicBezTo>
                    <a:pt x="21086" y="2009"/>
                    <a:pt x="18514" y="3114"/>
                    <a:pt x="15943" y="3850"/>
                  </a:cubicBezTo>
                  <a:cubicBezTo>
                    <a:pt x="13371" y="4587"/>
                    <a:pt x="10800" y="4955"/>
                    <a:pt x="8229" y="5630"/>
                  </a:cubicBezTo>
                  <a:cubicBezTo>
                    <a:pt x="5657" y="6305"/>
                    <a:pt x="3086" y="7287"/>
                    <a:pt x="514" y="82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6" name="Line"/>
            <p:cNvSpPr/>
            <p:nvPr/>
          </p:nvSpPr>
          <p:spPr>
            <a:xfrm>
              <a:off x="3576388" y="2044699"/>
              <a:ext cx="317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7" name="Line"/>
            <p:cNvSpPr/>
            <p:nvPr/>
          </p:nvSpPr>
          <p:spPr>
            <a:xfrm>
              <a:off x="3841401" y="1879104"/>
              <a:ext cx="103288" cy="260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0" h="21299" fill="norm" stroke="1" extrusionOk="0">
                  <a:moveTo>
                    <a:pt x="17192" y="1596"/>
                  </a:moveTo>
                  <a:cubicBezTo>
                    <a:pt x="15896" y="905"/>
                    <a:pt x="14600" y="214"/>
                    <a:pt x="12872" y="41"/>
                  </a:cubicBezTo>
                  <a:cubicBezTo>
                    <a:pt x="11144" y="-132"/>
                    <a:pt x="8984" y="214"/>
                    <a:pt x="6608" y="1769"/>
                  </a:cubicBezTo>
                  <a:cubicBezTo>
                    <a:pt x="4232" y="3324"/>
                    <a:pt x="1640" y="6089"/>
                    <a:pt x="560" y="9199"/>
                  </a:cubicBezTo>
                  <a:cubicBezTo>
                    <a:pt x="-520" y="12310"/>
                    <a:pt x="-88" y="15766"/>
                    <a:pt x="2288" y="17926"/>
                  </a:cubicBezTo>
                  <a:cubicBezTo>
                    <a:pt x="4664" y="20086"/>
                    <a:pt x="8984" y="20950"/>
                    <a:pt x="12440" y="21209"/>
                  </a:cubicBezTo>
                  <a:cubicBezTo>
                    <a:pt x="15896" y="21468"/>
                    <a:pt x="18488" y="21122"/>
                    <a:pt x="21080" y="207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8" name="Line"/>
            <p:cNvSpPr/>
            <p:nvPr/>
          </p:nvSpPr>
          <p:spPr>
            <a:xfrm>
              <a:off x="4065338" y="1898650"/>
              <a:ext cx="44451" cy="247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114" y="6092"/>
                    <a:pt x="8229" y="12185"/>
                    <a:pt x="11314" y="15785"/>
                  </a:cubicBezTo>
                  <a:cubicBezTo>
                    <a:pt x="14400" y="19385"/>
                    <a:pt x="16457" y="20492"/>
                    <a:pt x="18000" y="21046"/>
                  </a:cubicBezTo>
                  <a:cubicBezTo>
                    <a:pt x="19543" y="21600"/>
                    <a:pt x="20571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9" name="Line"/>
            <p:cNvSpPr/>
            <p:nvPr/>
          </p:nvSpPr>
          <p:spPr>
            <a:xfrm>
              <a:off x="4128838" y="2000250"/>
              <a:ext cx="16510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0" name="Line"/>
            <p:cNvSpPr/>
            <p:nvPr/>
          </p:nvSpPr>
          <p:spPr>
            <a:xfrm>
              <a:off x="4354851" y="1835876"/>
              <a:ext cx="130720" cy="423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4" h="21513" fill="norm" stroke="1" extrusionOk="0">
                  <a:moveTo>
                    <a:pt x="2476" y="9312"/>
                  </a:moveTo>
                  <a:cubicBezTo>
                    <a:pt x="1790" y="11569"/>
                    <a:pt x="1104" y="13826"/>
                    <a:pt x="1104" y="15653"/>
                  </a:cubicBezTo>
                  <a:cubicBezTo>
                    <a:pt x="1104" y="17479"/>
                    <a:pt x="1790" y="18876"/>
                    <a:pt x="2133" y="19897"/>
                  </a:cubicBezTo>
                  <a:cubicBezTo>
                    <a:pt x="2476" y="20918"/>
                    <a:pt x="2476" y="21563"/>
                    <a:pt x="2647" y="21509"/>
                  </a:cubicBezTo>
                  <a:cubicBezTo>
                    <a:pt x="2819" y="21456"/>
                    <a:pt x="3162" y="20703"/>
                    <a:pt x="2819" y="18393"/>
                  </a:cubicBezTo>
                  <a:cubicBezTo>
                    <a:pt x="2476" y="16082"/>
                    <a:pt x="1447" y="12214"/>
                    <a:pt x="762" y="9097"/>
                  </a:cubicBezTo>
                  <a:cubicBezTo>
                    <a:pt x="76" y="5981"/>
                    <a:pt x="-267" y="3617"/>
                    <a:pt x="247" y="2220"/>
                  </a:cubicBezTo>
                  <a:cubicBezTo>
                    <a:pt x="762" y="823"/>
                    <a:pt x="2133" y="393"/>
                    <a:pt x="4190" y="178"/>
                  </a:cubicBezTo>
                  <a:cubicBezTo>
                    <a:pt x="6247" y="-37"/>
                    <a:pt x="8990" y="-37"/>
                    <a:pt x="11390" y="70"/>
                  </a:cubicBezTo>
                  <a:cubicBezTo>
                    <a:pt x="13790" y="178"/>
                    <a:pt x="15847" y="393"/>
                    <a:pt x="17733" y="1038"/>
                  </a:cubicBezTo>
                  <a:cubicBezTo>
                    <a:pt x="19619" y="1682"/>
                    <a:pt x="21333" y="2757"/>
                    <a:pt x="21162" y="3993"/>
                  </a:cubicBezTo>
                  <a:cubicBezTo>
                    <a:pt x="20990" y="5229"/>
                    <a:pt x="18933" y="6626"/>
                    <a:pt x="15676" y="7862"/>
                  </a:cubicBezTo>
                  <a:cubicBezTo>
                    <a:pt x="12419" y="9097"/>
                    <a:pt x="7962" y="10172"/>
                    <a:pt x="3504" y="112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1" name="Line"/>
            <p:cNvSpPr/>
            <p:nvPr/>
          </p:nvSpPr>
          <p:spPr>
            <a:xfrm>
              <a:off x="4560638" y="1987550"/>
              <a:ext cx="44451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86" y="6120"/>
                    <a:pt x="6171" y="12240"/>
                    <a:pt x="9771" y="15840"/>
                  </a:cubicBezTo>
                  <a:cubicBezTo>
                    <a:pt x="13371" y="19440"/>
                    <a:pt x="17486" y="2052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2" name="Line"/>
            <p:cNvSpPr/>
            <p:nvPr/>
          </p:nvSpPr>
          <p:spPr>
            <a:xfrm>
              <a:off x="4649538" y="1841500"/>
              <a:ext cx="93189" cy="406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33" h="21600" fill="norm" stroke="1" extrusionOk="0">
                  <a:moveTo>
                    <a:pt x="0" y="0"/>
                  </a:moveTo>
                  <a:cubicBezTo>
                    <a:pt x="5974" y="1912"/>
                    <a:pt x="11949" y="3825"/>
                    <a:pt x="15855" y="6244"/>
                  </a:cubicBezTo>
                  <a:cubicBezTo>
                    <a:pt x="19762" y="8662"/>
                    <a:pt x="21600" y="11587"/>
                    <a:pt x="19072" y="14231"/>
                  </a:cubicBezTo>
                  <a:cubicBezTo>
                    <a:pt x="16545" y="16875"/>
                    <a:pt x="9651" y="19238"/>
                    <a:pt x="275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3" name="Line"/>
            <p:cNvSpPr/>
            <p:nvPr/>
          </p:nvSpPr>
          <p:spPr>
            <a:xfrm>
              <a:off x="3614488" y="2362926"/>
              <a:ext cx="844551" cy="34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98" fill="norm" stroke="1" extrusionOk="0">
                  <a:moveTo>
                    <a:pt x="0" y="18623"/>
                  </a:moveTo>
                  <a:cubicBezTo>
                    <a:pt x="1732" y="19893"/>
                    <a:pt x="3465" y="21164"/>
                    <a:pt x="5278" y="20529"/>
                  </a:cubicBezTo>
                  <a:cubicBezTo>
                    <a:pt x="7092" y="19893"/>
                    <a:pt x="8986" y="17352"/>
                    <a:pt x="10935" y="13540"/>
                  </a:cubicBezTo>
                  <a:cubicBezTo>
                    <a:pt x="12884" y="9729"/>
                    <a:pt x="14887" y="4646"/>
                    <a:pt x="16538" y="2105"/>
                  </a:cubicBezTo>
                  <a:cubicBezTo>
                    <a:pt x="18189" y="-436"/>
                    <a:pt x="19489" y="-436"/>
                    <a:pt x="20274" y="835"/>
                  </a:cubicBezTo>
                  <a:cubicBezTo>
                    <a:pt x="21059" y="2105"/>
                    <a:pt x="21329" y="4646"/>
                    <a:pt x="21465" y="7823"/>
                  </a:cubicBezTo>
                  <a:cubicBezTo>
                    <a:pt x="21600" y="10999"/>
                    <a:pt x="21600" y="14811"/>
                    <a:pt x="21600" y="186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4" name="Line"/>
            <p:cNvSpPr/>
            <p:nvPr/>
          </p:nvSpPr>
          <p:spPr>
            <a:xfrm>
              <a:off x="4195695" y="2595946"/>
              <a:ext cx="174444" cy="197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391" fill="norm" stroke="1" extrusionOk="0">
                  <a:moveTo>
                    <a:pt x="1930" y="4956"/>
                  </a:moveTo>
                  <a:cubicBezTo>
                    <a:pt x="1149" y="9092"/>
                    <a:pt x="368" y="13229"/>
                    <a:pt x="108" y="16331"/>
                  </a:cubicBezTo>
                  <a:cubicBezTo>
                    <a:pt x="-152" y="19433"/>
                    <a:pt x="108" y="21501"/>
                    <a:pt x="368" y="21386"/>
                  </a:cubicBezTo>
                  <a:cubicBezTo>
                    <a:pt x="629" y="21271"/>
                    <a:pt x="889" y="18973"/>
                    <a:pt x="1800" y="15297"/>
                  </a:cubicBezTo>
                  <a:cubicBezTo>
                    <a:pt x="2711" y="11620"/>
                    <a:pt x="4272" y="6565"/>
                    <a:pt x="6354" y="3692"/>
                  </a:cubicBezTo>
                  <a:cubicBezTo>
                    <a:pt x="8436" y="820"/>
                    <a:pt x="11038" y="131"/>
                    <a:pt x="12990" y="16"/>
                  </a:cubicBezTo>
                  <a:cubicBezTo>
                    <a:pt x="14942" y="-99"/>
                    <a:pt x="16243" y="361"/>
                    <a:pt x="17544" y="3118"/>
                  </a:cubicBezTo>
                  <a:cubicBezTo>
                    <a:pt x="18846" y="5875"/>
                    <a:pt x="20147" y="10931"/>
                    <a:pt x="21448" y="159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5" name="Line"/>
            <p:cNvSpPr/>
            <p:nvPr/>
          </p:nvSpPr>
          <p:spPr>
            <a:xfrm>
              <a:off x="5392488" y="2336800"/>
              <a:ext cx="22225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731" y="17280"/>
                    <a:pt x="9463" y="12960"/>
                    <a:pt x="13063" y="9360"/>
                  </a:cubicBezTo>
                  <a:cubicBezTo>
                    <a:pt x="16663" y="5760"/>
                    <a:pt x="19131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6" name="Line"/>
            <p:cNvSpPr/>
            <p:nvPr/>
          </p:nvSpPr>
          <p:spPr>
            <a:xfrm>
              <a:off x="5513138" y="2279650"/>
              <a:ext cx="50801" cy="247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00" y="4615"/>
                    <a:pt x="1800" y="9231"/>
                    <a:pt x="5400" y="12831"/>
                  </a:cubicBezTo>
                  <a:cubicBezTo>
                    <a:pt x="9000" y="16431"/>
                    <a:pt x="15300" y="1901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7" name="Line"/>
            <p:cNvSpPr/>
            <p:nvPr/>
          </p:nvSpPr>
          <p:spPr>
            <a:xfrm>
              <a:off x="6135438" y="1913087"/>
              <a:ext cx="99509" cy="479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478" fill="norm" stroke="1" extrusionOk="0">
                  <a:moveTo>
                    <a:pt x="0" y="8164"/>
                  </a:moveTo>
                  <a:cubicBezTo>
                    <a:pt x="1800" y="11669"/>
                    <a:pt x="3600" y="15175"/>
                    <a:pt x="4725" y="17164"/>
                  </a:cubicBezTo>
                  <a:cubicBezTo>
                    <a:pt x="5850" y="19154"/>
                    <a:pt x="6300" y="19627"/>
                    <a:pt x="6525" y="20196"/>
                  </a:cubicBezTo>
                  <a:cubicBezTo>
                    <a:pt x="6750" y="20764"/>
                    <a:pt x="6750" y="21427"/>
                    <a:pt x="6525" y="21475"/>
                  </a:cubicBezTo>
                  <a:cubicBezTo>
                    <a:pt x="6300" y="21522"/>
                    <a:pt x="5850" y="20954"/>
                    <a:pt x="4725" y="18917"/>
                  </a:cubicBezTo>
                  <a:cubicBezTo>
                    <a:pt x="3600" y="16880"/>
                    <a:pt x="1800" y="13375"/>
                    <a:pt x="900" y="10201"/>
                  </a:cubicBezTo>
                  <a:cubicBezTo>
                    <a:pt x="0" y="7027"/>
                    <a:pt x="0" y="4185"/>
                    <a:pt x="900" y="2527"/>
                  </a:cubicBezTo>
                  <a:cubicBezTo>
                    <a:pt x="1800" y="869"/>
                    <a:pt x="3600" y="396"/>
                    <a:pt x="5625" y="159"/>
                  </a:cubicBezTo>
                  <a:cubicBezTo>
                    <a:pt x="7650" y="-78"/>
                    <a:pt x="9900" y="-78"/>
                    <a:pt x="12600" y="348"/>
                  </a:cubicBezTo>
                  <a:cubicBezTo>
                    <a:pt x="15300" y="775"/>
                    <a:pt x="18450" y="1627"/>
                    <a:pt x="20025" y="3001"/>
                  </a:cubicBezTo>
                  <a:cubicBezTo>
                    <a:pt x="21600" y="4375"/>
                    <a:pt x="21600" y="6269"/>
                    <a:pt x="19575" y="7643"/>
                  </a:cubicBezTo>
                  <a:cubicBezTo>
                    <a:pt x="17550" y="9017"/>
                    <a:pt x="13500" y="9869"/>
                    <a:pt x="9900" y="10390"/>
                  </a:cubicBezTo>
                  <a:cubicBezTo>
                    <a:pt x="6300" y="10911"/>
                    <a:pt x="3150" y="11101"/>
                    <a:pt x="0" y="112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8" name="Line"/>
            <p:cNvSpPr/>
            <p:nvPr/>
          </p:nvSpPr>
          <p:spPr>
            <a:xfrm>
              <a:off x="6256088" y="2152086"/>
              <a:ext cx="177801" cy="78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21" fill="norm" stroke="1" extrusionOk="0">
                  <a:moveTo>
                    <a:pt x="0" y="1808"/>
                  </a:moveTo>
                  <a:cubicBezTo>
                    <a:pt x="1286" y="701"/>
                    <a:pt x="2571" y="-407"/>
                    <a:pt x="3600" y="147"/>
                  </a:cubicBezTo>
                  <a:cubicBezTo>
                    <a:pt x="4629" y="701"/>
                    <a:pt x="5400" y="2916"/>
                    <a:pt x="5657" y="5408"/>
                  </a:cubicBezTo>
                  <a:cubicBezTo>
                    <a:pt x="5914" y="7901"/>
                    <a:pt x="5657" y="10670"/>
                    <a:pt x="5014" y="13439"/>
                  </a:cubicBezTo>
                  <a:cubicBezTo>
                    <a:pt x="4371" y="16208"/>
                    <a:pt x="3343" y="18978"/>
                    <a:pt x="3471" y="20085"/>
                  </a:cubicBezTo>
                  <a:cubicBezTo>
                    <a:pt x="3600" y="21193"/>
                    <a:pt x="4886" y="20639"/>
                    <a:pt x="8100" y="17870"/>
                  </a:cubicBezTo>
                  <a:cubicBezTo>
                    <a:pt x="11314" y="15101"/>
                    <a:pt x="16457" y="10116"/>
                    <a:pt x="21600" y="51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9" name="Line"/>
            <p:cNvSpPr/>
            <p:nvPr/>
          </p:nvSpPr>
          <p:spPr>
            <a:xfrm>
              <a:off x="6478347" y="1914955"/>
              <a:ext cx="120642" cy="278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6" h="21215" fill="norm" stroke="1" extrusionOk="0">
                  <a:moveTo>
                    <a:pt x="17571" y="5528"/>
                  </a:moveTo>
                  <a:cubicBezTo>
                    <a:pt x="17571" y="4722"/>
                    <a:pt x="17571" y="3916"/>
                    <a:pt x="17205" y="2868"/>
                  </a:cubicBezTo>
                  <a:cubicBezTo>
                    <a:pt x="16839" y="1821"/>
                    <a:pt x="16107" y="531"/>
                    <a:pt x="14642" y="128"/>
                  </a:cubicBezTo>
                  <a:cubicBezTo>
                    <a:pt x="13178" y="-275"/>
                    <a:pt x="10981" y="209"/>
                    <a:pt x="8052" y="2465"/>
                  </a:cubicBezTo>
                  <a:cubicBezTo>
                    <a:pt x="5124" y="4722"/>
                    <a:pt x="1463" y="8752"/>
                    <a:pt x="364" y="12137"/>
                  </a:cubicBezTo>
                  <a:cubicBezTo>
                    <a:pt x="-734" y="15522"/>
                    <a:pt x="730" y="18262"/>
                    <a:pt x="3659" y="19713"/>
                  </a:cubicBezTo>
                  <a:cubicBezTo>
                    <a:pt x="6588" y="21164"/>
                    <a:pt x="10981" y="21325"/>
                    <a:pt x="14093" y="21164"/>
                  </a:cubicBezTo>
                  <a:cubicBezTo>
                    <a:pt x="17205" y="21003"/>
                    <a:pt x="19035" y="20519"/>
                    <a:pt x="20866" y="200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0" name="Line"/>
            <p:cNvSpPr/>
            <p:nvPr/>
          </p:nvSpPr>
          <p:spPr>
            <a:xfrm>
              <a:off x="6660372" y="1955800"/>
              <a:ext cx="40217" cy="196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0" h="21600" fill="norm" stroke="1" extrusionOk="0">
                  <a:moveTo>
                    <a:pt x="1080" y="0"/>
                  </a:moveTo>
                  <a:cubicBezTo>
                    <a:pt x="0" y="3252"/>
                    <a:pt x="-1080" y="6503"/>
                    <a:pt x="2160" y="10103"/>
                  </a:cubicBezTo>
                  <a:cubicBezTo>
                    <a:pt x="5400" y="13703"/>
                    <a:pt x="12960" y="17652"/>
                    <a:pt x="2052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1" name="Line"/>
            <p:cNvSpPr/>
            <p:nvPr/>
          </p:nvSpPr>
          <p:spPr>
            <a:xfrm>
              <a:off x="6719638" y="2044700"/>
              <a:ext cx="13970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2" name="Line"/>
            <p:cNvSpPr/>
            <p:nvPr/>
          </p:nvSpPr>
          <p:spPr>
            <a:xfrm>
              <a:off x="6897438" y="1875428"/>
              <a:ext cx="104412" cy="410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0" h="21486" fill="norm" stroke="1" extrusionOk="0">
                  <a:moveTo>
                    <a:pt x="3738" y="10188"/>
                  </a:moveTo>
                  <a:cubicBezTo>
                    <a:pt x="2492" y="13511"/>
                    <a:pt x="1246" y="16834"/>
                    <a:pt x="623" y="18828"/>
                  </a:cubicBezTo>
                  <a:cubicBezTo>
                    <a:pt x="0" y="20821"/>
                    <a:pt x="0" y="21486"/>
                    <a:pt x="208" y="21486"/>
                  </a:cubicBezTo>
                  <a:cubicBezTo>
                    <a:pt x="415" y="21486"/>
                    <a:pt x="831" y="20821"/>
                    <a:pt x="831" y="18495"/>
                  </a:cubicBezTo>
                  <a:cubicBezTo>
                    <a:pt x="831" y="16169"/>
                    <a:pt x="415" y="12181"/>
                    <a:pt x="208" y="9135"/>
                  </a:cubicBezTo>
                  <a:cubicBezTo>
                    <a:pt x="0" y="6089"/>
                    <a:pt x="0" y="3984"/>
                    <a:pt x="415" y="2600"/>
                  </a:cubicBezTo>
                  <a:cubicBezTo>
                    <a:pt x="831" y="1215"/>
                    <a:pt x="1662" y="551"/>
                    <a:pt x="3115" y="218"/>
                  </a:cubicBezTo>
                  <a:cubicBezTo>
                    <a:pt x="4569" y="-114"/>
                    <a:pt x="6646" y="-114"/>
                    <a:pt x="9554" y="551"/>
                  </a:cubicBezTo>
                  <a:cubicBezTo>
                    <a:pt x="12462" y="1215"/>
                    <a:pt x="16200" y="2544"/>
                    <a:pt x="18485" y="3929"/>
                  </a:cubicBezTo>
                  <a:cubicBezTo>
                    <a:pt x="20769" y="5314"/>
                    <a:pt x="21600" y="6754"/>
                    <a:pt x="18277" y="7972"/>
                  </a:cubicBezTo>
                  <a:cubicBezTo>
                    <a:pt x="14954" y="9191"/>
                    <a:pt x="7477" y="10188"/>
                    <a:pt x="0" y="111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3" name="Line"/>
            <p:cNvSpPr/>
            <p:nvPr/>
          </p:nvSpPr>
          <p:spPr>
            <a:xfrm>
              <a:off x="7018088" y="2081588"/>
              <a:ext cx="158751" cy="111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05" fill="norm" stroke="1" extrusionOk="0">
                  <a:moveTo>
                    <a:pt x="0" y="2629"/>
                  </a:moveTo>
                  <a:cubicBezTo>
                    <a:pt x="1440" y="1429"/>
                    <a:pt x="2880" y="229"/>
                    <a:pt x="4320" y="29"/>
                  </a:cubicBezTo>
                  <a:cubicBezTo>
                    <a:pt x="5760" y="-171"/>
                    <a:pt x="7200" y="629"/>
                    <a:pt x="7632" y="3629"/>
                  </a:cubicBezTo>
                  <a:cubicBezTo>
                    <a:pt x="8064" y="6629"/>
                    <a:pt x="7488" y="11829"/>
                    <a:pt x="6624" y="15229"/>
                  </a:cubicBezTo>
                  <a:cubicBezTo>
                    <a:pt x="5760" y="18629"/>
                    <a:pt x="4608" y="20229"/>
                    <a:pt x="4752" y="20829"/>
                  </a:cubicBezTo>
                  <a:cubicBezTo>
                    <a:pt x="4896" y="21429"/>
                    <a:pt x="6336" y="21029"/>
                    <a:pt x="9360" y="19829"/>
                  </a:cubicBezTo>
                  <a:cubicBezTo>
                    <a:pt x="12384" y="18629"/>
                    <a:pt x="16992" y="16629"/>
                    <a:pt x="21600" y="146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4" name="Line"/>
            <p:cNvSpPr/>
            <p:nvPr/>
          </p:nvSpPr>
          <p:spPr>
            <a:xfrm>
              <a:off x="7189538" y="1911350"/>
              <a:ext cx="123207" cy="450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9" h="21600" fill="norm" stroke="1" extrusionOk="0">
                  <a:moveTo>
                    <a:pt x="0" y="0"/>
                  </a:moveTo>
                  <a:cubicBezTo>
                    <a:pt x="6271" y="2434"/>
                    <a:pt x="12542" y="4868"/>
                    <a:pt x="16374" y="7251"/>
                  </a:cubicBezTo>
                  <a:cubicBezTo>
                    <a:pt x="20206" y="9634"/>
                    <a:pt x="21600" y="11966"/>
                    <a:pt x="18813" y="14349"/>
                  </a:cubicBezTo>
                  <a:cubicBezTo>
                    <a:pt x="16026" y="16732"/>
                    <a:pt x="9058" y="19166"/>
                    <a:pt x="209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5" name="Line"/>
            <p:cNvSpPr/>
            <p:nvPr/>
          </p:nvSpPr>
          <p:spPr>
            <a:xfrm>
              <a:off x="6116388" y="2489729"/>
              <a:ext cx="781051" cy="24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0" fill="norm" stroke="1" extrusionOk="0">
                  <a:moveTo>
                    <a:pt x="0" y="21150"/>
                  </a:moveTo>
                  <a:cubicBezTo>
                    <a:pt x="1698" y="17550"/>
                    <a:pt x="3395" y="13950"/>
                    <a:pt x="5298" y="10350"/>
                  </a:cubicBezTo>
                  <a:cubicBezTo>
                    <a:pt x="7200" y="6750"/>
                    <a:pt x="9307" y="3150"/>
                    <a:pt x="11620" y="1350"/>
                  </a:cubicBezTo>
                  <a:cubicBezTo>
                    <a:pt x="13932" y="-450"/>
                    <a:pt x="16449" y="-450"/>
                    <a:pt x="18146" y="1350"/>
                  </a:cubicBezTo>
                  <a:cubicBezTo>
                    <a:pt x="19844" y="3150"/>
                    <a:pt x="20722" y="6750"/>
                    <a:pt x="21600" y="103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6" name="Line"/>
            <p:cNvSpPr/>
            <p:nvPr/>
          </p:nvSpPr>
          <p:spPr>
            <a:xfrm>
              <a:off x="6560888" y="2660687"/>
              <a:ext cx="269695" cy="166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1" h="21199" fill="norm" stroke="1" extrusionOk="0">
                  <a:moveTo>
                    <a:pt x="0" y="6475"/>
                  </a:moveTo>
                  <a:cubicBezTo>
                    <a:pt x="0" y="10525"/>
                    <a:pt x="0" y="14575"/>
                    <a:pt x="0" y="17275"/>
                  </a:cubicBezTo>
                  <a:cubicBezTo>
                    <a:pt x="0" y="19975"/>
                    <a:pt x="0" y="21325"/>
                    <a:pt x="169" y="21190"/>
                  </a:cubicBezTo>
                  <a:cubicBezTo>
                    <a:pt x="337" y="21055"/>
                    <a:pt x="675" y="19435"/>
                    <a:pt x="1266" y="16330"/>
                  </a:cubicBezTo>
                  <a:cubicBezTo>
                    <a:pt x="1856" y="13225"/>
                    <a:pt x="2700" y="8635"/>
                    <a:pt x="3459" y="5665"/>
                  </a:cubicBezTo>
                  <a:cubicBezTo>
                    <a:pt x="4219" y="2695"/>
                    <a:pt x="4894" y="1345"/>
                    <a:pt x="5653" y="940"/>
                  </a:cubicBezTo>
                  <a:cubicBezTo>
                    <a:pt x="6412" y="535"/>
                    <a:pt x="7256" y="1075"/>
                    <a:pt x="7931" y="2560"/>
                  </a:cubicBezTo>
                  <a:cubicBezTo>
                    <a:pt x="8606" y="4045"/>
                    <a:pt x="9112" y="6475"/>
                    <a:pt x="9366" y="8365"/>
                  </a:cubicBezTo>
                  <a:cubicBezTo>
                    <a:pt x="9619" y="10255"/>
                    <a:pt x="9619" y="11605"/>
                    <a:pt x="9872" y="11470"/>
                  </a:cubicBezTo>
                  <a:cubicBezTo>
                    <a:pt x="10125" y="11335"/>
                    <a:pt x="10631" y="9715"/>
                    <a:pt x="11475" y="7690"/>
                  </a:cubicBezTo>
                  <a:cubicBezTo>
                    <a:pt x="12319" y="5665"/>
                    <a:pt x="13500" y="3235"/>
                    <a:pt x="14766" y="1750"/>
                  </a:cubicBezTo>
                  <a:cubicBezTo>
                    <a:pt x="16031" y="265"/>
                    <a:pt x="17381" y="-275"/>
                    <a:pt x="18309" y="130"/>
                  </a:cubicBezTo>
                  <a:cubicBezTo>
                    <a:pt x="19237" y="535"/>
                    <a:pt x="19744" y="1885"/>
                    <a:pt x="20250" y="4045"/>
                  </a:cubicBezTo>
                  <a:cubicBezTo>
                    <a:pt x="20756" y="6205"/>
                    <a:pt x="21262" y="9175"/>
                    <a:pt x="21431" y="11605"/>
                  </a:cubicBezTo>
                  <a:cubicBezTo>
                    <a:pt x="21600" y="14035"/>
                    <a:pt x="21431" y="15925"/>
                    <a:pt x="21262" y="178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7" name="Line"/>
            <p:cNvSpPr/>
            <p:nvPr/>
          </p:nvSpPr>
          <p:spPr>
            <a:xfrm>
              <a:off x="38545" y="3985043"/>
              <a:ext cx="271828" cy="484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5" h="21386" fill="norm" stroke="1" extrusionOk="0">
                  <a:moveTo>
                    <a:pt x="13324" y="6013"/>
                  </a:moveTo>
                  <a:cubicBezTo>
                    <a:pt x="14306" y="5265"/>
                    <a:pt x="15288" y="4517"/>
                    <a:pt x="16351" y="3816"/>
                  </a:cubicBezTo>
                  <a:cubicBezTo>
                    <a:pt x="17415" y="3114"/>
                    <a:pt x="18560" y="2460"/>
                    <a:pt x="19460" y="1945"/>
                  </a:cubicBezTo>
                  <a:cubicBezTo>
                    <a:pt x="20360" y="1431"/>
                    <a:pt x="21015" y="1057"/>
                    <a:pt x="21015" y="730"/>
                  </a:cubicBezTo>
                  <a:cubicBezTo>
                    <a:pt x="21015" y="403"/>
                    <a:pt x="20360" y="122"/>
                    <a:pt x="18151" y="29"/>
                  </a:cubicBezTo>
                  <a:cubicBezTo>
                    <a:pt x="15942" y="-65"/>
                    <a:pt x="12179" y="29"/>
                    <a:pt x="8742" y="1010"/>
                  </a:cubicBezTo>
                  <a:cubicBezTo>
                    <a:pt x="5306" y="1992"/>
                    <a:pt x="2197" y="3862"/>
                    <a:pt x="806" y="5405"/>
                  </a:cubicBezTo>
                  <a:cubicBezTo>
                    <a:pt x="-585" y="6948"/>
                    <a:pt x="-258" y="8164"/>
                    <a:pt x="2442" y="9706"/>
                  </a:cubicBezTo>
                  <a:cubicBezTo>
                    <a:pt x="5142" y="11249"/>
                    <a:pt x="10215" y="13119"/>
                    <a:pt x="13570" y="14709"/>
                  </a:cubicBezTo>
                  <a:cubicBezTo>
                    <a:pt x="16924" y="16299"/>
                    <a:pt x="18560" y="17608"/>
                    <a:pt x="18806" y="18636"/>
                  </a:cubicBezTo>
                  <a:cubicBezTo>
                    <a:pt x="19051" y="19665"/>
                    <a:pt x="17906" y="20413"/>
                    <a:pt x="16351" y="20880"/>
                  </a:cubicBezTo>
                  <a:cubicBezTo>
                    <a:pt x="14797" y="21348"/>
                    <a:pt x="12833" y="21535"/>
                    <a:pt x="11606" y="21254"/>
                  </a:cubicBezTo>
                  <a:cubicBezTo>
                    <a:pt x="10379" y="20974"/>
                    <a:pt x="9888" y="20226"/>
                    <a:pt x="9397" y="194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8" name="Line"/>
            <p:cNvSpPr/>
            <p:nvPr/>
          </p:nvSpPr>
          <p:spPr>
            <a:xfrm>
              <a:off x="393933" y="4068108"/>
              <a:ext cx="337656" cy="318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5" h="21381" fill="norm" stroke="1" extrusionOk="0">
                  <a:moveTo>
                    <a:pt x="1285" y="7398"/>
                  </a:moveTo>
                  <a:cubicBezTo>
                    <a:pt x="3715" y="6545"/>
                    <a:pt x="6145" y="5692"/>
                    <a:pt x="8035" y="4698"/>
                  </a:cubicBezTo>
                  <a:cubicBezTo>
                    <a:pt x="9925" y="3703"/>
                    <a:pt x="11275" y="2566"/>
                    <a:pt x="12153" y="1713"/>
                  </a:cubicBezTo>
                  <a:cubicBezTo>
                    <a:pt x="13030" y="861"/>
                    <a:pt x="13435" y="292"/>
                    <a:pt x="13232" y="79"/>
                  </a:cubicBezTo>
                  <a:cubicBezTo>
                    <a:pt x="13030" y="-134"/>
                    <a:pt x="12220" y="8"/>
                    <a:pt x="10263" y="1429"/>
                  </a:cubicBezTo>
                  <a:cubicBezTo>
                    <a:pt x="8305" y="2850"/>
                    <a:pt x="5200" y="5550"/>
                    <a:pt x="3108" y="8463"/>
                  </a:cubicBezTo>
                  <a:cubicBezTo>
                    <a:pt x="1015" y="11377"/>
                    <a:pt x="-65" y="14503"/>
                    <a:pt x="3" y="16705"/>
                  </a:cubicBezTo>
                  <a:cubicBezTo>
                    <a:pt x="70" y="18908"/>
                    <a:pt x="1285" y="20187"/>
                    <a:pt x="4390" y="20827"/>
                  </a:cubicBezTo>
                  <a:cubicBezTo>
                    <a:pt x="7495" y="21466"/>
                    <a:pt x="12490" y="21466"/>
                    <a:pt x="15662" y="21253"/>
                  </a:cubicBezTo>
                  <a:cubicBezTo>
                    <a:pt x="18835" y="21040"/>
                    <a:pt x="20185" y="20613"/>
                    <a:pt x="21535" y="201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9" name="Line"/>
            <p:cNvSpPr/>
            <p:nvPr/>
          </p:nvSpPr>
          <p:spPr>
            <a:xfrm>
              <a:off x="338682" y="3705835"/>
              <a:ext cx="221457" cy="1324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19883" fill="norm" stroke="1" extrusionOk="0">
                  <a:moveTo>
                    <a:pt x="1774" y="1338"/>
                  </a:moveTo>
                  <a:cubicBezTo>
                    <a:pt x="1774" y="5150"/>
                    <a:pt x="1774" y="8962"/>
                    <a:pt x="1466" y="12456"/>
                  </a:cubicBezTo>
                  <a:cubicBezTo>
                    <a:pt x="1157" y="15950"/>
                    <a:pt x="540" y="19126"/>
                    <a:pt x="232" y="19762"/>
                  </a:cubicBezTo>
                  <a:cubicBezTo>
                    <a:pt x="-77" y="20397"/>
                    <a:pt x="-77" y="18491"/>
                    <a:pt x="232" y="15315"/>
                  </a:cubicBezTo>
                  <a:cubicBezTo>
                    <a:pt x="540" y="12138"/>
                    <a:pt x="1157" y="7691"/>
                    <a:pt x="2392" y="4356"/>
                  </a:cubicBezTo>
                  <a:cubicBezTo>
                    <a:pt x="3626" y="1021"/>
                    <a:pt x="5477" y="-1203"/>
                    <a:pt x="8769" y="703"/>
                  </a:cubicBezTo>
                  <a:cubicBezTo>
                    <a:pt x="12060" y="2609"/>
                    <a:pt x="16792" y="8644"/>
                    <a:pt x="21523" y="146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0" name="Line"/>
            <p:cNvSpPr/>
            <p:nvPr/>
          </p:nvSpPr>
          <p:spPr>
            <a:xfrm>
              <a:off x="998497" y="3868099"/>
              <a:ext cx="291892" cy="608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5" h="21566" fill="norm" stroke="1" extrusionOk="0">
                  <a:moveTo>
                    <a:pt x="11474" y="5591"/>
                  </a:moveTo>
                  <a:cubicBezTo>
                    <a:pt x="12393" y="4916"/>
                    <a:pt x="13312" y="4241"/>
                    <a:pt x="14231" y="3603"/>
                  </a:cubicBezTo>
                  <a:cubicBezTo>
                    <a:pt x="15151" y="2966"/>
                    <a:pt x="16070" y="2366"/>
                    <a:pt x="16529" y="1878"/>
                  </a:cubicBezTo>
                  <a:cubicBezTo>
                    <a:pt x="16989" y="1391"/>
                    <a:pt x="16989" y="1016"/>
                    <a:pt x="16759" y="678"/>
                  </a:cubicBezTo>
                  <a:cubicBezTo>
                    <a:pt x="16529" y="341"/>
                    <a:pt x="16070" y="41"/>
                    <a:pt x="15457" y="3"/>
                  </a:cubicBezTo>
                  <a:cubicBezTo>
                    <a:pt x="14844" y="-34"/>
                    <a:pt x="14078" y="191"/>
                    <a:pt x="12393" y="1128"/>
                  </a:cubicBezTo>
                  <a:cubicBezTo>
                    <a:pt x="10708" y="2066"/>
                    <a:pt x="8104" y="3716"/>
                    <a:pt x="5729" y="5966"/>
                  </a:cubicBezTo>
                  <a:cubicBezTo>
                    <a:pt x="3355" y="8216"/>
                    <a:pt x="1210" y="11066"/>
                    <a:pt x="368" y="13278"/>
                  </a:cubicBezTo>
                  <a:cubicBezTo>
                    <a:pt x="-475" y="15491"/>
                    <a:pt x="-15" y="17066"/>
                    <a:pt x="3278" y="18341"/>
                  </a:cubicBezTo>
                  <a:cubicBezTo>
                    <a:pt x="6572" y="19616"/>
                    <a:pt x="12699" y="20591"/>
                    <a:pt x="16146" y="21078"/>
                  </a:cubicBezTo>
                  <a:cubicBezTo>
                    <a:pt x="19593" y="21566"/>
                    <a:pt x="20359" y="21566"/>
                    <a:pt x="21125" y="215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1" name="Line"/>
            <p:cNvSpPr/>
            <p:nvPr/>
          </p:nvSpPr>
          <p:spPr>
            <a:xfrm>
              <a:off x="1381983" y="3932766"/>
              <a:ext cx="371956" cy="510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433" fill="norm" stroke="1" extrusionOk="0">
                  <a:moveTo>
                    <a:pt x="14489" y="14844"/>
                  </a:moveTo>
                  <a:cubicBezTo>
                    <a:pt x="12170" y="14578"/>
                    <a:pt x="9852" y="14311"/>
                    <a:pt x="7655" y="14444"/>
                  </a:cubicBezTo>
                  <a:cubicBezTo>
                    <a:pt x="5459" y="14578"/>
                    <a:pt x="3384" y="15111"/>
                    <a:pt x="1981" y="16000"/>
                  </a:cubicBezTo>
                  <a:cubicBezTo>
                    <a:pt x="577" y="16889"/>
                    <a:pt x="-155" y="18133"/>
                    <a:pt x="28" y="19156"/>
                  </a:cubicBezTo>
                  <a:cubicBezTo>
                    <a:pt x="211" y="20178"/>
                    <a:pt x="1309" y="20978"/>
                    <a:pt x="2774" y="21289"/>
                  </a:cubicBezTo>
                  <a:cubicBezTo>
                    <a:pt x="4238" y="21600"/>
                    <a:pt x="6069" y="21422"/>
                    <a:pt x="7289" y="20622"/>
                  </a:cubicBezTo>
                  <a:cubicBezTo>
                    <a:pt x="8509" y="19822"/>
                    <a:pt x="9120" y="18400"/>
                    <a:pt x="8692" y="16489"/>
                  </a:cubicBezTo>
                  <a:cubicBezTo>
                    <a:pt x="8265" y="14578"/>
                    <a:pt x="6801" y="12178"/>
                    <a:pt x="5459" y="9778"/>
                  </a:cubicBezTo>
                  <a:cubicBezTo>
                    <a:pt x="4116" y="7378"/>
                    <a:pt x="2896" y="4978"/>
                    <a:pt x="2347" y="3556"/>
                  </a:cubicBezTo>
                  <a:cubicBezTo>
                    <a:pt x="1798" y="2133"/>
                    <a:pt x="1920" y="1689"/>
                    <a:pt x="3201" y="1156"/>
                  </a:cubicBezTo>
                  <a:cubicBezTo>
                    <a:pt x="4482" y="622"/>
                    <a:pt x="6923" y="0"/>
                    <a:pt x="10157" y="0"/>
                  </a:cubicBezTo>
                  <a:cubicBezTo>
                    <a:pt x="13391" y="0"/>
                    <a:pt x="17418" y="622"/>
                    <a:pt x="21445" y="12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2" name="Line"/>
            <p:cNvSpPr/>
            <p:nvPr/>
          </p:nvSpPr>
          <p:spPr>
            <a:xfrm>
              <a:off x="1520148" y="3619500"/>
              <a:ext cx="202041" cy="187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488" fill="norm" stroke="1" extrusionOk="0">
                  <a:moveTo>
                    <a:pt x="3927" y="0"/>
                  </a:moveTo>
                  <a:cubicBezTo>
                    <a:pt x="3252" y="6553"/>
                    <a:pt x="2577" y="13106"/>
                    <a:pt x="1902" y="16867"/>
                  </a:cubicBezTo>
                  <a:cubicBezTo>
                    <a:pt x="1227" y="20629"/>
                    <a:pt x="552" y="21600"/>
                    <a:pt x="214" y="21479"/>
                  </a:cubicBezTo>
                  <a:cubicBezTo>
                    <a:pt x="-123" y="21357"/>
                    <a:pt x="-123" y="20144"/>
                    <a:pt x="664" y="17596"/>
                  </a:cubicBezTo>
                  <a:cubicBezTo>
                    <a:pt x="1452" y="15047"/>
                    <a:pt x="3027" y="11164"/>
                    <a:pt x="4265" y="8737"/>
                  </a:cubicBezTo>
                  <a:cubicBezTo>
                    <a:pt x="5502" y="6310"/>
                    <a:pt x="6402" y="5339"/>
                    <a:pt x="8427" y="5703"/>
                  </a:cubicBezTo>
                  <a:cubicBezTo>
                    <a:pt x="10452" y="6067"/>
                    <a:pt x="13602" y="7766"/>
                    <a:pt x="15965" y="9951"/>
                  </a:cubicBezTo>
                  <a:cubicBezTo>
                    <a:pt x="18327" y="12135"/>
                    <a:pt x="19902" y="14804"/>
                    <a:pt x="21477" y="174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3" name="Line"/>
            <p:cNvSpPr/>
            <p:nvPr/>
          </p:nvSpPr>
          <p:spPr>
            <a:xfrm>
              <a:off x="1874588" y="3803649"/>
              <a:ext cx="225868" cy="819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6" h="21600" fill="norm" stroke="1" extrusionOk="0">
                  <a:moveTo>
                    <a:pt x="4161" y="0"/>
                  </a:moveTo>
                  <a:cubicBezTo>
                    <a:pt x="5152" y="0"/>
                    <a:pt x="6143" y="0"/>
                    <a:pt x="8026" y="558"/>
                  </a:cubicBezTo>
                  <a:cubicBezTo>
                    <a:pt x="9908" y="1116"/>
                    <a:pt x="12683" y="2233"/>
                    <a:pt x="15160" y="3740"/>
                  </a:cubicBezTo>
                  <a:cubicBezTo>
                    <a:pt x="17637" y="5247"/>
                    <a:pt x="19817" y="7144"/>
                    <a:pt x="20708" y="9014"/>
                  </a:cubicBezTo>
                  <a:cubicBezTo>
                    <a:pt x="21600" y="10884"/>
                    <a:pt x="21204" y="12726"/>
                    <a:pt x="18826" y="14512"/>
                  </a:cubicBezTo>
                  <a:cubicBezTo>
                    <a:pt x="16448" y="16298"/>
                    <a:pt x="12088" y="18028"/>
                    <a:pt x="8620" y="19200"/>
                  </a:cubicBezTo>
                  <a:cubicBezTo>
                    <a:pt x="5152" y="20372"/>
                    <a:pt x="2576" y="2098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4" name="Line"/>
            <p:cNvSpPr/>
            <p:nvPr/>
          </p:nvSpPr>
          <p:spPr>
            <a:xfrm>
              <a:off x="2649288" y="4280842"/>
              <a:ext cx="234951" cy="1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13332"/>
                  </a:moveTo>
                  <a:cubicBezTo>
                    <a:pt x="3114" y="6132"/>
                    <a:pt x="6227" y="-1068"/>
                    <a:pt x="9827" y="132"/>
                  </a:cubicBezTo>
                  <a:cubicBezTo>
                    <a:pt x="13427" y="1332"/>
                    <a:pt x="17514" y="10932"/>
                    <a:pt x="21600" y="205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5" name="Line"/>
            <p:cNvSpPr/>
            <p:nvPr/>
          </p:nvSpPr>
          <p:spPr>
            <a:xfrm>
              <a:off x="2617538" y="4432300"/>
              <a:ext cx="30480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00" y="15300"/>
                    <a:pt x="9000" y="9000"/>
                    <a:pt x="12600" y="5400"/>
                  </a:cubicBezTo>
                  <a:cubicBezTo>
                    <a:pt x="16200" y="1800"/>
                    <a:pt x="18900" y="9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6" name="Line"/>
            <p:cNvSpPr/>
            <p:nvPr/>
          </p:nvSpPr>
          <p:spPr>
            <a:xfrm>
              <a:off x="3660763" y="3931120"/>
              <a:ext cx="3236676" cy="1091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549" fill="norm" stroke="1" extrusionOk="0">
                  <a:moveTo>
                    <a:pt x="30" y="14405"/>
                  </a:moveTo>
                  <a:cubicBezTo>
                    <a:pt x="2" y="15282"/>
                    <a:pt x="-26" y="16160"/>
                    <a:pt x="45" y="17204"/>
                  </a:cubicBezTo>
                  <a:cubicBezTo>
                    <a:pt x="115" y="18249"/>
                    <a:pt x="284" y="19460"/>
                    <a:pt x="390" y="20191"/>
                  </a:cubicBezTo>
                  <a:cubicBezTo>
                    <a:pt x="496" y="20923"/>
                    <a:pt x="538" y="21173"/>
                    <a:pt x="595" y="21340"/>
                  </a:cubicBezTo>
                  <a:cubicBezTo>
                    <a:pt x="651" y="21507"/>
                    <a:pt x="722" y="21591"/>
                    <a:pt x="771" y="21528"/>
                  </a:cubicBezTo>
                  <a:cubicBezTo>
                    <a:pt x="821" y="21466"/>
                    <a:pt x="849" y="21257"/>
                    <a:pt x="877" y="20526"/>
                  </a:cubicBezTo>
                  <a:cubicBezTo>
                    <a:pt x="905" y="19794"/>
                    <a:pt x="933" y="18541"/>
                    <a:pt x="926" y="17267"/>
                  </a:cubicBezTo>
                  <a:cubicBezTo>
                    <a:pt x="919" y="15993"/>
                    <a:pt x="877" y="14697"/>
                    <a:pt x="842" y="13402"/>
                  </a:cubicBezTo>
                  <a:cubicBezTo>
                    <a:pt x="806" y="12107"/>
                    <a:pt x="778" y="10812"/>
                    <a:pt x="757" y="9642"/>
                  </a:cubicBezTo>
                  <a:cubicBezTo>
                    <a:pt x="736" y="8472"/>
                    <a:pt x="722" y="7428"/>
                    <a:pt x="679" y="6467"/>
                  </a:cubicBezTo>
                  <a:cubicBezTo>
                    <a:pt x="637" y="5506"/>
                    <a:pt x="567" y="4629"/>
                    <a:pt x="482" y="3897"/>
                  </a:cubicBezTo>
                  <a:cubicBezTo>
                    <a:pt x="397" y="3166"/>
                    <a:pt x="298" y="2581"/>
                    <a:pt x="320" y="2289"/>
                  </a:cubicBezTo>
                  <a:cubicBezTo>
                    <a:pt x="341" y="1996"/>
                    <a:pt x="482" y="1996"/>
                    <a:pt x="821" y="1955"/>
                  </a:cubicBezTo>
                  <a:cubicBezTo>
                    <a:pt x="1159" y="1913"/>
                    <a:pt x="1695" y="1829"/>
                    <a:pt x="2260" y="1683"/>
                  </a:cubicBezTo>
                  <a:cubicBezTo>
                    <a:pt x="2824" y="1537"/>
                    <a:pt x="3416" y="1328"/>
                    <a:pt x="4002" y="1140"/>
                  </a:cubicBezTo>
                  <a:cubicBezTo>
                    <a:pt x="4587" y="952"/>
                    <a:pt x="5166" y="785"/>
                    <a:pt x="5766" y="639"/>
                  </a:cubicBezTo>
                  <a:cubicBezTo>
                    <a:pt x="6365" y="492"/>
                    <a:pt x="6986" y="367"/>
                    <a:pt x="7515" y="283"/>
                  </a:cubicBezTo>
                  <a:cubicBezTo>
                    <a:pt x="8044" y="200"/>
                    <a:pt x="8481" y="158"/>
                    <a:pt x="8933" y="137"/>
                  </a:cubicBezTo>
                  <a:cubicBezTo>
                    <a:pt x="9384" y="116"/>
                    <a:pt x="9850" y="116"/>
                    <a:pt x="10308" y="116"/>
                  </a:cubicBezTo>
                  <a:cubicBezTo>
                    <a:pt x="10767" y="116"/>
                    <a:pt x="11218" y="116"/>
                    <a:pt x="11670" y="116"/>
                  </a:cubicBezTo>
                  <a:cubicBezTo>
                    <a:pt x="12121" y="116"/>
                    <a:pt x="12573" y="116"/>
                    <a:pt x="13024" y="116"/>
                  </a:cubicBezTo>
                  <a:cubicBezTo>
                    <a:pt x="13476" y="116"/>
                    <a:pt x="13927" y="116"/>
                    <a:pt x="14372" y="116"/>
                  </a:cubicBezTo>
                  <a:cubicBezTo>
                    <a:pt x="14816" y="116"/>
                    <a:pt x="15253" y="116"/>
                    <a:pt x="15691" y="95"/>
                  </a:cubicBezTo>
                  <a:cubicBezTo>
                    <a:pt x="16128" y="75"/>
                    <a:pt x="16566" y="33"/>
                    <a:pt x="17088" y="12"/>
                  </a:cubicBezTo>
                  <a:cubicBezTo>
                    <a:pt x="17610" y="-9"/>
                    <a:pt x="18216" y="-9"/>
                    <a:pt x="18837" y="75"/>
                  </a:cubicBezTo>
                  <a:cubicBezTo>
                    <a:pt x="19458" y="158"/>
                    <a:pt x="20093" y="325"/>
                    <a:pt x="20551" y="492"/>
                  </a:cubicBezTo>
                  <a:cubicBezTo>
                    <a:pt x="21010" y="659"/>
                    <a:pt x="21292" y="827"/>
                    <a:pt x="21574" y="9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7" name="Line"/>
            <p:cNvSpPr/>
            <p:nvPr/>
          </p:nvSpPr>
          <p:spPr>
            <a:xfrm>
              <a:off x="4150974" y="4243125"/>
              <a:ext cx="176722" cy="409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6" h="21432" fill="norm" stroke="1" extrusionOk="0">
                  <a:moveTo>
                    <a:pt x="392" y="5248"/>
                  </a:moveTo>
                  <a:cubicBezTo>
                    <a:pt x="900" y="7353"/>
                    <a:pt x="1409" y="9457"/>
                    <a:pt x="1917" y="11949"/>
                  </a:cubicBezTo>
                  <a:cubicBezTo>
                    <a:pt x="2425" y="14442"/>
                    <a:pt x="2933" y="17322"/>
                    <a:pt x="3188" y="19094"/>
                  </a:cubicBezTo>
                  <a:cubicBezTo>
                    <a:pt x="3442" y="20866"/>
                    <a:pt x="3442" y="21531"/>
                    <a:pt x="3315" y="21420"/>
                  </a:cubicBezTo>
                  <a:cubicBezTo>
                    <a:pt x="3188" y="21309"/>
                    <a:pt x="2933" y="20423"/>
                    <a:pt x="2171" y="18485"/>
                  </a:cubicBezTo>
                  <a:cubicBezTo>
                    <a:pt x="1409" y="16546"/>
                    <a:pt x="138" y="13556"/>
                    <a:pt x="11" y="10842"/>
                  </a:cubicBezTo>
                  <a:cubicBezTo>
                    <a:pt x="-116" y="8128"/>
                    <a:pt x="900" y="5691"/>
                    <a:pt x="2679" y="3919"/>
                  </a:cubicBezTo>
                  <a:cubicBezTo>
                    <a:pt x="4458" y="2146"/>
                    <a:pt x="6999" y="1039"/>
                    <a:pt x="9668" y="485"/>
                  </a:cubicBezTo>
                  <a:cubicBezTo>
                    <a:pt x="12336" y="-69"/>
                    <a:pt x="15131" y="-69"/>
                    <a:pt x="17037" y="97"/>
                  </a:cubicBezTo>
                  <a:cubicBezTo>
                    <a:pt x="18943" y="263"/>
                    <a:pt x="19959" y="596"/>
                    <a:pt x="20595" y="1039"/>
                  </a:cubicBezTo>
                  <a:cubicBezTo>
                    <a:pt x="21230" y="1482"/>
                    <a:pt x="21484" y="2036"/>
                    <a:pt x="20849" y="2534"/>
                  </a:cubicBezTo>
                  <a:cubicBezTo>
                    <a:pt x="20213" y="3033"/>
                    <a:pt x="18689" y="3476"/>
                    <a:pt x="16020" y="3863"/>
                  </a:cubicBezTo>
                  <a:cubicBezTo>
                    <a:pt x="13352" y="4251"/>
                    <a:pt x="9540" y="4583"/>
                    <a:pt x="6872" y="4805"/>
                  </a:cubicBezTo>
                  <a:cubicBezTo>
                    <a:pt x="4204" y="5026"/>
                    <a:pt x="2679" y="5137"/>
                    <a:pt x="2298" y="5469"/>
                  </a:cubicBezTo>
                  <a:cubicBezTo>
                    <a:pt x="1917" y="5802"/>
                    <a:pt x="2679" y="6356"/>
                    <a:pt x="3442" y="69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8" name="Line"/>
            <p:cNvSpPr/>
            <p:nvPr/>
          </p:nvSpPr>
          <p:spPr>
            <a:xfrm>
              <a:off x="4351088" y="4400550"/>
              <a:ext cx="12701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9" name="Line"/>
            <p:cNvSpPr/>
            <p:nvPr/>
          </p:nvSpPr>
          <p:spPr>
            <a:xfrm>
              <a:off x="4252870" y="4111855"/>
              <a:ext cx="91869" cy="67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7" h="20282" fill="norm" stroke="1" extrusionOk="0">
                  <a:moveTo>
                    <a:pt x="8052" y="6602"/>
                  </a:moveTo>
                  <a:cubicBezTo>
                    <a:pt x="6580" y="9143"/>
                    <a:pt x="5107" y="11684"/>
                    <a:pt x="3880" y="14543"/>
                  </a:cubicBezTo>
                  <a:cubicBezTo>
                    <a:pt x="2652" y="17402"/>
                    <a:pt x="1671" y="20578"/>
                    <a:pt x="934" y="20260"/>
                  </a:cubicBezTo>
                  <a:cubicBezTo>
                    <a:pt x="198" y="19943"/>
                    <a:pt x="-293" y="16131"/>
                    <a:pt x="198" y="11684"/>
                  </a:cubicBezTo>
                  <a:cubicBezTo>
                    <a:pt x="689" y="7237"/>
                    <a:pt x="2162" y="2154"/>
                    <a:pt x="3880" y="566"/>
                  </a:cubicBezTo>
                  <a:cubicBezTo>
                    <a:pt x="5598" y="-1022"/>
                    <a:pt x="7562" y="884"/>
                    <a:pt x="10507" y="4378"/>
                  </a:cubicBezTo>
                  <a:cubicBezTo>
                    <a:pt x="13452" y="7872"/>
                    <a:pt x="17380" y="12954"/>
                    <a:pt x="21307" y="180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0" name="Line"/>
            <p:cNvSpPr/>
            <p:nvPr/>
          </p:nvSpPr>
          <p:spPr>
            <a:xfrm>
              <a:off x="4439556" y="4197349"/>
              <a:ext cx="140133" cy="265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330" fill="norm" stroke="1" extrusionOk="0">
                  <a:moveTo>
                    <a:pt x="19124" y="0"/>
                  </a:moveTo>
                  <a:cubicBezTo>
                    <a:pt x="14359" y="1020"/>
                    <a:pt x="9595" y="2041"/>
                    <a:pt x="6418" y="3742"/>
                  </a:cubicBezTo>
                  <a:cubicBezTo>
                    <a:pt x="3242" y="5443"/>
                    <a:pt x="1654" y="7824"/>
                    <a:pt x="701" y="10205"/>
                  </a:cubicBezTo>
                  <a:cubicBezTo>
                    <a:pt x="-252" y="12586"/>
                    <a:pt x="-570" y="14967"/>
                    <a:pt x="1971" y="16923"/>
                  </a:cubicBezTo>
                  <a:cubicBezTo>
                    <a:pt x="4512" y="18879"/>
                    <a:pt x="9912" y="20409"/>
                    <a:pt x="13565" y="21005"/>
                  </a:cubicBezTo>
                  <a:cubicBezTo>
                    <a:pt x="17218" y="21600"/>
                    <a:pt x="19124" y="21260"/>
                    <a:pt x="21030" y="209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1" name="Line"/>
            <p:cNvSpPr/>
            <p:nvPr/>
          </p:nvSpPr>
          <p:spPr>
            <a:xfrm>
              <a:off x="4655888" y="4286250"/>
              <a:ext cx="38101" cy="228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200" y="0"/>
                  </a:moveTo>
                  <a:cubicBezTo>
                    <a:pt x="3600" y="2800"/>
                    <a:pt x="0" y="5600"/>
                    <a:pt x="0" y="8800"/>
                  </a:cubicBezTo>
                  <a:cubicBezTo>
                    <a:pt x="0" y="12000"/>
                    <a:pt x="3600" y="15600"/>
                    <a:pt x="7800" y="17800"/>
                  </a:cubicBezTo>
                  <a:cubicBezTo>
                    <a:pt x="12000" y="20000"/>
                    <a:pt x="16800" y="2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2" name="Line"/>
            <p:cNvSpPr/>
            <p:nvPr/>
          </p:nvSpPr>
          <p:spPr>
            <a:xfrm>
              <a:off x="4732088" y="4349750"/>
              <a:ext cx="18415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76" y="15429"/>
                    <a:pt x="6952" y="9257"/>
                    <a:pt x="10552" y="5657"/>
                  </a:cubicBezTo>
                  <a:cubicBezTo>
                    <a:pt x="14152" y="2057"/>
                    <a:pt x="17876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3" name="Line"/>
            <p:cNvSpPr/>
            <p:nvPr/>
          </p:nvSpPr>
          <p:spPr>
            <a:xfrm>
              <a:off x="4954338" y="4252012"/>
              <a:ext cx="113217" cy="378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1" h="21346" fill="norm" stroke="1" extrusionOk="0">
                  <a:moveTo>
                    <a:pt x="5786" y="4079"/>
                  </a:moveTo>
                  <a:cubicBezTo>
                    <a:pt x="5014" y="6585"/>
                    <a:pt x="4243" y="9091"/>
                    <a:pt x="3857" y="11716"/>
                  </a:cubicBezTo>
                  <a:cubicBezTo>
                    <a:pt x="3471" y="14342"/>
                    <a:pt x="3471" y="17087"/>
                    <a:pt x="3857" y="18877"/>
                  </a:cubicBezTo>
                  <a:cubicBezTo>
                    <a:pt x="4243" y="20667"/>
                    <a:pt x="5014" y="21502"/>
                    <a:pt x="5593" y="21323"/>
                  </a:cubicBezTo>
                  <a:cubicBezTo>
                    <a:pt x="6171" y="21144"/>
                    <a:pt x="6557" y="19951"/>
                    <a:pt x="6364" y="17445"/>
                  </a:cubicBezTo>
                  <a:cubicBezTo>
                    <a:pt x="6171" y="14938"/>
                    <a:pt x="5400" y="11120"/>
                    <a:pt x="4821" y="8375"/>
                  </a:cubicBezTo>
                  <a:cubicBezTo>
                    <a:pt x="4243" y="5630"/>
                    <a:pt x="3857" y="3959"/>
                    <a:pt x="4243" y="2766"/>
                  </a:cubicBezTo>
                  <a:cubicBezTo>
                    <a:pt x="4629" y="1573"/>
                    <a:pt x="5786" y="857"/>
                    <a:pt x="7521" y="439"/>
                  </a:cubicBezTo>
                  <a:cubicBezTo>
                    <a:pt x="9257" y="21"/>
                    <a:pt x="11571" y="-98"/>
                    <a:pt x="13500" y="81"/>
                  </a:cubicBezTo>
                  <a:cubicBezTo>
                    <a:pt x="15429" y="260"/>
                    <a:pt x="16971" y="737"/>
                    <a:pt x="18514" y="1811"/>
                  </a:cubicBezTo>
                  <a:cubicBezTo>
                    <a:pt x="20057" y="2885"/>
                    <a:pt x="21600" y="4556"/>
                    <a:pt x="19864" y="5988"/>
                  </a:cubicBezTo>
                  <a:cubicBezTo>
                    <a:pt x="18129" y="7420"/>
                    <a:pt x="13114" y="8614"/>
                    <a:pt x="9257" y="9270"/>
                  </a:cubicBezTo>
                  <a:cubicBezTo>
                    <a:pt x="5400" y="9926"/>
                    <a:pt x="2700" y="10046"/>
                    <a:pt x="0" y="101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4" name="Line"/>
            <p:cNvSpPr/>
            <p:nvPr/>
          </p:nvSpPr>
          <p:spPr>
            <a:xfrm>
              <a:off x="5125788" y="4375149"/>
              <a:ext cx="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5" name="Line"/>
            <p:cNvSpPr/>
            <p:nvPr/>
          </p:nvSpPr>
          <p:spPr>
            <a:xfrm>
              <a:off x="5002244" y="4115275"/>
              <a:ext cx="117195" cy="139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6" h="21205" fill="norm" stroke="1" extrusionOk="0">
                  <a:moveTo>
                    <a:pt x="2842" y="3796"/>
                  </a:moveTo>
                  <a:cubicBezTo>
                    <a:pt x="1685" y="5086"/>
                    <a:pt x="527" y="6375"/>
                    <a:pt x="142" y="5892"/>
                  </a:cubicBezTo>
                  <a:cubicBezTo>
                    <a:pt x="-244" y="5408"/>
                    <a:pt x="142" y="3151"/>
                    <a:pt x="1492" y="1701"/>
                  </a:cubicBezTo>
                  <a:cubicBezTo>
                    <a:pt x="2842" y="250"/>
                    <a:pt x="5156" y="-395"/>
                    <a:pt x="7085" y="250"/>
                  </a:cubicBezTo>
                  <a:cubicBezTo>
                    <a:pt x="9013" y="895"/>
                    <a:pt x="10556" y="2829"/>
                    <a:pt x="12870" y="6536"/>
                  </a:cubicBezTo>
                  <a:cubicBezTo>
                    <a:pt x="15185" y="10244"/>
                    <a:pt x="18270" y="15724"/>
                    <a:pt x="21356" y="212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6" name="Line"/>
            <p:cNvSpPr/>
            <p:nvPr/>
          </p:nvSpPr>
          <p:spPr>
            <a:xfrm>
              <a:off x="5284538" y="4178300"/>
              <a:ext cx="148110" cy="431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5" h="21600" fill="norm" stroke="1" extrusionOk="0">
                  <a:moveTo>
                    <a:pt x="1751" y="0"/>
                  </a:moveTo>
                  <a:cubicBezTo>
                    <a:pt x="7005" y="2118"/>
                    <a:pt x="12259" y="4235"/>
                    <a:pt x="15908" y="6565"/>
                  </a:cubicBezTo>
                  <a:cubicBezTo>
                    <a:pt x="19557" y="8894"/>
                    <a:pt x="21600" y="11435"/>
                    <a:pt x="19703" y="13765"/>
                  </a:cubicBezTo>
                  <a:cubicBezTo>
                    <a:pt x="17805" y="16094"/>
                    <a:pt x="11968" y="18212"/>
                    <a:pt x="8027" y="19482"/>
                  </a:cubicBezTo>
                  <a:cubicBezTo>
                    <a:pt x="4086" y="20753"/>
                    <a:pt x="2043" y="2117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7" name="Line"/>
            <p:cNvSpPr/>
            <p:nvPr/>
          </p:nvSpPr>
          <p:spPr>
            <a:xfrm>
              <a:off x="4135188" y="4720943"/>
              <a:ext cx="1123951" cy="79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1" fill="norm" stroke="1" extrusionOk="0">
                  <a:moveTo>
                    <a:pt x="0" y="21391"/>
                  </a:moveTo>
                  <a:cubicBezTo>
                    <a:pt x="1302" y="21391"/>
                    <a:pt x="2603" y="21391"/>
                    <a:pt x="4108" y="19686"/>
                  </a:cubicBezTo>
                  <a:cubicBezTo>
                    <a:pt x="5614" y="17980"/>
                    <a:pt x="7322" y="14570"/>
                    <a:pt x="8827" y="11444"/>
                  </a:cubicBezTo>
                  <a:cubicBezTo>
                    <a:pt x="10332" y="8317"/>
                    <a:pt x="11634" y="5475"/>
                    <a:pt x="13098" y="3486"/>
                  </a:cubicBezTo>
                  <a:cubicBezTo>
                    <a:pt x="14563" y="1496"/>
                    <a:pt x="16190" y="359"/>
                    <a:pt x="17634" y="75"/>
                  </a:cubicBezTo>
                  <a:cubicBezTo>
                    <a:pt x="19078" y="-209"/>
                    <a:pt x="20339" y="359"/>
                    <a:pt x="21600" y="9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8" name="Line"/>
            <p:cNvSpPr/>
            <p:nvPr/>
          </p:nvSpPr>
          <p:spPr>
            <a:xfrm>
              <a:off x="4490788" y="4983047"/>
              <a:ext cx="222251" cy="148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02" fill="norm" stroke="1" extrusionOk="0">
                  <a:moveTo>
                    <a:pt x="0" y="3841"/>
                  </a:moveTo>
                  <a:cubicBezTo>
                    <a:pt x="617" y="8641"/>
                    <a:pt x="1234" y="13441"/>
                    <a:pt x="1440" y="16591"/>
                  </a:cubicBezTo>
                  <a:cubicBezTo>
                    <a:pt x="1646" y="19741"/>
                    <a:pt x="1440" y="21241"/>
                    <a:pt x="1337" y="21091"/>
                  </a:cubicBezTo>
                  <a:cubicBezTo>
                    <a:pt x="1234" y="20941"/>
                    <a:pt x="1234" y="19141"/>
                    <a:pt x="2057" y="15691"/>
                  </a:cubicBezTo>
                  <a:cubicBezTo>
                    <a:pt x="2880" y="12241"/>
                    <a:pt x="4526" y="7141"/>
                    <a:pt x="6377" y="3991"/>
                  </a:cubicBezTo>
                  <a:cubicBezTo>
                    <a:pt x="8229" y="841"/>
                    <a:pt x="10286" y="-359"/>
                    <a:pt x="12034" y="91"/>
                  </a:cubicBezTo>
                  <a:cubicBezTo>
                    <a:pt x="13783" y="541"/>
                    <a:pt x="15223" y="2641"/>
                    <a:pt x="16766" y="6241"/>
                  </a:cubicBezTo>
                  <a:cubicBezTo>
                    <a:pt x="18309" y="9841"/>
                    <a:pt x="19954" y="14941"/>
                    <a:pt x="21600" y="200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9" name="Line"/>
            <p:cNvSpPr/>
            <p:nvPr/>
          </p:nvSpPr>
          <p:spPr>
            <a:xfrm>
              <a:off x="5602038" y="4699000"/>
              <a:ext cx="2540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040" y="15840"/>
                    <a:pt x="10080" y="10080"/>
                    <a:pt x="13680" y="6480"/>
                  </a:cubicBezTo>
                  <a:cubicBezTo>
                    <a:pt x="17280" y="2880"/>
                    <a:pt x="19440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0" name="Line"/>
            <p:cNvSpPr/>
            <p:nvPr/>
          </p:nvSpPr>
          <p:spPr>
            <a:xfrm>
              <a:off x="5789509" y="4622799"/>
              <a:ext cx="41130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86" h="21600" fill="norm" stroke="1" extrusionOk="0">
                  <a:moveTo>
                    <a:pt x="4557" y="0"/>
                  </a:moveTo>
                  <a:cubicBezTo>
                    <a:pt x="1472" y="5040"/>
                    <a:pt x="-1614" y="10080"/>
                    <a:pt x="957" y="13680"/>
                  </a:cubicBezTo>
                  <a:cubicBezTo>
                    <a:pt x="3529" y="17280"/>
                    <a:pt x="11757" y="19440"/>
                    <a:pt x="1998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1" name="Line"/>
            <p:cNvSpPr/>
            <p:nvPr/>
          </p:nvSpPr>
          <p:spPr>
            <a:xfrm>
              <a:off x="6116388" y="4313358"/>
              <a:ext cx="96933" cy="417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8" h="21418" fill="norm" stroke="1" extrusionOk="0">
                  <a:moveTo>
                    <a:pt x="9450" y="10332"/>
                  </a:moveTo>
                  <a:cubicBezTo>
                    <a:pt x="9450" y="13046"/>
                    <a:pt x="9450" y="15759"/>
                    <a:pt x="9450" y="17442"/>
                  </a:cubicBezTo>
                  <a:cubicBezTo>
                    <a:pt x="9450" y="19124"/>
                    <a:pt x="9450" y="19775"/>
                    <a:pt x="9450" y="20372"/>
                  </a:cubicBezTo>
                  <a:cubicBezTo>
                    <a:pt x="9450" y="20969"/>
                    <a:pt x="9450" y="21512"/>
                    <a:pt x="9225" y="21403"/>
                  </a:cubicBezTo>
                  <a:cubicBezTo>
                    <a:pt x="9000" y="21295"/>
                    <a:pt x="8550" y="20535"/>
                    <a:pt x="7650" y="18364"/>
                  </a:cubicBezTo>
                  <a:cubicBezTo>
                    <a:pt x="6750" y="16193"/>
                    <a:pt x="5400" y="12611"/>
                    <a:pt x="4950" y="9735"/>
                  </a:cubicBezTo>
                  <a:cubicBezTo>
                    <a:pt x="4500" y="6859"/>
                    <a:pt x="4950" y="4688"/>
                    <a:pt x="5850" y="3277"/>
                  </a:cubicBezTo>
                  <a:cubicBezTo>
                    <a:pt x="6750" y="1866"/>
                    <a:pt x="8100" y="1215"/>
                    <a:pt x="9675" y="726"/>
                  </a:cubicBezTo>
                  <a:cubicBezTo>
                    <a:pt x="11250" y="238"/>
                    <a:pt x="13050" y="-88"/>
                    <a:pt x="14625" y="21"/>
                  </a:cubicBezTo>
                  <a:cubicBezTo>
                    <a:pt x="16200" y="129"/>
                    <a:pt x="17550" y="672"/>
                    <a:pt x="18900" y="1486"/>
                  </a:cubicBezTo>
                  <a:cubicBezTo>
                    <a:pt x="20250" y="2300"/>
                    <a:pt x="21600" y="3385"/>
                    <a:pt x="19575" y="4471"/>
                  </a:cubicBezTo>
                  <a:cubicBezTo>
                    <a:pt x="17550" y="5556"/>
                    <a:pt x="12150" y="6642"/>
                    <a:pt x="8325" y="7239"/>
                  </a:cubicBezTo>
                  <a:cubicBezTo>
                    <a:pt x="4500" y="7836"/>
                    <a:pt x="2250" y="7944"/>
                    <a:pt x="0" y="80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2" name="Line"/>
            <p:cNvSpPr/>
            <p:nvPr/>
          </p:nvSpPr>
          <p:spPr>
            <a:xfrm>
              <a:off x="6234922" y="4495800"/>
              <a:ext cx="160867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89" y="0"/>
                  </a:moveTo>
                  <a:cubicBezTo>
                    <a:pt x="2274" y="2250"/>
                    <a:pt x="2558" y="4500"/>
                    <a:pt x="1989" y="7425"/>
                  </a:cubicBezTo>
                  <a:cubicBezTo>
                    <a:pt x="1421" y="10350"/>
                    <a:pt x="0" y="13950"/>
                    <a:pt x="0" y="15750"/>
                  </a:cubicBezTo>
                  <a:cubicBezTo>
                    <a:pt x="0" y="17550"/>
                    <a:pt x="1421" y="17550"/>
                    <a:pt x="4689" y="17775"/>
                  </a:cubicBezTo>
                  <a:cubicBezTo>
                    <a:pt x="7958" y="18000"/>
                    <a:pt x="13074" y="18450"/>
                    <a:pt x="16200" y="19125"/>
                  </a:cubicBezTo>
                  <a:cubicBezTo>
                    <a:pt x="19326" y="19800"/>
                    <a:pt x="20463" y="207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3" name="Line"/>
            <p:cNvSpPr/>
            <p:nvPr/>
          </p:nvSpPr>
          <p:spPr>
            <a:xfrm>
              <a:off x="6133186" y="4155742"/>
              <a:ext cx="186403" cy="84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19976" fill="norm" stroke="1" extrusionOk="0">
                  <a:moveTo>
                    <a:pt x="3899" y="3846"/>
                  </a:moveTo>
                  <a:cubicBezTo>
                    <a:pt x="3656" y="6358"/>
                    <a:pt x="3413" y="8870"/>
                    <a:pt x="2685" y="12135"/>
                  </a:cubicBezTo>
                  <a:cubicBezTo>
                    <a:pt x="1957" y="15400"/>
                    <a:pt x="744" y="19418"/>
                    <a:pt x="258" y="19921"/>
                  </a:cubicBezTo>
                  <a:cubicBezTo>
                    <a:pt x="-227" y="20423"/>
                    <a:pt x="16" y="17409"/>
                    <a:pt x="622" y="14144"/>
                  </a:cubicBezTo>
                  <a:cubicBezTo>
                    <a:pt x="1229" y="10879"/>
                    <a:pt x="2200" y="7363"/>
                    <a:pt x="3777" y="4349"/>
                  </a:cubicBezTo>
                  <a:cubicBezTo>
                    <a:pt x="5355" y="1335"/>
                    <a:pt x="7539" y="-1177"/>
                    <a:pt x="10573" y="581"/>
                  </a:cubicBezTo>
                  <a:cubicBezTo>
                    <a:pt x="13607" y="2339"/>
                    <a:pt x="17490" y="8367"/>
                    <a:pt x="21373" y="143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4" name="Line"/>
            <p:cNvSpPr/>
            <p:nvPr/>
          </p:nvSpPr>
          <p:spPr>
            <a:xfrm>
              <a:off x="6484228" y="4316035"/>
              <a:ext cx="127461" cy="224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9" h="21186" fill="norm" stroke="1" extrusionOk="0">
                  <a:moveTo>
                    <a:pt x="18889" y="786"/>
                  </a:moveTo>
                  <a:cubicBezTo>
                    <a:pt x="15056" y="186"/>
                    <a:pt x="11224" y="-414"/>
                    <a:pt x="7740" y="386"/>
                  </a:cubicBezTo>
                  <a:cubicBezTo>
                    <a:pt x="4256" y="1186"/>
                    <a:pt x="1121" y="3386"/>
                    <a:pt x="250" y="6286"/>
                  </a:cubicBezTo>
                  <a:cubicBezTo>
                    <a:pt x="-621" y="9186"/>
                    <a:pt x="773" y="12786"/>
                    <a:pt x="4605" y="15386"/>
                  </a:cubicBezTo>
                  <a:cubicBezTo>
                    <a:pt x="8437" y="17986"/>
                    <a:pt x="14708" y="19586"/>
                    <a:pt x="20979" y="211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5" name="Line"/>
            <p:cNvSpPr/>
            <p:nvPr/>
          </p:nvSpPr>
          <p:spPr>
            <a:xfrm>
              <a:off x="6706938" y="4400550"/>
              <a:ext cx="1" cy="107950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6" name="Line"/>
            <p:cNvSpPr/>
            <p:nvPr/>
          </p:nvSpPr>
          <p:spPr>
            <a:xfrm>
              <a:off x="6802188" y="4438650"/>
              <a:ext cx="15240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00" y="14400"/>
                    <a:pt x="8400" y="7200"/>
                    <a:pt x="12000" y="3600"/>
                  </a:cubicBezTo>
                  <a:cubicBezTo>
                    <a:pt x="15600" y="0"/>
                    <a:pt x="186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7" name="Line"/>
            <p:cNvSpPr/>
            <p:nvPr/>
          </p:nvSpPr>
          <p:spPr>
            <a:xfrm>
              <a:off x="6988455" y="4320386"/>
              <a:ext cx="115114" cy="317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7" h="21439" fill="norm" stroke="1" extrusionOk="0">
                  <a:moveTo>
                    <a:pt x="5400" y="7993"/>
                  </a:moveTo>
                  <a:cubicBezTo>
                    <a:pt x="4243" y="9423"/>
                    <a:pt x="3086" y="10854"/>
                    <a:pt x="2314" y="12856"/>
                  </a:cubicBezTo>
                  <a:cubicBezTo>
                    <a:pt x="1543" y="14859"/>
                    <a:pt x="1157" y="17434"/>
                    <a:pt x="771" y="19079"/>
                  </a:cubicBezTo>
                  <a:cubicBezTo>
                    <a:pt x="386" y="20724"/>
                    <a:pt x="0" y="21439"/>
                    <a:pt x="0" y="21439"/>
                  </a:cubicBezTo>
                  <a:cubicBezTo>
                    <a:pt x="0" y="21439"/>
                    <a:pt x="386" y="20724"/>
                    <a:pt x="964" y="18077"/>
                  </a:cubicBezTo>
                  <a:cubicBezTo>
                    <a:pt x="1543" y="15431"/>
                    <a:pt x="2314" y="10854"/>
                    <a:pt x="3664" y="7635"/>
                  </a:cubicBezTo>
                  <a:cubicBezTo>
                    <a:pt x="5014" y="4416"/>
                    <a:pt x="6943" y="2557"/>
                    <a:pt x="8679" y="1413"/>
                  </a:cubicBezTo>
                  <a:cubicBezTo>
                    <a:pt x="10414" y="268"/>
                    <a:pt x="11957" y="-161"/>
                    <a:pt x="14271" y="54"/>
                  </a:cubicBezTo>
                  <a:cubicBezTo>
                    <a:pt x="16586" y="268"/>
                    <a:pt x="19671" y="1126"/>
                    <a:pt x="20636" y="2199"/>
                  </a:cubicBezTo>
                  <a:cubicBezTo>
                    <a:pt x="21600" y="3272"/>
                    <a:pt x="20443" y="4560"/>
                    <a:pt x="18129" y="5561"/>
                  </a:cubicBezTo>
                  <a:cubicBezTo>
                    <a:pt x="15814" y="6562"/>
                    <a:pt x="12343" y="7277"/>
                    <a:pt x="8871" y="79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8" name="Line"/>
            <p:cNvSpPr/>
            <p:nvPr/>
          </p:nvSpPr>
          <p:spPr>
            <a:xfrm>
              <a:off x="7127742" y="4445000"/>
              <a:ext cx="137997" cy="81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7" h="21410" fill="norm" stroke="1" extrusionOk="0">
                  <a:moveTo>
                    <a:pt x="719" y="0"/>
                  </a:moveTo>
                  <a:cubicBezTo>
                    <a:pt x="2355" y="554"/>
                    <a:pt x="3992" y="1108"/>
                    <a:pt x="4810" y="2769"/>
                  </a:cubicBezTo>
                  <a:cubicBezTo>
                    <a:pt x="5628" y="4431"/>
                    <a:pt x="5628" y="7200"/>
                    <a:pt x="4973" y="9415"/>
                  </a:cubicBezTo>
                  <a:cubicBezTo>
                    <a:pt x="4319" y="11631"/>
                    <a:pt x="3010" y="13292"/>
                    <a:pt x="1864" y="15231"/>
                  </a:cubicBezTo>
                  <a:cubicBezTo>
                    <a:pt x="719" y="17169"/>
                    <a:pt x="-263" y="19385"/>
                    <a:pt x="64" y="20492"/>
                  </a:cubicBezTo>
                  <a:cubicBezTo>
                    <a:pt x="392" y="21600"/>
                    <a:pt x="2028" y="21600"/>
                    <a:pt x="5792" y="21046"/>
                  </a:cubicBezTo>
                  <a:cubicBezTo>
                    <a:pt x="9555" y="20492"/>
                    <a:pt x="15446" y="19385"/>
                    <a:pt x="21337" y="182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9" name="Line"/>
            <p:cNvSpPr/>
            <p:nvPr/>
          </p:nvSpPr>
          <p:spPr>
            <a:xfrm>
              <a:off x="7265738" y="4317999"/>
              <a:ext cx="120336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31" h="21600" fill="norm" stroke="1" extrusionOk="0">
                  <a:moveTo>
                    <a:pt x="3187" y="0"/>
                  </a:moveTo>
                  <a:cubicBezTo>
                    <a:pt x="8144" y="2250"/>
                    <a:pt x="13102" y="4500"/>
                    <a:pt x="16466" y="7200"/>
                  </a:cubicBezTo>
                  <a:cubicBezTo>
                    <a:pt x="19830" y="9900"/>
                    <a:pt x="21600" y="13050"/>
                    <a:pt x="18590" y="15525"/>
                  </a:cubicBezTo>
                  <a:cubicBezTo>
                    <a:pt x="15580" y="18000"/>
                    <a:pt x="7790" y="198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0" name="Line"/>
            <p:cNvSpPr/>
            <p:nvPr/>
          </p:nvSpPr>
          <p:spPr>
            <a:xfrm>
              <a:off x="7018594" y="4157238"/>
              <a:ext cx="120145" cy="1607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306" fill="norm" stroke="1" extrusionOk="0">
                  <a:moveTo>
                    <a:pt x="1047" y="9524"/>
                  </a:moveTo>
                  <a:cubicBezTo>
                    <a:pt x="668" y="10927"/>
                    <a:pt x="289" y="12329"/>
                    <a:pt x="99" y="12189"/>
                  </a:cubicBezTo>
                  <a:cubicBezTo>
                    <a:pt x="-90" y="12049"/>
                    <a:pt x="-90" y="10366"/>
                    <a:pt x="857" y="8122"/>
                  </a:cubicBezTo>
                  <a:cubicBezTo>
                    <a:pt x="1805" y="5877"/>
                    <a:pt x="3699" y="3072"/>
                    <a:pt x="5784" y="1529"/>
                  </a:cubicBezTo>
                  <a:cubicBezTo>
                    <a:pt x="7868" y="-13"/>
                    <a:pt x="10142" y="-294"/>
                    <a:pt x="11847" y="267"/>
                  </a:cubicBezTo>
                  <a:cubicBezTo>
                    <a:pt x="13552" y="828"/>
                    <a:pt x="14689" y="2231"/>
                    <a:pt x="16205" y="5877"/>
                  </a:cubicBezTo>
                  <a:cubicBezTo>
                    <a:pt x="17721" y="9524"/>
                    <a:pt x="19615" y="15415"/>
                    <a:pt x="21510" y="213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1" name="Line"/>
            <p:cNvSpPr/>
            <p:nvPr/>
          </p:nvSpPr>
          <p:spPr>
            <a:xfrm>
              <a:off x="6364038" y="4806950"/>
              <a:ext cx="81915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02" y="17100"/>
                    <a:pt x="1005" y="12600"/>
                    <a:pt x="2288" y="9900"/>
                  </a:cubicBezTo>
                  <a:cubicBezTo>
                    <a:pt x="3572" y="7200"/>
                    <a:pt x="5637" y="6300"/>
                    <a:pt x="7842" y="4500"/>
                  </a:cubicBezTo>
                  <a:cubicBezTo>
                    <a:pt x="10047" y="2700"/>
                    <a:pt x="12391" y="0"/>
                    <a:pt x="14707" y="0"/>
                  </a:cubicBezTo>
                  <a:cubicBezTo>
                    <a:pt x="17023" y="0"/>
                    <a:pt x="19312" y="2700"/>
                    <a:pt x="21600" y="5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2" name="Line"/>
            <p:cNvSpPr/>
            <p:nvPr/>
          </p:nvSpPr>
          <p:spPr>
            <a:xfrm>
              <a:off x="6586288" y="4956705"/>
              <a:ext cx="349251" cy="138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36" fill="norm" stroke="1" extrusionOk="0">
                  <a:moveTo>
                    <a:pt x="0" y="11042"/>
                  </a:moveTo>
                  <a:cubicBezTo>
                    <a:pt x="393" y="9752"/>
                    <a:pt x="785" y="8463"/>
                    <a:pt x="1178" y="8624"/>
                  </a:cubicBezTo>
                  <a:cubicBezTo>
                    <a:pt x="1571" y="8785"/>
                    <a:pt x="1964" y="10397"/>
                    <a:pt x="2225" y="12170"/>
                  </a:cubicBezTo>
                  <a:cubicBezTo>
                    <a:pt x="2487" y="13943"/>
                    <a:pt x="2618" y="15878"/>
                    <a:pt x="2684" y="17651"/>
                  </a:cubicBezTo>
                  <a:cubicBezTo>
                    <a:pt x="2749" y="19424"/>
                    <a:pt x="2749" y="21036"/>
                    <a:pt x="2880" y="21036"/>
                  </a:cubicBezTo>
                  <a:cubicBezTo>
                    <a:pt x="3011" y="21036"/>
                    <a:pt x="3273" y="19424"/>
                    <a:pt x="3993" y="16361"/>
                  </a:cubicBezTo>
                  <a:cubicBezTo>
                    <a:pt x="4713" y="13299"/>
                    <a:pt x="5891" y="8785"/>
                    <a:pt x="6807" y="6367"/>
                  </a:cubicBezTo>
                  <a:cubicBezTo>
                    <a:pt x="7724" y="3949"/>
                    <a:pt x="8378" y="3627"/>
                    <a:pt x="8836" y="4433"/>
                  </a:cubicBezTo>
                  <a:cubicBezTo>
                    <a:pt x="9295" y="5239"/>
                    <a:pt x="9556" y="7173"/>
                    <a:pt x="9687" y="9108"/>
                  </a:cubicBezTo>
                  <a:cubicBezTo>
                    <a:pt x="9818" y="11042"/>
                    <a:pt x="9818" y="12976"/>
                    <a:pt x="9949" y="12976"/>
                  </a:cubicBezTo>
                  <a:cubicBezTo>
                    <a:pt x="10080" y="12976"/>
                    <a:pt x="10342" y="11042"/>
                    <a:pt x="11193" y="8463"/>
                  </a:cubicBezTo>
                  <a:cubicBezTo>
                    <a:pt x="12044" y="5884"/>
                    <a:pt x="13484" y="2660"/>
                    <a:pt x="14727" y="1048"/>
                  </a:cubicBezTo>
                  <a:cubicBezTo>
                    <a:pt x="15971" y="-564"/>
                    <a:pt x="17018" y="-564"/>
                    <a:pt x="18131" y="2821"/>
                  </a:cubicBezTo>
                  <a:cubicBezTo>
                    <a:pt x="19244" y="6206"/>
                    <a:pt x="20422" y="12976"/>
                    <a:pt x="21600" y="197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3" name="Line"/>
            <p:cNvSpPr/>
            <p:nvPr/>
          </p:nvSpPr>
          <p:spPr>
            <a:xfrm>
              <a:off x="7748338" y="4715787"/>
              <a:ext cx="184151" cy="34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7" fill="norm" stroke="1" extrusionOk="0">
                  <a:moveTo>
                    <a:pt x="0" y="20417"/>
                  </a:moveTo>
                  <a:cubicBezTo>
                    <a:pt x="4221" y="12793"/>
                    <a:pt x="8441" y="5170"/>
                    <a:pt x="12041" y="1993"/>
                  </a:cubicBezTo>
                  <a:cubicBezTo>
                    <a:pt x="15641" y="-1183"/>
                    <a:pt x="18621" y="88"/>
                    <a:pt x="21600" y="13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4" name="Line"/>
            <p:cNvSpPr/>
            <p:nvPr/>
          </p:nvSpPr>
          <p:spPr>
            <a:xfrm>
              <a:off x="7786438" y="4826000"/>
              <a:ext cx="698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5" name="Line"/>
            <p:cNvSpPr/>
            <p:nvPr/>
          </p:nvSpPr>
          <p:spPr>
            <a:xfrm>
              <a:off x="8053138" y="4237566"/>
              <a:ext cx="3187701" cy="940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9" fill="norm" stroke="1" extrusionOk="0">
                  <a:moveTo>
                    <a:pt x="0" y="16552"/>
                  </a:moveTo>
                  <a:cubicBezTo>
                    <a:pt x="43" y="17862"/>
                    <a:pt x="86" y="19173"/>
                    <a:pt x="122" y="19950"/>
                  </a:cubicBezTo>
                  <a:cubicBezTo>
                    <a:pt x="158" y="20726"/>
                    <a:pt x="186" y="20969"/>
                    <a:pt x="222" y="21187"/>
                  </a:cubicBezTo>
                  <a:cubicBezTo>
                    <a:pt x="258" y="21406"/>
                    <a:pt x="301" y="21600"/>
                    <a:pt x="337" y="21551"/>
                  </a:cubicBezTo>
                  <a:cubicBezTo>
                    <a:pt x="373" y="21503"/>
                    <a:pt x="402" y="21212"/>
                    <a:pt x="416" y="20217"/>
                  </a:cubicBezTo>
                  <a:cubicBezTo>
                    <a:pt x="430" y="19222"/>
                    <a:pt x="430" y="17523"/>
                    <a:pt x="416" y="15848"/>
                  </a:cubicBezTo>
                  <a:cubicBezTo>
                    <a:pt x="402" y="14173"/>
                    <a:pt x="373" y="12523"/>
                    <a:pt x="366" y="10727"/>
                  </a:cubicBezTo>
                  <a:cubicBezTo>
                    <a:pt x="359" y="8931"/>
                    <a:pt x="373" y="6990"/>
                    <a:pt x="380" y="5558"/>
                  </a:cubicBezTo>
                  <a:cubicBezTo>
                    <a:pt x="387" y="4126"/>
                    <a:pt x="387" y="3204"/>
                    <a:pt x="373" y="2621"/>
                  </a:cubicBezTo>
                  <a:cubicBezTo>
                    <a:pt x="359" y="2039"/>
                    <a:pt x="330" y="1796"/>
                    <a:pt x="351" y="1650"/>
                  </a:cubicBezTo>
                  <a:cubicBezTo>
                    <a:pt x="373" y="1505"/>
                    <a:pt x="445" y="1456"/>
                    <a:pt x="638" y="1383"/>
                  </a:cubicBezTo>
                  <a:cubicBezTo>
                    <a:pt x="832" y="1311"/>
                    <a:pt x="1147" y="1213"/>
                    <a:pt x="1556" y="1068"/>
                  </a:cubicBezTo>
                  <a:cubicBezTo>
                    <a:pt x="1965" y="922"/>
                    <a:pt x="2467" y="728"/>
                    <a:pt x="3012" y="631"/>
                  </a:cubicBezTo>
                  <a:cubicBezTo>
                    <a:pt x="3557" y="534"/>
                    <a:pt x="4145" y="534"/>
                    <a:pt x="4740" y="534"/>
                  </a:cubicBezTo>
                  <a:cubicBezTo>
                    <a:pt x="5335" y="534"/>
                    <a:pt x="5938" y="534"/>
                    <a:pt x="6562" y="534"/>
                  </a:cubicBezTo>
                  <a:cubicBezTo>
                    <a:pt x="7186" y="534"/>
                    <a:pt x="7831" y="534"/>
                    <a:pt x="8441" y="510"/>
                  </a:cubicBezTo>
                  <a:cubicBezTo>
                    <a:pt x="9050" y="485"/>
                    <a:pt x="9624" y="437"/>
                    <a:pt x="10169" y="364"/>
                  </a:cubicBezTo>
                  <a:cubicBezTo>
                    <a:pt x="10714" y="291"/>
                    <a:pt x="11230" y="194"/>
                    <a:pt x="11754" y="121"/>
                  </a:cubicBezTo>
                  <a:cubicBezTo>
                    <a:pt x="12277" y="49"/>
                    <a:pt x="12808" y="0"/>
                    <a:pt x="13382" y="0"/>
                  </a:cubicBezTo>
                  <a:cubicBezTo>
                    <a:pt x="13955" y="0"/>
                    <a:pt x="14572" y="49"/>
                    <a:pt x="15167" y="73"/>
                  </a:cubicBezTo>
                  <a:cubicBezTo>
                    <a:pt x="15763" y="97"/>
                    <a:pt x="16336" y="97"/>
                    <a:pt x="16917" y="73"/>
                  </a:cubicBezTo>
                  <a:cubicBezTo>
                    <a:pt x="17498" y="49"/>
                    <a:pt x="18086" y="0"/>
                    <a:pt x="18638" y="24"/>
                  </a:cubicBezTo>
                  <a:cubicBezTo>
                    <a:pt x="19190" y="49"/>
                    <a:pt x="19707" y="146"/>
                    <a:pt x="20194" y="243"/>
                  </a:cubicBezTo>
                  <a:cubicBezTo>
                    <a:pt x="20682" y="340"/>
                    <a:pt x="21141" y="437"/>
                    <a:pt x="21600" y="5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6" name="Line"/>
            <p:cNvSpPr/>
            <p:nvPr/>
          </p:nvSpPr>
          <p:spPr>
            <a:xfrm>
              <a:off x="8275388" y="4395142"/>
              <a:ext cx="146051" cy="182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1" fill="norm" stroke="1" extrusionOk="0">
                  <a:moveTo>
                    <a:pt x="15026" y="1379"/>
                  </a:moveTo>
                  <a:cubicBezTo>
                    <a:pt x="16278" y="634"/>
                    <a:pt x="17530" y="-111"/>
                    <a:pt x="17530" y="13"/>
                  </a:cubicBezTo>
                  <a:cubicBezTo>
                    <a:pt x="17530" y="137"/>
                    <a:pt x="16278" y="1130"/>
                    <a:pt x="13774" y="2496"/>
                  </a:cubicBezTo>
                  <a:cubicBezTo>
                    <a:pt x="11270" y="3861"/>
                    <a:pt x="7513" y="5599"/>
                    <a:pt x="4696" y="6965"/>
                  </a:cubicBezTo>
                  <a:cubicBezTo>
                    <a:pt x="1878" y="8330"/>
                    <a:pt x="0" y="9323"/>
                    <a:pt x="0" y="9820"/>
                  </a:cubicBezTo>
                  <a:cubicBezTo>
                    <a:pt x="0" y="10317"/>
                    <a:pt x="1878" y="10317"/>
                    <a:pt x="3600" y="10317"/>
                  </a:cubicBezTo>
                  <a:cubicBezTo>
                    <a:pt x="5322" y="10317"/>
                    <a:pt x="6887" y="10317"/>
                    <a:pt x="8452" y="10317"/>
                  </a:cubicBezTo>
                  <a:cubicBezTo>
                    <a:pt x="10017" y="10317"/>
                    <a:pt x="11583" y="10317"/>
                    <a:pt x="12522" y="10937"/>
                  </a:cubicBezTo>
                  <a:cubicBezTo>
                    <a:pt x="13461" y="11558"/>
                    <a:pt x="13774" y="12799"/>
                    <a:pt x="12522" y="14041"/>
                  </a:cubicBezTo>
                  <a:cubicBezTo>
                    <a:pt x="11270" y="15282"/>
                    <a:pt x="8452" y="16523"/>
                    <a:pt x="5948" y="17765"/>
                  </a:cubicBezTo>
                  <a:cubicBezTo>
                    <a:pt x="3443" y="19006"/>
                    <a:pt x="1252" y="20248"/>
                    <a:pt x="1252" y="20868"/>
                  </a:cubicBezTo>
                  <a:cubicBezTo>
                    <a:pt x="1252" y="21489"/>
                    <a:pt x="3443" y="21489"/>
                    <a:pt x="7200" y="21117"/>
                  </a:cubicBezTo>
                  <a:cubicBezTo>
                    <a:pt x="10957" y="20744"/>
                    <a:pt x="16278" y="19999"/>
                    <a:pt x="21600" y="192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7" name="Line"/>
            <p:cNvSpPr/>
            <p:nvPr/>
          </p:nvSpPr>
          <p:spPr>
            <a:xfrm>
              <a:off x="8484938" y="4406900"/>
              <a:ext cx="152401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5635"/>
                    <a:pt x="10800" y="11270"/>
                    <a:pt x="14400" y="14870"/>
                  </a:cubicBezTo>
                  <a:cubicBezTo>
                    <a:pt x="18000" y="18470"/>
                    <a:pt x="19800" y="2003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8" name="Line"/>
            <p:cNvSpPr/>
            <p:nvPr/>
          </p:nvSpPr>
          <p:spPr>
            <a:xfrm>
              <a:off x="8503988" y="4375149"/>
              <a:ext cx="120651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705" y="0"/>
                    <a:pt x="17811" y="0"/>
                    <a:pt x="14400" y="3019"/>
                  </a:cubicBezTo>
                  <a:cubicBezTo>
                    <a:pt x="10989" y="6039"/>
                    <a:pt x="6063" y="12077"/>
                    <a:pt x="3411" y="15677"/>
                  </a:cubicBezTo>
                  <a:cubicBezTo>
                    <a:pt x="758" y="19277"/>
                    <a:pt x="379" y="2043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9" name="Line"/>
            <p:cNvSpPr/>
            <p:nvPr/>
          </p:nvSpPr>
          <p:spPr>
            <a:xfrm>
              <a:off x="8694488" y="4502150"/>
              <a:ext cx="635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0" name="Line"/>
            <p:cNvSpPr/>
            <p:nvPr/>
          </p:nvSpPr>
          <p:spPr>
            <a:xfrm>
              <a:off x="8681788" y="4425950"/>
              <a:ext cx="63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1" name="Line"/>
            <p:cNvSpPr/>
            <p:nvPr/>
          </p:nvSpPr>
          <p:spPr>
            <a:xfrm>
              <a:off x="8275388" y="4667250"/>
              <a:ext cx="4318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24" y="14400"/>
                    <a:pt x="8047" y="7200"/>
                    <a:pt x="11647" y="3600"/>
                  </a:cubicBezTo>
                  <a:cubicBezTo>
                    <a:pt x="15247" y="0"/>
                    <a:pt x="18424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2" name="Line"/>
            <p:cNvSpPr/>
            <p:nvPr/>
          </p:nvSpPr>
          <p:spPr>
            <a:xfrm>
              <a:off x="8431170" y="4733577"/>
              <a:ext cx="155369" cy="104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6" h="20534" fill="norm" stroke="1" extrusionOk="0">
                  <a:moveTo>
                    <a:pt x="2161" y="1937"/>
                  </a:moveTo>
                  <a:cubicBezTo>
                    <a:pt x="1285" y="3599"/>
                    <a:pt x="410" y="5260"/>
                    <a:pt x="118" y="7130"/>
                  </a:cubicBezTo>
                  <a:cubicBezTo>
                    <a:pt x="-174" y="8999"/>
                    <a:pt x="118" y="11076"/>
                    <a:pt x="556" y="13776"/>
                  </a:cubicBezTo>
                  <a:cubicBezTo>
                    <a:pt x="994" y="16476"/>
                    <a:pt x="1577" y="19799"/>
                    <a:pt x="1869" y="20422"/>
                  </a:cubicBezTo>
                  <a:cubicBezTo>
                    <a:pt x="2161" y="21045"/>
                    <a:pt x="2161" y="18968"/>
                    <a:pt x="2015" y="16683"/>
                  </a:cubicBezTo>
                  <a:cubicBezTo>
                    <a:pt x="1869" y="14399"/>
                    <a:pt x="1577" y="11907"/>
                    <a:pt x="2015" y="8999"/>
                  </a:cubicBezTo>
                  <a:cubicBezTo>
                    <a:pt x="2453" y="6091"/>
                    <a:pt x="3621" y="2768"/>
                    <a:pt x="4934" y="1107"/>
                  </a:cubicBezTo>
                  <a:cubicBezTo>
                    <a:pt x="6248" y="-555"/>
                    <a:pt x="7707" y="-555"/>
                    <a:pt x="10480" y="2560"/>
                  </a:cubicBezTo>
                  <a:cubicBezTo>
                    <a:pt x="13253" y="5676"/>
                    <a:pt x="17340" y="11907"/>
                    <a:pt x="21426" y="181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3" name="Line"/>
            <p:cNvSpPr/>
            <p:nvPr/>
          </p:nvSpPr>
          <p:spPr>
            <a:xfrm>
              <a:off x="8861705" y="4412027"/>
              <a:ext cx="182034" cy="439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6" fill="norm" stroke="1" extrusionOk="0">
                  <a:moveTo>
                    <a:pt x="21600" y="371"/>
                  </a:moveTo>
                  <a:cubicBezTo>
                    <a:pt x="19842" y="164"/>
                    <a:pt x="18084" y="-44"/>
                    <a:pt x="16702" y="8"/>
                  </a:cubicBezTo>
                  <a:cubicBezTo>
                    <a:pt x="15321" y="60"/>
                    <a:pt x="14316" y="371"/>
                    <a:pt x="11930" y="1929"/>
                  </a:cubicBezTo>
                  <a:cubicBezTo>
                    <a:pt x="9544" y="3487"/>
                    <a:pt x="5777" y="6291"/>
                    <a:pt x="3391" y="8783"/>
                  </a:cubicBezTo>
                  <a:cubicBezTo>
                    <a:pt x="1005" y="11275"/>
                    <a:pt x="0" y="13456"/>
                    <a:pt x="0" y="15169"/>
                  </a:cubicBezTo>
                  <a:cubicBezTo>
                    <a:pt x="0" y="16883"/>
                    <a:pt x="1005" y="18129"/>
                    <a:pt x="3516" y="19116"/>
                  </a:cubicBezTo>
                  <a:cubicBezTo>
                    <a:pt x="6028" y="20102"/>
                    <a:pt x="10047" y="20829"/>
                    <a:pt x="14065" y="215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4" name="Line"/>
            <p:cNvSpPr/>
            <p:nvPr/>
          </p:nvSpPr>
          <p:spPr>
            <a:xfrm>
              <a:off x="9062788" y="4514850"/>
              <a:ext cx="6351" cy="203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5" name="Line"/>
            <p:cNvSpPr/>
            <p:nvPr/>
          </p:nvSpPr>
          <p:spPr>
            <a:xfrm>
              <a:off x="9151688" y="4635500"/>
              <a:ext cx="13970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6" name="Line"/>
            <p:cNvSpPr/>
            <p:nvPr/>
          </p:nvSpPr>
          <p:spPr>
            <a:xfrm>
              <a:off x="9434882" y="4451349"/>
              <a:ext cx="154957" cy="189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4" h="21497" fill="norm" stroke="1" extrusionOk="0">
                  <a:moveTo>
                    <a:pt x="21084" y="0"/>
                  </a:moveTo>
                  <a:cubicBezTo>
                    <a:pt x="18204" y="0"/>
                    <a:pt x="15324" y="0"/>
                    <a:pt x="12156" y="840"/>
                  </a:cubicBezTo>
                  <a:cubicBezTo>
                    <a:pt x="8988" y="1680"/>
                    <a:pt x="5532" y="3360"/>
                    <a:pt x="3372" y="4680"/>
                  </a:cubicBezTo>
                  <a:cubicBezTo>
                    <a:pt x="1212" y="6000"/>
                    <a:pt x="348" y="6960"/>
                    <a:pt x="492" y="7800"/>
                  </a:cubicBezTo>
                  <a:cubicBezTo>
                    <a:pt x="636" y="8640"/>
                    <a:pt x="1788" y="9360"/>
                    <a:pt x="3084" y="9840"/>
                  </a:cubicBezTo>
                  <a:cubicBezTo>
                    <a:pt x="4380" y="10320"/>
                    <a:pt x="5820" y="10560"/>
                    <a:pt x="6972" y="11160"/>
                  </a:cubicBezTo>
                  <a:cubicBezTo>
                    <a:pt x="8124" y="11760"/>
                    <a:pt x="8988" y="12720"/>
                    <a:pt x="8844" y="13560"/>
                  </a:cubicBezTo>
                  <a:cubicBezTo>
                    <a:pt x="8700" y="14400"/>
                    <a:pt x="7548" y="15120"/>
                    <a:pt x="6108" y="15960"/>
                  </a:cubicBezTo>
                  <a:cubicBezTo>
                    <a:pt x="4668" y="16800"/>
                    <a:pt x="2940" y="17760"/>
                    <a:pt x="1644" y="18720"/>
                  </a:cubicBezTo>
                  <a:cubicBezTo>
                    <a:pt x="348" y="19680"/>
                    <a:pt x="-516" y="20640"/>
                    <a:pt x="348" y="21120"/>
                  </a:cubicBezTo>
                  <a:cubicBezTo>
                    <a:pt x="1212" y="21600"/>
                    <a:pt x="3804" y="21600"/>
                    <a:pt x="7404" y="21240"/>
                  </a:cubicBezTo>
                  <a:cubicBezTo>
                    <a:pt x="11004" y="20880"/>
                    <a:pt x="15612" y="20160"/>
                    <a:pt x="20220" y="194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7" name="Line"/>
            <p:cNvSpPr/>
            <p:nvPr/>
          </p:nvSpPr>
          <p:spPr>
            <a:xfrm>
              <a:off x="9640638" y="4445000"/>
              <a:ext cx="146051" cy="184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948" y="6207"/>
                    <a:pt x="11896" y="12414"/>
                    <a:pt x="15496" y="16014"/>
                  </a:cubicBezTo>
                  <a:cubicBezTo>
                    <a:pt x="19096" y="19614"/>
                    <a:pt x="20348" y="2060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8" name="Line"/>
            <p:cNvSpPr/>
            <p:nvPr/>
          </p:nvSpPr>
          <p:spPr>
            <a:xfrm>
              <a:off x="9685088" y="4438650"/>
              <a:ext cx="101601" cy="203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00" y="2700"/>
                    <a:pt x="10800" y="5400"/>
                    <a:pt x="7200" y="9000"/>
                  </a:cubicBezTo>
                  <a:cubicBezTo>
                    <a:pt x="3600" y="12600"/>
                    <a:pt x="1800" y="171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9" name="Line"/>
            <p:cNvSpPr/>
            <p:nvPr/>
          </p:nvSpPr>
          <p:spPr>
            <a:xfrm>
              <a:off x="9780338" y="4578350"/>
              <a:ext cx="1905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0" name="Line"/>
            <p:cNvSpPr/>
            <p:nvPr/>
          </p:nvSpPr>
          <p:spPr>
            <a:xfrm>
              <a:off x="9824788" y="4527550"/>
              <a:ext cx="1" cy="12700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1" name="Line"/>
            <p:cNvSpPr/>
            <p:nvPr/>
          </p:nvSpPr>
          <p:spPr>
            <a:xfrm>
              <a:off x="9532688" y="4754927"/>
              <a:ext cx="247651" cy="13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11040"/>
                  </a:moveTo>
                  <a:cubicBezTo>
                    <a:pt x="4062" y="4868"/>
                    <a:pt x="8123" y="-1303"/>
                    <a:pt x="11723" y="240"/>
                  </a:cubicBezTo>
                  <a:cubicBezTo>
                    <a:pt x="15323" y="1783"/>
                    <a:pt x="18462" y="11040"/>
                    <a:pt x="21600" y="202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2" name="Line"/>
            <p:cNvSpPr/>
            <p:nvPr/>
          </p:nvSpPr>
          <p:spPr>
            <a:xfrm>
              <a:off x="9723188" y="4794250"/>
              <a:ext cx="120651" cy="78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411" y="0"/>
                  </a:moveTo>
                  <a:cubicBezTo>
                    <a:pt x="2274" y="2335"/>
                    <a:pt x="1137" y="4670"/>
                    <a:pt x="568" y="7297"/>
                  </a:cubicBezTo>
                  <a:cubicBezTo>
                    <a:pt x="0" y="9924"/>
                    <a:pt x="0" y="12843"/>
                    <a:pt x="0" y="15762"/>
                  </a:cubicBezTo>
                  <a:cubicBezTo>
                    <a:pt x="0" y="18681"/>
                    <a:pt x="0" y="21600"/>
                    <a:pt x="0" y="21600"/>
                  </a:cubicBezTo>
                  <a:cubicBezTo>
                    <a:pt x="0" y="21600"/>
                    <a:pt x="0" y="18681"/>
                    <a:pt x="568" y="15470"/>
                  </a:cubicBezTo>
                  <a:cubicBezTo>
                    <a:pt x="1137" y="12259"/>
                    <a:pt x="2274" y="8757"/>
                    <a:pt x="3600" y="5838"/>
                  </a:cubicBezTo>
                  <a:cubicBezTo>
                    <a:pt x="4926" y="2919"/>
                    <a:pt x="6442" y="584"/>
                    <a:pt x="9474" y="2919"/>
                  </a:cubicBezTo>
                  <a:cubicBezTo>
                    <a:pt x="12505" y="5254"/>
                    <a:pt x="17053" y="12259"/>
                    <a:pt x="21600" y="192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3" name="Line"/>
            <p:cNvSpPr/>
            <p:nvPr/>
          </p:nvSpPr>
          <p:spPr>
            <a:xfrm>
              <a:off x="9875588" y="4508499"/>
              <a:ext cx="135074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3" h="21600" fill="norm" stroke="1" extrusionOk="0">
                  <a:moveTo>
                    <a:pt x="8704" y="0"/>
                  </a:moveTo>
                  <a:cubicBezTo>
                    <a:pt x="12573" y="2700"/>
                    <a:pt x="16442" y="5400"/>
                    <a:pt x="18699" y="8100"/>
                  </a:cubicBezTo>
                  <a:cubicBezTo>
                    <a:pt x="20955" y="10800"/>
                    <a:pt x="21600" y="13500"/>
                    <a:pt x="18215" y="15750"/>
                  </a:cubicBezTo>
                  <a:cubicBezTo>
                    <a:pt x="14830" y="18000"/>
                    <a:pt x="7415" y="198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4" name="Line"/>
            <p:cNvSpPr/>
            <p:nvPr/>
          </p:nvSpPr>
          <p:spPr>
            <a:xfrm>
              <a:off x="8618288" y="5041900"/>
              <a:ext cx="10668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157" y="0"/>
                    <a:pt x="2314" y="0"/>
                    <a:pt x="3729" y="0"/>
                  </a:cubicBezTo>
                  <a:cubicBezTo>
                    <a:pt x="5143" y="0"/>
                    <a:pt x="6814" y="0"/>
                    <a:pt x="8550" y="0"/>
                  </a:cubicBezTo>
                  <a:cubicBezTo>
                    <a:pt x="10286" y="0"/>
                    <a:pt x="12086" y="0"/>
                    <a:pt x="13843" y="0"/>
                  </a:cubicBezTo>
                  <a:cubicBezTo>
                    <a:pt x="15600" y="0"/>
                    <a:pt x="17314" y="0"/>
                    <a:pt x="18600" y="3600"/>
                  </a:cubicBezTo>
                  <a:cubicBezTo>
                    <a:pt x="19886" y="7200"/>
                    <a:pt x="20743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5" name="Line"/>
            <p:cNvSpPr/>
            <p:nvPr/>
          </p:nvSpPr>
          <p:spPr>
            <a:xfrm>
              <a:off x="9069403" y="5168900"/>
              <a:ext cx="186003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9" h="21600" fill="norm" stroke="1" extrusionOk="0">
                  <a:moveTo>
                    <a:pt x="705" y="0"/>
                  </a:moveTo>
                  <a:cubicBezTo>
                    <a:pt x="460" y="3429"/>
                    <a:pt x="214" y="6857"/>
                    <a:pt x="92" y="9771"/>
                  </a:cubicBezTo>
                  <a:cubicBezTo>
                    <a:pt x="-31" y="12686"/>
                    <a:pt x="-31" y="15086"/>
                    <a:pt x="92" y="15429"/>
                  </a:cubicBezTo>
                  <a:cubicBezTo>
                    <a:pt x="214" y="15771"/>
                    <a:pt x="460" y="14057"/>
                    <a:pt x="2301" y="11314"/>
                  </a:cubicBezTo>
                  <a:cubicBezTo>
                    <a:pt x="4142" y="8571"/>
                    <a:pt x="7578" y="4800"/>
                    <a:pt x="10892" y="3257"/>
                  </a:cubicBezTo>
                  <a:cubicBezTo>
                    <a:pt x="14205" y="1714"/>
                    <a:pt x="17396" y="2400"/>
                    <a:pt x="19237" y="4971"/>
                  </a:cubicBezTo>
                  <a:cubicBezTo>
                    <a:pt x="21078" y="7543"/>
                    <a:pt x="21569" y="12000"/>
                    <a:pt x="21569" y="15086"/>
                  </a:cubicBezTo>
                  <a:cubicBezTo>
                    <a:pt x="21569" y="18171"/>
                    <a:pt x="21078" y="19886"/>
                    <a:pt x="2058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6" name="Line"/>
            <p:cNvSpPr/>
            <p:nvPr/>
          </p:nvSpPr>
          <p:spPr>
            <a:xfrm>
              <a:off x="10123238" y="4984750"/>
              <a:ext cx="1905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7" name="Line"/>
            <p:cNvSpPr/>
            <p:nvPr/>
          </p:nvSpPr>
          <p:spPr>
            <a:xfrm>
              <a:off x="10231188" y="4908550"/>
              <a:ext cx="57151" cy="190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600" y="5280"/>
                    <a:pt x="3200" y="10560"/>
                    <a:pt x="6800" y="14160"/>
                  </a:cubicBezTo>
                  <a:cubicBezTo>
                    <a:pt x="10400" y="17760"/>
                    <a:pt x="16000" y="1968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8" name="Line"/>
            <p:cNvSpPr/>
            <p:nvPr/>
          </p:nvSpPr>
          <p:spPr>
            <a:xfrm>
              <a:off x="10462874" y="4450127"/>
              <a:ext cx="187415" cy="195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502" fill="norm" stroke="1" extrusionOk="0">
                  <a:moveTo>
                    <a:pt x="15664" y="831"/>
                  </a:moveTo>
                  <a:cubicBezTo>
                    <a:pt x="16878" y="367"/>
                    <a:pt x="18091" y="-98"/>
                    <a:pt x="18213" y="18"/>
                  </a:cubicBezTo>
                  <a:cubicBezTo>
                    <a:pt x="18334" y="134"/>
                    <a:pt x="17363" y="831"/>
                    <a:pt x="14936" y="2108"/>
                  </a:cubicBezTo>
                  <a:cubicBezTo>
                    <a:pt x="12509" y="3386"/>
                    <a:pt x="8626" y="5244"/>
                    <a:pt x="6078" y="6637"/>
                  </a:cubicBezTo>
                  <a:cubicBezTo>
                    <a:pt x="3529" y="8031"/>
                    <a:pt x="2316" y="8960"/>
                    <a:pt x="2437" y="9541"/>
                  </a:cubicBezTo>
                  <a:cubicBezTo>
                    <a:pt x="2559" y="10121"/>
                    <a:pt x="4015" y="10354"/>
                    <a:pt x="5350" y="10586"/>
                  </a:cubicBezTo>
                  <a:cubicBezTo>
                    <a:pt x="6685" y="10818"/>
                    <a:pt x="7898" y="11050"/>
                    <a:pt x="8990" y="11515"/>
                  </a:cubicBezTo>
                  <a:cubicBezTo>
                    <a:pt x="10082" y="11979"/>
                    <a:pt x="11053" y="12676"/>
                    <a:pt x="11053" y="13489"/>
                  </a:cubicBezTo>
                  <a:cubicBezTo>
                    <a:pt x="11053" y="14302"/>
                    <a:pt x="10082" y="15231"/>
                    <a:pt x="8383" y="16160"/>
                  </a:cubicBezTo>
                  <a:cubicBezTo>
                    <a:pt x="6685" y="17089"/>
                    <a:pt x="4258" y="18018"/>
                    <a:pt x="2559" y="18831"/>
                  </a:cubicBezTo>
                  <a:cubicBezTo>
                    <a:pt x="860" y="19644"/>
                    <a:pt x="-111" y="20341"/>
                    <a:pt x="10" y="20805"/>
                  </a:cubicBezTo>
                  <a:cubicBezTo>
                    <a:pt x="132" y="21270"/>
                    <a:pt x="1345" y="21502"/>
                    <a:pt x="5107" y="21502"/>
                  </a:cubicBezTo>
                  <a:cubicBezTo>
                    <a:pt x="8869" y="21502"/>
                    <a:pt x="15179" y="21270"/>
                    <a:pt x="21489" y="210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9" name="Line"/>
            <p:cNvSpPr/>
            <p:nvPr/>
          </p:nvSpPr>
          <p:spPr>
            <a:xfrm>
              <a:off x="10682038" y="4451350"/>
              <a:ext cx="10160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950" y="6545"/>
                    <a:pt x="9900" y="13091"/>
                    <a:pt x="13500" y="16691"/>
                  </a:cubicBezTo>
                  <a:cubicBezTo>
                    <a:pt x="17100" y="20291"/>
                    <a:pt x="19350" y="2094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0" name="Line"/>
            <p:cNvSpPr/>
            <p:nvPr/>
          </p:nvSpPr>
          <p:spPr>
            <a:xfrm>
              <a:off x="10776759" y="4432299"/>
              <a:ext cx="57680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1600" fill="norm" stroke="1" extrusionOk="0">
                  <a:moveTo>
                    <a:pt x="21021" y="0"/>
                  </a:moveTo>
                  <a:cubicBezTo>
                    <a:pt x="14850" y="2836"/>
                    <a:pt x="8678" y="5673"/>
                    <a:pt x="4821" y="8400"/>
                  </a:cubicBezTo>
                  <a:cubicBezTo>
                    <a:pt x="964" y="11127"/>
                    <a:pt x="-579" y="13745"/>
                    <a:pt x="192" y="15927"/>
                  </a:cubicBezTo>
                  <a:cubicBezTo>
                    <a:pt x="964" y="18109"/>
                    <a:pt x="4050" y="19855"/>
                    <a:pt x="713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1" name="Line"/>
            <p:cNvSpPr/>
            <p:nvPr/>
          </p:nvSpPr>
          <p:spPr>
            <a:xfrm>
              <a:off x="10847138" y="4591050"/>
              <a:ext cx="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2" name="Line"/>
            <p:cNvSpPr/>
            <p:nvPr/>
          </p:nvSpPr>
          <p:spPr>
            <a:xfrm>
              <a:off x="10853488" y="4489449"/>
              <a:ext cx="127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3" name="Line"/>
            <p:cNvSpPr/>
            <p:nvPr/>
          </p:nvSpPr>
          <p:spPr>
            <a:xfrm>
              <a:off x="10548688" y="4737100"/>
              <a:ext cx="2603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71" y="18000"/>
                    <a:pt x="11941" y="14400"/>
                    <a:pt x="15541" y="10800"/>
                  </a:cubicBezTo>
                  <a:cubicBezTo>
                    <a:pt x="19141" y="7200"/>
                    <a:pt x="20371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4" name="Line"/>
            <p:cNvSpPr/>
            <p:nvPr/>
          </p:nvSpPr>
          <p:spPr>
            <a:xfrm>
              <a:off x="10688388" y="4800600"/>
              <a:ext cx="148729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6" h="21600" fill="norm" stroke="1" extrusionOk="0">
                  <a:moveTo>
                    <a:pt x="0" y="0"/>
                  </a:moveTo>
                  <a:cubicBezTo>
                    <a:pt x="304" y="4000"/>
                    <a:pt x="608" y="8000"/>
                    <a:pt x="761" y="12000"/>
                  </a:cubicBezTo>
                  <a:cubicBezTo>
                    <a:pt x="913" y="16000"/>
                    <a:pt x="913" y="20000"/>
                    <a:pt x="1369" y="20400"/>
                  </a:cubicBezTo>
                  <a:cubicBezTo>
                    <a:pt x="1825" y="20800"/>
                    <a:pt x="2738" y="17600"/>
                    <a:pt x="4107" y="16800"/>
                  </a:cubicBezTo>
                  <a:cubicBezTo>
                    <a:pt x="5476" y="16000"/>
                    <a:pt x="7301" y="17600"/>
                    <a:pt x="8366" y="16400"/>
                  </a:cubicBezTo>
                  <a:cubicBezTo>
                    <a:pt x="9431" y="15200"/>
                    <a:pt x="9735" y="11200"/>
                    <a:pt x="10496" y="8000"/>
                  </a:cubicBezTo>
                  <a:cubicBezTo>
                    <a:pt x="11256" y="4800"/>
                    <a:pt x="12473" y="2400"/>
                    <a:pt x="13842" y="1600"/>
                  </a:cubicBezTo>
                  <a:cubicBezTo>
                    <a:pt x="15211" y="800"/>
                    <a:pt x="16732" y="1600"/>
                    <a:pt x="18101" y="3200"/>
                  </a:cubicBezTo>
                  <a:cubicBezTo>
                    <a:pt x="19470" y="4800"/>
                    <a:pt x="20687" y="7200"/>
                    <a:pt x="21144" y="10400"/>
                  </a:cubicBezTo>
                  <a:cubicBezTo>
                    <a:pt x="21600" y="13600"/>
                    <a:pt x="21296" y="17600"/>
                    <a:pt x="2099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5" name="Line"/>
            <p:cNvSpPr/>
            <p:nvPr/>
          </p:nvSpPr>
          <p:spPr>
            <a:xfrm>
              <a:off x="10983437" y="4557219"/>
              <a:ext cx="162152" cy="351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0" h="21468" fill="norm" stroke="1" extrusionOk="0">
                  <a:moveTo>
                    <a:pt x="21490" y="1291"/>
                  </a:moveTo>
                  <a:cubicBezTo>
                    <a:pt x="20368" y="903"/>
                    <a:pt x="19246" y="515"/>
                    <a:pt x="17984" y="256"/>
                  </a:cubicBezTo>
                  <a:cubicBezTo>
                    <a:pt x="16721" y="-3"/>
                    <a:pt x="15319" y="-132"/>
                    <a:pt x="14056" y="191"/>
                  </a:cubicBezTo>
                  <a:cubicBezTo>
                    <a:pt x="12794" y="515"/>
                    <a:pt x="11672" y="1291"/>
                    <a:pt x="9568" y="3490"/>
                  </a:cubicBezTo>
                  <a:cubicBezTo>
                    <a:pt x="7464" y="5688"/>
                    <a:pt x="4378" y="9310"/>
                    <a:pt x="2555" y="12091"/>
                  </a:cubicBezTo>
                  <a:cubicBezTo>
                    <a:pt x="732" y="14872"/>
                    <a:pt x="171" y="16812"/>
                    <a:pt x="30" y="18105"/>
                  </a:cubicBezTo>
                  <a:cubicBezTo>
                    <a:pt x="-110" y="19399"/>
                    <a:pt x="171" y="20045"/>
                    <a:pt x="2415" y="20498"/>
                  </a:cubicBezTo>
                  <a:cubicBezTo>
                    <a:pt x="4659" y="20951"/>
                    <a:pt x="8867" y="21209"/>
                    <a:pt x="13074" y="214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6" name="Line"/>
            <p:cNvSpPr/>
            <p:nvPr/>
          </p:nvSpPr>
          <p:spPr>
            <a:xfrm>
              <a:off x="11183688" y="4648200"/>
              <a:ext cx="12701" cy="215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5718"/>
                    <a:pt x="7200" y="11435"/>
                    <a:pt x="10800" y="15035"/>
                  </a:cubicBezTo>
                  <a:cubicBezTo>
                    <a:pt x="14400" y="18635"/>
                    <a:pt x="18000" y="2011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7" name="Line"/>
            <p:cNvSpPr/>
            <p:nvPr/>
          </p:nvSpPr>
          <p:spPr>
            <a:xfrm>
              <a:off x="11221788" y="4737099"/>
              <a:ext cx="1841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8" name="Line"/>
            <p:cNvSpPr/>
            <p:nvPr/>
          </p:nvSpPr>
          <p:spPr>
            <a:xfrm>
              <a:off x="11451199" y="4594370"/>
              <a:ext cx="164290" cy="171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2" h="21096" fill="norm" stroke="1" extrusionOk="0">
                  <a:moveTo>
                    <a:pt x="21222" y="1153"/>
                  </a:moveTo>
                  <a:cubicBezTo>
                    <a:pt x="20128" y="373"/>
                    <a:pt x="19035" y="-408"/>
                    <a:pt x="16300" y="243"/>
                  </a:cubicBezTo>
                  <a:cubicBezTo>
                    <a:pt x="13566" y="893"/>
                    <a:pt x="9192" y="2975"/>
                    <a:pt x="6594" y="4537"/>
                  </a:cubicBezTo>
                  <a:cubicBezTo>
                    <a:pt x="3997" y="6098"/>
                    <a:pt x="3176" y="7139"/>
                    <a:pt x="3313" y="8050"/>
                  </a:cubicBezTo>
                  <a:cubicBezTo>
                    <a:pt x="3450" y="8961"/>
                    <a:pt x="4544" y="9741"/>
                    <a:pt x="5637" y="10522"/>
                  </a:cubicBezTo>
                  <a:cubicBezTo>
                    <a:pt x="6731" y="11303"/>
                    <a:pt x="7825" y="12084"/>
                    <a:pt x="7688" y="12734"/>
                  </a:cubicBezTo>
                  <a:cubicBezTo>
                    <a:pt x="7551" y="13385"/>
                    <a:pt x="6184" y="13905"/>
                    <a:pt x="4817" y="14426"/>
                  </a:cubicBezTo>
                  <a:cubicBezTo>
                    <a:pt x="3450" y="14946"/>
                    <a:pt x="2083" y="15467"/>
                    <a:pt x="1126" y="16378"/>
                  </a:cubicBezTo>
                  <a:cubicBezTo>
                    <a:pt x="169" y="17288"/>
                    <a:pt x="-378" y="18590"/>
                    <a:pt x="306" y="19500"/>
                  </a:cubicBezTo>
                  <a:cubicBezTo>
                    <a:pt x="989" y="20411"/>
                    <a:pt x="2903" y="20932"/>
                    <a:pt x="5637" y="21062"/>
                  </a:cubicBezTo>
                  <a:cubicBezTo>
                    <a:pt x="8371" y="21192"/>
                    <a:pt x="11926" y="20932"/>
                    <a:pt x="15480" y="206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9" name="Line"/>
            <p:cNvSpPr/>
            <p:nvPr/>
          </p:nvSpPr>
          <p:spPr>
            <a:xfrm>
              <a:off x="11640888" y="4622799"/>
              <a:ext cx="698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0" name="Line"/>
            <p:cNvSpPr/>
            <p:nvPr/>
          </p:nvSpPr>
          <p:spPr>
            <a:xfrm>
              <a:off x="11704388" y="4635500"/>
              <a:ext cx="63501" cy="222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0"/>
                    <a:pt x="14400" y="0"/>
                    <a:pt x="11520" y="514"/>
                  </a:cubicBezTo>
                  <a:cubicBezTo>
                    <a:pt x="8640" y="1029"/>
                    <a:pt x="6480" y="2057"/>
                    <a:pt x="4680" y="5657"/>
                  </a:cubicBezTo>
                  <a:cubicBezTo>
                    <a:pt x="2880" y="9257"/>
                    <a:pt x="1440" y="1542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1" name="Line"/>
            <p:cNvSpPr/>
            <p:nvPr/>
          </p:nvSpPr>
          <p:spPr>
            <a:xfrm>
              <a:off x="11767888" y="4775199"/>
              <a:ext cx="190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2" name="Line"/>
            <p:cNvSpPr/>
            <p:nvPr/>
          </p:nvSpPr>
          <p:spPr>
            <a:xfrm>
              <a:off x="11830753" y="4673600"/>
              <a:ext cx="127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3" name="Line"/>
            <p:cNvSpPr/>
            <p:nvPr/>
          </p:nvSpPr>
          <p:spPr>
            <a:xfrm>
              <a:off x="11494838" y="4930493"/>
              <a:ext cx="228601" cy="9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5400" y="11375"/>
                    <a:pt x="10800" y="2735"/>
                    <a:pt x="14400" y="575"/>
                  </a:cubicBezTo>
                  <a:cubicBezTo>
                    <a:pt x="18000" y="-1585"/>
                    <a:pt x="19800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4" name="Line"/>
            <p:cNvSpPr/>
            <p:nvPr/>
          </p:nvSpPr>
          <p:spPr>
            <a:xfrm>
              <a:off x="11640888" y="4965700"/>
              <a:ext cx="139701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3000"/>
                    <a:pt x="0" y="6000"/>
                    <a:pt x="0" y="9000"/>
                  </a:cubicBezTo>
                  <a:cubicBezTo>
                    <a:pt x="0" y="12000"/>
                    <a:pt x="0" y="15000"/>
                    <a:pt x="164" y="15000"/>
                  </a:cubicBezTo>
                  <a:cubicBezTo>
                    <a:pt x="327" y="15000"/>
                    <a:pt x="655" y="12000"/>
                    <a:pt x="1473" y="11400"/>
                  </a:cubicBezTo>
                  <a:cubicBezTo>
                    <a:pt x="2291" y="10800"/>
                    <a:pt x="3600" y="12600"/>
                    <a:pt x="4909" y="12600"/>
                  </a:cubicBezTo>
                  <a:cubicBezTo>
                    <a:pt x="6218" y="12600"/>
                    <a:pt x="7527" y="10800"/>
                    <a:pt x="9000" y="9000"/>
                  </a:cubicBezTo>
                  <a:cubicBezTo>
                    <a:pt x="10473" y="7200"/>
                    <a:pt x="12109" y="5400"/>
                    <a:pt x="13745" y="5400"/>
                  </a:cubicBezTo>
                  <a:cubicBezTo>
                    <a:pt x="15382" y="5400"/>
                    <a:pt x="17018" y="7200"/>
                    <a:pt x="18327" y="10200"/>
                  </a:cubicBezTo>
                  <a:cubicBezTo>
                    <a:pt x="19636" y="13200"/>
                    <a:pt x="20618" y="17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5" name="Line"/>
            <p:cNvSpPr/>
            <p:nvPr/>
          </p:nvSpPr>
          <p:spPr>
            <a:xfrm>
              <a:off x="11945688" y="4622800"/>
              <a:ext cx="7620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00" y="554"/>
                    <a:pt x="6000" y="1108"/>
                    <a:pt x="9600" y="4708"/>
                  </a:cubicBezTo>
                  <a:cubicBezTo>
                    <a:pt x="13200" y="8308"/>
                    <a:pt x="17400" y="1495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6" name="Line"/>
            <p:cNvSpPr/>
            <p:nvPr/>
          </p:nvSpPr>
          <p:spPr>
            <a:xfrm>
              <a:off x="11774238" y="4895850"/>
              <a:ext cx="254001" cy="285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900" y="4480"/>
                    <a:pt x="16200" y="8960"/>
                    <a:pt x="12600" y="12560"/>
                  </a:cubicBezTo>
                  <a:cubicBezTo>
                    <a:pt x="9000" y="16160"/>
                    <a:pt x="4500" y="1888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7" name="Line"/>
            <p:cNvSpPr/>
            <p:nvPr/>
          </p:nvSpPr>
          <p:spPr>
            <a:xfrm>
              <a:off x="10682038" y="5232400"/>
              <a:ext cx="83820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073" y="1200"/>
                    <a:pt x="4145" y="2400"/>
                    <a:pt x="6245" y="3000"/>
                  </a:cubicBezTo>
                  <a:cubicBezTo>
                    <a:pt x="8345" y="3600"/>
                    <a:pt x="10473" y="3600"/>
                    <a:pt x="12764" y="5400"/>
                  </a:cubicBezTo>
                  <a:cubicBezTo>
                    <a:pt x="15055" y="7200"/>
                    <a:pt x="17509" y="10800"/>
                    <a:pt x="19009" y="13800"/>
                  </a:cubicBezTo>
                  <a:cubicBezTo>
                    <a:pt x="20509" y="16800"/>
                    <a:pt x="21055" y="19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8" name="Line"/>
            <p:cNvSpPr/>
            <p:nvPr/>
          </p:nvSpPr>
          <p:spPr>
            <a:xfrm>
              <a:off x="11004665" y="5475437"/>
              <a:ext cx="337774" cy="170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261" fill="norm" stroke="1" extrusionOk="0">
                  <a:moveTo>
                    <a:pt x="1293" y="6106"/>
                  </a:moveTo>
                  <a:cubicBezTo>
                    <a:pt x="1023" y="10057"/>
                    <a:pt x="753" y="14008"/>
                    <a:pt x="483" y="16774"/>
                  </a:cubicBezTo>
                  <a:cubicBezTo>
                    <a:pt x="213" y="19540"/>
                    <a:pt x="-57" y="21121"/>
                    <a:pt x="10" y="21252"/>
                  </a:cubicBezTo>
                  <a:cubicBezTo>
                    <a:pt x="78" y="21384"/>
                    <a:pt x="483" y="20067"/>
                    <a:pt x="1698" y="16774"/>
                  </a:cubicBezTo>
                  <a:cubicBezTo>
                    <a:pt x="2913" y="13482"/>
                    <a:pt x="4938" y="8213"/>
                    <a:pt x="6153" y="5052"/>
                  </a:cubicBezTo>
                  <a:cubicBezTo>
                    <a:pt x="7368" y="1891"/>
                    <a:pt x="7773" y="838"/>
                    <a:pt x="8111" y="969"/>
                  </a:cubicBezTo>
                  <a:cubicBezTo>
                    <a:pt x="8448" y="1101"/>
                    <a:pt x="8718" y="2418"/>
                    <a:pt x="8921" y="4262"/>
                  </a:cubicBezTo>
                  <a:cubicBezTo>
                    <a:pt x="9123" y="6106"/>
                    <a:pt x="9258" y="8477"/>
                    <a:pt x="9596" y="9004"/>
                  </a:cubicBezTo>
                  <a:cubicBezTo>
                    <a:pt x="9933" y="9530"/>
                    <a:pt x="10473" y="8213"/>
                    <a:pt x="11756" y="6369"/>
                  </a:cubicBezTo>
                  <a:cubicBezTo>
                    <a:pt x="13038" y="4525"/>
                    <a:pt x="15063" y="2155"/>
                    <a:pt x="16481" y="969"/>
                  </a:cubicBezTo>
                  <a:cubicBezTo>
                    <a:pt x="17898" y="-216"/>
                    <a:pt x="18708" y="-216"/>
                    <a:pt x="19316" y="443"/>
                  </a:cubicBezTo>
                  <a:cubicBezTo>
                    <a:pt x="19923" y="1101"/>
                    <a:pt x="20328" y="2418"/>
                    <a:pt x="20665" y="5184"/>
                  </a:cubicBezTo>
                  <a:cubicBezTo>
                    <a:pt x="21003" y="7950"/>
                    <a:pt x="21273" y="12164"/>
                    <a:pt x="21543" y="163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9" name="Line"/>
            <p:cNvSpPr/>
            <p:nvPr/>
          </p:nvSpPr>
          <p:spPr>
            <a:xfrm>
              <a:off x="8224588" y="5715264"/>
              <a:ext cx="2235201" cy="171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7" fill="norm" stroke="1" extrusionOk="0">
                  <a:moveTo>
                    <a:pt x="0" y="7167"/>
                  </a:moveTo>
                  <a:cubicBezTo>
                    <a:pt x="164" y="5300"/>
                    <a:pt x="327" y="3434"/>
                    <a:pt x="767" y="2367"/>
                  </a:cubicBezTo>
                  <a:cubicBezTo>
                    <a:pt x="1207" y="1300"/>
                    <a:pt x="1923" y="1034"/>
                    <a:pt x="2700" y="900"/>
                  </a:cubicBezTo>
                  <a:cubicBezTo>
                    <a:pt x="3477" y="767"/>
                    <a:pt x="4316" y="767"/>
                    <a:pt x="5134" y="634"/>
                  </a:cubicBezTo>
                  <a:cubicBezTo>
                    <a:pt x="5952" y="500"/>
                    <a:pt x="6750" y="234"/>
                    <a:pt x="7456" y="100"/>
                  </a:cubicBezTo>
                  <a:cubicBezTo>
                    <a:pt x="8161" y="-33"/>
                    <a:pt x="8775" y="-33"/>
                    <a:pt x="9409" y="100"/>
                  </a:cubicBezTo>
                  <a:cubicBezTo>
                    <a:pt x="10043" y="234"/>
                    <a:pt x="10698" y="500"/>
                    <a:pt x="11363" y="1034"/>
                  </a:cubicBezTo>
                  <a:cubicBezTo>
                    <a:pt x="12027" y="1567"/>
                    <a:pt x="12702" y="2367"/>
                    <a:pt x="13572" y="3567"/>
                  </a:cubicBezTo>
                  <a:cubicBezTo>
                    <a:pt x="14441" y="4767"/>
                    <a:pt x="15505" y="6367"/>
                    <a:pt x="16456" y="8100"/>
                  </a:cubicBezTo>
                  <a:cubicBezTo>
                    <a:pt x="17407" y="9834"/>
                    <a:pt x="18245" y="11700"/>
                    <a:pt x="19084" y="13967"/>
                  </a:cubicBezTo>
                  <a:cubicBezTo>
                    <a:pt x="19923" y="16234"/>
                    <a:pt x="20761" y="18900"/>
                    <a:pt x="21600" y="215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0" name="Line"/>
            <p:cNvSpPr/>
            <p:nvPr/>
          </p:nvSpPr>
          <p:spPr>
            <a:xfrm>
              <a:off x="8580188" y="5835599"/>
              <a:ext cx="1854201" cy="133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1" fill="norm" stroke="1" extrusionOk="0">
                  <a:moveTo>
                    <a:pt x="0" y="1021"/>
                  </a:moveTo>
                  <a:cubicBezTo>
                    <a:pt x="715" y="346"/>
                    <a:pt x="1430" y="-329"/>
                    <a:pt x="2244" y="177"/>
                  </a:cubicBezTo>
                  <a:cubicBezTo>
                    <a:pt x="3058" y="683"/>
                    <a:pt x="3970" y="2371"/>
                    <a:pt x="4796" y="3552"/>
                  </a:cubicBezTo>
                  <a:cubicBezTo>
                    <a:pt x="5622" y="4733"/>
                    <a:pt x="6362" y="5408"/>
                    <a:pt x="7410" y="6083"/>
                  </a:cubicBezTo>
                  <a:cubicBezTo>
                    <a:pt x="8458" y="6758"/>
                    <a:pt x="9814" y="7433"/>
                    <a:pt x="11010" y="8108"/>
                  </a:cubicBezTo>
                  <a:cubicBezTo>
                    <a:pt x="12205" y="8783"/>
                    <a:pt x="13241" y="9459"/>
                    <a:pt x="14277" y="10133"/>
                  </a:cubicBezTo>
                  <a:cubicBezTo>
                    <a:pt x="15312" y="10808"/>
                    <a:pt x="16348" y="11484"/>
                    <a:pt x="17568" y="13340"/>
                  </a:cubicBezTo>
                  <a:cubicBezTo>
                    <a:pt x="18789" y="15196"/>
                    <a:pt x="20195" y="18234"/>
                    <a:pt x="21600" y="212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1" name="Line"/>
            <p:cNvSpPr/>
            <p:nvPr/>
          </p:nvSpPr>
          <p:spPr>
            <a:xfrm>
              <a:off x="14038" y="4801511"/>
              <a:ext cx="1603461" cy="151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471" fill="norm" stroke="1" extrusionOk="0">
                  <a:moveTo>
                    <a:pt x="0" y="21471"/>
                  </a:moveTo>
                  <a:cubicBezTo>
                    <a:pt x="1167" y="21471"/>
                    <a:pt x="2334" y="21471"/>
                    <a:pt x="3472" y="20721"/>
                  </a:cubicBezTo>
                  <a:cubicBezTo>
                    <a:pt x="4610" y="19971"/>
                    <a:pt x="5720" y="18471"/>
                    <a:pt x="6716" y="17121"/>
                  </a:cubicBezTo>
                  <a:cubicBezTo>
                    <a:pt x="7712" y="15771"/>
                    <a:pt x="8594" y="14571"/>
                    <a:pt x="9462" y="13221"/>
                  </a:cubicBezTo>
                  <a:cubicBezTo>
                    <a:pt x="10330" y="11871"/>
                    <a:pt x="11184" y="10371"/>
                    <a:pt x="12194" y="8721"/>
                  </a:cubicBezTo>
                  <a:cubicBezTo>
                    <a:pt x="13205" y="7071"/>
                    <a:pt x="14372" y="5271"/>
                    <a:pt x="15524" y="3771"/>
                  </a:cubicBezTo>
                  <a:cubicBezTo>
                    <a:pt x="16677" y="2271"/>
                    <a:pt x="17815" y="1071"/>
                    <a:pt x="18740" y="471"/>
                  </a:cubicBezTo>
                  <a:cubicBezTo>
                    <a:pt x="19665" y="-129"/>
                    <a:pt x="20376" y="-129"/>
                    <a:pt x="20832" y="321"/>
                  </a:cubicBezTo>
                  <a:cubicBezTo>
                    <a:pt x="21287" y="771"/>
                    <a:pt x="21486" y="1671"/>
                    <a:pt x="21543" y="2721"/>
                  </a:cubicBezTo>
                  <a:cubicBezTo>
                    <a:pt x="21600" y="3771"/>
                    <a:pt x="21515" y="4971"/>
                    <a:pt x="21017" y="7071"/>
                  </a:cubicBezTo>
                  <a:cubicBezTo>
                    <a:pt x="20519" y="9171"/>
                    <a:pt x="19608" y="12171"/>
                    <a:pt x="19039" y="13971"/>
                  </a:cubicBezTo>
                  <a:cubicBezTo>
                    <a:pt x="18470" y="15771"/>
                    <a:pt x="18242" y="16371"/>
                    <a:pt x="18014" y="169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2" name="Line"/>
            <p:cNvSpPr/>
            <p:nvPr/>
          </p:nvSpPr>
          <p:spPr>
            <a:xfrm>
              <a:off x="-1" y="4985279"/>
              <a:ext cx="1454493" cy="126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2" h="21510" fill="norm" stroke="1" extrusionOk="0">
                  <a:moveTo>
                    <a:pt x="20" y="21510"/>
                  </a:moveTo>
                  <a:cubicBezTo>
                    <a:pt x="-12" y="18990"/>
                    <a:pt x="-43" y="16470"/>
                    <a:pt x="239" y="14130"/>
                  </a:cubicBezTo>
                  <a:cubicBezTo>
                    <a:pt x="521" y="11790"/>
                    <a:pt x="1117" y="9630"/>
                    <a:pt x="2073" y="8550"/>
                  </a:cubicBezTo>
                  <a:cubicBezTo>
                    <a:pt x="3029" y="7470"/>
                    <a:pt x="4346" y="7470"/>
                    <a:pt x="5569" y="7110"/>
                  </a:cubicBezTo>
                  <a:cubicBezTo>
                    <a:pt x="6791" y="6750"/>
                    <a:pt x="7920" y="6030"/>
                    <a:pt x="9048" y="5130"/>
                  </a:cubicBezTo>
                  <a:cubicBezTo>
                    <a:pt x="10177" y="4230"/>
                    <a:pt x="11306" y="3150"/>
                    <a:pt x="12450" y="2250"/>
                  </a:cubicBezTo>
                  <a:cubicBezTo>
                    <a:pt x="13594" y="1350"/>
                    <a:pt x="14754" y="630"/>
                    <a:pt x="15961" y="270"/>
                  </a:cubicBezTo>
                  <a:cubicBezTo>
                    <a:pt x="17168" y="-90"/>
                    <a:pt x="18422" y="-90"/>
                    <a:pt x="19300" y="270"/>
                  </a:cubicBezTo>
                  <a:cubicBezTo>
                    <a:pt x="20178" y="630"/>
                    <a:pt x="20679" y="1350"/>
                    <a:pt x="21024" y="2070"/>
                  </a:cubicBezTo>
                  <a:cubicBezTo>
                    <a:pt x="21369" y="2790"/>
                    <a:pt x="21557" y="3510"/>
                    <a:pt x="21541" y="4230"/>
                  </a:cubicBezTo>
                  <a:cubicBezTo>
                    <a:pt x="21526" y="4950"/>
                    <a:pt x="21306" y="5670"/>
                    <a:pt x="20867" y="6390"/>
                  </a:cubicBezTo>
                  <a:cubicBezTo>
                    <a:pt x="20428" y="7110"/>
                    <a:pt x="19770" y="7830"/>
                    <a:pt x="19112" y="85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3" name="Line"/>
            <p:cNvSpPr/>
            <p:nvPr/>
          </p:nvSpPr>
          <p:spPr>
            <a:xfrm>
              <a:off x="325188" y="5016500"/>
              <a:ext cx="1047751" cy="177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309" y="17229"/>
                    <a:pt x="2618" y="12857"/>
                    <a:pt x="4080" y="10029"/>
                  </a:cubicBezTo>
                  <a:cubicBezTo>
                    <a:pt x="5542" y="7200"/>
                    <a:pt x="7156" y="5914"/>
                    <a:pt x="8945" y="4757"/>
                  </a:cubicBezTo>
                  <a:cubicBezTo>
                    <a:pt x="10735" y="3600"/>
                    <a:pt x="12698" y="2571"/>
                    <a:pt x="14836" y="1800"/>
                  </a:cubicBezTo>
                  <a:cubicBezTo>
                    <a:pt x="16975" y="1029"/>
                    <a:pt x="19287" y="51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4" name="Line"/>
            <p:cNvSpPr/>
            <p:nvPr/>
          </p:nvSpPr>
          <p:spPr>
            <a:xfrm>
              <a:off x="3042988" y="5911850"/>
              <a:ext cx="24765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08" y="14400"/>
                    <a:pt x="11815" y="7200"/>
                    <a:pt x="15415" y="3600"/>
                  </a:cubicBezTo>
                  <a:cubicBezTo>
                    <a:pt x="19015" y="0"/>
                    <a:pt x="20308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5" name="Line"/>
            <p:cNvSpPr/>
            <p:nvPr/>
          </p:nvSpPr>
          <p:spPr>
            <a:xfrm>
              <a:off x="3081088" y="6076950"/>
              <a:ext cx="24130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6" name="Line"/>
            <p:cNvSpPr/>
            <p:nvPr/>
          </p:nvSpPr>
          <p:spPr>
            <a:xfrm>
              <a:off x="3667389" y="5853237"/>
              <a:ext cx="343658" cy="601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322" fill="norm" stroke="1" extrusionOk="0">
                  <a:moveTo>
                    <a:pt x="15095" y="2977"/>
                  </a:moveTo>
                  <a:cubicBezTo>
                    <a:pt x="15095" y="2302"/>
                    <a:pt x="15095" y="1627"/>
                    <a:pt x="14835" y="1140"/>
                  </a:cubicBezTo>
                  <a:cubicBezTo>
                    <a:pt x="14575" y="652"/>
                    <a:pt x="14054" y="352"/>
                    <a:pt x="12883" y="165"/>
                  </a:cubicBezTo>
                  <a:cubicBezTo>
                    <a:pt x="11712" y="-23"/>
                    <a:pt x="9890" y="-98"/>
                    <a:pt x="8004" y="202"/>
                  </a:cubicBezTo>
                  <a:cubicBezTo>
                    <a:pt x="6117" y="502"/>
                    <a:pt x="4165" y="1177"/>
                    <a:pt x="2799" y="1852"/>
                  </a:cubicBezTo>
                  <a:cubicBezTo>
                    <a:pt x="1432" y="2527"/>
                    <a:pt x="652" y="3202"/>
                    <a:pt x="261" y="3840"/>
                  </a:cubicBezTo>
                  <a:cubicBezTo>
                    <a:pt x="-129" y="4477"/>
                    <a:pt x="-129" y="5077"/>
                    <a:pt x="587" y="5602"/>
                  </a:cubicBezTo>
                  <a:cubicBezTo>
                    <a:pt x="1302" y="6127"/>
                    <a:pt x="2734" y="6577"/>
                    <a:pt x="4685" y="6615"/>
                  </a:cubicBezTo>
                  <a:cubicBezTo>
                    <a:pt x="6637" y="6652"/>
                    <a:pt x="9110" y="6277"/>
                    <a:pt x="10736" y="5677"/>
                  </a:cubicBezTo>
                  <a:cubicBezTo>
                    <a:pt x="12363" y="5077"/>
                    <a:pt x="13143" y="4252"/>
                    <a:pt x="13534" y="3615"/>
                  </a:cubicBezTo>
                  <a:cubicBezTo>
                    <a:pt x="13924" y="2977"/>
                    <a:pt x="13924" y="2527"/>
                    <a:pt x="13859" y="2490"/>
                  </a:cubicBezTo>
                  <a:cubicBezTo>
                    <a:pt x="13794" y="2452"/>
                    <a:pt x="13664" y="2827"/>
                    <a:pt x="14184" y="3952"/>
                  </a:cubicBezTo>
                  <a:cubicBezTo>
                    <a:pt x="14705" y="5077"/>
                    <a:pt x="15876" y="6952"/>
                    <a:pt x="17307" y="9202"/>
                  </a:cubicBezTo>
                  <a:cubicBezTo>
                    <a:pt x="18738" y="11452"/>
                    <a:pt x="20430" y="14077"/>
                    <a:pt x="20951" y="16065"/>
                  </a:cubicBezTo>
                  <a:cubicBezTo>
                    <a:pt x="21471" y="18052"/>
                    <a:pt x="20820" y="19402"/>
                    <a:pt x="19194" y="20264"/>
                  </a:cubicBezTo>
                  <a:cubicBezTo>
                    <a:pt x="17567" y="21127"/>
                    <a:pt x="14965" y="21502"/>
                    <a:pt x="12688" y="21240"/>
                  </a:cubicBezTo>
                  <a:cubicBezTo>
                    <a:pt x="10411" y="20977"/>
                    <a:pt x="8459" y="20077"/>
                    <a:pt x="8069" y="18952"/>
                  </a:cubicBezTo>
                  <a:cubicBezTo>
                    <a:pt x="7678" y="17827"/>
                    <a:pt x="8849" y="16477"/>
                    <a:pt x="10020" y="151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7" name="Line"/>
            <p:cNvSpPr/>
            <p:nvPr/>
          </p:nvSpPr>
          <p:spPr>
            <a:xfrm>
              <a:off x="4165452" y="5688566"/>
              <a:ext cx="160237" cy="483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6" h="21458" fill="norm" stroke="1" extrusionOk="0">
                  <a:moveTo>
                    <a:pt x="19553" y="1736"/>
                  </a:moveTo>
                  <a:cubicBezTo>
                    <a:pt x="19833" y="1079"/>
                    <a:pt x="20114" y="421"/>
                    <a:pt x="19413" y="140"/>
                  </a:cubicBezTo>
                  <a:cubicBezTo>
                    <a:pt x="18711" y="-142"/>
                    <a:pt x="17028" y="-48"/>
                    <a:pt x="14223" y="891"/>
                  </a:cubicBezTo>
                  <a:cubicBezTo>
                    <a:pt x="11418" y="1830"/>
                    <a:pt x="7491" y="3615"/>
                    <a:pt x="4545" y="5868"/>
                  </a:cubicBezTo>
                  <a:cubicBezTo>
                    <a:pt x="1600" y="8122"/>
                    <a:pt x="-364" y="10846"/>
                    <a:pt x="57" y="13194"/>
                  </a:cubicBezTo>
                  <a:cubicBezTo>
                    <a:pt x="478" y="15541"/>
                    <a:pt x="3283" y="17514"/>
                    <a:pt x="7210" y="18828"/>
                  </a:cubicBezTo>
                  <a:cubicBezTo>
                    <a:pt x="11137" y="20143"/>
                    <a:pt x="16187" y="20801"/>
                    <a:pt x="21236" y="214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8" name="Line"/>
            <p:cNvSpPr/>
            <p:nvPr/>
          </p:nvSpPr>
          <p:spPr>
            <a:xfrm>
              <a:off x="4470303" y="5841717"/>
              <a:ext cx="138745" cy="509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1" h="21299" fill="norm" stroke="1" extrusionOk="0">
                  <a:moveTo>
                    <a:pt x="8792" y="7448"/>
                  </a:moveTo>
                  <a:cubicBezTo>
                    <a:pt x="9427" y="10015"/>
                    <a:pt x="10062" y="12583"/>
                    <a:pt x="10380" y="14619"/>
                  </a:cubicBezTo>
                  <a:cubicBezTo>
                    <a:pt x="10698" y="16655"/>
                    <a:pt x="10698" y="18160"/>
                    <a:pt x="10380" y="19266"/>
                  </a:cubicBezTo>
                  <a:cubicBezTo>
                    <a:pt x="10062" y="20373"/>
                    <a:pt x="9427" y="21081"/>
                    <a:pt x="8633" y="21258"/>
                  </a:cubicBezTo>
                  <a:cubicBezTo>
                    <a:pt x="7839" y="21435"/>
                    <a:pt x="6886" y="21081"/>
                    <a:pt x="5456" y="19576"/>
                  </a:cubicBezTo>
                  <a:cubicBezTo>
                    <a:pt x="4027" y="18071"/>
                    <a:pt x="2121" y="15415"/>
                    <a:pt x="1009" y="12494"/>
                  </a:cubicBezTo>
                  <a:cubicBezTo>
                    <a:pt x="-102" y="9573"/>
                    <a:pt x="-420" y="6386"/>
                    <a:pt x="692" y="4217"/>
                  </a:cubicBezTo>
                  <a:cubicBezTo>
                    <a:pt x="1804" y="2048"/>
                    <a:pt x="4345" y="897"/>
                    <a:pt x="7204" y="366"/>
                  </a:cubicBezTo>
                  <a:cubicBezTo>
                    <a:pt x="10062" y="-165"/>
                    <a:pt x="13239" y="-76"/>
                    <a:pt x="15780" y="366"/>
                  </a:cubicBezTo>
                  <a:cubicBezTo>
                    <a:pt x="18321" y="809"/>
                    <a:pt x="20227" y="1605"/>
                    <a:pt x="20704" y="2446"/>
                  </a:cubicBezTo>
                  <a:cubicBezTo>
                    <a:pt x="21180" y="3287"/>
                    <a:pt x="20227" y="4173"/>
                    <a:pt x="17527" y="4925"/>
                  </a:cubicBezTo>
                  <a:cubicBezTo>
                    <a:pt x="14827" y="5678"/>
                    <a:pt x="10380" y="6297"/>
                    <a:pt x="7521" y="6740"/>
                  </a:cubicBezTo>
                  <a:cubicBezTo>
                    <a:pt x="4662" y="7183"/>
                    <a:pt x="3392" y="7448"/>
                    <a:pt x="2915" y="7625"/>
                  </a:cubicBezTo>
                  <a:cubicBezTo>
                    <a:pt x="2439" y="7802"/>
                    <a:pt x="2756" y="7891"/>
                    <a:pt x="3074" y="79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9" name="Line"/>
            <p:cNvSpPr/>
            <p:nvPr/>
          </p:nvSpPr>
          <p:spPr>
            <a:xfrm>
              <a:off x="4681288" y="6051549"/>
              <a:ext cx="190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0" name="Line"/>
            <p:cNvSpPr/>
            <p:nvPr/>
          </p:nvSpPr>
          <p:spPr>
            <a:xfrm>
              <a:off x="4554288" y="5670034"/>
              <a:ext cx="139701" cy="102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7" fill="norm" stroke="1" extrusionOk="0">
                  <a:moveTo>
                    <a:pt x="5891" y="12010"/>
                  </a:moveTo>
                  <a:cubicBezTo>
                    <a:pt x="4582" y="13332"/>
                    <a:pt x="3273" y="14655"/>
                    <a:pt x="2127" y="16198"/>
                  </a:cubicBezTo>
                  <a:cubicBezTo>
                    <a:pt x="982" y="17740"/>
                    <a:pt x="0" y="19504"/>
                    <a:pt x="0" y="19504"/>
                  </a:cubicBezTo>
                  <a:cubicBezTo>
                    <a:pt x="0" y="19504"/>
                    <a:pt x="982" y="17740"/>
                    <a:pt x="2782" y="14434"/>
                  </a:cubicBezTo>
                  <a:cubicBezTo>
                    <a:pt x="4582" y="11128"/>
                    <a:pt x="7200" y="6279"/>
                    <a:pt x="9327" y="3414"/>
                  </a:cubicBezTo>
                  <a:cubicBezTo>
                    <a:pt x="11455" y="549"/>
                    <a:pt x="13091" y="-333"/>
                    <a:pt x="14400" y="108"/>
                  </a:cubicBezTo>
                  <a:cubicBezTo>
                    <a:pt x="15709" y="549"/>
                    <a:pt x="16691" y="2312"/>
                    <a:pt x="17836" y="6059"/>
                  </a:cubicBezTo>
                  <a:cubicBezTo>
                    <a:pt x="18982" y="9806"/>
                    <a:pt x="20291" y="15536"/>
                    <a:pt x="21600" y="212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1" name="Line"/>
            <p:cNvSpPr/>
            <p:nvPr/>
          </p:nvSpPr>
          <p:spPr>
            <a:xfrm>
              <a:off x="4801938" y="6254749"/>
              <a:ext cx="6985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291" y="4255"/>
                    <a:pt x="18982" y="8509"/>
                    <a:pt x="15382" y="12109"/>
                  </a:cubicBezTo>
                  <a:cubicBezTo>
                    <a:pt x="11782" y="15709"/>
                    <a:pt x="5891" y="1865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2" name="Line"/>
            <p:cNvSpPr/>
            <p:nvPr/>
          </p:nvSpPr>
          <p:spPr>
            <a:xfrm>
              <a:off x="4837594" y="6197326"/>
              <a:ext cx="161195" cy="184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386" fill="norm" stroke="1" extrusionOk="0">
                  <a:moveTo>
                    <a:pt x="324" y="21386"/>
                  </a:moveTo>
                  <a:cubicBezTo>
                    <a:pt x="44" y="18686"/>
                    <a:pt x="-237" y="15986"/>
                    <a:pt x="324" y="12918"/>
                  </a:cubicBezTo>
                  <a:cubicBezTo>
                    <a:pt x="885" y="9850"/>
                    <a:pt x="2288" y="6413"/>
                    <a:pt x="3129" y="4081"/>
                  </a:cubicBezTo>
                  <a:cubicBezTo>
                    <a:pt x="3971" y="1750"/>
                    <a:pt x="4251" y="522"/>
                    <a:pt x="4392" y="522"/>
                  </a:cubicBezTo>
                  <a:cubicBezTo>
                    <a:pt x="4532" y="522"/>
                    <a:pt x="4532" y="1750"/>
                    <a:pt x="4672" y="2977"/>
                  </a:cubicBezTo>
                  <a:cubicBezTo>
                    <a:pt x="4812" y="4204"/>
                    <a:pt x="5093" y="5431"/>
                    <a:pt x="5934" y="5800"/>
                  </a:cubicBezTo>
                  <a:cubicBezTo>
                    <a:pt x="6776" y="6168"/>
                    <a:pt x="8179" y="5677"/>
                    <a:pt x="9301" y="4941"/>
                  </a:cubicBezTo>
                  <a:cubicBezTo>
                    <a:pt x="10423" y="4204"/>
                    <a:pt x="11264" y="3222"/>
                    <a:pt x="12386" y="2118"/>
                  </a:cubicBezTo>
                  <a:cubicBezTo>
                    <a:pt x="13508" y="1013"/>
                    <a:pt x="14911" y="-214"/>
                    <a:pt x="15753" y="31"/>
                  </a:cubicBezTo>
                  <a:cubicBezTo>
                    <a:pt x="16594" y="277"/>
                    <a:pt x="16875" y="1995"/>
                    <a:pt x="17295" y="3959"/>
                  </a:cubicBezTo>
                  <a:cubicBezTo>
                    <a:pt x="17716" y="5922"/>
                    <a:pt x="18277" y="8131"/>
                    <a:pt x="18838" y="9850"/>
                  </a:cubicBezTo>
                  <a:cubicBezTo>
                    <a:pt x="19399" y="11568"/>
                    <a:pt x="19960" y="12795"/>
                    <a:pt x="20381" y="13409"/>
                  </a:cubicBezTo>
                  <a:cubicBezTo>
                    <a:pt x="20802" y="14022"/>
                    <a:pt x="21082" y="14022"/>
                    <a:pt x="21363" y="140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3" name="Line"/>
            <p:cNvSpPr/>
            <p:nvPr/>
          </p:nvSpPr>
          <p:spPr>
            <a:xfrm>
              <a:off x="5051412" y="6197599"/>
              <a:ext cx="118827" cy="144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428" fill="norm" stroke="1" extrusionOk="0">
                  <a:moveTo>
                    <a:pt x="6495" y="0"/>
                  </a:moveTo>
                  <a:cubicBezTo>
                    <a:pt x="4221" y="5009"/>
                    <a:pt x="1948" y="10017"/>
                    <a:pt x="811" y="13617"/>
                  </a:cubicBezTo>
                  <a:cubicBezTo>
                    <a:pt x="-326" y="17217"/>
                    <a:pt x="-326" y="19409"/>
                    <a:pt x="1190" y="20504"/>
                  </a:cubicBezTo>
                  <a:cubicBezTo>
                    <a:pt x="2706" y="21600"/>
                    <a:pt x="5737" y="21600"/>
                    <a:pt x="9337" y="21130"/>
                  </a:cubicBezTo>
                  <a:cubicBezTo>
                    <a:pt x="12937" y="20661"/>
                    <a:pt x="17106" y="19722"/>
                    <a:pt x="21274" y="187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4" name="Line"/>
            <p:cNvSpPr/>
            <p:nvPr/>
          </p:nvSpPr>
          <p:spPr>
            <a:xfrm>
              <a:off x="5235527" y="6170977"/>
              <a:ext cx="106162" cy="172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3" h="21489" fill="norm" stroke="1" extrusionOk="0">
                  <a:moveTo>
                    <a:pt x="20833" y="943"/>
                  </a:moveTo>
                  <a:cubicBezTo>
                    <a:pt x="18756" y="416"/>
                    <a:pt x="16679" y="-111"/>
                    <a:pt x="14810" y="21"/>
                  </a:cubicBezTo>
                  <a:cubicBezTo>
                    <a:pt x="12941" y="152"/>
                    <a:pt x="11279" y="943"/>
                    <a:pt x="8579" y="3577"/>
                  </a:cubicBezTo>
                  <a:cubicBezTo>
                    <a:pt x="5879" y="6211"/>
                    <a:pt x="2141" y="10689"/>
                    <a:pt x="687" y="13587"/>
                  </a:cubicBezTo>
                  <a:cubicBezTo>
                    <a:pt x="-767" y="16484"/>
                    <a:pt x="64" y="17801"/>
                    <a:pt x="3387" y="18855"/>
                  </a:cubicBezTo>
                  <a:cubicBezTo>
                    <a:pt x="6710" y="19909"/>
                    <a:pt x="12525" y="20699"/>
                    <a:pt x="18341" y="214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5" name="Line"/>
            <p:cNvSpPr/>
            <p:nvPr/>
          </p:nvSpPr>
          <p:spPr>
            <a:xfrm>
              <a:off x="5265488" y="6261100"/>
              <a:ext cx="12700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040" y="14400"/>
                    <a:pt x="10080" y="7200"/>
                    <a:pt x="13680" y="3600"/>
                  </a:cubicBezTo>
                  <a:cubicBezTo>
                    <a:pt x="17280" y="0"/>
                    <a:pt x="1944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6" name="Line"/>
            <p:cNvSpPr/>
            <p:nvPr/>
          </p:nvSpPr>
          <p:spPr>
            <a:xfrm>
              <a:off x="5633788" y="6203950"/>
              <a:ext cx="82551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7" name="Line"/>
            <p:cNvSpPr/>
            <p:nvPr/>
          </p:nvSpPr>
          <p:spPr>
            <a:xfrm>
              <a:off x="5900994" y="5862425"/>
              <a:ext cx="136422" cy="606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8" h="21359" fill="norm" stroke="1" extrusionOk="0">
                  <a:moveTo>
                    <a:pt x="4759" y="21179"/>
                  </a:moveTo>
                  <a:cubicBezTo>
                    <a:pt x="3147" y="21328"/>
                    <a:pt x="1535" y="21477"/>
                    <a:pt x="729" y="21216"/>
                  </a:cubicBezTo>
                  <a:cubicBezTo>
                    <a:pt x="-77" y="20956"/>
                    <a:pt x="-77" y="20285"/>
                    <a:pt x="84" y="18535"/>
                  </a:cubicBezTo>
                  <a:cubicBezTo>
                    <a:pt x="245" y="16785"/>
                    <a:pt x="568" y="13954"/>
                    <a:pt x="1857" y="11161"/>
                  </a:cubicBezTo>
                  <a:cubicBezTo>
                    <a:pt x="3147" y="8368"/>
                    <a:pt x="5404" y="5612"/>
                    <a:pt x="7177" y="3787"/>
                  </a:cubicBezTo>
                  <a:cubicBezTo>
                    <a:pt x="8950" y="1963"/>
                    <a:pt x="10239" y="1069"/>
                    <a:pt x="11690" y="547"/>
                  </a:cubicBezTo>
                  <a:cubicBezTo>
                    <a:pt x="13141" y="26"/>
                    <a:pt x="14753" y="-123"/>
                    <a:pt x="16204" y="100"/>
                  </a:cubicBezTo>
                  <a:cubicBezTo>
                    <a:pt x="17654" y="324"/>
                    <a:pt x="18944" y="920"/>
                    <a:pt x="19911" y="1814"/>
                  </a:cubicBezTo>
                  <a:cubicBezTo>
                    <a:pt x="20878" y="2707"/>
                    <a:pt x="21523" y="3899"/>
                    <a:pt x="19105" y="5091"/>
                  </a:cubicBezTo>
                  <a:cubicBezTo>
                    <a:pt x="16687" y="6283"/>
                    <a:pt x="11207" y="7474"/>
                    <a:pt x="5726" y="86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8" name="Line"/>
            <p:cNvSpPr/>
            <p:nvPr/>
          </p:nvSpPr>
          <p:spPr>
            <a:xfrm>
              <a:off x="6040188" y="6152610"/>
              <a:ext cx="165101" cy="81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70" fill="norm" stroke="1" extrusionOk="0">
                  <a:moveTo>
                    <a:pt x="0" y="4998"/>
                  </a:moveTo>
                  <a:cubicBezTo>
                    <a:pt x="831" y="2838"/>
                    <a:pt x="1662" y="678"/>
                    <a:pt x="2769" y="138"/>
                  </a:cubicBezTo>
                  <a:cubicBezTo>
                    <a:pt x="3877" y="-402"/>
                    <a:pt x="5262" y="678"/>
                    <a:pt x="5954" y="2838"/>
                  </a:cubicBezTo>
                  <a:cubicBezTo>
                    <a:pt x="6646" y="4998"/>
                    <a:pt x="6646" y="8238"/>
                    <a:pt x="5815" y="11478"/>
                  </a:cubicBezTo>
                  <a:cubicBezTo>
                    <a:pt x="4985" y="14718"/>
                    <a:pt x="3323" y="17958"/>
                    <a:pt x="3185" y="19578"/>
                  </a:cubicBezTo>
                  <a:cubicBezTo>
                    <a:pt x="3046" y="21198"/>
                    <a:pt x="4431" y="21198"/>
                    <a:pt x="7754" y="20118"/>
                  </a:cubicBezTo>
                  <a:cubicBezTo>
                    <a:pt x="11077" y="19038"/>
                    <a:pt x="16338" y="16878"/>
                    <a:pt x="21600" y="147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9" name="Line"/>
            <p:cNvSpPr/>
            <p:nvPr/>
          </p:nvSpPr>
          <p:spPr>
            <a:xfrm>
              <a:off x="6011343" y="5701775"/>
              <a:ext cx="105046" cy="121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320" fill="norm" stroke="1" extrusionOk="0">
                  <a:moveTo>
                    <a:pt x="1999" y="5679"/>
                  </a:moveTo>
                  <a:cubicBezTo>
                    <a:pt x="1135" y="7541"/>
                    <a:pt x="271" y="9403"/>
                    <a:pt x="55" y="9030"/>
                  </a:cubicBezTo>
                  <a:cubicBezTo>
                    <a:pt x="-161" y="8658"/>
                    <a:pt x="271" y="6051"/>
                    <a:pt x="1135" y="4003"/>
                  </a:cubicBezTo>
                  <a:cubicBezTo>
                    <a:pt x="1999" y="1954"/>
                    <a:pt x="3295" y="465"/>
                    <a:pt x="5023" y="92"/>
                  </a:cubicBezTo>
                  <a:cubicBezTo>
                    <a:pt x="6751" y="-280"/>
                    <a:pt x="8911" y="465"/>
                    <a:pt x="11071" y="2513"/>
                  </a:cubicBezTo>
                  <a:cubicBezTo>
                    <a:pt x="13231" y="4561"/>
                    <a:pt x="15391" y="7913"/>
                    <a:pt x="17119" y="11265"/>
                  </a:cubicBezTo>
                  <a:cubicBezTo>
                    <a:pt x="18847" y="14617"/>
                    <a:pt x="20143" y="17968"/>
                    <a:pt x="21439" y="213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0" name="Line"/>
            <p:cNvSpPr/>
            <p:nvPr/>
          </p:nvSpPr>
          <p:spPr>
            <a:xfrm>
              <a:off x="6281488" y="6176234"/>
              <a:ext cx="171451" cy="154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6" fill="norm" stroke="1" extrusionOk="0">
                  <a:moveTo>
                    <a:pt x="0" y="21336"/>
                  </a:moveTo>
                  <a:cubicBezTo>
                    <a:pt x="1333" y="15498"/>
                    <a:pt x="2667" y="9660"/>
                    <a:pt x="3867" y="5720"/>
                  </a:cubicBezTo>
                  <a:cubicBezTo>
                    <a:pt x="5067" y="1779"/>
                    <a:pt x="6133" y="-264"/>
                    <a:pt x="6800" y="28"/>
                  </a:cubicBezTo>
                  <a:cubicBezTo>
                    <a:pt x="7467" y="320"/>
                    <a:pt x="7733" y="2947"/>
                    <a:pt x="8533" y="4406"/>
                  </a:cubicBezTo>
                  <a:cubicBezTo>
                    <a:pt x="9333" y="5866"/>
                    <a:pt x="10667" y="6158"/>
                    <a:pt x="12400" y="5720"/>
                  </a:cubicBezTo>
                  <a:cubicBezTo>
                    <a:pt x="14133" y="5282"/>
                    <a:pt x="16267" y="4114"/>
                    <a:pt x="17333" y="4844"/>
                  </a:cubicBezTo>
                  <a:cubicBezTo>
                    <a:pt x="18400" y="5574"/>
                    <a:pt x="18400" y="8201"/>
                    <a:pt x="18400" y="10244"/>
                  </a:cubicBezTo>
                  <a:cubicBezTo>
                    <a:pt x="18400" y="12287"/>
                    <a:pt x="18400" y="13747"/>
                    <a:pt x="18933" y="14914"/>
                  </a:cubicBezTo>
                  <a:cubicBezTo>
                    <a:pt x="19467" y="16082"/>
                    <a:pt x="20533" y="16958"/>
                    <a:pt x="21600" y="178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1" name="Line"/>
            <p:cNvSpPr/>
            <p:nvPr/>
          </p:nvSpPr>
          <p:spPr>
            <a:xfrm>
              <a:off x="6488873" y="6191250"/>
              <a:ext cx="46616" cy="170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2" h="21533" fill="norm" stroke="1" extrusionOk="0">
                  <a:moveTo>
                    <a:pt x="17865" y="0"/>
                  </a:moveTo>
                  <a:cubicBezTo>
                    <a:pt x="14108" y="4267"/>
                    <a:pt x="10352" y="8533"/>
                    <a:pt x="7534" y="11333"/>
                  </a:cubicBezTo>
                  <a:cubicBezTo>
                    <a:pt x="4717" y="14133"/>
                    <a:pt x="2839" y="15467"/>
                    <a:pt x="1430" y="16933"/>
                  </a:cubicBezTo>
                  <a:cubicBezTo>
                    <a:pt x="21" y="18400"/>
                    <a:pt x="-918" y="20000"/>
                    <a:pt x="1430" y="20800"/>
                  </a:cubicBezTo>
                  <a:cubicBezTo>
                    <a:pt x="3778" y="21600"/>
                    <a:pt x="9412" y="21600"/>
                    <a:pt x="13169" y="21467"/>
                  </a:cubicBezTo>
                  <a:cubicBezTo>
                    <a:pt x="16925" y="21333"/>
                    <a:pt x="18804" y="21067"/>
                    <a:pt x="20682" y="20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2" name="Line"/>
            <p:cNvSpPr/>
            <p:nvPr/>
          </p:nvSpPr>
          <p:spPr>
            <a:xfrm>
              <a:off x="6591049" y="6209368"/>
              <a:ext cx="134940" cy="174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4" h="20967" fill="norm" stroke="1" extrusionOk="0">
                  <a:moveTo>
                    <a:pt x="19882" y="3924"/>
                  </a:moveTo>
                  <a:cubicBezTo>
                    <a:pt x="20209" y="2653"/>
                    <a:pt x="20537" y="1383"/>
                    <a:pt x="19719" y="620"/>
                  </a:cubicBezTo>
                  <a:cubicBezTo>
                    <a:pt x="18900" y="-142"/>
                    <a:pt x="16937" y="-396"/>
                    <a:pt x="13664" y="1002"/>
                  </a:cubicBezTo>
                  <a:cubicBezTo>
                    <a:pt x="10391" y="2399"/>
                    <a:pt x="5809" y="5449"/>
                    <a:pt x="3028" y="8371"/>
                  </a:cubicBezTo>
                  <a:cubicBezTo>
                    <a:pt x="246" y="11293"/>
                    <a:pt x="-736" y="14089"/>
                    <a:pt x="573" y="16249"/>
                  </a:cubicBezTo>
                  <a:cubicBezTo>
                    <a:pt x="1882" y="18409"/>
                    <a:pt x="5482" y="19933"/>
                    <a:pt x="9246" y="20569"/>
                  </a:cubicBezTo>
                  <a:cubicBezTo>
                    <a:pt x="13009" y="21204"/>
                    <a:pt x="16937" y="20950"/>
                    <a:pt x="20864" y="206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3" name="Line"/>
            <p:cNvSpPr/>
            <p:nvPr/>
          </p:nvSpPr>
          <p:spPr>
            <a:xfrm>
              <a:off x="6694238" y="6292850"/>
              <a:ext cx="10160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350" y="16457"/>
                    <a:pt x="2700" y="11314"/>
                    <a:pt x="6300" y="7714"/>
                  </a:cubicBezTo>
                  <a:cubicBezTo>
                    <a:pt x="9900" y="4114"/>
                    <a:pt x="15750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4" name="Line"/>
            <p:cNvSpPr/>
            <p:nvPr/>
          </p:nvSpPr>
          <p:spPr>
            <a:xfrm>
              <a:off x="6814888" y="5822950"/>
              <a:ext cx="202341" cy="641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0" h="21600" fill="norm" stroke="1" extrusionOk="0">
                  <a:moveTo>
                    <a:pt x="9918" y="0"/>
                  </a:moveTo>
                  <a:cubicBezTo>
                    <a:pt x="13665" y="1426"/>
                    <a:pt x="17412" y="2851"/>
                    <a:pt x="19396" y="4669"/>
                  </a:cubicBezTo>
                  <a:cubicBezTo>
                    <a:pt x="21380" y="6487"/>
                    <a:pt x="21600" y="8697"/>
                    <a:pt x="20057" y="10871"/>
                  </a:cubicBezTo>
                  <a:cubicBezTo>
                    <a:pt x="18514" y="13046"/>
                    <a:pt x="15208" y="15184"/>
                    <a:pt x="11571" y="16966"/>
                  </a:cubicBezTo>
                  <a:cubicBezTo>
                    <a:pt x="7935" y="18749"/>
                    <a:pt x="3967" y="2017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5" name="Line"/>
            <p:cNvSpPr/>
            <p:nvPr/>
          </p:nvSpPr>
          <p:spPr>
            <a:xfrm>
              <a:off x="124903" y="5644018"/>
              <a:ext cx="333636" cy="521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8" h="21559" fill="norm" stroke="1" extrusionOk="0">
                  <a:moveTo>
                    <a:pt x="2682" y="21559"/>
                  </a:moveTo>
                  <a:cubicBezTo>
                    <a:pt x="1999" y="21559"/>
                    <a:pt x="1315" y="21559"/>
                    <a:pt x="837" y="21253"/>
                  </a:cubicBezTo>
                  <a:cubicBezTo>
                    <a:pt x="358" y="20947"/>
                    <a:pt x="85" y="20335"/>
                    <a:pt x="16" y="18542"/>
                  </a:cubicBezTo>
                  <a:cubicBezTo>
                    <a:pt x="-52" y="16749"/>
                    <a:pt x="85" y="13776"/>
                    <a:pt x="495" y="11065"/>
                  </a:cubicBezTo>
                  <a:cubicBezTo>
                    <a:pt x="905" y="8354"/>
                    <a:pt x="1589" y="5906"/>
                    <a:pt x="2135" y="4244"/>
                  </a:cubicBezTo>
                  <a:cubicBezTo>
                    <a:pt x="2682" y="2582"/>
                    <a:pt x="3092" y="1708"/>
                    <a:pt x="3502" y="1052"/>
                  </a:cubicBezTo>
                  <a:cubicBezTo>
                    <a:pt x="3913" y="396"/>
                    <a:pt x="4323" y="-41"/>
                    <a:pt x="4596" y="3"/>
                  </a:cubicBezTo>
                  <a:cubicBezTo>
                    <a:pt x="4870" y="46"/>
                    <a:pt x="5006" y="571"/>
                    <a:pt x="5211" y="1621"/>
                  </a:cubicBezTo>
                  <a:cubicBezTo>
                    <a:pt x="5416" y="2670"/>
                    <a:pt x="5690" y="4244"/>
                    <a:pt x="5963" y="5293"/>
                  </a:cubicBezTo>
                  <a:cubicBezTo>
                    <a:pt x="6237" y="6343"/>
                    <a:pt x="6510" y="6868"/>
                    <a:pt x="6989" y="7217"/>
                  </a:cubicBezTo>
                  <a:cubicBezTo>
                    <a:pt x="7467" y="7567"/>
                    <a:pt x="8151" y="7742"/>
                    <a:pt x="8697" y="7523"/>
                  </a:cubicBezTo>
                  <a:cubicBezTo>
                    <a:pt x="9244" y="7305"/>
                    <a:pt x="9654" y="6693"/>
                    <a:pt x="10543" y="5687"/>
                  </a:cubicBezTo>
                  <a:cubicBezTo>
                    <a:pt x="11432" y="4681"/>
                    <a:pt x="12799" y="3282"/>
                    <a:pt x="13824" y="2539"/>
                  </a:cubicBezTo>
                  <a:cubicBezTo>
                    <a:pt x="14849" y="1795"/>
                    <a:pt x="15533" y="1708"/>
                    <a:pt x="16080" y="1839"/>
                  </a:cubicBezTo>
                  <a:cubicBezTo>
                    <a:pt x="16626" y="1970"/>
                    <a:pt x="17037" y="2320"/>
                    <a:pt x="17789" y="3719"/>
                  </a:cubicBezTo>
                  <a:cubicBezTo>
                    <a:pt x="18540" y="5119"/>
                    <a:pt x="19634" y="7567"/>
                    <a:pt x="20249" y="9491"/>
                  </a:cubicBezTo>
                  <a:cubicBezTo>
                    <a:pt x="20864" y="11415"/>
                    <a:pt x="21001" y="12814"/>
                    <a:pt x="21138" y="13601"/>
                  </a:cubicBezTo>
                  <a:cubicBezTo>
                    <a:pt x="21275" y="14388"/>
                    <a:pt x="21411" y="14563"/>
                    <a:pt x="21548" y="147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6" name="Line"/>
            <p:cNvSpPr/>
            <p:nvPr/>
          </p:nvSpPr>
          <p:spPr>
            <a:xfrm>
              <a:off x="533521" y="5676900"/>
              <a:ext cx="223468" cy="360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491" fill="norm" stroke="1" extrusionOk="0">
                  <a:moveTo>
                    <a:pt x="5007" y="0"/>
                  </a:moveTo>
                  <a:cubicBezTo>
                    <a:pt x="3785" y="3411"/>
                    <a:pt x="2562" y="6821"/>
                    <a:pt x="1645" y="10042"/>
                  </a:cubicBezTo>
                  <a:cubicBezTo>
                    <a:pt x="728" y="13263"/>
                    <a:pt x="117" y="16295"/>
                    <a:pt x="15" y="18189"/>
                  </a:cubicBezTo>
                  <a:cubicBezTo>
                    <a:pt x="-87" y="20084"/>
                    <a:pt x="321" y="20842"/>
                    <a:pt x="1238" y="21221"/>
                  </a:cubicBezTo>
                  <a:cubicBezTo>
                    <a:pt x="2155" y="21600"/>
                    <a:pt x="3581" y="21600"/>
                    <a:pt x="7045" y="21095"/>
                  </a:cubicBezTo>
                  <a:cubicBezTo>
                    <a:pt x="10509" y="20589"/>
                    <a:pt x="16011" y="19579"/>
                    <a:pt x="21513" y="185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7" name="Line"/>
            <p:cNvSpPr/>
            <p:nvPr/>
          </p:nvSpPr>
          <p:spPr>
            <a:xfrm>
              <a:off x="796096" y="5648357"/>
              <a:ext cx="189493" cy="316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6" h="21383" fill="norm" stroke="1" extrusionOk="0">
                  <a:moveTo>
                    <a:pt x="20766" y="4074"/>
                  </a:moveTo>
                  <a:cubicBezTo>
                    <a:pt x="20766" y="2644"/>
                    <a:pt x="20766" y="1213"/>
                    <a:pt x="19806" y="498"/>
                  </a:cubicBezTo>
                  <a:cubicBezTo>
                    <a:pt x="18846" y="-217"/>
                    <a:pt x="16926" y="-217"/>
                    <a:pt x="14046" y="856"/>
                  </a:cubicBezTo>
                  <a:cubicBezTo>
                    <a:pt x="11166" y="1929"/>
                    <a:pt x="7326" y="4074"/>
                    <a:pt x="4806" y="7007"/>
                  </a:cubicBezTo>
                  <a:cubicBezTo>
                    <a:pt x="2286" y="9939"/>
                    <a:pt x="1086" y="13658"/>
                    <a:pt x="486" y="15947"/>
                  </a:cubicBezTo>
                  <a:cubicBezTo>
                    <a:pt x="-114" y="18236"/>
                    <a:pt x="-114" y="19094"/>
                    <a:pt x="246" y="19881"/>
                  </a:cubicBezTo>
                  <a:cubicBezTo>
                    <a:pt x="606" y="20668"/>
                    <a:pt x="1326" y="21383"/>
                    <a:pt x="4926" y="21383"/>
                  </a:cubicBezTo>
                  <a:cubicBezTo>
                    <a:pt x="8526" y="21383"/>
                    <a:pt x="15006" y="20668"/>
                    <a:pt x="21486" y="199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8" name="Line"/>
            <p:cNvSpPr/>
            <p:nvPr/>
          </p:nvSpPr>
          <p:spPr>
            <a:xfrm>
              <a:off x="782878" y="5867400"/>
              <a:ext cx="21541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600" fill="norm" stroke="1" extrusionOk="0">
                  <a:moveTo>
                    <a:pt x="6243" y="21600"/>
                  </a:moveTo>
                  <a:cubicBezTo>
                    <a:pt x="4775" y="21600"/>
                    <a:pt x="3307" y="21600"/>
                    <a:pt x="2049" y="20160"/>
                  </a:cubicBezTo>
                  <a:cubicBezTo>
                    <a:pt x="791" y="18720"/>
                    <a:pt x="-258" y="15840"/>
                    <a:pt x="57" y="12960"/>
                  </a:cubicBezTo>
                  <a:cubicBezTo>
                    <a:pt x="371" y="10080"/>
                    <a:pt x="2049" y="7200"/>
                    <a:pt x="5824" y="5040"/>
                  </a:cubicBezTo>
                  <a:cubicBezTo>
                    <a:pt x="9598" y="2880"/>
                    <a:pt x="15470" y="1440"/>
                    <a:pt x="2134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9" name="Line"/>
            <p:cNvSpPr/>
            <p:nvPr/>
          </p:nvSpPr>
          <p:spPr>
            <a:xfrm>
              <a:off x="185488" y="6451599"/>
              <a:ext cx="2159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47" y="14400"/>
                    <a:pt x="8894" y="7200"/>
                    <a:pt x="12494" y="3600"/>
                  </a:cubicBezTo>
                  <a:cubicBezTo>
                    <a:pt x="16094" y="0"/>
                    <a:pt x="18847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0" name="Line"/>
            <p:cNvSpPr/>
            <p:nvPr/>
          </p:nvSpPr>
          <p:spPr>
            <a:xfrm>
              <a:off x="210888" y="6502400"/>
              <a:ext cx="215901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24" y="16800"/>
                    <a:pt x="8047" y="12000"/>
                    <a:pt x="11647" y="8400"/>
                  </a:cubicBezTo>
                  <a:cubicBezTo>
                    <a:pt x="15247" y="4800"/>
                    <a:pt x="18424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1" name="Line"/>
            <p:cNvSpPr/>
            <p:nvPr/>
          </p:nvSpPr>
          <p:spPr>
            <a:xfrm>
              <a:off x="388688" y="6400800"/>
              <a:ext cx="106130" cy="228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7" h="21600" fill="norm" stroke="1" extrusionOk="0">
                  <a:moveTo>
                    <a:pt x="0" y="0"/>
                  </a:moveTo>
                  <a:cubicBezTo>
                    <a:pt x="5815" y="600"/>
                    <a:pt x="11631" y="1200"/>
                    <a:pt x="15577" y="2500"/>
                  </a:cubicBezTo>
                  <a:cubicBezTo>
                    <a:pt x="19523" y="3800"/>
                    <a:pt x="21600" y="5800"/>
                    <a:pt x="20562" y="9100"/>
                  </a:cubicBezTo>
                  <a:cubicBezTo>
                    <a:pt x="19523" y="12400"/>
                    <a:pt x="15369" y="17000"/>
                    <a:pt x="112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2" name="Line"/>
            <p:cNvSpPr/>
            <p:nvPr/>
          </p:nvSpPr>
          <p:spPr>
            <a:xfrm>
              <a:off x="620412" y="6462037"/>
              <a:ext cx="181027" cy="93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4" h="20766" fill="norm" stroke="1" extrusionOk="0">
                  <a:moveTo>
                    <a:pt x="14531" y="502"/>
                  </a:moveTo>
                  <a:cubicBezTo>
                    <a:pt x="11303" y="33"/>
                    <a:pt x="8075" y="-437"/>
                    <a:pt x="5593" y="737"/>
                  </a:cubicBezTo>
                  <a:cubicBezTo>
                    <a:pt x="3110" y="1911"/>
                    <a:pt x="1372" y="4728"/>
                    <a:pt x="503" y="7311"/>
                  </a:cubicBezTo>
                  <a:cubicBezTo>
                    <a:pt x="-366" y="9893"/>
                    <a:pt x="-366" y="12241"/>
                    <a:pt x="2613" y="14824"/>
                  </a:cubicBezTo>
                  <a:cubicBezTo>
                    <a:pt x="5593" y="17406"/>
                    <a:pt x="11551" y="20224"/>
                    <a:pt x="15151" y="20693"/>
                  </a:cubicBezTo>
                  <a:cubicBezTo>
                    <a:pt x="18751" y="21163"/>
                    <a:pt x="19993" y="19285"/>
                    <a:pt x="21234" y="174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3" name="Line"/>
            <p:cNvSpPr/>
            <p:nvPr/>
          </p:nvSpPr>
          <p:spPr>
            <a:xfrm>
              <a:off x="729509" y="6489700"/>
              <a:ext cx="116380" cy="78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7" h="20984" fill="norm" stroke="1" extrusionOk="0">
                  <a:moveTo>
                    <a:pt x="17736" y="3411"/>
                  </a:moveTo>
                  <a:cubicBezTo>
                    <a:pt x="15036" y="2274"/>
                    <a:pt x="12336" y="1137"/>
                    <a:pt x="9443" y="2558"/>
                  </a:cubicBezTo>
                  <a:cubicBezTo>
                    <a:pt x="6550" y="3979"/>
                    <a:pt x="3464" y="7958"/>
                    <a:pt x="1728" y="11368"/>
                  </a:cubicBezTo>
                  <a:cubicBezTo>
                    <a:pt x="-7" y="14779"/>
                    <a:pt x="-393" y="17621"/>
                    <a:pt x="378" y="19326"/>
                  </a:cubicBezTo>
                  <a:cubicBezTo>
                    <a:pt x="1150" y="21032"/>
                    <a:pt x="3078" y="21600"/>
                    <a:pt x="6164" y="20179"/>
                  </a:cubicBezTo>
                  <a:cubicBezTo>
                    <a:pt x="9250" y="18758"/>
                    <a:pt x="13493" y="15347"/>
                    <a:pt x="16193" y="11653"/>
                  </a:cubicBezTo>
                  <a:cubicBezTo>
                    <a:pt x="18893" y="7958"/>
                    <a:pt x="20050" y="3979"/>
                    <a:pt x="2120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4" name="Line"/>
            <p:cNvSpPr/>
            <p:nvPr/>
          </p:nvSpPr>
          <p:spPr>
            <a:xfrm>
              <a:off x="858588" y="6449483"/>
              <a:ext cx="152401" cy="103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7053"/>
                  </a:moveTo>
                  <a:cubicBezTo>
                    <a:pt x="300" y="4849"/>
                    <a:pt x="600" y="2645"/>
                    <a:pt x="1350" y="2424"/>
                  </a:cubicBezTo>
                  <a:cubicBezTo>
                    <a:pt x="2100" y="2204"/>
                    <a:pt x="3300" y="3967"/>
                    <a:pt x="4200" y="7053"/>
                  </a:cubicBezTo>
                  <a:cubicBezTo>
                    <a:pt x="5100" y="10139"/>
                    <a:pt x="5700" y="14547"/>
                    <a:pt x="6000" y="15649"/>
                  </a:cubicBezTo>
                  <a:cubicBezTo>
                    <a:pt x="6300" y="16751"/>
                    <a:pt x="6300" y="14547"/>
                    <a:pt x="6450" y="12122"/>
                  </a:cubicBezTo>
                  <a:cubicBezTo>
                    <a:pt x="6600" y="9698"/>
                    <a:pt x="6900" y="7053"/>
                    <a:pt x="7500" y="4629"/>
                  </a:cubicBezTo>
                  <a:cubicBezTo>
                    <a:pt x="8100" y="2204"/>
                    <a:pt x="9000" y="0"/>
                    <a:pt x="10050" y="0"/>
                  </a:cubicBezTo>
                  <a:cubicBezTo>
                    <a:pt x="11100" y="0"/>
                    <a:pt x="12300" y="2204"/>
                    <a:pt x="13500" y="5951"/>
                  </a:cubicBezTo>
                  <a:cubicBezTo>
                    <a:pt x="14700" y="9698"/>
                    <a:pt x="15900" y="14988"/>
                    <a:pt x="17250" y="17853"/>
                  </a:cubicBezTo>
                  <a:cubicBezTo>
                    <a:pt x="18600" y="20718"/>
                    <a:pt x="20100" y="2115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5" name="Line"/>
            <p:cNvSpPr/>
            <p:nvPr/>
          </p:nvSpPr>
          <p:spPr>
            <a:xfrm>
              <a:off x="1016207" y="6399179"/>
              <a:ext cx="77332" cy="160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8" h="21254" fill="norm" stroke="1" extrusionOk="0">
                  <a:moveTo>
                    <a:pt x="21328" y="3581"/>
                  </a:moveTo>
                  <a:cubicBezTo>
                    <a:pt x="19577" y="2459"/>
                    <a:pt x="17825" y="1337"/>
                    <a:pt x="15490" y="636"/>
                  </a:cubicBezTo>
                  <a:cubicBezTo>
                    <a:pt x="13155" y="-65"/>
                    <a:pt x="10236" y="-346"/>
                    <a:pt x="7025" y="636"/>
                  </a:cubicBezTo>
                  <a:cubicBezTo>
                    <a:pt x="3814" y="1618"/>
                    <a:pt x="312" y="3862"/>
                    <a:pt x="20" y="5545"/>
                  </a:cubicBezTo>
                  <a:cubicBezTo>
                    <a:pt x="-272" y="7228"/>
                    <a:pt x="2647" y="8350"/>
                    <a:pt x="5566" y="9472"/>
                  </a:cubicBezTo>
                  <a:cubicBezTo>
                    <a:pt x="8485" y="10594"/>
                    <a:pt x="11404" y="11716"/>
                    <a:pt x="11112" y="13680"/>
                  </a:cubicBezTo>
                  <a:cubicBezTo>
                    <a:pt x="10820" y="15644"/>
                    <a:pt x="7317" y="18449"/>
                    <a:pt x="3814" y="212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6" name="Line"/>
            <p:cNvSpPr/>
            <p:nvPr/>
          </p:nvSpPr>
          <p:spPr>
            <a:xfrm>
              <a:off x="1093538" y="6451600"/>
              <a:ext cx="21729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0" y="0"/>
                  </a:moveTo>
                  <a:cubicBezTo>
                    <a:pt x="7855" y="1543"/>
                    <a:pt x="15709" y="3086"/>
                    <a:pt x="18655" y="6686"/>
                  </a:cubicBezTo>
                  <a:cubicBezTo>
                    <a:pt x="21600" y="10286"/>
                    <a:pt x="19636" y="15943"/>
                    <a:pt x="1767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7" name="Line"/>
            <p:cNvSpPr/>
            <p:nvPr/>
          </p:nvSpPr>
          <p:spPr>
            <a:xfrm>
              <a:off x="1110144" y="6389095"/>
              <a:ext cx="27845" cy="43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0157" fill="norm" stroke="1" extrusionOk="0">
                  <a:moveTo>
                    <a:pt x="1782" y="20157"/>
                  </a:moveTo>
                  <a:cubicBezTo>
                    <a:pt x="239" y="12302"/>
                    <a:pt x="-1304" y="4448"/>
                    <a:pt x="1782" y="1502"/>
                  </a:cubicBezTo>
                  <a:cubicBezTo>
                    <a:pt x="4867" y="-1443"/>
                    <a:pt x="12582" y="521"/>
                    <a:pt x="20296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8" name="Line"/>
            <p:cNvSpPr/>
            <p:nvPr/>
          </p:nvSpPr>
          <p:spPr>
            <a:xfrm>
              <a:off x="1169738" y="6373682"/>
              <a:ext cx="107951" cy="179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1" fill="norm" stroke="1" extrusionOk="0">
                  <a:moveTo>
                    <a:pt x="21600" y="3971"/>
                  </a:moveTo>
                  <a:cubicBezTo>
                    <a:pt x="21600" y="2715"/>
                    <a:pt x="21600" y="1459"/>
                    <a:pt x="20541" y="706"/>
                  </a:cubicBezTo>
                  <a:cubicBezTo>
                    <a:pt x="19482" y="-48"/>
                    <a:pt x="17365" y="-299"/>
                    <a:pt x="14612" y="454"/>
                  </a:cubicBezTo>
                  <a:cubicBezTo>
                    <a:pt x="11859" y="1208"/>
                    <a:pt x="8471" y="2966"/>
                    <a:pt x="6565" y="4599"/>
                  </a:cubicBezTo>
                  <a:cubicBezTo>
                    <a:pt x="4659" y="6231"/>
                    <a:pt x="4235" y="7738"/>
                    <a:pt x="5929" y="9371"/>
                  </a:cubicBezTo>
                  <a:cubicBezTo>
                    <a:pt x="7624" y="11003"/>
                    <a:pt x="11435" y="12761"/>
                    <a:pt x="13976" y="14268"/>
                  </a:cubicBezTo>
                  <a:cubicBezTo>
                    <a:pt x="16518" y="15775"/>
                    <a:pt x="17788" y="17031"/>
                    <a:pt x="17788" y="18161"/>
                  </a:cubicBezTo>
                  <a:cubicBezTo>
                    <a:pt x="17788" y="19292"/>
                    <a:pt x="16518" y="20296"/>
                    <a:pt x="13341" y="20799"/>
                  </a:cubicBezTo>
                  <a:cubicBezTo>
                    <a:pt x="10165" y="21301"/>
                    <a:pt x="5082" y="21301"/>
                    <a:pt x="0" y="213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9" name="Line"/>
            <p:cNvSpPr/>
            <p:nvPr/>
          </p:nvSpPr>
          <p:spPr>
            <a:xfrm>
              <a:off x="1320126" y="6229350"/>
              <a:ext cx="103613" cy="319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7" h="21479" fill="norm" stroke="1" extrusionOk="0">
                  <a:moveTo>
                    <a:pt x="5595" y="0"/>
                  </a:moveTo>
                  <a:cubicBezTo>
                    <a:pt x="3435" y="4405"/>
                    <a:pt x="1275" y="8811"/>
                    <a:pt x="411" y="12221"/>
                  </a:cubicBezTo>
                  <a:cubicBezTo>
                    <a:pt x="-453" y="15632"/>
                    <a:pt x="-21" y="18047"/>
                    <a:pt x="2355" y="19539"/>
                  </a:cubicBezTo>
                  <a:cubicBezTo>
                    <a:pt x="4731" y="21032"/>
                    <a:pt x="9051" y="21600"/>
                    <a:pt x="12507" y="21458"/>
                  </a:cubicBezTo>
                  <a:cubicBezTo>
                    <a:pt x="15963" y="21316"/>
                    <a:pt x="18555" y="20463"/>
                    <a:pt x="21147" y="196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0" name="Line"/>
            <p:cNvSpPr/>
            <p:nvPr/>
          </p:nvSpPr>
          <p:spPr>
            <a:xfrm>
              <a:off x="1247151" y="6397015"/>
              <a:ext cx="348038" cy="145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226" fill="norm" stroke="1" extrusionOk="0">
                  <a:moveTo>
                    <a:pt x="2658" y="9809"/>
                  </a:moveTo>
                  <a:cubicBezTo>
                    <a:pt x="1487" y="10117"/>
                    <a:pt x="315" y="10426"/>
                    <a:pt x="55" y="10580"/>
                  </a:cubicBezTo>
                  <a:cubicBezTo>
                    <a:pt x="-205" y="10735"/>
                    <a:pt x="446" y="10735"/>
                    <a:pt x="2072" y="10580"/>
                  </a:cubicBezTo>
                  <a:cubicBezTo>
                    <a:pt x="3699" y="10426"/>
                    <a:pt x="6301" y="10117"/>
                    <a:pt x="8253" y="9500"/>
                  </a:cubicBezTo>
                  <a:cubicBezTo>
                    <a:pt x="10205" y="8883"/>
                    <a:pt x="11506" y="7957"/>
                    <a:pt x="12156" y="6260"/>
                  </a:cubicBezTo>
                  <a:cubicBezTo>
                    <a:pt x="12807" y="4563"/>
                    <a:pt x="12807" y="2095"/>
                    <a:pt x="12482" y="860"/>
                  </a:cubicBezTo>
                  <a:cubicBezTo>
                    <a:pt x="12156" y="-374"/>
                    <a:pt x="11506" y="-374"/>
                    <a:pt x="10790" y="1477"/>
                  </a:cubicBezTo>
                  <a:cubicBezTo>
                    <a:pt x="10075" y="3329"/>
                    <a:pt x="9294" y="7032"/>
                    <a:pt x="8838" y="9655"/>
                  </a:cubicBezTo>
                  <a:cubicBezTo>
                    <a:pt x="8383" y="12277"/>
                    <a:pt x="8253" y="13820"/>
                    <a:pt x="8448" y="15055"/>
                  </a:cubicBezTo>
                  <a:cubicBezTo>
                    <a:pt x="8643" y="16289"/>
                    <a:pt x="9164" y="17215"/>
                    <a:pt x="10075" y="17523"/>
                  </a:cubicBezTo>
                  <a:cubicBezTo>
                    <a:pt x="10985" y="17832"/>
                    <a:pt x="12287" y="17523"/>
                    <a:pt x="13262" y="16752"/>
                  </a:cubicBezTo>
                  <a:cubicBezTo>
                    <a:pt x="14238" y="15980"/>
                    <a:pt x="14889" y="14746"/>
                    <a:pt x="15409" y="13357"/>
                  </a:cubicBezTo>
                  <a:cubicBezTo>
                    <a:pt x="15930" y="11969"/>
                    <a:pt x="16320" y="10426"/>
                    <a:pt x="16515" y="10426"/>
                  </a:cubicBezTo>
                  <a:cubicBezTo>
                    <a:pt x="16711" y="10426"/>
                    <a:pt x="16711" y="11969"/>
                    <a:pt x="16711" y="13512"/>
                  </a:cubicBezTo>
                  <a:cubicBezTo>
                    <a:pt x="16711" y="15055"/>
                    <a:pt x="16711" y="16597"/>
                    <a:pt x="16711" y="18140"/>
                  </a:cubicBezTo>
                  <a:cubicBezTo>
                    <a:pt x="16711" y="19683"/>
                    <a:pt x="16711" y="21226"/>
                    <a:pt x="16581" y="21226"/>
                  </a:cubicBezTo>
                  <a:cubicBezTo>
                    <a:pt x="16450" y="21226"/>
                    <a:pt x="16190" y="19683"/>
                    <a:pt x="16125" y="17215"/>
                  </a:cubicBezTo>
                  <a:cubicBezTo>
                    <a:pt x="16060" y="14746"/>
                    <a:pt x="16190" y="11352"/>
                    <a:pt x="16450" y="9037"/>
                  </a:cubicBezTo>
                  <a:cubicBezTo>
                    <a:pt x="16711" y="6723"/>
                    <a:pt x="17101" y="5489"/>
                    <a:pt x="17622" y="4563"/>
                  </a:cubicBezTo>
                  <a:cubicBezTo>
                    <a:pt x="18142" y="3637"/>
                    <a:pt x="18793" y="3020"/>
                    <a:pt x="19313" y="3483"/>
                  </a:cubicBezTo>
                  <a:cubicBezTo>
                    <a:pt x="19834" y="3946"/>
                    <a:pt x="20224" y="5489"/>
                    <a:pt x="20549" y="7957"/>
                  </a:cubicBezTo>
                  <a:cubicBezTo>
                    <a:pt x="20875" y="10426"/>
                    <a:pt x="21135" y="13820"/>
                    <a:pt x="21395" y="172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1" name="Line"/>
            <p:cNvSpPr/>
            <p:nvPr/>
          </p:nvSpPr>
          <p:spPr>
            <a:xfrm>
              <a:off x="1615684" y="6178550"/>
              <a:ext cx="138255" cy="372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6" h="21355" fill="norm" stroke="1" extrusionOk="0">
                  <a:moveTo>
                    <a:pt x="2721" y="0"/>
                  </a:moveTo>
                  <a:cubicBezTo>
                    <a:pt x="3703" y="1456"/>
                    <a:pt x="4685" y="2912"/>
                    <a:pt x="4194" y="5521"/>
                  </a:cubicBezTo>
                  <a:cubicBezTo>
                    <a:pt x="3703" y="8130"/>
                    <a:pt x="1740" y="11892"/>
                    <a:pt x="758" y="14683"/>
                  </a:cubicBezTo>
                  <a:cubicBezTo>
                    <a:pt x="-224" y="17474"/>
                    <a:pt x="-224" y="19294"/>
                    <a:pt x="594" y="20326"/>
                  </a:cubicBezTo>
                  <a:cubicBezTo>
                    <a:pt x="1412" y="21357"/>
                    <a:pt x="3049" y="21600"/>
                    <a:pt x="6649" y="21115"/>
                  </a:cubicBezTo>
                  <a:cubicBezTo>
                    <a:pt x="10249" y="20629"/>
                    <a:pt x="15812" y="19416"/>
                    <a:pt x="21376" y="182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2" name="Line"/>
            <p:cNvSpPr/>
            <p:nvPr/>
          </p:nvSpPr>
          <p:spPr>
            <a:xfrm>
              <a:off x="1597080" y="6350000"/>
              <a:ext cx="175909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1600" fill="norm" stroke="1" extrusionOk="0">
                  <a:moveTo>
                    <a:pt x="4399" y="21600"/>
                  </a:moveTo>
                  <a:cubicBezTo>
                    <a:pt x="2341" y="20400"/>
                    <a:pt x="284" y="19200"/>
                    <a:pt x="27" y="17700"/>
                  </a:cubicBezTo>
                  <a:cubicBezTo>
                    <a:pt x="-230" y="16200"/>
                    <a:pt x="1313" y="14400"/>
                    <a:pt x="5170" y="11400"/>
                  </a:cubicBezTo>
                  <a:cubicBezTo>
                    <a:pt x="9027" y="8400"/>
                    <a:pt x="15199" y="4200"/>
                    <a:pt x="2137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3" name="Line"/>
            <p:cNvSpPr/>
            <p:nvPr/>
          </p:nvSpPr>
          <p:spPr>
            <a:xfrm>
              <a:off x="7552329" y="6337300"/>
              <a:ext cx="94410" cy="1259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4" h="21569" fill="norm" stroke="1" extrusionOk="0">
                  <a:moveTo>
                    <a:pt x="20944" y="0"/>
                  </a:moveTo>
                  <a:cubicBezTo>
                    <a:pt x="19535" y="725"/>
                    <a:pt x="18127" y="1450"/>
                    <a:pt x="17187" y="2464"/>
                  </a:cubicBezTo>
                  <a:cubicBezTo>
                    <a:pt x="16248" y="3479"/>
                    <a:pt x="15779" y="4784"/>
                    <a:pt x="14605" y="6070"/>
                  </a:cubicBezTo>
                  <a:cubicBezTo>
                    <a:pt x="13431" y="7357"/>
                    <a:pt x="11553" y="8626"/>
                    <a:pt x="9205" y="9912"/>
                  </a:cubicBezTo>
                  <a:cubicBezTo>
                    <a:pt x="6857" y="11199"/>
                    <a:pt x="4040" y="12503"/>
                    <a:pt x="2161" y="13881"/>
                  </a:cubicBezTo>
                  <a:cubicBezTo>
                    <a:pt x="283" y="15258"/>
                    <a:pt x="-656" y="16707"/>
                    <a:pt x="518" y="17921"/>
                  </a:cubicBezTo>
                  <a:cubicBezTo>
                    <a:pt x="1692" y="19136"/>
                    <a:pt x="4979" y="20114"/>
                    <a:pt x="7561" y="20694"/>
                  </a:cubicBezTo>
                  <a:cubicBezTo>
                    <a:pt x="10144" y="21274"/>
                    <a:pt x="12022" y="21455"/>
                    <a:pt x="13196" y="21528"/>
                  </a:cubicBezTo>
                  <a:cubicBezTo>
                    <a:pt x="14370" y="21600"/>
                    <a:pt x="14840" y="21564"/>
                    <a:pt x="15309" y="215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4" name="Line"/>
            <p:cNvSpPr/>
            <p:nvPr/>
          </p:nvSpPr>
          <p:spPr>
            <a:xfrm>
              <a:off x="7754688" y="6293114"/>
              <a:ext cx="3619501" cy="75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5" fill="norm" stroke="1" extrusionOk="0">
                  <a:moveTo>
                    <a:pt x="0" y="21525"/>
                  </a:moveTo>
                  <a:cubicBezTo>
                    <a:pt x="417" y="20925"/>
                    <a:pt x="834" y="20325"/>
                    <a:pt x="1269" y="19725"/>
                  </a:cubicBezTo>
                  <a:cubicBezTo>
                    <a:pt x="1705" y="19125"/>
                    <a:pt x="2160" y="18525"/>
                    <a:pt x="2602" y="17625"/>
                  </a:cubicBezTo>
                  <a:cubicBezTo>
                    <a:pt x="3044" y="16725"/>
                    <a:pt x="3474" y="15525"/>
                    <a:pt x="3966" y="14325"/>
                  </a:cubicBezTo>
                  <a:cubicBezTo>
                    <a:pt x="4459" y="13125"/>
                    <a:pt x="5015" y="11925"/>
                    <a:pt x="5495" y="10725"/>
                  </a:cubicBezTo>
                  <a:cubicBezTo>
                    <a:pt x="5975" y="9525"/>
                    <a:pt x="6379" y="8325"/>
                    <a:pt x="6802" y="7425"/>
                  </a:cubicBezTo>
                  <a:cubicBezTo>
                    <a:pt x="7225" y="6525"/>
                    <a:pt x="7667" y="5925"/>
                    <a:pt x="8091" y="5625"/>
                  </a:cubicBezTo>
                  <a:cubicBezTo>
                    <a:pt x="8514" y="5325"/>
                    <a:pt x="8918" y="5325"/>
                    <a:pt x="9347" y="5325"/>
                  </a:cubicBezTo>
                  <a:cubicBezTo>
                    <a:pt x="9777" y="5325"/>
                    <a:pt x="10232" y="5325"/>
                    <a:pt x="10667" y="5325"/>
                  </a:cubicBezTo>
                  <a:cubicBezTo>
                    <a:pt x="11103" y="5325"/>
                    <a:pt x="11520" y="5325"/>
                    <a:pt x="11931" y="5025"/>
                  </a:cubicBezTo>
                  <a:cubicBezTo>
                    <a:pt x="12341" y="4725"/>
                    <a:pt x="12745" y="4125"/>
                    <a:pt x="13162" y="3525"/>
                  </a:cubicBezTo>
                  <a:cubicBezTo>
                    <a:pt x="13579" y="2925"/>
                    <a:pt x="14008" y="2325"/>
                    <a:pt x="14451" y="1725"/>
                  </a:cubicBezTo>
                  <a:cubicBezTo>
                    <a:pt x="14893" y="1125"/>
                    <a:pt x="15347" y="525"/>
                    <a:pt x="15771" y="225"/>
                  </a:cubicBezTo>
                  <a:cubicBezTo>
                    <a:pt x="16194" y="-75"/>
                    <a:pt x="16585" y="-75"/>
                    <a:pt x="17046" y="225"/>
                  </a:cubicBezTo>
                  <a:cubicBezTo>
                    <a:pt x="17507" y="525"/>
                    <a:pt x="18038" y="1125"/>
                    <a:pt x="18600" y="2925"/>
                  </a:cubicBezTo>
                  <a:cubicBezTo>
                    <a:pt x="19162" y="4725"/>
                    <a:pt x="19756" y="7725"/>
                    <a:pt x="20261" y="11025"/>
                  </a:cubicBezTo>
                  <a:cubicBezTo>
                    <a:pt x="20766" y="14325"/>
                    <a:pt x="21183" y="17925"/>
                    <a:pt x="21600" y="215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5" name="Line"/>
            <p:cNvSpPr/>
            <p:nvPr/>
          </p:nvSpPr>
          <p:spPr>
            <a:xfrm>
              <a:off x="7985980" y="6468225"/>
              <a:ext cx="292937" cy="397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4" h="21448" fill="norm" stroke="1" extrusionOk="0">
                  <a:moveTo>
                    <a:pt x="17028" y="5273"/>
                  </a:moveTo>
                  <a:cubicBezTo>
                    <a:pt x="17028" y="4016"/>
                    <a:pt x="17028" y="2759"/>
                    <a:pt x="16348" y="1788"/>
                  </a:cubicBezTo>
                  <a:cubicBezTo>
                    <a:pt x="15668" y="816"/>
                    <a:pt x="14309" y="131"/>
                    <a:pt x="12874" y="16"/>
                  </a:cubicBezTo>
                  <a:cubicBezTo>
                    <a:pt x="11439" y="-98"/>
                    <a:pt x="9928" y="359"/>
                    <a:pt x="8040" y="1959"/>
                  </a:cubicBezTo>
                  <a:cubicBezTo>
                    <a:pt x="6152" y="3559"/>
                    <a:pt x="3886" y="6302"/>
                    <a:pt x="2300" y="9388"/>
                  </a:cubicBezTo>
                  <a:cubicBezTo>
                    <a:pt x="714" y="12473"/>
                    <a:pt x="-192" y="15902"/>
                    <a:pt x="35" y="18131"/>
                  </a:cubicBezTo>
                  <a:cubicBezTo>
                    <a:pt x="261" y="20359"/>
                    <a:pt x="1621" y="21388"/>
                    <a:pt x="4188" y="21445"/>
                  </a:cubicBezTo>
                  <a:cubicBezTo>
                    <a:pt x="6756" y="21502"/>
                    <a:pt x="10532" y="20588"/>
                    <a:pt x="13705" y="18816"/>
                  </a:cubicBezTo>
                  <a:cubicBezTo>
                    <a:pt x="16877" y="17045"/>
                    <a:pt x="19444" y="14416"/>
                    <a:pt x="20426" y="11902"/>
                  </a:cubicBezTo>
                  <a:cubicBezTo>
                    <a:pt x="21408" y="9388"/>
                    <a:pt x="20804" y="6988"/>
                    <a:pt x="19293" y="5445"/>
                  </a:cubicBezTo>
                  <a:cubicBezTo>
                    <a:pt x="17783" y="3902"/>
                    <a:pt x="15366" y="3216"/>
                    <a:pt x="13478" y="3445"/>
                  </a:cubicBezTo>
                  <a:cubicBezTo>
                    <a:pt x="11590" y="3673"/>
                    <a:pt x="10230" y="4816"/>
                    <a:pt x="9400" y="6131"/>
                  </a:cubicBezTo>
                  <a:cubicBezTo>
                    <a:pt x="8569" y="7445"/>
                    <a:pt x="8267" y="8931"/>
                    <a:pt x="7965" y="104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6" name="Line"/>
            <p:cNvSpPr/>
            <p:nvPr/>
          </p:nvSpPr>
          <p:spPr>
            <a:xfrm>
              <a:off x="8084888" y="6654800"/>
              <a:ext cx="203201" cy="260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925" y="3337"/>
                    <a:pt x="5850" y="6673"/>
                    <a:pt x="9450" y="10273"/>
                  </a:cubicBezTo>
                  <a:cubicBezTo>
                    <a:pt x="13050" y="13873"/>
                    <a:pt x="17325" y="1773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7" name="Line"/>
            <p:cNvSpPr/>
            <p:nvPr/>
          </p:nvSpPr>
          <p:spPr>
            <a:xfrm>
              <a:off x="8707188" y="6426199"/>
              <a:ext cx="222251" cy="455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1" fill="norm" stroke="1" extrusionOk="0">
                  <a:moveTo>
                    <a:pt x="21600" y="0"/>
                  </a:moveTo>
                  <a:cubicBezTo>
                    <a:pt x="18926" y="1000"/>
                    <a:pt x="16251" y="2000"/>
                    <a:pt x="13269" y="3900"/>
                  </a:cubicBezTo>
                  <a:cubicBezTo>
                    <a:pt x="10286" y="5800"/>
                    <a:pt x="6994" y="8600"/>
                    <a:pt x="4731" y="11250"/>
                  </a:cubicBezTo>
                  <a:cubicBezTo>
                    <a:pt x="2469" y="13900"/>
                    <a:pt x="1234" y="16400"/>
                    <a:pt x="617" y="17900"/>
                  </a:cubicBezTo>
                  <a:cubicBezTo>
                    <a:pt x="0" y="19400"/>
                    <a:pt x="0" y="19900"/>
                    <a:pt x="309" y="20350"/>
                  </a:cubicBezTo>
                  <a:cubicBezTo>
                    <a:pt x="617" y="20800"/>
                    <a:pt x="1234" y="21200"/>
                    <a:pt x="3497" y="21400"/>
                  </a:cubicBezTo>
                  <a:cubicBezTo>
                    <a:pt x="5760" y="21600"/>
                    <a:pt x="9669" y="21600"/>
                    <a:pt x="12549" y="21200"/>
                  </a:cubicBezTo>
                  <a:cubicBezTo>
                    <a:pt x="15429" y="20800"/>
                    <a:pt x="17280" y="20000"/>
                    <a:pt x="18309" y="19100"/>
                  </a:cubicBezTo>
                  <a:cubicBezTo>
                    <a:pt x="19337" y="18200"/>
                    <a:pt x="19543" y="17200"/>
                    <a:pt x="18617" y="16300"/>
                  </a:cubicBezTo>
                  <a:cubicBezTo>
                    <a:pt x="17691" y="15400"/>
                    <a:pt x="15634" y="14600"/>
                    <a:pt x="13166" y="14200"/>
                  </a:cubicBezTo>
                  <a:cubicBezTo>
                    <a:pt x="10697" y="13800"/>
                    <a:pt x="7817" y="13800"/>
                    <a:pt x="5554" y="14100"/>
                  </a:cubicBezTo>
                  <a:cubicBezTo>
                    <a:pt x="3291" y="14400"/>
                    <a:pt x="1646" y="15000"/>
                    <a:pt x="0" y="15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8" name="Line"/>
            <p:cNvSpPr/>
            <p:nvPr/>
          </p:nvSpPr>
          <p:spPr>
            <a:xfrm>
              <a:off x="9187469" y="6463861"/>
              <a:ext cx="230920" cy="381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1270" fill="norm" stroke="1" extrusionOk="0">
                  <a:moveTo>
                    <a:pt x="21422" y="378"/>
                  </a:moveTo>
                  <a:cubicBezTo>
                    <a:pt x="19262" y="24"/>
                    <a:pt x="17102" y="-330"/>
                    <a:pt x="14157" y="555"/>
                  </a:cubicBezTo>
                  <a:cubicBezTo>
                    <a:pt x="11211" y="1440"/>
                    <a:pt x="7480" y="3565"/>
                    <a:pt x="4731" y="6103"/>
                  </a:cubicBezTo>
                  <a:cubicBezTo>
                    <a:pt x="1982" y="8640"/>
                    <a:pt x="215" y="11591"/>
                    <a:pt x="18" y="13952"/>
                  </a:cubicBezTo>
                  <a:cubicBezTo>
                    <a:pt x="-178" y="16313"/>
                    <a:pt x="1197" y="18083"/>
                    <a:pt x="2767" y="19204"/>
                  </a:cubicBezTo>
                  <a:cubicBezTo>
                    <a:pt x="4338" y="20326"/>
                    <a:pt x="6106" y="20798"/>
                    <a:pt x="7873" y="212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9" name="Line"/>
            <p:cNvSpPr/>
            <p:nvPr/>
          </p:nvSpPr>
          <p:spPr>
            <a:xfrm>
              <a:off x="9402406" y="6662394"/>
              <a:ext cx="187433" cy="151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2" h="21130" fill="norm" stroke="1" extrusionOk="0">
                  <a:moveTo>
                    <a:pt x="11172" y="714"/>
                  </a:moveTo>
                  <a:cubicBezTo>
                    <a:pt x="8772" y="122"/>
                    <a:pt x="6372" y="-470"/>
                    <a:pt x="4332" y="566"/>
                  </a:cubicBezTo>
                  <a:cubicBezTo>
                    <a:pt x="2292" y="1601"/>
                    <a:pt x="612" y="4264"/>
                    <a:pt x="132" y="6927"/>
                  </a:cubicBezTo>
                  <a:cubicBezTo>
                    <a:pt x="-348" y="9590"/>
                    <a:pt x="372" y="12253"/>
                    <a:pt x="4092" y="14620"/>
                  </a:cubicBezTo>
                  <a:cubicBezTo>
                    <a:pt x="7812" y="16988"/>
                    <a:pt x="14532" y="19059"/>
                    <a:pt x="21252" y="211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0" name="Line"/>
            <p:cNvSpPr/>
            <p:nvPr/>
          </p:nvSpPr>
          <p:spPr>
            <a:xfrm>
              <a:off x="9653338" y="6534150"/>
              <a:ext cx="159463" cy="381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3" h="21600" fill="norm" stroke="1" extrusionOk="0">
                  <a:moveTo>
                    <a:pt x="6732" y="720"/>
                  </a:moveTo>
                  <a:cubicBezTo>
                    <a:pt x="8135" y="360"/>
                    <a:pt x="9538" y="0"/>
                    <a:pt x="10800" y="0"/>
                  </a:cubicBezTo>
                  <a:cubicBezTo>
                    <a:pt x="12062" y="0"/>
                    <a:pt x="13184" y="360"/>
                    <a:pt x="15288" y="1920"/>
                  </a:cubicBezTo>
                  <a:cubicBezTo>
                    <a:pt x="17392" y="3480"/>
                    <a:pt x="20478" y="6240"/>
                    <a:pt x="21039" y="8940"/>
                  </a:cubicBezTo>
                  <a:cubicBezTo>
                    <a:pt x="21600" y="11640"/>
                    <a:pt x="19636" y="14280"/>
                    <a:pt x="15709" y="16380"/>
                  </a:cubicBezTo>
                  <a:cubicBezTo>
                    <a:pt x="11782" y="18480"/>
                    <a:pt x="5891" y="2004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1" name="Line"/>
            <p:cNvSpPr/>
            <p:nvPr/>
          </p:nvSpPr>
          <p:spPr>
            <a:xfrm>
              <a:off x="7994271" y="7198454"/>
              <a:ext cx="338268" cy="408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506" fill="norm" stroke="1" extrusionOk="0">
                  <a:moveTo>
                    <a:pt x="19429" y="797"/>
                  </a:moveTo>
                  <a:cubicBezTo>
                    <a:pt x="18221" y="351"/>
                    <a:pt x="17014" y="-94"/>
                    <a:pt x="15739" y="17"/>
                  </a:cubicBezTo>
                  <a:cubicBezTo>
                    <a:pt x="14465" y="129"/>
                    <a:pt x="13123" y="797"/>
                    <a:pt x="10909" y="2857"/>
                  </a:cubicBezTo>
                  <a:cubicBezTo>
                    <a:pt x="8696" y="4916"/>
                    <a:pt x="5610" y="8368"/>
                    <a:pt x="3598" y="11151"/>
                  </a:cubicBezTo>
                  <a:cubicBezTo>
                    <a:pt x="1585" y="13935"/>
                    <a:pt x="646" y="16050"/>
                    <a:pt x="243" y="17386"/>
                  </a:cubicBezTo>
                  <a:cubicBezTo>
                    <a:pt x="-159" y="18722"/>
                    <a:pt x="-25" y="19279"/>
                    <a:pt x="378" y="19669"/>
                  </a:cubicBezTo>
                  <a:cubicBezTo>
                    <a:pt x="780" y="20059"/>
                    <a:pt x="1451" y="20281"/>
                    <a:pt x="3665" y="19892"/>
                  </a:cubicBezTo>
                  <a:cubicBezTo>
                    <a:pt x="5878" y="19502"/>
                    <a:pt x="9635" y="18500"/>
                    <a:pt x="12788" y="16663"/>
                  </a:cubicBezTo>
                  <a:cubicBezTo>
                    <a:pt x="15940" y="14826"/>
                    <a:pt x="18489" y="12153"/>
                    <a:pt x="19563" y="9537"/>
                  </a:cubicBezTo>
                  <a:cubicBezTo>
                    <a:pt x="20636" y="6920"/>
                    <a:pt x="20234" y="4360"/>
                    <a:pt x="18959" y="2690"/>
                  </a:cubicBezTo>
                  <a:cubicBezTo>
                    <a:pt x="17684" y="1019"/>
                    <a:pt x="15538" y="240"/>
                    <a:pt x="13593" y="73"/>
                  </a:cubicBezTo>
                  <a:cubicBezTo>
                    <a:pt x="11647" y="-94"/>
                    <a:pt x="9903" y="351"/>
                    <a:pt x="8763" y="1576"/>
                  </a:cubicBezTo>
                  <a:cubicBezTo>
                    <a:pt x="7622" y="2801"/>
                    <a:pt x="7086" y="4805"/>
                    <a:pt x="7891" y="6698"/>
                  </a:cubicBezTo>
                  <a:cubicBezTo>
                    <a:pt x="8696" y="8591"/>
                    <a:pt x="10842" y="10372"/>
                    <a:pt x="13123" y="12376"/>
                  </a:cubicBezTo>
                  <a:cubicBezTo>
                    <a:pt x="15404" y="14380"/>
                    <a:pt x="17819" y="16607"/>
                    <a:pt x="19227" y="18166"/>
                  </a:cubicBezTo>
                  <a:cubicBezTo>
                    <a:pt x="20636" y="19725"/>
                    <a:pt x="21039" y="20615"/>
                    <a:pt x="21441" y="215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2" name="Line"/>
            <p:cNvSpPr/>
            <p:nvPr/>
          </p:nvSpPr>
          <p:spPr>
            <a:xfrm>
              <a:off x="8695733" y="7195083"/>
              <a:ext cx="213712" cy="412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3" h="21572" fill="norm" stroke="1" extrusionOk="0">
                  <a:moveTo>
                    <a:pt x="506" y="1966"/>
                  </a:moveTo>
                  <a:cubicBezTo>
                    <a:pt x="86" y="1301"/>
                    <a:pt x="-333" y="637"/>
                    <a:pt x="401" y="304"/>
                  </a:cubicBezTo>
                  <a:cubicBezTo>
                    <a:pt x="1135" y="-28"/>
                    <a:pt x="3022" y="-28"/>
                    <a:pt x="6378" y="27"/>
                  </a:cubicBezTo>
                  <a:cubicBezTo>
                    <a:pt x="9733" y="83"/>
                    <a:pt x="14556" y="194"/>
                    <a:pt x="17387" y="526"/>
                  </a:cubicBezTo>
                  <a:cubicBezTo>
                    <a:pt x="20218" y="858"/>
                    <a:pt x="21057" y="1412"/>
                    <a:pt x="21162" y="2298"/>
                  </a:cubicBezTo>
                  <a:cubicBezTo>
                    <a:pt x="21267" y="3184"/>
                    <a:pt x="20638" y="4403"/>
                    <a:pt x="19380" y="6397"/>
                  </a:cubicBezTo>
                  <a:cubicBezTo>
                    <a:pt x="18121" y="8390"/>
                    <a:pt x="16234" y="11160"/>
                    <a:pt x="15081" y="13541"/>
                  </a:cubicBezTo>
                  <a:cubicBezTo>
                    <a:pt x="13927" y="15923"/>
                    <a:pt x="13508" y="17917"/>
                    <a:pt x="13088" y="19190"/>
                  </a:cubicBezTo>
                  <a:cubicBezTo>
                    <a:pt x="12669" y="20464"/>
                    <a:pt x="12250" y="21018"/>
                    <a:pt x="11830" y="215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3" name="Line"/>
            <p:cNvSpPr/>
            <p:nvPr/>
          </p:nvSpPr>
          <p:spPr>
            <a:xfrm>
              <a:off x="8694488" y="7404099"/>
              <a:ext cx="3048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300" y="14400"/>
                    <a:pt x="6600" y="7200"/>
                    <a:pt x="10200" y="3600"/>
                  </a:cubicBezTo>
                  <a:cubicBezTo>
                    <a:pt x="13800" y="0"/>
                    <a:pt x="177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4" name="Line"/>
            <p:cNvSpPr/>
            <p:nvPr/>
          </p:nvSpPr>
          <p:spPr>
            <a:xfrm>
              <a:off x="9124218" y="7194913"/>
              <a:ext cx="262421" cy="347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3" h="21384" fill="norm" stroke="1" extrusionOk="0">
                  <a:moveTo>
                    <a:pt x="21253" y="368"/>
                  </a:moveTo>
                  <a:cubicBezTo>
                    <a:pt x="20396" y="108"/>
                    <a:pt x="19539" y="-152"/>
                    <a:pt x="18167" y="108"/>
                  </a:cubicBezTo>
                  <a:cubicBezTo>
                    <a:pt x="16796" y="368"/>
                    <a:pt x="14910" y="1149"/>
                    <a:pt x="12510" y="2971"/>
                  </a:cubicBezTo>
                  <a:cubicBezTo>
                    <a:pt x="10110" y="4793"/>
                    <a:pt x="7196" y="7655"/>
                    <a:pt x="4882" y="10193"/>
                  </a:cubicBezTo>
                  <a:cubicBezTo>
                    <a:pt x="2567" y="12730"/>
                    <a:pt x="853" y="14942"/>
                    <a:pt x="253" y="16764"/>
                  </a:cubicBezTo>
                  <a:cubicBezTo>
                    <a:pt x="-347" y="18585"/>
                    <a:pt x="167" y="20017"/>
                    <a:pt x="1282" y="20732"/>
                  </a:cubicBezTo>
                  <a:cubicBezTo>
                    <a:pt x="2396" y="21448"/>
                    <a:pt x="4110" y="21448"/>
                    <a:pt x="5139" y="21318"/>
                  </a:cubicBezTo>
                  <a:cubicBezTo>
                    <a:pt x="6167" y="21188"/>
                    <a:pt x="6510" y="20928"/>
                    <a:pt x="6853" y="206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5" name="Line"/>
            <p:cNvSpPr/>
            <p:nvPr/>
          </p:nvSpPr>
          <p:spPr>
            <a:xfrm>
              <a:off x="9286046" y="7374056"/>
              <a:ext cx="183143" cy="99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237" fill="norm" stroke="1" extrusionOk="0">
                  <a:moveTo>
                    <a:pt x="11799" y="9087"/>
                  </a:moveTo>
                  <a:cubicBezTo>
                    <a:pt x="11799" y="6837"/>
                    <a:pt x="11799" y="4587"/>
                    <a:pt x="11303" y="2787"/>
                  </a:cubicBezTo>
                  <a:cubicBezTo>
                    <a:pt x="10806" y="987"/>
                    <a:pt x="9813" y="-363"/>
                    <a:pt x="8199" y="87"/>
                  </a:cubicBezTo>
                  <a:cubicBezTo>
                    <a:pt x="6585" y="537"/>
                    <a:pt x="4351" y="2787"/>
                    <a:pt x="2861" y="4812"/>
                  </a:cubicBezTo>
                  <a:cubicBezTo>
                    <a:pt x="1372" y="6837"/>
                    <a:pt x="627" y="8637"/>
                    <a:pt x="254" y="10887"/>
                  </a:cubicBezTo>
                  <a:cubicBezTo>
                    <a:pt x="-118" y="13137"/>
                    <a:pt x="-118" y="15837"/>
                    <a:pt x="503" y="17412"/>
                  </a:cubicBezTo>
                  <a:cubicBezTo>
                    <a:pt x="1123" y="18987"/>
                    <a:pt x="2365" y="19437"/>
                    <a:pt x="4475" y="18537"/>
                  </a:cubicBezTo>
                  <a:cubicBezTo>
                    <a:pt x="6585" y="17637"/>
                    <a:pt x="9565" y="15387"/>
                    <a:pt x="12544" y="15612"/>
                  </a:cubicBezTo>
                  <a:cubicBezTo>
                    <a:pt x="15523" y="15837"/>
                    <a:pt x="18503" y="18537"/>
                    <a:pt x="21482" y="212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6" name="Line"/>
            <p:cNvSpPr/>
            <p:nvPr/>
          </p:nvSpPr>
          <p:spPr>
            <a:xfrm>
              <a:off x="9672388" y="7181850"/>
              <a:ext cx="147377" cy="374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3" h="21600" fill="norm" stroke="1" extrusionOk="0">
                  <a:moveTo>
                    <a:pt x="6130" y="0"/>
                  </a:moveTo>
                  <a:cubicBezTo>
                    <a:pt x="10508" y="1953"/>
                    <a:pt x="14886" y="3905"/>
                    <a:pt x="17659" y="6285"/>
                  </a:cubicBezTo>
                  <a:cubicBezTo>
                    <a:pt x="20432" y="8664"/>
                    <a:pt x="21600" y="11471"/>
                    <a:pt x="18389" y="14095"/>
                  </a:cubicBezTo>
                  <a:cubicBezTo>
                    <a:pt x="15178" y="16719"/>
                    <a:pt x="7589" y="1915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7" name="Line"/>
            <p:cNvSpPr/>
            <p:nvPr/>
          </p:nvSpPr>
          <p:spPr>
            <a:xfrm>
              <a:off x="9952639" y="6451115"/>
              <a:ext cx="291779" cy="12465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8" h="21525" fill="norm" stroke="1" extrusionOk="0">
                  <a:moveTo>
                    <a:pt x="4502" y="3079"/>
                  </a:moveTo>
                  <a:cubicBezTo>
                    <a:pt x="3894" y="2348"/>
                    <a:pt x="3285" y="1617"/>
                    <a:pt x="2981" y="1160"/>
                  </a:cubicBezTo>
                  <a:cubicBezTo>
                    <a:pt x="2677" y="703"/>
                    <a:pt x="2677" y="520"/>
                    <a:pt x="2981" y="356"/>
                  </a:cubicBezTo>
                  <a:cubicBezTo>
                    <a:pt x="3285" y="191"/>
                    <a:pt x="3894" y="45"/>
                    <a:pt x="4959" y="9"/>
                  </a:cubicBezTo>
                  <a:cubicBezTo>
                    <a:pt x="6024" y="-28"/>
                    <a:pt x="7545" y="45"/>
                    <a:pt x="10283" y="429"/>
                  </a:cubicBezTo>
                  <a:cubicBezTo>
                    <a:pt x="13021" y="813"/>
                    <a:pt x="16976" y="1507"/>
                    <a:pt x="19105" y="2220"/>
                  </a:cubicBezTo>
                  <a:cubicBezTo>
                    <a:pt x="21235" y="2932"/>
                    <a:pt x="21539" y="3663"/>
                    <a:pt x="20018" y="4522"/>
                  </a:cubicBezTo>
                  <a:cubicBezTo>
                    <a:pt x="18497" y="5381"/>
                    <a:pt x="15150" y="6368"/>
                    <a:pt x="12260" y="7209"/>
                  </a:cubicBezTo>
                  <a:cubicBezTo>
                    <a:pt x="9370" y="8049"/>
                    <a:pt x="6936" y="8744"/>
                    <a:pt x="6252" y="9456"/>
                  </a:cubicBezTo>
                  <a:cubicBezTo>
                    <a:pt x="5567" y="10169"/>
                    <a:pt x="6632" y="10900"/>
                    <a:pt x="8001" y="11594"/>
                  </a:cubicBezTo>
                  <a:cubicBezTo>
                    <a:pt x="9370" y="12289"/>
                    <a:pt x="11043" y="12947"/>
                    <a:pt x="12640" y="13806"/>
                  </a:cubicBezTo>
                  <a:cubicBezTo>
                    <a:pt x="14238" y="14664"/>
                    <a:pt x="15759" y="15724"/>
                    <a:pt x="15607" y="16766"/>
                  </a:cubicBezTo>
                  <a:cubicBezTo>
                    <a:pt x="15454" y="17808"/>
                    <a:pt x="13629" y="18831"/>
                    <a:pt x="11195" y="19617"/>
                  </a:cubicBezTo>
                  <a:cubicBezTo>
                    <a:pt x="8762" y="20402"/>
                    <a:pt x="5719" y="20951"/>
                    <a:pt x="3742" y="21243"/>
                  </a:cubicBezTo>
                  <a:cubicBezTo>
                    <a:pt x="1764" y="21535"/>
                    <a:pt x="852" y="21572"/>
                    <a:pt x="395" y="21481"/>
                  </a:cubicBezTo>
                  <a:cubicBezTo>
                    <a:pt x="-61" y="21389"/>
                    <a:pt x="-61" y="21170"/>
                    <a:pt x="91" y="20969"/>
                  </a:cubicBezTo>
                  <a:cubicBezTo>
                    <a:pt x="243" y="20768"/>
                    <a:pt x="547" y="20585"/>
                    <a:pt x="852" y="204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8" name="Line"/>
            <p:cNvSpPr/>
            <p:nvPr/>
          </p:nvSpPr>
          <p:spPr>
            <a:xfrm>
              <a:off x="10337784" y="6690783"/>
              <a:ext cx="128355" cy="420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470" fill="norm" stroke="1" extrusionOk="0">
                  <a:moveTo>
                    <a:pt x="19036" y="1080"/>
                  </a:moveTo>
                  <a:cubicBezTo>
                    <a:pt x="18687" y="540"/>
                    <a:pt x="18339" y="0"/>
                    <a:pt x="17991" y="0"/>
                  </a:cubicBezTo>
                  <a:cubicBezTo>
                    <a:pt x="17642" y="0"/>
                    <a:pt x="17294" y="540"/>
                    <a:pt x="15552" y="2268"/>
                  </a:cubicBezTo>
                  <a:cubicBezTo>
                    <a:pt x="13810" y="3996"/>
                    <a:pt x="10674" y="6912"/>
                    <a:pt x="7713" y="9990"/>
                  </a:cubicBezTo>
                  <a:cubicBezTo>
                    <a:pt x="4752" y="13068"/>
                    <a:pt x="1965" y="16308"/>
                    <a:pt x="745" y="18198"/>
                  </a:cubicBezTo>
                  <a:cubicBezTo>
                    <a:pt x="-474" y="20088"/>
                    <a:pt x="-126" y="20628"/>
                    <a:pt x="1268" y="21006"/>
                  </a:cubicBezTo>
                  <a:cubicBezTo>
                    <a:pt x="2661" y="21384"/>
                    <a:pt x="5100" y="21600"/>
                    <a:pt x="8584" y="21384"/>
                  </a:cubicBezTo>
                  <a:cubicBezTo>
                    <a:pt x="12068" y="21168"/>
                    <a:pt x="16597" y="20520"/>
                    <a:pt x="21126" y="198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9" name="Line"/>
            <p:cNvSpPr/>
            <p:nvPr/>
          </p:nvSpPr>
          <p:spPr>
            <a:xfrm>
              <a:off x="10309090" y="6931206"/>
              <a:ext cx="226899" cy="60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164" fill="norm" stroke="1" extrusionOk="0">
                  <a:moveTo>
                    <a:pt x="1039" y="21164"/>
                  </a:moveTo>
                  <a:cubicBezTo>
                    <a:pt x="439" y="18185"/>
                    <a:pt x="-161" y="15205"/>
                    <a:pt x="39" y="12598"/>
                  </a:cubicBezTo>
                  <a:cubicBezTo>
                    <a:pt x="239" y="9992"/>
                    <a:pt x="1239" y="7757"/>
                    <a:pt x="4139" y="5523"/>
                  </a:cubicBezTo>
                  <a:cubicBezTo>
                    <a:pt x="7039" y="3288"/>
                    <a:pt x="11839" y="1054"/>
                    <a:pt x="15039" y="309"/>
                  </a:cubicBezTo>
                  <a:cubicBezTo>
                    <a:pt x="18239" y="-436"/>
                    <a:pt x="19839" y="309"/>
                    <a:pt x="21439" y="10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0" name="Line"/>
            <p:cNvSpPr/>
            <p:nvPr/>
          </p:nvSpPr>
          <p:spPr>
            <a:xfrm>
              <a:off x="10529638" y="6965950"/>
              <a:ext cx="19050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5429"/>
                    <a:pt x="7200" y="9257"/>
                    <a:pt x="10800" y="5657"/>
                  </a:cubicBezTo>
                  <a:cubicBezTo>
                    <a:pt x="14400" y="2057"/>
                    <a:pt x="18000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1" name="Line"/>
            <p:cNvSpPr/>
            <p:nvPr/>
          </p:nvSpPr>
          <p:spPr>
            <a:xfrm>
              <a:off x="10763608" y="6747933"/>
              <a:ext cx="102581" cy="323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6" h="21446" fill="norm" stroke="1" extrusionOk="0">
                  <a:moveTo>
                    <a:pt x="16714" y="1403"/>
                  </a:moveTo>
                  <a:cubicBezTo>
                    <a:pt x="17138" y="701"/>
                    <a:pt x="17561" y="0"/>
                    <a:pt x="17561" y="0"/>
                  </a:cubicBezTo>
                  <a:cubicBezTo>
                    <a:pt x="17561" y="0"/>
                    <a:pt x="17138" y="701"/>
                    <a:pt x="14385" y="2875"/>
                  </a:cubicBezTo>
                  <a:cubicBezTo>
                    <a:pt x="11632" y="5049"/>
                    <a:pt x="6550" y="8696"/>
                    <a:pt x="3373" y="11712"/>
                  </a:cubicBezTo>
                  <a:cubicBezTo>
                    <a:pt x="197" y="14727"/>
                    <a:pt x="-1074" y="17112"/>
                    <a:pt x="1044" y="18725"/>
                  </a:cubicBezTo>
                  <a:cubicBezTo>
                    <a:pt x="3161" y="20338"/>
                    <a:pt x="8667" y="21179"/>
                    <a:pt x="12479" y="21390"/>
                  </a:cubicBezTo>
                  <a:cubicBezTo>
                    <a:pt x="16291" y="21600"/>
                    <a:pt x="18408" y="21179"/>
                    <a:pt x="20526" y="207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2" name="Line"/>
            <p:cNvSpPr/>
            <p:nvPr/>
          </p:nvSpPr>
          <p:spPr>
            <a:xfrm>
              <a:off x="10726216" y="6920279"/>
              <a:ext cx="178073" cy="32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9" h="21028" fill="norm" stroke="1" extrusionOk="0">
                  <a:moveTo>
                    <a:pt x="2320" y="21028"/>
                  </a:moveTo>
                  <a:cubicBezTo>
                    <a:pt x="1050" y="15628"/>
                    <a:pt x="-221" y="10228"/>
                    <a:pt x="33" y="6178"/>
                  </a:cubicBezTo>
                  <a:cubicBezTo>
                    <a:pt x="287" y="2128"/>
                    <a:pt x="2066" y="-572"/>
                    <a:pt x="5878" y="103"/>
                  </a:cubicBezTo>
                  <a:cubicBezTo>
                    <a:pt x="9690" y="778"/>
                    <a:pt x="15534" y="4828"/>
                    <a:pt x="21379" y="88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3" name="Line"/>
            <p:cNvSpPr/>
            <p:nvPr/>
          </p:nvSpPr>
          <p:spPr>
            <a:xfrm>
              <a:off x="10904288" y="6922679"/>
              <a:ext cx="146051" cy="1321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409" fill="norm" stroke="1" extrusionOk="0">
                  <a:moveTo>
                    <a:pt x="0" y="10095"/>
                  </a:moveTo>
                  <a:cubicBezTo>
                    <a:pt x="2777" y="8038"/>
                    <a:pt x="5554" y="5980"/>
                    <a:pt x="8022" y="4266"/>
                  </a:cubicBezTo>
                  <a:cubicBezTo>
                    <a:pt x="10491" y="2552"/>
                    <a:pt x="12651" y="1180"/>
                    <a:pt x="12960" y="495"/>
                  </a:cubicBezTo>
                  <a:cubicBezTo>
                    <a:pt x="13268" y="-191"/>
                    <a:pt x="11725" y="-191"/>
                    <a:pt x="9411" y="666"/>
                  </a:cubicBezTo>
                  <a:cubicBezTo>
                    <a:pt x="7097" y="1523"/>
                    <a:pt x="4011" y="3238"/>
                    <a:pt x="2160" y="5295"/>
                  </a:cubicBezTo>
                  <a:cubicBezTo>
                    <a:pt x="308" y="7352"/>
                    <a:pt x="-309" y="9752"/>
                    <a:pt x="1234" y="12152"/>
                  </a:cubicBezTo>
                  <a:cubicBezTo>
                    <a:pt x="2777" y="14552"/>
                    <a:pt x="6480" y="16952"/>
                    <a:pt x="10182" y="18495"/>
                  </a:cubicBezTo>
                  <a:cubicBezTo>
                    <a:pt x="13885" y="20038"/>
                    <a:pt x="17588" y="20723"/>
                    <a:pt x="21291" y="214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4" name="Line"/>
            <p:cNvSpPr/>
            <p:nvPr/>
          </p:nvSpPr>
          <p:spPr>
            <a:xfrm>
              <a:off x="11032533" y="6915944"/>
              <a:ext cx="119406" cy="194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9" h="21302" fill="norm" stroke="1" extrusionOk="0">
                  <a:moveTo>
                    <a:pt x="21009" y="1307"/>
                  </a:moveTo>
                  <a:cubicBezTo>
                    <a:pt x="19147" y="842"/>
                    <a:pt x="17285" y="378"/>
                    <a:pt x="15050" y="145"/>
                  </a:cubicBezTo>
                  <a:cubicBezTo>
                    <a:pt x="12816" y="-87"/>
                    <a:pt x="10209" y="-87"/>
                    <a:pt x="8719" y="494"/>
                  </a:cubicBezTo>
                  <a:cubicBezTo>
                    <a:pt x="7230" y="1074"/>
                    <a:pt x="6857" y="2236"/>
                    <a:pt x="8533" y="3861"/>
                  </a:cubicBezTo>
                  <a:cubicBezTo>
                    <a:pt x="10209" y="5487"/>
                    <a:pt x="13933" y="7578"/>
                    <a:pt x="16354" y="9900"/>
                  </a:cubicBezTo>
                  <a:cubicBezTo>
                    <a:pt x="18775" y="12223"/>
                    <a:pt x="19892" y="14778"/>
                    <a:pt x="18402" y="16752"/>
                  </a:cubicBezTo>
                  <a:cubicBezTo>
                    <a:pt x="16912" y="18726"/>
                    <a:pt x="12816" y="20119"/>
                    <a:pt x="9092" y="20816"/>
                  </a:cubicBezTo>
                  <a:cubicBezTo>
                    <a:pt x="5368" y="21513"/>
                    <a:pt x="2016" y="21513"/>
                    <a:pt x="712" y="20468"/>
                  </a:cubicBezTo>
                  <a:cubicBezTo>
                    <a:pt x="-591" y="19423"/>
                    <a:pt x="154" y="17332"/>
                    <a:pt x="899" y="152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5" name="Line"/>
            <p:cNvSpPr/>
            <p:nvPr/>
          </p:nvSpPr>
          <p:spPr>
            <a:xfrm>
              <a:off x="11221788" y="6731000"/>
              <a:ext cx="114301" cy="361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600" y="1768"/>
                    <a:pt x="13600" y="3537"/>
                    <a:pt x="10000" y="6000"/>
                  </a:cubicBezTo>
                  <a:cubicBezTo>
                    <a:pt x="6400" y="8463"/>
                    <a:pt x="3200" y="11621"/>
                    <a:pt x="1600" y="13958"/>
                  </a:cubicBezTo>
                  <a:cubicBezTo>
                    <a:pt x="0" y="16295"/>
                    <a:pt x="0" y="17811"/>
                    <a:pt x="0" y="18884"/>
                  </a:cubicBezTo>
                  <a:cubicBezTo>
                    <a:pt x="0" y="19958"/>
                    <a:pt x="0" y="20589"/>
                    <a:pt x="2800" y="20968"/>
                  </a:cubicBezTo>
                  <a:cubicBezTo>
                    <a:pt x="5600" y="21347"/>
                    <a:pt x="11200" y="21474"/>
                    <a:pt x="168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6" name="Line"/>
            <p:cNvSpPr/>
            <p:nvPr/>
          </p:nvSpPr>
          <p:spPr>
            <a:xfrm>
              <a:off x="11152301" y="6905343"/>
              <a:ext cx="171088" cy="41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204" fill="norm" stroke="1" extrusionOk="0">
                  <a:moveTo>
                    <a:pt x="745" y="21204"/>
                  </a:moveTo>
                  <a:cubicBezTo>
                    <a:pt x="218" y="15804"/>
                    <a:pt x="-309" y="10404"/>
                    <a:pt x="218" y="6624"/>
                  </a:cubicBezTo>
                  <a:cubicBezTo>
                    <a:pt x="745" y="2844"/>
                    <a:pt x="2325" y="684"/>
                    <a:pt x="6013" y="144"/>
                  </a:cubicBezTo>
                  <a:cubicBezTo>
                    <a:pt x="9701" y="-396"/>
                    <a:pt x="15496" y="684"/>
                    <a:pt x="21291" y="17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1" name="Drawing"/>
          <p:cNvGrpSpPr/>
          <p:nvPr/>
        </p:nvGrpSpPr>
        <p:grpSpPr>
          <a:xfrm>
            <a:off x="1485899" y="1149991"/>
            <a:ext cx="11163301" cy="8403825"/>
            <a:chOff x="0" y="0"/>
            <a:chExt cx="11163299" cy="8403824"/>
          </a:xfrm>
        </p:grpSpPr>
        <p:sp>
          <p:nvSpPr>
            <p:cNvPr id="334" name="Line"/>
            <p:cNvSpPr/>
            <p:nvPr/>
          </p:nvSpPr>
          <p:spPr>
            <a:xfrm>
              <a:off x="371432" y="617533"/>
              <a:ext cx="219119" cy="228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5" h="21216" fill="norm" stroke="1" extrusionOk="0">
                  <a:moveTo>
                    <a:pt x="4589" y="9219"/>
                  </a:moveTo>
                  <a:cubicBezTo>
                    <a:pt x="5812" y="9023"/>
                    <a:pt x="7035" y="8827"/>
                    <a:pt x="8155" y="7747"/>
                  </a:cubicBezTo>
                  <a:cubicBezTo>
                    <a:pt x="9276" y="6667"/>
                    <a:pt x="10295" y="4703"/>
                    <a:pt x="10804" y="3230"/>
                  </a:cubicBezTo>
                  <a:cubicBezTo>
                    <a:pt x="11314" y="1758"/>
                    <a:pt x="11314" y="776"/>
                    <a:pt x="10804" y="285"/>
                  </a:cubicBezTo>
                  <a:cubicBezTo>
                    <a:pt x="10295" y="-206"/>
                    <a:pt x="9276" y="-206"/>
                    <a:pt x="7442" y="1463"/>
                  </a:cubicBezTo>
                  <a:cubicBezTo>
                    <a:pt x="5608" y="3132"/>
                    <a:pt x="2959" y="6470"/>
                    <a:pt x="1431" y="9416"/>
                  </a:cubicBezTo>
                  <a:cubicBezTo>
                    <a:pt x="-97" y="12361"/>
                    <a:pt x="-505" y="14914"/>
                    <a:pt x="718" y="17074"/>
                  </a:cubicBezTo>
                  <a:cubicBezTo>
                    <a:pt x="1940" y="19234"/>
                    <a:pt x="4793" y="21001"/>
                    <a:pt x="8461" y="21198"/>
                  </a:cubicBezTo>
                  <a:cubicBezTo>
                    <a:pt x="12129" y="21394"/>
                    <a:pt x="16612" y="20019"/>
                    <a:pt x="21095" y="186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" name="Line"/>
            <p:cNvSpPr/>
            <p:nvPr/>
          </p:nvSpPr>
          <p:spPr>
            <a:xfrm>
              <a:off x="804759" y="374008"/>
              <a:ext cx="198541" cy="5959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7" h="21488" fill="norm" stroke="1" extrusionOk="0">
                  <a:moveTo>
                    <a:pt x="19281" y="0"/>
                  </a:moveTo>
                  <a:cubicBezTo>
                    <a:pt x="17007" y="76"/>
                    <a:pt x="14733" y="153"/>
                    <a:pt x="12119" y="1069"/>
                  </a:cubicBezTo>
                  <a:cubicBezTo>
                    <a:pt x="9504" y="1984"/>
                    <a:pt x="6548" y="3740"/>
                    <a:pt x="4274" y="5992"/>
                  </a:cubicBezTo>
                  <a:cubicBezTo>
                    <a:pt x="2001" y="8243"/>
                    <a:pt x="409" y="10991"/>
                    <a:pt x="68" y="13395"/>
                  </a:cubicBezTo>
                  <a:cubicBezTo>
                    <a:pt x="-273" y="15799"/>
                    <a:pt x="636" y="17860"/>
                    <a:pt x="3592" y="19196"/>
                  </a:cubicBezTo>
                  <a:cubicBezTo>
                    <a:pt x="6548" y="20531"/>
                    <a:pt x="11550" y="21142"/>
                    <a:pt x="14847" y="21371"/>
                  </a:cubicBezTo>
                  <a:cubicBezTo>
                    <a:pt x="18144" y="21600"/>
                    <a:pt x="19735" y="21447"/>
                    <a:pt x="21327" y="212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" name="Line"/>
            <p:cNvSpPr/>
            <p:nvPr/>
          </p:nvSpPr>
          <p:spPr>
            <a:xfrm>
              <a:off x="1167049" y="497122"/>
              <a:ext cx="242652" cy="424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6" h="21241" fill="norm" stroke="1" extrusionOk="0">
                  <a:moveTo>
                    <a:pt x="19112" y="3689"/>
                  </a:moveTo>
                  <a:cubicBezTo>
                    <a:pt x="18739" y="3159"/>
                    <a:pt x="18367" y="2630"/>
                    <a:pt x="17808" y="2153"/>
                  </a:cubicBezTo>
                  <a:cubicBezTo>
                    <a:pt x="17249" y="1677"/>
                    <a:pt x="16505" y="1253"/>
                    <a:pt x="14549" y="1359"/>
                  </a:cubicBezTo>
                  <a:cubicBezTo>
                    <a:pt x="12594" y="1465"/>
                    <a:pt x="9429" y="2101"/>
                    <a:pt x="6822" y="3689"/>
                  </a:cubicBezTo>
                  <a:cubicBezTo>
                    <a:pt x="4215" y="5277"/>
                    <a:pt x="2167" y="7818"/>
                    <a:pt x="1049" y="10201"/>
                  </a:cubicBezTo>
                  <a:cubicBezTo>
                    <a:pt x="-68" y="12583"/>
                    <a:pt x="-254" y="14806"/>
                    <a:pt x="305" y="16553"/>
                  </a:cubicBezTo>
                  <a:cubicBezTo>
                    <a:pt x="863" y="18301"/>
                    <a:pt x="2167" y="19571"/>
                    <a:pt x="3936" y="20365"/>
                  </a:cubicBezTo>
                  <a:cubicBezTo>
                    <a:pt x="5705" y="21159"/>
                    <a:pt x="7939" y="21477"/>
                    <a:pt x="10360" y="21053"/>
                  </a:cubicBezTo>
                  <a:cubicBezTo>
                    <a:pt x="12780" y="20630"/>
                    <a:pt x="15387" y="19465"/>
                    <a:pt x="17436" y="17506"/>
                  </a:cubicBezTo>
                  <a:cubicBezTo>
                    <a:pt x="19484" y="15548"/>
                    <a:pt x="20974" y="12795"/>
                    <a:pt x="21160" y="10095"/>
                  </a:cubicBezTo>
                  <a:cubicBezTo>
                    <a:pt x="21346" y="7395"/>
                    <a:pt x="20229" y="4748"/>
                    <a:pt x="18832" y="3053"/>
                  </a:cubicBezTo>
                  <a:cubicBezTo>
                    <a:pt x="17436" y="1359"/>
                    <a:pt x="15760" y="618"/>
                    <a:pt x="13898" y="248"/>
                  </a:cubicBezTo>
                  <a:cubicBezTo>
                    <a:pt x="12036" y="-123"/>
                    <a:pt x="9987" y="-123"/>
                    <a:pt x="8218" y="565"/>
                  </a:cubicBezTo>
                  <a:cubicBezTo>
                    <a:pt x="6449" y="1253"/>
                    <a:pt x="4960" y="2630"/>
                    <a:pt x="4215" y="3795"/>
                  </a:cubicBezTo>
                  <a:cubicBezTo>
                    <a:pt x="3470" y="4959"/>
                    <a:pt x="3470" y="5912"/>
                    <a:pt x="3936" y="6548"/>
                  </a:cubicBezTo>
                  <a:cubicBezTo>
                    <a:pt x="4401" y="7183"/>
                    <a:pt x="5332" y="7501"/>
                    <a:pt x="7753" y="7606"/>
                  </a:cubicBezTo>
                  <a:cubicBezTo>
                    <a:pt x="10174" y="7712"/>
                    <a:pt x="14084" y="7606"/>
                    <a:pt x="16598" y="7342"/>
                  </a:cubicBezTo>
                  <a:cubicBezTo>
                    <a:pt x="19112" y="7077"/>
                    <a:pt x="20229" y="6653"/>
                    <a:pt x="21346" y="62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" name="Line"/>
            <p:cNvSpPr/>
            <p:nvPr/>
          </p:nvSpPr>
          <p:spPr>
            <a:xfrm>
              <a:off x="1212850" y="200441"/>
              <a:ext cx="171451" cy="237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067" y="18514"/>
                    <a:pt x="2133" y="15429"/>
                    <a:pt x="3467" y="12150"/>
                  </a:cubicBezTo>
                  <a:cubicBezTo>
                    <a:pt x="4800" y="8871"/>
                    <a:pt x="6400" y="5400"/>
                    <a:pt x="7467" y="3182"/>
                  </a:cubicBezTo>
                  <a:cubicBezTo>
                    <a:pt x="8533" y="964"/>
                    <a:pt x="9067" y="0"/>
                    <a:pt x="9600" y="0"/>
                  </a:cubicBezTo>
                  <a:cubicBezTo>
                    <a:pt x="10133" y="0"/>
                    <a:pt x="10667" y="964"/>
                    <a:pt x="12000" y="3954"/>
                  </a:cubicBezTo>
                  <a:cubicBezTo>
                    <a:pt x="13333" y="6943"/>
                    <a:pt x="15467" y="11957"/>
                    <a:pt x="16800" y="15043"/>
                  </a:cubicBezTo>
                  <a:cubicBezTo>
                    <a:pt x="18133" y="18129"/>
                    <a:pt x="18667" y="19286"/>
                    <a:pt x="19333" y="19382"/>
                  </a:cubicBezTo>
                  <a:cubicBezTo>
                    <a:pt x="20000" y="19479"/>
                    <a:pt x="20800" y="18514"/>
                    <a:pt x="21600" y="175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" name="Line"/>
            <p:cNvSpPr/>
            <p:nvPr/>
          </p:nvSpPr>
          <p:spPr>
            <a:xfrm>
              <a:off x="1599637" y="307247"/>
              <a:ext cx="174378" cy="7017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5" h="21570" fill="norm" stroke="1" extrusionOk="0">
                  <a:moveTo>
                    <a:pt x="829" y="686"/>
                  </a:moveTo>
                  <a:cubicBezTo>
                    <a:pt x="321" y="360"/>
                    <a:pt x="-187" y="35"/>
                    <a:pt x="67" y="3"/>
                  </a:cubicBezTo>
                  <a:cubicBezTo>
                    <a:pt x="321" y="-30"/>
                    <a:pt x="1338" y="230"/>
                    <a:pt x="4006" y="1174"/>
                  </a:cubicBezTo>
                  <a:cubicBezTo>
                    <a:pt x="6674" y="2117"/>
                    <a:pt x="10994" y="3743"/>
                    <a:pt x="14298" y="5728"/>
                  </a:cubicBezTo>
                  <a:cubicBezTo>
                    <a:pt x="17601" y="7712"/>
                    <a:pt x="19888" y="10054"/>
                    <a:pt x="20651" y="12201"/>
                  </a:cubicBezTo>
                  <a:cubicBezTo>
                    <a:pt x="21413" y="14348"/>
                    <a:pt x="20651" y="16300"/>
                    <a:pt x="18237" y="17829"/>
                  </a:cubicBezTo>
                  <a:cubicBezTo>
                    <a:pt x="15822" y="19358"/>
                    <a:pt x="11757" y="20464"/>
                    <a:pt x="7691" y="215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" name="Line"/>
            <p:cNvSpPr/>
            <p:nvPr/>
          </p:nvSpPr>
          <p:spPr>
            <a:xfrm>
              <a:off x="2324100" y="729608"/>
              <a:ext cx="133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" name="Line"/>
            <p:cNvSpPr/>
            <p:nvPr/>
          </p:nvSpPr>
          <p:spPr>
            <a:xfrm>
              <a:off x="2355577" y="856608"/>
              <a:ext cx="197124" cy="55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0900" fill="norm" stroke="1" extrusionOk="0">
                  <a:moveTo>
                    <a:pt x="2098" y="4800"/>
                  </a:moveTo>
                  <a:cubicBezTo>
                    <a:pt x="949" y="10400"/>
                    <a:pt x="-200" y="16000"/>
                    <a:pt x="30" y="18800"/>
                  </a:cubicBezTo>
                  <a:cubicBezTo>
                    <a:pt x="260" y="21600"/>
                    <a:pt x="1868" y="21600"/>
                    <a:pt x="5085" y="18800"/>
                  </a:cubicBezTo>
                  <a:cubicBezTo>
                    <a:pt x="8302" y="16000"/>
                    <a:pt x="13128" y="10400"/>
                    <a:pt x="16115" y="6800"/>
                  </a:cubicBezTo>
                  <a:cubicBezTo>
                    <a:pt x="19102" y="3200"/>
                    <a:pt x="20251" y="1600"/>
                    <a:pt x="214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" name="Line"/>
            <p:cNvSpPr/>
            <p:nvPr/>
          </p:nvSpPr>
          <p:spPr>
            <a:xfrm>
              <a:off x="0" y="598331"/>
              <a:ext cx="175684" cy="336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7" h="21327" fill="norm" stroke="1" extrusionOk="0">
                  <a:moveTo>
                    <a:pt x="13406" y="5504"/>
                  </a:moveTo>
                  <a:cubicBezTo>
                    <a:pt x="14151" y="3626"/>
                    <a:pt x="14896" y="1747"/>
                    <a:pt x="14524" y="808"/>
                  </a:cubicBezTo>
                  <a:cubicBezTo>
                    <a:pt x="14151" y="-131"/>
                    <a:pt x="12662" y="-131"/>
                    <a:pt x="10303" y="204"/>
                  </a:cubicBezTo>
                  <a:cubicBezTo>
                    <a:pt x="7944" y="540"/>
                    <a:pt x="4717" y="1211"/>
                    <a:pt x="2606" y="2351"/>
                  </a:cubicBezTo>
                  <a:cubicBezTo>
                    <a:pt x="496" y="3491"/>
                    <a:pt x="-497" y="5101"/>
                    <a:pt x="869" y="6510"/>
                  </a:cubicBezTo>
                  <a:cubicBezTo>
                    <a:pt x="2234" y="7919"/>
                    <a:pt x="5958" y="9126"/>
                    <a:pt x="9558" y="10401"/>
                  </a:cubicBezTo>
                  <a:cubicBezTo>
                    <a:pt x="13158" y="11675"/>
                    <a:pt x="16634" y="13017"/>
                    <a:pt x="18620" y="14358"/>
                  </a:cubicBezTo>
                  <a:cubicBezTo>
                    <a:pt x="20606" y="15700"/>
                    <a:pt x="21103" y="17042"/>
                    <a:pt x="20110" y="18249"/>
                  </a:cubicBezTo>
                  <a:cubicBezTo>
                    <a:pt x="19117" y="19457"/>
                    <a:pt x="16634" y="20530"/>
                    <a:pt x="13034" y="20999"/>
                  </a:cubicBezTo>
                  <a:cubicBezTo>
                    <a:pt x="9434" y="21469"/>
                    <a:pt x="4717" y="21335"/>
                    <a:pt x="0" y="212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" name="Line"/>
            <p:cNvSpPr/>
            <p:nvPr/>
          </p:nvSpPr>
          <p:spPr>
            <a:xfrm>
              <a:off x="3098800" y="75558"/>
              <a:ext cx="2933701" cy="1347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4" fill="norm" stroke="1" extrusionOk="0">
                  <a:moveTo>
                    <a:pt x="0" y="16073"/>
                  </a:moveTo>
                  <a:cubicBezTo>
                    <a:pt x="16" y="16581"/>
                    <a:pt x="31" y="17090"/>
                    <a:pt x="132" y="17819"/>
                  </a:cubicBezTo>
                  <a:cubicBezTo>
                    <a:pt x="234" y="18548"/>
                    <a:pt x="421" y="19498"/>
                    <a:pt x="545" y="20108"/>
                  </a:cubicBezTo>
                  <a:cubicBezTo>
                    <a:pt x="670" y="20718"/>
                    <a:pt x="732" y="20990"/>
                    <a:pt x="787" y="21210"/>
                  </a:cubicBezTo>
                  <a:cubicBezTo>
                    <a:pt x="842" y="21430"/>
                    <a:pt x="888" y="21600"/>
                    <a:pt x="919" y="21583"/>
                  </a:cubicBezTo>
                  <a:cubicBezTo>
                    <a:pt x="951" y="21566"/>
                    <a:pt x="966" y="21363"/>
                    <a:pt x="966" y="20651"/>
                  </a:cubicBezTo>
                  <a:cubicBezTo>
                    <a:pt x="966" y="19938"/>
                    <a:pt x="951" y="18718"/>
                    <a:pt x="919" y="17497"/>
                  </a:cubicBezTo>
                  <a:cubicBezTo>
                    <a:pt x="888" y="16276"/>
                    <a:pt x="842" y="15056"/>
                    <a:pt x="810" y="13835"/>
                  </a:cubicBezTo>
                  <a:cubicBezTo>
                    <a:pt x="779" y="12614"/>
                    <a:pt x="764" y="11393"/>
                    <a:pt x="740" y="10156"/>
                  </a:cubicBezTo>
                  <a:cubicBezTo>
                    <a:pt x="717" y="8918"/>
                    <a:pt x="686" y="7663"/>
                    <a:pt x="639" y="6460"/>
                  </a:cubicBezTo>
                  <a:cubicBezTo>
                    <a:pt x="592" y="5256"/>
                    <a:pt x="530" y="4103"/>
                    <a:pt x="491" y="3442"/>
                  </a:cubicBezTo>
                  <a:cubicBezTo>
                    <a:pt x="452" y="2781"/>
                    <a:pt x="436" y="2611"/>
                    <a:pt x="460" y="2475"/>
                  </a:cubicBezTo>
                  <a:cubicBezTo>
                    <a:pt x="483" y="2340"/>
                    <a:pt x="545" y="2238"/>
                    <a:pt x="662" y="2204"/>
                  </a:cubicBezTo>
                  <a:cubicBezTo>
                    <a:pt x="779" y="2170"/>
                    <a:pt x="951" y="2204"/>
                    <a:pt x="1294" y="2204"/>
                  </a:cubicBezTo>
                  <a:cubicBezTo>
                    <a:pt x="1636" y="2204"/>
                    <a:pt x="2151" y="2170"/>
                    <a:pt x="2681" y="2068"/>
                  </a:cubicBezTo>
                  <a:cubicBezTo>
                    <a:pt x="3210" y="1967"/>
                    <a:pt x="3756" y="1797"/>
                    <a:pt x="4332" y="1628"/>
                  </a:cubicBezTo>
                  <a:cubicBezTo>
                    <a:pt x="4909" y="1458"/>
                    <a:pt x="5517" y="1289"/>
                    <a:pt x="6101" y="1119"/>
                  </a:cubicBezTo>
                  <a:cubicBezTo>
                    <a:pt x="6686" y="949"/>
                    <a:pt x="7247" y="780"/>
                    <a:pt x="7855" y="627"/>
                  </a:cubicBezTo>
                  <a:cubicBezTo>
                    <a:pt x="8462" y="475"/>
                    <a:pt x="9117" y="339"/>
                    <a:pt x="9717" y="237"/>
                  </a:cubicBezTo>
                  <a:cubicBezTo>
                    <a:pt x="10317" y="136"/>
                    <a:pt x="10862" y="68"/>
                    <a:pt x="11408" y="34"/>
                  </a:cubicBezTo>
                  <a:cubicBezTo>
                    <a:pt x="11953" y="0"/>
                    <a:pt x="12499" y="0"/>
                    <a:pt x="13114" y="0"/>
                  </a:cubicBezTo>
                  <a:cubicBezTo>
                    <a:pt x="13730" y="0"/>
                    <a:pt x="14416" y="0"/>
                    <a:pt x="15070" y="51"/>
                  </a:cubicBezTo>
                  <a:cubicBezTo>
                    <a:pt x="15725" y="102"/>
                    <a:pt x="16348" y="203"/>
                    <a:pt x="16925" y="322"/>
                  </a:cubicBezTo>
                  <a:cubicBezTo>
                    <a:pt x="17501" y="441"/>
                    <a:pt x="18031" y="576"/>
                    <a:pt x="18608" y="678"/>
                  </a:cubicBezTo>
                  <a:cubicBezTo>
                    <a:pt x="19184" y="780"/>
                    <a:pt x="19808" y="848"/>
                    <a:pt x="20314" y="848"/>
                  </a:cubicBezTo>
                  <a:cubicBezTo>
                    <a:pt x="20821" y="848"/>
                    <a:pt x="21210" y="780"/>
                    <a:pt x="21600" y="7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" name="Line"/>
            <p:cNvSpPr/>
            <p:nvPr/>
          </p:nvSpPr>
          <p:spPr>
            <a:xfrm>
              <a:off x="3416300" y="501501"/>
              <a:ext cx="355601" cy="73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0" fill="norm" stroke="1" extrusionOk="0">
                  <a:moveTo>
                    <a:pt x="0" y="2592"/>
                  </a:moveTo>
                  <a:cubicBezTo>
                    <a:pt x="1414" y="3833"/>
                    <a:pt x="2829" y="5075"/>
                    <a:pt x="4307" y="6906"/>
                  </a:cubicBezTo>
                  <a:cubicBezTo>
                    <a:pt x="5786" y="8737"/>
                    <a:pt x="7329" y="11157"/>
                    <a:pt x="8807" y="13423"/>
                  </a:cubicBezTo>
                  <a:cubicBezTo>
                    <a:pt x="10286" y="15689"/>
                    <a:pt x="11700" y="17799"/>
                    <a:pt x="12600" y="19040"/>
                  </a:cubicBezTo>
                  <a:cubicBezTo>
                    <a:pt x="13500" y="20282"/>
                    <a:pt x="13886" y="20654"/>
                    <a:pt x="14271" y="20964"/>
                  </a:cubicBezTo>
                  <a:cubicBezTo>
                    <a:pt x="14657" y="21275"/>
                    <a:pt x="15043" y="21523"/>
                    <a:pt x="15300" y="21430"/>
                  </a:cubicBezTo>
                  <a:cubicBezTo>
                    <a:pt x="15557" y="21337"/>
                    <a:pt x="15686" y="20902"/>
                    <a:pt x="16007" y="19599"/>
                  </a:cubicBezTo>
                  <a:cubicBezTo>
                    <a:pt x="16329" y="18295"/>
                    <a:pt x="16843" y="16123"/>
                    <a:pt x="17293" y="13982"/>
                  </a:cubicBezTo>
                  <a:cubicBezTo>
                    <a:pt x="17743" y="11840"/>
                    <a:pt x="18129" y="9730"/>
                    <a:pt x="18450" y="7589"/>
                  </a:cubicBezTo>
                  <a:cubicBezTo>
                    <a:pt x="18771" y="5447"/>
                    <a:pt x="19029" y="3275"/>
                    <a:pt x="19157" y="1940"/>
                  </a:cubicBezTo>
                  <a:cubicBezTo>
                    <a:pt x="19286" y="606"/>
                    <a:pt x="19286" y="109"/>
                    <a:pt x="19414" y="16"/>
                  </a:cubicBezTo>
                  <a:cubicBezTo>
                    <a:pt x="19543" y="-77"/>
                    <a:pt x="19800" y="233"/>
                    <a:pt x="20186" y="668"/>
                  </a:cubicBezTo>
                  <a:cubicBezTo>
                    <a:pt x="20571" y="1102"/>
                    <a:pt x="21086" y="1661"/>
                    <a:pt x="21600" y="22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" name="Line"/>
            <p:cNvSpPr/>
            <p:nvPr/>
          </p:nvSpPr>
          <p:spPr>
            <a:xfrm>
              <a:off x="3743822" y="869768"/>
              <a:ext cx="250328" cy="228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0974" fill="norm" stroke="1" extrusionOk="0">
                  <a:moveTo>
                    <a:pt x="15477" y="11050"/>
                  </a:moveTo>
                  <a:cubicBezTo>
                    <a:pt x="14206" y="7936"/>
                    <a:pt x="12936" y="4823"/>
                    <a:pt x="11302" y="2682"/>
                  </a:cubicBezTo>
                  <a:cubicBezTo>
                    <a:pt x="9669" y="542"/>
                    <a:pt x="7672" y="-626"/>
                    <a:pt x="5857" y="347"/>
                  </a:cubicBezTo>
                  <a:cubicBezTo>
                    <a:pt x="4042" y="1320"/>
                    <a:pt x="2408" y="4433"/>
                    <a:pt x="1501" y="7158"/>
                  </a:cubicBezTo>
                  <a:cubicBezTo>
                    <a:pt x="593" y="9882"/>
                    <a:pt x="412" y="12217"/>
                    <a:pt x="230" y="13969"/>
                  </a:cubicBezTo>
                  <a:cubicBezTo>
                    <a:pt x="49" y="15720"/>
                    <a:pt x="-133" y="16888"/>
                    <a:pt x="139" y="17763"/>
                  </a:cubicBezTo>
                  <a:cubicBezTo>
                    <a:pt x="412" y="18639"/>
                    <a:pt x="1138" y="19223"/>
                    <a:pt x="2227" y="18639"/>
                  </a:cubicBezTo>
                  <a:cubicBezTo>
                    <a:pt x="3316" y="18055"/>
                    <a:pt x="4768" y="16304"/>
                    <a:pt x="5766" y="15039"/>
                  </a:cubicBezTo>
                  <a:cubicBezTo>
                    <a:pt x="6764" y="13774"/>
                    <a:pt x="7309" y="12996"/>
                    <a:pt x="8035" y="12801"/>
                  </a:cubicBezTo>
                  <a:cubicBezTo>
                    <a:pt x="8761" y="12606"/>
                    <a:pt x="9669" y="12996"/>
                    <a:pt x="11030" y="14455"/>
                  </a:cubicBezTo>
                  <a:cubicBezTo>
                    <a:pt x="12391" y="15915"/>
                    <a:pt x="14206" y="18444"/>
                    <a:pt x="16022" y="19709"/>
                  </a:cubicBezTo>
                  <a:cubicBezTo>
                    <a:pt x="17837" y="20974"/>
                    <a:pt x="19652" y="20974"/>
                    <a:pt x="21467" y="209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" name="Line"/>
            <p:cNvSpPr/>
            <p:nvPr/>
          </p:nvSpPr>
          <p:spPr>
            <a:xfrm>
              <a:off x="4036155" y="780408"/>
              <a:ext cx="224695" cy="350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9" h="21539" fill="norm" stroke="1" extrusionOk="0">
                  <a:moveTo>
                    <a:pt x="233" y="8588"/>
                  </a:moveTo>
                  <a:cubicBezTo>
                    <a:pt x="31" y="7807"/>
                    <a:pt x="-171" y="7027"/>
                    <a:pt x="233" y="6506"/>
                  </a:cubicBezTo>
                  <a:cubicBezTo>
                    <a:pt x="636" y="5986"/>
                    <a:pt x="1646" y="5725"/>
                    <a:pt x="2958" y="5986"/>
                  </a:cubicBezTo>
                  <a:cubicBezTo>
                    <a:pt x="4270" y="6246"/>
                    <a:pt x="5885" y="7027"/>
                    <a:pt x="7298" y="9043"/>
                  </a:cubicBezTo>
                  <a:cubicBezTo>
                    <a:pt x="8711" y="11060"/>
                    <a:pt x="9922" y="14313"/>
                    <a:pt x="10528" y="16395"/>
                  </a:cubicBezTo>
                  <a:cubicBezTo>
                    <a:pt x="11134" y="18477"/>
                    <a:pt x="11134" y="19388"/>
                    <a:pt x="10932" y="20169"/>
                  </a:cubicBezTo>
                  <a:cubicBezTo>
                    <a:pt x="10730" y="20949"/>
                    <a:pt x="10326" y="21600"/>
                    <a:pt x="9922" y="21535"/>
                  </a:cubicBezTo>
                  <a:cubicBezTo>
                    <a:pt x="9519" y="21470"/>
                    <a:pt x="9115" y="20689"/>
                    <a:pt x="9115" y="18282"/>
                  </a:cubicBezTo>
                  <a:cubicBezTo>
                    <a:pt x="9115" y="15875"/>
                    <a:pt x="9519" y="11841"/>
                    <a:pt x="11638" y="8523"/>
                  </a:cubicBezTo>
                  <a:cubicBezTo>
                    <a:pt x="13758" y="5205"/>
                    <a:pt x="17593" y="2602"/>
                    <a:pt x="2142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" name="Line"/>
            <p:cNvSpPr/>
            <p:nvPr/>
          </p:nvSpPr>
          <p:spPr>
            <a:xfrm>
              <a:off x="4497450" y="472787"/>
              <a:ext cx="258701" cy="626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374" fill="norm" stroke="1" extrusionOk="0">
                  <a:moveTo>
                    <a:pt x="21463" y="2697"/>
                  </a:moveTo>
                  <a:cubicBezTo>
                    <a:pt x="20585" y="1830"/>
                    <a:pt x="19707" y="963"/>
                    <a:pt x="18829" y="494"/>
                  </a:cubicBezTo>
                  <a:cubicBezTo>
                    <a:pt x="17951" y="24"/>
                    <a:pt x="17073" y="-48"/>
                    <a:pt x="15668" y="24"/>
                  </a:cubicBezTo>
                  <a:cubicBezTo>
                    <a:pt x="14263" y="96"/>
                    <a:pt x="12331" y="313"/>
                    <a:pt x="10048" y="1469"/>
                  </a:cubicBezTo>
                  <a:cubicBezTo>
                    <a:pt x="7765" y="2625"/>
                    <a:pt x="5131" y="4720"/>
                    <a:pt x="3375" y="6815"/>
                  </a:cubicBezTo>
                  <a:cubicBezTo>
                    <a:pt x="1619" y="8910"/>
                    <a:pt x="741" y="11005"/>
                    <a:pt x="302" y="13064"/>
                  </a:cubicBezTo>
                  <a:cubicBezTo>
                    <a:pt x="-137" y="15123"/>
                    <a:pt x="-137" y="17145"/>
                    <a:pt x="565" y="18626"/>
                  </a:cubicBezTo>
                  <a:cubicBezTo>
                    <a:pt x="1268" y="20107"/>
                    <a:pt x="2673" y="21046"/>
                    <a:pt x="4956" y="21299"/>
                  </a:cubicBezTo>
                  <a:cubicBezTo>
                    <a:pt x="7239" y="21552"/>
                    <a:pt x="10400" y="21119"/>
                    <a:pt x="13561" y="206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" name="Line"/>
            <p:cNvSpPr/>
            <p:nvPr/>
          </p:nvSpPr>
          <p:spPr>
            <a:xfrm>
              <a:off x="4721171" y="646142"/>
              <a:ext cx="301679" cy="416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1127" fill="norm" stroke="1" extrusionOk="0">
                  <a:moveTo>
                    <a:pt x="14731" y="7784"/>
                  </a:moveTo>
                  <a:cubicBezTo>
                    <a:pt x="14731" y="5850"/>
                    <a:pt x="14731" y="3916"/>
                    <a:pt x="14504" y="2733"/>
                  </a:cubicBezTo>
                  <a:cubicBezTo>
                    <a:pt x="14278" y="1551"/>
                    <a:pt x="13825" y="1122"/>
                    <a:pt x="12843" y="907"/>
                  </a:cubicBezTo>
                  <a:cubicBezTo>
                    <a:pt x="11861" y="692"/>
                    <a:pt x="10350" y="692"/>
                    <a:pt x="8538" y="1551"/>
                  </a:cubicBezTo>
                  <a:cubicBezTo>
                    <a:pt x="6725" y="2411"/>
                    <a:pt x="4611" y="4131"/>
                    <a:pt x="2949" y="6871"/>
                  </a:cubicBezTo>
                  <a:cubicBezTo>
                    <a:pt x="1287" y="9611"/>
                    <a:pt x="79" y="13372"/>
                    <a:pt x="4" y="16005"/>
                  </a:cubicBezTo>
                  <a:cubicBezTo>
                    <a:pt x="-72" y="18638"/>
                    <a:pt x="985" y="20142"/>
                    <a:pt x="2571" y="20787"/>
                  </a:cubicBezTo>
                  <a:cubicBezTo>
                    <a:pt x="4157" y="21432"/>
                    <a:pt x="6272" y="21217"/>
                    <a:pt x="8462" y="19659"/>
                  </a:cubicBezTo>
                  <a:cubicBezTo>
                    <a:pt x="10652" y="18101"/>
                    <a:pt x="12918" y="15199"/>
                    <a:pt x="14051" y="12244"/>
                  </a:cubicBezTo>
                  <a:cubicBezTo>
                    <a:pt x="15184" y="9289"/>
                    <a:pt x="15184" y="6280"/>
                    <a:pt x="14806" y="4238"/>
                  </a:cubicBezTo>
                  <a:cubicBezTo>
                    <a:pt x="14429" y="2196"/>
                    <a:pt x="13673" y="1122"/>
                    <a:pt x="12767" y="531"/>
                  </a:cubicBezTo>
                  <a:cubicBezTo>
                    <a:pt x="11861" y="-61"/>
                    <a:pt x="10804" y="-168"/>
                    <a:pt x="9142" y="262"/>
                  </a:cubicBezTo>
                  <a:cubicBezTo>
                    <a:pt x="7480" y="692"/>
                    <a:pt x="5215" y="1659"/>
                    <a:pt x="3855" y="2411"/>
                  </a:cubicBezTo>
                  <a:cubicBezTo>
                    <a:pt x="2496" y="3163"/>
                    <a:pt x="2043" y="3701"/>
                    <a:pt x="1816" y="4292"/>
                  </a:cubicBezTo>
                  <a:cubicBezTo>
                    <a:pt x="1590" y="4883"/>
                    <a:pt x="1590" y="5528"/>
                    <a:pt x="1892" y="6011"/>
                  </a:cubicBezTo>
                  <a:cubicBezTo>
                    <a:pt x="2194" y="6495"/>
                    <a:pt x="2798" y="6817"/>
                    <a:pt x="4384" y="7032"/>
                  </a:cubicBezTo>
                  <a:cubicBezTo>
                    <a:pt x="5970" y="7247"/>
                    <a:pt x="8538" y="7354"/>
                    <a:pt x="11559" y="6871"/>
                  </a:cubicBezTo>
                  <a:cubicBezTo>
                    <a:pt x="14580" y="6387"/>
                    <a:pt x="18054" y="5313"/>
                    <a:pt x="21528" y="42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" name="Line"/>
            <p:cNvSpPr/>
            <p:nvPr/>
          </p:nvSpPr>
          <p:spPr>
            <a:xfrm>
              <a:off x="4773083" y="411597"/>
              <a:ext cx="205317" cy="2227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5" fill="norm" stroke="1" extrusionOk="0">
                  <a:moveTo>
                    <a:pt x="5567" y="3105"/>
                  </a:moveTo>
                  <a:cubicBezTo>
                    <a:pt x="4454" y="6366"/>
                    <a:pt x="3340" y="9626"/>
                    <a:pt x="2227" y="11868"/>
                  </a:cubicBezTo>
                  <a:cubicBezTo>
                    <a:pt x="1113" y="14109"/>
                    <a:pt x="0" y="15332"/>
                    <a:pt x="0" y="15128"/>
                  </a:cubicBezTo>
                  <a:cubicBezTo>
                    <a:pt x="0" y="14924"/>
                    <a:pt x="1113" y="13294"/>
                    <a:pt x="2672" y="10849"/>
                  </a:cubicBezTo>
                  <a:cubicBezTo>
                    <a:pt x="4231" y="8403"/>
                    <a:pt x="6235" y="5143"/>
                    <a:pt x="7571" y="3105"/>
                  </a:cubicBezTo>
                  <a:cubicBezTo>
                    <a:pt x="8907" y="1068"/>
                    <a:pt x="9575" y="253"/>
                    <a:pt x="10466" y="49"/>
                  </a:cubicBezTo>
                  <a:cubicBezTo>
                    <a:pt x="11357" y="-155"/>
                    <a:pt x="12470" y="253"/>
                    <a:pt x="13695" y="1679"/>
                  </a:cubicBezTo>
                  <a:cubicBezTo>
                    <a:pt x="14920" y="3105"/>
                    <a:pt x="16256" y="5551"/>
                    <a:pt x="17592" y="9015"/>
                  </a:cubicBezTo>
                  <a:cubicBezTo>
                    <a:pt x="18928" y="12479"/>
                    <a:pt x="20264" y="16962"/>
                    <a:pt x="21600" y="214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" name="Line"/>
            <p:cNvSpPr/>
            <p:nvPr/>
          </p:nvSpPr>
          <p:spPr>
            <a:xfrm>
              <a:off x="5029199" y="520058"/>
              <a:ext cx="152568" cy="641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9" h="21600" fill="norm" stroke="1" extrusionOk="0">
                  <a:moveTo>
                    <a:pt x="9504" y="0"/>
                  </a:moveTo>
                  <a:cubicBezTo>
                    <a:pt x="13824" y="2067"/>
                    <a:pt x="18144" y="4135"/>
                    <a:pt x="19872" y="6487"/>
                  </a:cubicBezTo>
                  <a:cubicBezTo>
                    <a:pt x="21600" y="8840"/>
                    <a:pt x="20736" y="11477"/>
                    <a:pt x="17856" y="13830"/>
                  </a:cubicBezTo>
                  <a:cubicBezTo>
                    <a:pt x="14976" y="16182"/>
                    <a:pt x="10080" y="18250"/>
                    <a:pt x="6768" y="19497"/>
                  </a:cubicBezTo>
                  <a:cubicBezTo>
                    <a:pt x="3456" y="20745"/>
                    <a:pt x="1728" y="2117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" name="Line"/>
            <p:cNvSpPr/>
            <p:nvPr/>
          </p:nvSpPr>
          <p:spPr>
            <a:xfrm>
              <a:off x="6318249" y="920108"/>
              <a:ext cx="1651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" name="Line"/>
            <p:cNvSpPr/>
            <p:nvPr/>
          </p:nvSpPr>
          <p:spPr>
            <a:xfrm>
              <a:off x="6330949" y="1059808"/>
              <a:ext cx="165101" cy="1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7200"/>
                  </a:moveTo>
                  <a:cubicBezTo>
                    <a:pt x="1108" y="14400"/>
                    <a:pt x="2215" y="21600"/>
                    <a:pt x="5815" y="20400"/>
                  </a:cubicBezTo>
                  <a:cubicBezTo>
                    <a:pt x="9415" y="19200"/>
                    <a:pt x="15508" y="9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" name="Line"/>
            <p:cNvSpPr/>
            <p:nvPr/>
          </p:nvSpPr>
          <p:spPr>
            <a:xfrm>
              <a:off x="7162799" y="-1"/>
              <a:ext cx="2324101" cy="1464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5" fill="norm" stroke="1" extrusionOk="0">
                  <a:moveTo>
                    <a:pt x="0" y="16916"/>
                  </a:moveTo>
                  <a:cubicBezTo>
                    <a:pt x="59" y="17882"/>
                    <a:pt x="118" y="18848"/>
                    <a:pt x="216" y="19596"/>
                  </a:cubicBezTo>
                  <a:cubicBezTo>
                    <a:pt x="315" y="20344"/>
                    <a:pt x="452" y="20874"/>
                    <a:pt x="561" y="21186"/>
                  </a:cubicBezTo>
                  <a:cubicBezTo>
                    <a:pt x="669" y="21497"/>
                    <a:pt x="748" y="21591"/>
                    <a:pt x="807" y="21560"/>
                  </a:cubicBezTo>
                  <a:cubicBezTo>
                    <a:pt x="866" y="21529"/>
                    <a:pt x="905" y="21373"/>
                    <a:pt x="993" y="20718"/>
                  </a:cubicBezTo>
                  <a:cubicBezTo>
                    <a:pt x="1082" y="20064"/>
                    <a:pt x="1220" y="18910"/>
                    <a:pt x="1289" y="17648"/>
                  </a:cubicBezTo>
                  <a:cubicBezTo>
                    <a:pt x="1357" y="16386"/>
                    <a:pt x="1357" y="15014"/>
                    <a:pt x="1338" y="13721"/>
                  </a:cubicBezTo>
                  <a:cubicBezTo>
                    <a:pt x="1318" y="12427"/>
                    <a:pt x="1279" y="11212"/>
                    <a:pt x="1230" y="10027"/>
                  </a:cubicBezTo>
                  <a:cubicBezTo>
                    <a:pt x="1180" y="8843"/>
                    <a:pt x="1121" y="7690"/>
                    <a:pt x="1062" y="6755"/>
                  </a:cubicBezTo>
                  <a:cubicBezTo>
                    <a:pt x="1003" y="5820"/>
                    <a:pt x="944" y="5103"/>
                    <a:pt x="905" y="4651"/>
                  </a:cubicBezTo>
                  <a:cubicBezTo>
                    <a:pt x="866" y="4199"/>
                    <a:pt x="846" y="4012"/>
                    <a:pt x="866" y="3856"/>
                  </a:cubicBezTo>
                  <a:cubicBezTo>
                    <a:pt x="885" y="3700"/>
                    <a:pt x="944" y="3575"/>
                    <a:pt x="1259" y="3373"/>
                  </a:cubicBezTo>
                  <a:cubicBezTo>
                    <a:pt x="1574" y="3170"/>
                    <a:pt x="2144" y="2890"/>
                    <a:pt x="2774" y="2625"/>
                  </a:cubicBezTo>
                  <a:cubicBezTo>
                    <a:pt x="3403" y="2360"/>
                    <a:pt x="4092" y="2110"/>
                    <a:pt x="4839" y="1861"/>
                  </a:cubicBezTo>
                  <a:cubicBezTo>
                    <a:pt x="5587" y="1612"/>
                    <a:pt x="6393" y="1362"/>
                    <a:pt x="7121" y="1160"/>
                  </a:cubicBezTo>
                  <a:cubicBezTo>
                    <a:pt x="7849" y="957"/>
                    <a:pt x="8498" y="801"/>
                    <a:pt x="9167" y="708"/>
                  </a:cubicBezTo>
                  <a:cubicBezTo>
                    <a:pt x="9836" y="614"/>
                    <a:pt x="10525" y="583"/>
                    <a:pt x="11292" y="568"/>
                  </a:cubicBezTo>
                  <a:cubicBezTo>
                    <a:pt x="12059" y="552"/>
                    <a:pt x="12905" y="552"/>
                    <a:pt x="13721" y="552"/>
                  </a:cubicBezTo>
                  <a:cubicBezTo>
                    <a:pt x="14538" y="552"/>
                    <a:pt x="15325" y="552"/>
                    <a:pt x="16121" y="505"/>
                  </a:cubicBezTo>
                  <a:cubicBezTo>
                    <a:pt x="16918" y="459"/>
                    <a:pt x="17725" y="365"/>
                    <a:pt x="18423" y="272"/>
                  </a:cubicBezTo>
                  <a:cubicBezTo>
                    <a:pt x="19121" y="178"/>
                    <a:pt x="19711" y="85"/>
                    <a:pt x="20164" y="38"/>
                  </a:cubicBezTo>
                  <a:cubicBezTo>
                    <a:pt x="20616" y="-9"/>
                    <a:pt x="20931" y="-9"/>
                    <a:pt x="21138" y="22"/>
                  </a:cubicBezTo>
                  <a:cubicBezTo>
                    <a:pt x="21344" y="53"/>
                    <a:pt x="21443" y="116"/>
                    <a:pt x="21502" y="287"/>
                  </a:cubicBezTo>
                  <a:cubicBezTo>
                    <a:pt x="21561" y="459"/>
                    <a:pt x="21580" y="739"/>
                    <a:pt x="21600" y="10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" name="Line"/>
            <p:cNvSpPr/>
            <p:nvPr/>
          </p:nvSpPr>
          <p:spPr>
            <a:xfrm>
              <a:off x="7404099" y="568540"/>
              <a:ext cx="393701" cy="66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6" fill="norm" stroke="1" extrusionOk="0">
                  <a:moveTo>
                    <a:pt x="0" y="6411"/>
                  </a:moveTo>
                  <a:cubicBezTo>
                    <a:pt x="0" y="6070"/>
                    <a:pt x="0" y="5730"/>
                    <a:pt x="0" y="5389"/>
                  </a:cubicBezTo>
                  <a:cubicBezTo>
                    <a:pt x="0" y="5048"/>
                    <a:pt x="0" y="4708"/>
                    <a:pt x="232" y="4674"/>
                  </a:cubicBezTo>
                  <a:cubicBezTo>
                    <a:pt x="465" y="4640"/>
                    <a:pt x="929" y="4912"/>
                    <a:pt x="1974" y="6070"/>
                  </a:cubicBezTo>
                  <a:cubicBezTo>
                    <a:pt x="3019" y="7229"/>
                    <a:pt x="4645" y="9273"/>
                    <a:pt x="6039" y="11488"/>
                  </a:cubicBezTo>
                  <a:cubicBezTo>
                    <a:pt x="7432" y="13702"/>
                    <a:pt x="8594" y="16087"/>
                    <a:pt x="9523" y="17722"/>
                  </a:cubicBezTo>
                  <a:cubicBezTo>
                    <a:pt x="10452" y="19358"/>
                    <a:pt x="11148" y="20243"/>
                    <a:pt x="11729" y="20788"/>
                  </a:cubicBezTo>
                  <a:cubicBezTo>
                    <a:pt x="12310" y="21334"/>
                    <a:pt x="12774" y="21538"/>
                    <a:pt x="13123" y="21265"/>
                  </a:cubicBezTo>
                  <a:cubicBezTo>
                    <a:pt x="13471" y="20993"/>
                    <a:pt x="13703" y="20243"/>
                    <a:pt x="14168" y="18608"/>
                  </a:cubicBezTo>
                  <a:cubicBezTo>
                    <a:pt x="14632" y="16973"/>
                    <a:pt x="15329" y="14452"/>
                    <a:pt x="16084" y="11760"/>
                  </a:cubicBezTo>
                  <a:cubicBezTo>
                    <a:pt x="16839" y="9069"/>
                    <a:pt x="17652" y="6207"/>
                    <a:pt x="18232" y="4367"/>
                  </a:cubicBezTo>
                  <a:cubicBezTo>
                    <a:pt x="18813" y="2527"/>
                    <a:pt x="19161" y="1710"/>
                    <a:pt x="19394" y="1062"/>
                  </a:cubicBezTo>
                  <a:cubicBezTo>
                    <a:pt x="19626" y="415"/>
                    <a:pt x="19742" y="-62"/>
                    <a:pt x="20090" y="6"/>
                  </a:cubicBezTo>
                  <a:cubicBezTo>
                    <a:pt x="20439" y="74"/>
                    <a:pt x="21019" y="688"/>
                    <a:pt x="21600" y="13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" name="Line"/>
            <p:cNvSpPr/>
            <p:nvPr/>
          </p:nvSpPr>
          <p:spPr>
            <a:xfrm>
              <a:off x="7805425" y="959658"/>
              <a:ext cx="220975" cy="180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0751" fill="norm" stroke="1" extrusionOk="0">
                  <a:moveTo>
                    <a:pt x="12219" y="4930"/>
                  </a:moveTo>
                  <a:cubicBezTo>
                    <a:pt x="11807" y="3717"/>
                    <a:pt x="11396" y="2503"/>
                    <a:pt x="10265" y="1411"/>
                  </a:cubicBezTo>
                  <a:cubicBezTo>
                    <a:pt x="9133" y="319"/>
                    <a:pt x="7282" y="-652"/>
                    <a:pt x="5430" y="561"/>
                  </a:cubicBezTo>
                  <a:cubicBezTo>
                    <a:pt x="3579" y="1775"/>
                    <a:pt x="1727" y="5173"/>
                    <a:pt x="802" y="8449"/>
                  </a:cubicBezTo>
                  <a:cubicBezTo>
                    <a:pt x="-124" y="11726"/>
                    <a:pt x="-124" y="14881"/>
                    <a:pt x="185" y="17065"/>
                  </a:cubicBezTo>
                  <a:cubicBezTo>
                    <a:pt x="493" y="19249"/>
                    <a:pt x="1110" y="20463"/>
                    <a:pt x="1933" y="20705"/>
                  </a:cubicBezTo>
                  <a:cubicBezTo>
                    <a:pt x="2756" y="20948"/>
                    <a:pt x="3785" y="20220"/>
                    <a:pt x="4916" y="18157"/>
                  </a:cubicBezTo>
                  <a:cubicBezTo>
                    <a:pt x="6047" y="16094"/>
                    <a:pt x="7282" y="12696"/>
                    <a:pt x="8105" y="10391"/>
                  </a:cubicBezTo>
                  <a:cubicBezTo>
                    <a:pt x="8927" y="8085"/>
                    <a:pt x="9339" y="6872"/>
                    <a:pt x="10059" y="6265"/>
                  </a:cubicBezTo>
                  <a:cubicBezTo>
                    <a:pt x="10779" y="5658"/>
                    <a:pt x="11807" y="5658"/>
                    <a:pt x="13762" y="7236"/>
                  </a:cubicBezTo>
                  <a:cubicBezTo>
                    <a:pt x="15716" y="8813"/>
                    <a:pt x="18596" y="11968"/>
                    <a:pt x="21476" y="151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" name="Line"/>
            <p:cNvSpPr/>
            <p:nvPr/>
          </p:nvSpPr>
          <p:spPr>
            <a:xfrm>
              <a:off x="8077199" y="850258"/>
              <a:ext cx="285751" cy="341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2" fill="norm" stroke="1" extrusionOk="0">
                  <a:moveTo>
                    <a:pt x="0" y="4800"/>
                  </a:moveTo>
                  <a:cubicBezTo>
                    <a:pt x="640" y="4400"/>
                    <a:pt x="1280" y="4000"/>
                    <a:pt x="2000" y="4133"/>
                  </a:cubicBezTo>
                  <a:cubicBezTo>
                    <a:pt x="2720" y="4267"/>
                    <a:pt x="3520" y="4933"/>
                    <a:pt x="4880" y="7000"/>
                  </a:cubicBezTo>
                  <a:cubicBezTo>
                    <a:pt x="6240" y="9067"/>
                    <a:pt x="8160" y="12533"/>
                    <a:pt x="9040" y="15067"/>
                  </a:cubicBezTo>
                  <a:cubicBezTo>
                    <a:pt x="9920" y="17600"/>
                    <a:pt x="9760" y="19200"/>
                    <a:pt x="9360" y="20200"/>
                  </a:cubicBezTo>
                  <a:cubicBezTo>
                    <a:pt x="8960" y="21200"/>
                    <a:pt x="8320" y="21600"/>
                    <a:pt x="7760" y="21467"/>
                  </a:cubicBezTo>
                  <a:cubicBezTo>
                    <a:pt x="7200" y="21333"/>
                    <a:pt x="6720" y="20667"/>
                    <a:pt x="6640" y="18267"/>
                  </a:cubicBezTo>
                  <a:cubicBezTo>
                    <a:pt x="6560" y="15867"/>
                    <a:pt x="6880" y="11733"/>
                    <a:pt x="9440" y="8400"/>
                  </a:cubicBezTo>
                  <a:cubicBezTo>
                    <a:pt x="12000" y="5067"/>
                    <a:pt x="16800" y="253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" name="Line"/>
            <p:cNvSpPr/>
            <p:nvPr/>
          </p:nvSpPr>
          <p:spPr>
            <a:xfrm>
              <a:off x="8702310" y="532758"/>
              <a:ext cx="314691" cy="762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9" h="21600" fill="norm" stroke="1" extrusionOk="0">
                  <a:moveTo>
                    <a:pt x="21409" y="0"/>
                  </a:moveTo>
                  <a:cubicBezTo>
                    <a:pt x="18241" y="180"/>
                    <a:pt x="15073" y="360"/>
                    <a:pt x="11977" y="1170"/>
                  </a:cubicBezTo>
                  <a:cubicBezTo>
                    <a:pt x="8881" y="1980"/>
                    <a:pt x="5857" y="3420"/>
                    <a:pt x="3841" y="5100"/>
                  </a:cubicBezTo>
                  <a:cubicBezTo>
                    <a:pt x="1825" y="6780"/>
                    <a:pt x="817" y="8700"/>
                    <a:pt x="313" y="10620"/>
                  </a:cubicBezTo>
                  <a:cubicBezTo>
                    <a:pt x="-191" y="12540"/>
                    <a:pt x="-191" y="14460"/>
                    <a:pt x="1105" y="16230"/>
                  </a:cubicBezTo>
                  <a:cubicBezTo>
                    <a:pt x="2401" y="18000"/>
                    <a:pt x="4993" y="19620"/>
                    <a:pt x="7513" y="20490"/>
                  </a:cubicBezTo>
                  <a:cubicBezTo>
                    <a:pt x="10033" y="21360"/>
                    <a:pt x="12481" y="21480"/>
                    <a:pt x="1492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" name="Line"/>
            <p:cNvSpPr/>
            <p:nvPr/>
          </p:nvSpPr>
          <p:spPr>
            <a:xfrm>
              <a:off x="9090755" y="576331"/>
              <a:ext cx="303340" cy="339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8" h="21389" fill="norm" stroke="1" extrusionOk="0">
                  <a:moveTo>
                    <a:pt x="21176" y="2856"/>
                  </a:moveTo>
                  <a:cubicBezTo>
                    <a:pt x="21325" y="1789"/>
                    <a:pt x="21474" y="722"/>
                    <a:pt x="21176" y="256"/>
                  </a:cubicBezTo>
                  <a:cubicBezTo>
                    <a:pt x="20878" y="-211"/>
                    <a:pt x="20133" y="-78"/>
                    <a:pt x="18048" y="989"/>
                  </a:cubicBezTo>
                  <a:cubicBezTo>
                    <a:pt x="15962" y="2056"/>
                    <a:pt x="12536" y="4056"/>
                    <a:pt x="10525" y="5256"/>
                  </a:cubicBezTo>
                  <a:cubicBezTo>
                    <a:pt x="8514" y="6456"/>
                    <a:pt x="7918" y="6856"/>
                    <a:pt x="7397" y="7322"/>
                  </a:cubicBezTo>
                  <a:cubicBezTo>
                    <a:pt x="6875" y="7789"/>
                    <a:pt x="6428" y="8322"/>
                    <a:pt x="6428" y="8856"/>
                  </a:cubicBezTo>
                  <a:cubicBezTo>
                    <a:pt x="6428" y="9389"/>
                    <a:pt x="6875" y="9922"/>
                    <a:pt x="7695" y="10389"/>
                  </a:cubicBezTo>
                  <a:cubicBezTo>
                    <a:pt x="8514" y="10856"/>
                    <a:pt x="9706" y="11256"/>
                    <a:pt x="10376" y="11789"/>
                  </a:cubicBezTo>
                  <a:cubicBezTo>
                    <a:pt x="11046" y="12322"/>
                    <a:pt x="11195" y="12989"/>
                    <a:pt x="10823" y="13589"/>
                  </a:cubicBezTo>
                  <a:cubicBezTo>
                    <a:pt x="10451" y="14189"/>
                    <a:pt x="9557" y="14722"/>
                    <a:pt x="8216" y="15389"/>
                  </a:cubicBezTo>
                  <a:cubicBezTo>
                    <a:pt x="6875" y="16056"/>
                    <a:pt x="5088" y="16856"/>
                    <a:pt x="3822" y="17456"/>
                  </a:cubicBezTo>
                  <a:cubicBezTo>
                    <a:pt x="2555" y="18056"/>
                    <a:pt x="1811" y="18456"/>
                    <a:pt x="1140" y="18989"/>
                  </a:cubicBezTo>
                  <a:cubicBezTo>
                    <a:pt x="470" y="19522"/>
                    <a:pt x="-126" y="20189"/>
                    <a:pt x="23" y="20656"/>
                  </a:cubicBezTo>
                  <a:cubicBezTo>
                    <a:pt x="172" y="21122"/>
                    <a:pt x="1066" y="21389"/>
                    <a:pt x="3524" y="21389"/>
                  </a:cubicBezTo>
                  <a:cubicBezTo>
                    <a:pt x="5982" y="21389"/>
                    <a:pt x="10004" y="21122"/>
                    <a:pt x="12834" y="20922"/>
                  </a:cubicBezTo>
                  <a:cubicBezTo>
                    <a:pt x="15664" y="20722"/>
                    <a:pt x="17303" y="20589"/>
                    <a:pt x="18942" y="204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" name="Line"/>
            <p:cNvSpPr/>
            <p:nvPr/>
          </p:nvSpPr>
          <p:spPr>
            <a:xfrm>
              <a:off x="9429749" y="615438"/>
              <a:ext cx="228601" cy="260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5" fill="norm" stroke="1" extrusionOk="0">
                  <a:moveTo>
                    <a:pt x="0" y="2080"/>
                  </a:moveTo>
                  <a:cubicBezTo>
                    <a:pt x="0" y="1209"/>
                    <a:pt x="0" y="338"/>
                    <a:pt x="500" y="76"/>
                  </a:cubicBezTo>
                  <a:cubicBezTo>
                    <a:pt x="1000" y="-185"/>
                    <a:pt x="2000" y="163"/>
                    <a:pt x="3900" y="2080"/>
                  </a:cubicBezTo>
                  <a:cubicBezTo>
                    <a:pt x="5800" y="3996"/>
                    <a:pt x="8600" y="7480"/>
                    <a:pt x="11700" y="10963"/>
                  </a:cubicBezTo>
                  <a:cubicBezTo>
                    <a:pt x="14800" y="14447"/>
                    <a:pt x="18200" y="17931"/>
                    <a:pt x="21600" y="214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" name="Line"/>
            <p:cNvSpPr/>
            <p:nvPr/>
          </p:nvSpPr>
          <p:spPr>
            <a:xfrm>
              <a:off x="9444786" y="639108"/>
              <a:ext cx="277064" cy="283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268" fill="norm" stroke="1" extrusionOk="0">
                  <a:moveTo>
                    <a:pt x="21419" y="120"/>
                  </a:moveTo>
                  <a:cubicBezTo>
                    <a:pt x="20437" y="-39"/>
                    <a:pt x="19455" y="-198"/>
                    <a:pt x="18064" y="755"/>
                  </a:cubicBezTo>
                  <a:cubicBezTo>
                    <a:pt x="16674" y="1708"/>
                    <a:pt x="14874" y="3773"/>
                    <a:pt x="12255" y="6711"/>
                  </a:cubicBezTo>
                  <a:cubicBezTo>
                    <a:pt x="9637" y="9649"/>
                    <a:pt x="6201" y="13461"/>
                    <a:pt x="4155" y="15684"/>
                  </a:cubicBezTo>
                  <a:cubicBezTo>
                    <a:pt x="2110" y="17908"/>
                    <a:pt x="1455" y="18543"/>
                    <a:pt x="883" y="19258"/>
                  </a:cubicBezTo>
                  <a:cubicBezTo>
                    <a:pt x="310" y="19973"/>
                    <a:pt x="-181" y="20767"/>
                    <a:pt x="64" y="21084"/>
                  </a:cubicBezTo>
                  <a:cubicBezTo>
                    <a:pt x="310" y="21402"/>
                    <a:pt x="1292" y="21243"/>
                    <a:pt x="2274" y="210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" name="Line"/>
            <p:cNvSpPr/>
            <p:nvPr/>
          </p:nvSpPr>
          <p:spPr>
            <a:xfrm>
              <a:off x="9702799" y="824858"/>
              <a:ext cx="127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" name="Line"/>
            <p:cNvSpPr/>
            <p:nvPr/>
          </p:nvSpPr>
          <p:spPr>
            <a:xfrm>
              <a:off x="9766299" y="710558"/>
              <a:ext cx="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" name="Line"/>
            <p:cNvSpPr/>
            <p:nvPr/>
          </p:nvSpPr>
          <p:spPr>
            <a:xfrm>
              <a:off x="9265646" y="1103036"/>
              <a:ext cx="348255" cy="26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8" h="20897" fill="norm" stroke="1" extrusionOk="0">
                  <a:moveTo>
                    <a:pt x="1509" y="20897"/>
                  </a:moveTo>
                  <a:cubicBezTo>
                    <a:pt x="723" y="20897"/>
                    <a:pt x="-62" y="20897"/>
                    <a:pt x="3" y="18405"/>
                  </a:cubicBezTo>
                  <a:cubicBezTo>
                    <a:pt x="69" y="15912"/>
                    <a:pt x="985" y="10928"/>
                    <a:pt x="3538" y="6774"/>
                  </a:cubicBezTo>
                  <a:cubicBezTo>
                    <a:pt x="6091" y="2620"/>
                    <a:pt x="10280" y="-703"/>
                    <a:pt x="13553" y="128"/>
                  </a:cubicBezTo>
                  <a:cubicBezTo>
                    <a:pt x="16825" y="959"/>
                    <a:pt x="19182" y="5943"/>
                    <a:pt x="21538" y="109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" name="Line"/>
            <p:cNvSpPr/>
            <p:nvPr/>
          </p:nvSpPr>
          <p:spPr>
            <a:xfrm>
              <a:off x="9430113" y="1141452"/>
              <a:ext cx="221888" cy="193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009" fill="norm" stroke="1" extrusionOk="0">
                  <a:moveTo>
                    <a:pt x="4902" y="2856"/>
                  </a:moveTo>
                  <a:cubicBezTo>
                    <a:pt x="3668" y="6303"/>
                    <a:pt x="2434" y="9749"/>
                    <a:pt x="1611" y="12392"/>
                  </a:cubicBezTo>
                  <a:cubicBezTo>
                    <a:pt x="788" y="15035"/>
                    <a:pt x="376" y="16873"/>
                    <a:pt x="171" y="18366"/>
                  </a:cubicBezTo>
                  <a:cubicBezTo>
                    <a:pt x="-35" y="19860"/>
                    <a:pt x="-35" y="21009"/>
                    <a:pt x="68" y="21009"/>
                  </a:cubicBezTo>
                  <a:cubicBezTo>
                    <a:pt x="171" y="21009"/>
                    <a:pt x="376" y="19860"/>
                    <a:pt x="1919" y="16298"/>
                  </a:cubicBezTo>
                  <a:cubicBezTo>
                    <a:pt x="3462" y="12737"/>
                    <a:pt x="6342" y="6762"/>
                    <a:pt x="8296" y="3430"/>
                  </a:cubicBezTo>
                  <a:cubicBezTo>
                    <a:pt x="10251" y="98"/>
                    <a:pt x="11279" y="-591"/>
                    <a:pt x="13131" y="443"/>
                  </a:cubicBezTo>
                  <a:cubicBezTo>
                    <a:pt x="14982" y="1477"/>
                    <a:pt x="17656" y="4235"/>
                    <a:pt x="19199" y="7337"/>
                  </a:cubicBezTo>
                  <a:cubicBezTo>
                    <a:pt x="20742" y="10439"/>
                    <a:pt x="21154" y="13886"/>
                    <a:pt x="21565" y="173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" name="Line"/>
            <p:cNvSpPr/>
            <p:nvPr/>
          </p:nvSpPr>
          <p:spPr>
            <a:xfrm>
              <a:off x="9886949" y="729608"/>
              <a:ext cx="63501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040" y="1178"/>
                    <a:pt x="10080" y="2356"/>
                    <a:pt x="13680" y="5956"/>
                  </a:cubicBezTo>
                  <a:cubicBezTo>
                    <a:pt x="17280" y="9556"/>
                    <a:pt x="19440" y="1557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" name="Line"/>
            <p:cNvSpPr/>
            <p:nvPr/>
          </p:nvSpPr>
          <p:spPr>
            <a:xfrm>
              <a:off x="9785349" y="1294758"/>
              <a:ext cx="889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" name="Line"/>
            <p:cNvSpPr/>
            <p:nvPr/>
          </p:nvSpPr>
          <p:spPr>
            <a:xfrm>
              <a:off x="1949450" y="2342508"/>
              <a:ext cx="2159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776" y="0"/>
                    <a:pt x="13553" y="0"/>
                    <a:pt x="17153" y="3600"/>
                  </a:cubicBezTo>
                  <a:cubicBezTo>
                    <a:pt x="20753" y="7200"/>
                    <a:pt x="21176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" name="Line"/>
            <p:cNvSpPr/>
            <p:nvPr/>
          </p:nvSpPr>
          <p:spPr>
            <a:xfrm>
              <a:off x="1975848" y="2501258"/>
              <a:ext cx="227603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6" h="21600" fill="norm" stroke="1" extrusionOk="0">
                  <a:moveTo>
                    <a:pt x="2906" y="0"/>
                  </a:moveTo>
                  <a:cubicBezTo>
                    <a:pt x="1506" y="5400"/>
                    <a:pt x="106" y="10800"/>
                    <a:pt x="6" y="13950"/>
                  </a:cubicBezTo>
                  <a:cubicBezTo>
                    <a:pt x="-94" y="17100"/>
                    <a:pt x="1106" y="18000"/>
                    <a:pt x="4906" y="18900"/>
                  </a:cubicBezTo>
                  <a:cubicBezTo>
                    <a:pt x="8706" y="19800"/>
                    <a:pt x="15106" y="20700"/>
                    <a:pt x="2150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" name="Line"/>
            <p:cNvSpPr/>
            <p:nvPr/>
          </p:nvSpPr>
          <p:spPr>
            <a:xfrm>
              <a:off x="1500716" y="1910708"/>
              <a:ext cx="182035" cy="271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9" fill="norm" stroke="1" extrusionOk="0">
                  <a:moveTo>
                    <a:pt x="3516" y="0"/>
                  </a:moveTo>
                  <a:cubicBezTo>
                    <a:pt x="2512" y="4019"/>
                    <a:pt x="1507" y="8037"/>
                    <a:pt x="879" y="10884"/>
                  </a:cubicBezTo>
                  <a:cubicBezTo>
                    <a:pt x="251" y="13730"/>
                    <a:pt x="0" y="15405"/>
                    <a:pt x="0" y="16995"/>
                  </a:cubicBezTo>
                  <a:cubicBezTo>
                    <a:pt x="0" y="18586"/>
                    <a:pt x="251" y="20093"/>
                    <a:pt x="1005" y="20847"/>
                  </a:cubicBezTo>
                  <a:cubicBezTo>
                    <a:pt x="1758" y="21600"/>
                    <a:pt x="3014" y="21600"/>
                    <a:pt x="6028" y="21265"/>
                  </a:cubicBezTo>
                  <a:cubicBezTo>
                    <a:pt x="9042" y="20930"/>
                    <a:pt x="13814" y="20260"/>
                    <a:pt x="16702" y="19674"/>
                  </a:cubicBezTo>
                  <a:cubicBezTo>
                    <a:pt x="19591" y="19088"/>
                    <a:pt x="20595" y="18586"/>
                    <a:pt x="21600" y="180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" name="Line"/>
            <p:cNvSpPr/>
            <p:nvPr/>
          </p:nvSpPr>
          <p:spPr>
            <a:xfrm>
              <a:off x="1683929" y="1986908"/>
              <a:ext cx="83293" cy="1604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37" h="21267" fill="norm" stroke="1" extrusionOk="0">
                  <a:moveTo>
                    <a:pt x="19770" y="5049"/>
                  </a:moveTo>
                  <a:cubicBezTo>
                    <a:pt x="18227" y="3366"/>
                    <a:pt x="16684" y="1683"/>
                    <a:pt x="14627" y="842"/>
                  </a:cubicBezTo>
                  <a:cubicBezTo>
                    <a:pt x="12570" y="0"/>
                    <a:pt x="9999" y="0"/>
                    <a:pt x="7427" y="1683"/>
                  </a:cubicBezTo>
                  <a:cubicBezTo>
                    <a:pt x="4856" y="3366"/>
                    <a:pt x="2284" y="6732"/>
                    <a:pt x="999" y="9958"/>
                  </a:cubicBezTo>
                  <a:cubicBezTo>
                    <a:pt x="-287" y="13184"/>
                    <a:pt x="-287" y="16270"/>
                    <a:pt x="742" y="18374"/>
                  </a:cubicBezTo>
                  <a:cubicBezTo>
                    <a:pt x="1770" y="20478"/>
                    <a:pt x="3827" y="21600"/>
                    <a:pt x="7684" y="21179"/>
                  </a:cubicBezTo>
                  <a:cubicBezTo>
                    <a:pt x="11542" y="20758"/>
                    <a:pt x="17199" y="18795"/>
                    <a:pt x="19256" y="15990"/>
                  </a:cubicBezTo>
                  <a:cubicBezTo>
                    <a:pt x="21313" y="13184"/>
                    <a:pt x="19770" y="9538"/>
                    <a:pt x="17970" y="7294"/>
                  </a:cubicBezTo>
                  <a:cubicBezTo>
                    <a:pt x="16170" y="5049"/>
                    <a:pt x="14113" y="4208"/>
                    <a:pt x="13856" y="3226"/>
                  </a:cubicBezTo>
                  <a:cubicBezTo>
                    <a:pt x="13599" y="2244"/>
                    <a:pt x="15142" y="1122"/>
                    <a:pt x="1668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" name="Line"/>
            <p:cNvSpPr/>
            <p:nvPr/>
          </p:nvSpPr>
          <p:spPr>
            <a:xfrm>
              <a:off x="1803400" y="1967233"/>
              <a:ext cx="161195" cy="1538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0129" fill="norm" stroke="1" extrusionOk="0">
                  <a:moveTo>
                    <a:pt x="0" y="1743"/>
                  </a:moveTo>
                  <a:cubicBezTo>
                    <a:pt x="1964" y="6174"/>
                    <a:pt x="3927" y="10605"/>
                    <a:pt x="5190" y="13513"/>
                  </a:cubicBezTo>
                  <a:cubicBezTo>
                    <a:pt x="6452" y="16420"/>
                    <a:pt x="7013" y="17805"/>
                    <a:pt x="7995" y="18913"/>
                  </a:cubicBezTo>
                  <a:cubicBezTo>
                    <a:pt x="8977" y="20020"/>
                    <a:pt x="10379" y="20851"/>
                    <a:pt x="12062" y="19189"/>
                  </a:cubicBezTo>
                  <a:cubicBezTo>
                    <a:pt x="13745" y="17528"/>
                    <a:pt x="15709" y="13374"/>
                    <a:pt x="17392" y="9359"/>
                  </a:cubicBezTo>
                  <a:cubicBezTo>
                    <a:pt x="19075" y="5343"/>
                    <a:pt x="20478" y="1466"/>
                    <a:pt x="21039" y="359"/>
                  </a:cubicBezTo>
                  <a:cubicBezTo>
                    <a:pt x="21600" y="-749"/>
                    <a:pt x="21319" y="913"/>
                    <a:pt x="21039" y="25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" name="Line"/>
            <p:cNvSpPr/>
            <p:nvPr/>
          </p:nvSpPr>
          <p:spPr>
            <a:xfrm>
              <a:off x="1676400" y="2818758"/>
              <a:ext cx="190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" name="Line"/>
            <p:cNvSpPr/>
            <p:nvPr/>
          </p:nvSpPr>
          <p:spPr>
            <a:xfrm>
              <a:off x="1708150" y="2729858"/>
              <a:ext cx="127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" name="Line"/>
            <p:cNvSpPr/>
            <p:nvPr/>
          </p:nvSpPr>
          <p:spPr>
            <a:xfrm>
              <a:off x="1784350" y="2863208"/>
              <a:ext cx="1270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" name="Line"/>
            <p:cNvSpPr/>
            <p:nvPr/>
          </p:nvSpPr>
          <p:spPr>
            <a:xfrm>
              <a:off x="1772355" y="2736208"/>
              <a:ext cx="37395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84" h="21600" fill="norm" stroke="1" extrusionOk="0">
                  <a:moveTo>
                    <a:pt x="3031" y="21600"/>
                  </a:moveTo>
                  <a:cubicBezTo>
                    <a:pt x="758" y="10800"/>
                    <a:pt x="-1516" y="0"/>
                    <a:pt x="1326" y="0"/>
                  </a:cubicBezTo>
                  <a:cubicBezTo>
                    <a:pt x="4168" y="0"/>
                    <a:pt x="12126" y="10800"/>
                    <a:pt x="2008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" name="Line"/>
            <p:cNvSpPr/>
            <p:nvPr/>
          </p:nvSpPr>
          <p:spPr>
            <a:xfrm>
              <a:off x="1817898" y="2610206"/>
              <a:ext cx="163303" cy="424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4" h="21549" fill="norm" stroke="1" extrusionOk="0">
                  <a:moveTo>
                    <a:pt x="17813" y="12200"/>
                  </a:moveTo>
                  <a:cubicBezTo>
                    <a:pt x="13985" y="11985"/>
                    <a:pt x="10157" y="11770"/>
                    <a:pt x="6876" y="12683"/>
                  </a:cubicBezTo>
                  <a:cubicBezTo>
                    <a:pt x="3595" y="13597"/>
                    <a:pt x="861" y="15639"/>
                    <a:pt x="178" y="17143"/>
                  </a:cubicBezTo>
                  <a:cubicBezTo>
                    <a:pt x="-506" y="18648"/>
                    <a:pt x="861" y="19615"/>
                    <a:pt x="2912" y="19991"/>
                  </a:cubicBezTo>
                  <a:cubicBezTo>
                    <a:pt x="4962" y="20367"/>
                    <a:pt x="7697" y="20152"/>
                    <a:pt x="10157" y="18648"/>
                  </a:cubicBezTo>
                  <a:cubicBezTo>
                    <a:pt x="12618" y="17143"/>
                    <a:pt x="14805" y="14349"/>
                    <a:pt x="15626" y="11233"/>
                  </a:cubicBezTo>
                  <a:cubicBezTo>
                    <a:pt x="16446" y="8116"/>
                    <a:pt x="15899" y="4677"/>
                    <a:pt x="15352" y="2636"/>
                  </a:cubicBezTo>
                  <a:cubicBezTo>
                    <a:pt x="14805" y="594"/>
                    <a:pt x="14259" y="-51"/>
                    <a:pt x="13575" y="3"/>
                  </a:cubicBezTo>
                  <a:cubicBezTo>
                    <a:pt x="12891" y="56"/>
                    <a:pt x="12071" y="809"/>
                    <a:pt x="11798" y="3065"/>
                  </a:cubicBezTo>
                  <a:cubicBezTo>
                    <a:pt x="11524" y="5322"/>
                    <a:pt x="11798" y="9083"/>
                    <a:pt x="13438" y="12415"/>
                  </a:cubicBezTo>
                  <a:cubicBezTo>
                    <a:pt x="15079" y="15746"/>
                    <a:pt x="18086" y="18648"/>
                    <a:pt x="21094" y="215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" name="Line"/>
            <p:cNvSpPr/>
            <p:nvPr/>
          </p:nvSpPr>
          <p:spPr>
            <a:xfrm>
              <a:off x="2747103" y="1910708"/>
              <a:ext cx="2923448" cy="1270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7" h="21600" fill="norm" stroke="1" extrusionOk="0">
                  <a:moveTo>
                    <a:pt x="487" y="16740"/>
                  </a:moveTo>
                  <a:cubicBezTo>
                    <a:pt x="565" y="17748"/>
                    <a:pt x="643" y="18756"/>
                    <a:pt x="722" y="19494"/>
                  </a:cubicBezTo>
                  <a:cubicBezTo>
                    <a:pt x="800" y="20232"/>
                    <a:pt x="878" y="20700"/>
                    <a:pt x="948" y="21042"/>
                  </a:cubicBezTo>
                  <a:cubicBezTo>
                    <a:pt x="1019" y="21384"/>
                    <a:pt x="1081" y="21600"/>
                    <a:pt x="1120" y="21600"/>
                  </a:cubicBezTo>
                  <a:cubicBezTo>
                    <a:pt x="1159" y="21600"/>
                    <a:pt x="1175" y="21384"/>
                    <a:pt x="1167" y="20664"/>
                  </a:cubicBezTo>
                  <a:cubicBezTo>
                    <a:pt x="1159" y="19944"/>
                    <a:pt x="1128" y="18720"/>
                    <a:pt x="1065" y="17424"/>
                  </a:cubicBezTo>
                  <a:cubicBezTo>
                    <a:pt x="1003" y="16128"/>
                    <a:pt x="909" y="14760"/>
                    <a:pt x="839" y="13338"/>
                  </a:cubicBezTo>
                  <a:cubicBezTo>
                    <a:pt x="768" y="11916"/>
                    <a:pt x="722" y="10440"/>
                    <a:pt x="683" y="9036"/>
                  </a:cubicBezTo>
                  <a:cubicBezTo>
                    <a:pt x="643" y="7632"/>
                    <a:pt x="612" y="6300"/>
                    <a:pt x="542" y="5022"/>
                  </a:cubicBezTo>
                  <a:cubicBezTo>
                    <a:pt x="472" y="3744"/>
                    <a:pt x="362" y="2520"/>
                    <a:pt x="284" y="1818"/>
                  </a:cubicBezTo>
                  <a:cubicBezTo>
                    <a:pt x="206" y="1116"/>
                    <a:pt x="159" y="936"/>
                    <a:pt x="104" y="792"/>
                  </a:cubicBezTo>
                  <a:cubicBezTo>
                    <a:pt x="50" y="648"/>
                    <a:pt x="-13" y="540"/>
                    <a:pt x="3" y="450"/>
                  </a:cubicBezTo>
                  <a:cubicBezTo>
                    <a:pt x="18" y="360"/>
                    <a:pt x="112" y="288"/>
                    <a:pt x="432" y="234"/>
                  </a:cubicBezTo>
                  <a:cubicBezTo>
                    <a:pt x="753" y="180"/>
                    <a:pt x="1300" y="144"/>
                    <a:pt x="1902" y="126"/>
                  </a:cubicBezTo>
                  <a:cubicBezTo>
                    <a:pt x="2503" y="108"/>
                    <a:pt x="3160" y="108"/>
                    <a:pt x="3754" y="108"/>
                  </a:cubicBezTo>
                  <a:cubicBezTo>
                    <a:pt x="4348" y="108"/>
                    <a:pt x="4879" y="108"/>
                    <a:pt x="5465" y="108"/>
                  </a:cubicBezTo>
                  <a:cubicBezTo>
                    <a:pt x="6051" y="108"/>
                    <a:pt x="6692" y="108"/>
                    <a:pt x="7255" y="108"/>
                  </a:cubicBezTo>
                  <a:cubicBezTo>
                    <a:pt x="7817" y="108"/>
                    <a:pt x="8302" y="108"/>
                    <a:pt x="8794" y="90"/>
                  </a:cubicBezTo>
                  <a:cubicBezTo>
                    <a:pt x="9287" y="72"/>
                    <a:pt x="9787" y="36"/>
                    <a:pt x="10279" y="18"/>
                  </a:cubicBezTo>
                  <a:cubicBezTo>
                    <a:pt x="10771" y="0"/>
                    <a:pt x="11256" y="0"/>
                    <a:pt x="11748" y="0"/>
                  </a:cubicBezTo>
                  <a:cubicBezTo>
                    <a:pt x="12241" y="0"/>
                    <a:pt x="12741" y="0"/>
                    <a:pt x="13241" y="18"/>
                  </a:cubicBezTo>
                  <a:cubicBezTo>
                    <a:pt x="13741" y="36"/>
                    <a:pt x="14241" y="72"/>
                    <a:pt x="14812" y="126"/>
                  </a:cubicBezTo>
                  <a:cubicBezTo>
                    <a:pt x="15382" y="180"/>
                    <a:pt x="16023" y="252"/>
                    <a:pt x="16679" y="360"/>
                  </a:cubicBezTo>
                  <a:cubicBezTo>
                    <a:pt x="17336" y="468"/>
                    <a:pt x="18008" y="612"/>
                    <a:pt x="18672" y="756"/>
                  </a:cubicBezTo>
                  <a:cubicBezTo>
                    <a:pt x="19336" y="900"/>
                    <a:pt x="19993" y="1044"/>
                    <a:pt x="20477" y="1134"/>
                  </a:cubicBezTo>
                  <a:cubicBezTo>
                    <a:pt x="20962" y="1224"/>
                    <a:pt x="21274" y="1260"/>
                    <a:pt x="21587" y="12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" name="Line"/>
            <p:cNvSpPr/>
            <p:nvPr/>
          </p:nvSpPr>
          <p:spPr>
            <a:xfrm>
              <a:off x="3340100" y="2196458"/>
              <a:ext cx="50801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5184"/>
                    <a:pt x="10800" y="10368"/>
                    <a:pt x="14400" y="13968"/>
                  </a:cubicBezTo>
                  <a:cubicBezTo>
                    <a:pt x="18000" y="17568"/>
                    <a:pt x="19800" y="1958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" name="Line"/>
            <p:cNvSpPr/>
            <p:nvPr/>
          </p:nvSpPr>
          <p:spPr>
            <a:xfrm>
              <a:off x="3276600" y="2602858"/>
              <a:ext cx="2857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80" y="16200"/>
                    <a:pt x="8960" y="10800"/>
                    <a:pt x="12560" y="7200"/>
                  </a:cubicBezTo>
                  <a:cubicBezTo>
                    <a:pt x="16160" y="3600"/>
                    <a:pt x="18880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" name="Line"/>
            <p:cNvSpPr/>
            <p:nvPr/>
          </p:nvSpPr>
          <p:spPr>
            <a:xfrm>
              <a:off x="3357924" y="2769912"/>
              <a:ext cx="179026" cy="333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411" fill="norm" stroke="1" extrusionOk="0">
                  <a:moveTo>
                    <a:pt x="1672" y="3950"/>
                  </a:moveTo>
                  <a:cubicBezTo>
                    <a:pt x="909" y="6260"/>
                    <a:pt x="147" y="8569"/>
                    <a:pt x="20" y="11218"/>
                  </a:cubicBezTo>
                  <a:cubicBezTo>
                    <a:pt x="-107" y="13867"/>
                    <a:pt x="401" y="16856"/>
                    <a:pt x="655" y="18758"/>
                  </a:cubicBezTo>
                  <a:cubicBezTo>
                    <a:pt x="909" y="20660"/>
                    <a:pt x="909" y="21475"/>
                    <a:pt x="782" y="21407"/>
                  </a:cubicBezTo>
                  <a:cubicBezTo>
                    <a:pt x="655" y="21339"/>
                    <a:pt x="401" y="20388"/>
                    <a:pt x="274" y="17671"/>
                  </a:cubicBezTo>
                  <a:cubicBezTo>
                    <a:pt x="147" y="14954"/>
                    <a:pt x="147" y="10471"/>
                    <a:pt x="528" y="7550"/>
                  </a:cubicBezTo>
                  <a:cubicBezTo>
                    <a:pt x="909" y="4630"/>
                    <a:pt x="1672" y="3271"/>
                    <a:pt x="2561" y="2252"/>
                  </a:cubicBezTo>
                  <a:cubicBezTo>
                    <a:pt x="3451" y="1233"/>
                    <a:pt x="4467" y="554"/>
                    <a:pt x="5611" y="215"/>
                  </a:cubicBezTo>
                  <a:cubicBezTo>
                    <a:pt x="6754" y="-125"/>
                    <a:pt x="8025" y="-125"/>
                    <a:pt x="10312" y="690"/>
                  </a:cubicBezTo>
                  <a:cubicBezTo>
                    <a:pt x="12599" y="1505"/>
                    <a:pt x="15902" y="3135"/>
                    <a:pt x="17935" y="5377"/>
                  </a:cubicBezTo>
                  <a:cubicBezTo>
                    <a:pt x="19968" y="7618"/>
                    <a:pt x="20731" y="10471"/>
                    <a:pt x="21493" y="133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" name="Line"/>
            <p:cNvSpPr/>
            <p:nvPr/>
          </p:nvSpPr>
          <p:spPr>
            <a:xfrm>
              <a:off x="3854449" y="2167793"/>
              <a:ext cx="228601" cy="515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7" fill="norm" stroke="1" extrusionOk="0">
                  <a:moveTo>
                    <a:pt x="0" y="4897"/>
                  </a:moveTo>
                  <a:cubicBezTo>
                    <a:pt x="2000" y="7807"/>
                    <a:pt x="4000" y="10716"/>
                    <a:pt x="6000" y="13405"/>
                  </a:cubicBezTo>
                  <a:cubicBezTo>
                    <a:pt x="8000" y="16094"/>
                    <a:pt x="10000" y="18562"/>
                    <a:pt x="11400" y="19929"/>
                  </a:cubicBezTo>
                  <a:cubicBezTo>
                    <a:pt x="12800" y="21296"/>
                    <a:pt x="13600" y="21560"/>
                    <a:pt x="14100" y="21472"/>
                  </a:cubicBezTo>
                  <a:cubicBezTo>
                    <a:pt x="14600" y="21384"/>
                    <a:pt x="14800" y="20943"/>
                    <a:pt x="15000" y="19268"/>
                  </a:cubicBezTo>
                  <a:cubicBezTo>
                    <a:pt x="15200" y="17593"/>
                    <a:pt x="15400" y="14683"/>
                    <a:pt x="15700" y="11686"/>
                  </a:cubicBezTo>
                  <a:cubicBezTo>
                    <a:pt x="16000" y="8688"/>
                    <a:pt x="16400" y="5602"/>
                    <a:pt x="16800" y="3795"/>
                  </a:cubicBezTo>
                  <a:cubicBezTo>
                    <a:pt x="17200" y="1988"/>
                    <a:pt x="17600" y="1459"/>
                    <a:pt x="18000" y="974"/>
                  </a:cubicBezTo>
                  <a:cubicBezTo>
                    <a:pt x="18400" y="489"/>
                    <a:pt x="18800" y="48"/>
                    <a:pt x="19400" y="4"/>
                  </a:cubicBezTo>
                  <a:cubicBezTo>
                    <a:pt x="20000" y="-40"/>
                    <a:pt x="20800" y="313"/>
                    <a:pt x="21600" y="6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" name="Line"/>
            <p:cNvSpPr/>
            <p:nvPr/>
          </p:nvSpPr>
          <p:spPr>
            <a:xfrm>
              <a:off x="4090299" y="2368157"/>
              <a:ext cx="164202" cy="209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0940" fill="norm" stroke="1" extrusionOk="0">
                  <a:moveTo>
                    <a:pt x="15667" y="3787"/>
                  </a:moveTo>
                  <a:cubicBezTo>
                    <a:pt x="15113" y="2728"/>
                    <a:pt x="14559" y="1669"/>
                    <a:pt x="12897" y="822"/>
                  </a:cubicBezTo>
                  <a:cubicBezTo>
                    <a:pt x="11236" y="-25"/>
                    <a:pt x="8467" y="-660"/>
                    <a:pt x="6113" y="1246"/>
                  </a:cubicBezTo>
                  <a:cubicBezTo>
                    <a:pt x="3759" y="3152"/>
                    <a:pt x="1820" y="7599"/>
                    <a:pt x="851" y="10669"/>
                  </a:cubicBezTo>
                  <a:cubicBezTo>
                    <a:pt x="-118" y="13740"/>
                    <a:pt x="-118" y="15434"/>
                    <a:pt x="159" y="16811"/>
                  </a:cubicBezTo>
                  <a:cubicBezTo>
                    <a:pt x="436" y="18187"/>
                    <a:pt x="990" y="19246"/>
                    <a:pt x="1820" y="19458"/>
                  </a:cubicBezTo>
                  <a:cubicBezTo>
                    <a:pt x="2651" y="19669"/>
                    <a:pt x="3759" y="19034"/>
                    <a:pt x="5005" y="16916"/>
                  </a:cubicBezTo>
                  <a:cubicBezTo>
                    <a:pt x="6251" y="14799"/>
                    <a:pt x="7636" y="11199"/>
                    <a:pt x="8605" y="8658"/>
                  </a:cubicBezTo>
                  <a:cubicBezTo>
                    <a:pt x="9574" y="6116"/>
                    <a:pt x="10128" y="4634"/>
                    <a:pt x="10820" y="4316"/>
                  </a:cubicBezTo>
                  <a:cubicBezTo>
                    <a:pt x="11513" y="3999"/>
                    <a:pt x="12344" y="4846"/>
                    <a:pt x="14144" y="7811"/>
                  </a:cubicBezTo>
                  <a:cubicBezTo>
                    <a:pt x="15944" y="10775"/>
                    <a:pt x="18713" y="15858"/>
                    <a:pt x="21482" y="209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" name="Line"/>
            <p:cNvSpPr/>
            <p:nvPr/>
          </p:nvSpPr>
          <p:spPr>
            <a:xfrm>
              <a:off x="4267199" y="2355208"/>
              <a:ext cx="165101" cy="264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9" fill="norm" stroke="1" extrusionOk="0">
                  <a:moveTo>
                    <a:pt x="0" y="5143"/>
                  </a:moveTo>
                  <a:cubicBezTo>
                    <a:pt x="3046" y="6000"/>
                    <a:pt x="6092" y="6857"/>
                    <a:pt x="8723" y="8829"/>
                  </a:cubicBezTo>
                  <a:cubicBezTo>
                    <a:pt x="11354" y="10800"/>
                    <a:pt x="13569" y="13886"/>
                    <a:pt x="14677" y="15857"/>
                  </a:cubicBezTo>
                  <a:cubicBezTo>
                    <a:pt x="15785" y="17829"/>
                    <a:pt x="15785" y="18686"/>
                    <a:pt x="15369" y="19543"/>
                  </a:cubicBezTo>
                  <a:cubicBezTo>
                    <a:pt x="14954" y="20400"/>
                    <a:pt x="14123" y="21257"/>
                    <a:pt x="13154" y="21429"/>
                  </a:cubicBezTo>
                  <a:cubicBezTo>
                    <a:pt x="12185" y="21600"/>
                    <a:pt x="11077" y="21086"/>
                    <a:pt x="10108" y="18771"/>
                  </a:cubicBezTo>
                  <a:cubicBezTo>
                    <a:pt x="9138" y="16457"/>
                    <a:pt x="8308" y="12343"/>
                    <a:pt x="10246" y="8914"/>
                  </a:cubicBezTo>
                  <a:cubicBezTo>
                    <a:pt x="12185" y="5486"/>
                    <a:pt x="16892" y="274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" name="Line"/>
            <p:cNvSpPr/>
            <p:nvPr/>
          </p:nvSpPr>
          <p:spPr>
            <a:xfrm>
              <a:off x="4609109" y="2198436"/>
              <a:ext cx="153392" cy="471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3" h="21286" fill="norm" stroke="1" extrusionOk="0">
                  <a:moveTo>
                    <a:pt x="21153" y="197"/>
                  </a:moveTo>
                  <a:cubicBezTo>
                    <a:pt x="19110" y="6"/>
                    <a:pt x="17067" y="-185"/>
                    <a:pt x="14731" y="341"/>
                  </a:cubicBezTo>
                  <a:cubicBezTo>
                    <a:pt x="12396" y="866"/>
                    <a:pt x="9769" y="2109"/>
                    <a:pt x="7142" y="4068"/>
                  </a:cubicBezTo>
                  <a:cubicBezTo>
                    <a:pt x="4515" y="6027"/>
                    <a:pt x="1888" y="8703"/>
                    <a:pt x="721" y="11427"/>
                  </a:cubicBezTo>
                  <a:cubicBezTo>
                    <a:pt x="-447" y="14151"/>
                    <a:pt x="-155" y="16923"/>
                    <a:pt x="1304" y="18643"/>
                  </a:cubicBezTo>
                  <a:cubicBezTo>
                    <a:pt x="2764" y="20364"/>
                    <a:pt x="5391" y="21033"/>
                    <a:pt x="7872" y="21224"/>
                  </a:cubicBezTo>
                  <a:cubicBezTo>
                    <a:pt x="10353" y="21415"/>
                    <a:pt x="12688" y="21128"/>
                    <a:pt x="15023" y="208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" name="Line"/>
            <p:cNvSpPr/>
            <p:nvPr/>
          </p:nvSpPr>
          <p:spPr>
            <a:xfrm>
              <a:off x="4781549" y="2272658"/>
              <a:ext cx="254001" cy="419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80" y="2945"/>
                    <a:pt x="5760" y="5891"/>
                    <a:pt x="8640" y="8509"/>
                  </a:cubicBezTo>
                  <a:cubicBezTo>
                    <a:pt x="11520" y="11127"/>
                    <a:pt x="14400" y="13418"/>
                    <a:pt x="16560" y="15545"/>
                  </a:cubicBezTo>
                  <a:cubicBezTo>
                    <a:pt x="18720" y="17673"/>
                    <a:pt x="20160" y="1963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" name="Line"/>
            <p:cNvSpPr/>
            <p:nvPr/>
          </p:nvSpPr>
          <p:spPr>
            <a:xfrm>
              <a:off x="4811699" y="2266308"/>
              <a:ext cx="192101" cy="4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600" fill="norm" stroke="1" extrusionOk="0">
                  <a:moveTo>
                    <a:pt x="21308" y="0"/>
                  </a:moveTo>
                  <a:cubicBezTo>
                    <a:pt x="17082" y="1900"/>
                    <a:pt x="12856" y="3800"/>
                    <a:pt x="9217" y="6550"/>
                  </a:cubicBezTo>
                  <a:cubicBezTo>
                    <a:pt x="5578" y="9300"/>
                    <a:pt x="2525" y="12900"/>
                    <a:pt x="1117" y="15550"/>
                  </a:cubicBezTo>
                  <a:cubicBezTo>
                    <a:pt x="-292" y="18200"/>
                    <a:pt x="-57" y="19900"/>
                    <a:pt x="17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" name="Line"/>
            <p:cNvSpPr/>
            <p:nvPr/>
          </p:nvSpPr>
          <p:spPr>
            <a:xfrm>
              <a:off x="5086349" y="2596508"/>
              <a:ext cx="3175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4533"/>
                    <a:pt x="14400" y="9067"/>
                    <a:pt x="18000" y="12667"/>
                  </a:cubicBezTo>
                  <a:cubicBezTo>
                    <a:pt x="21600" y="16267"/>
                    <a:pt x="21600" y="1893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" name="Line"/>
            <p:cNvSpPr/>
            <p:nvPr/>
          </p:nvSpPr>
          <p:spPr>
            <a:xfrm>
              <a:off x="5181599" y="2269393"/>
              <a:ext cx="173406" cy="530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6" h="21561" fill="norm" stroke="1" extrusionOk="0">
                  <a:moveTo>
                    <a:pt x="0" y="649"/>
                  </a:moveTo>
                  <a:cubicBezTo>
                    <a:pt x="771" y="305"/>
                    <a:pt x="1543" y="-39"/>
                    <a:pt x="2957" y="4"/>
                  </a:cubicBezTo>
                  <a:cubicBezTo>
                    <a:pt x="4371" y="47"/>
                    <a:pt x="6429" y="477"/>
                    <a:pt x="9386" y="1897"/>
                  </a:cubicBezTo>
                  <a:cubicBezTo>
                    <a:pt x="12343" y="3317"/>
                    <a:pt x="16200" y="5727"/>
                    <a:pt x="18514" y="8222"/>
                  </a:cubicBezTo>
                  <a:cubicBezTo>
                    <a:pt x="20829" y="10718"/>
                    <a:pt x="21600" y="13300"/>
                    <a:pt x="20700" y="15537"/>
                  </a:cubicBezTo>
                  <a:cubicBezTo>
                    <a:pt x="19800" y="17775"/>
                    <a:pt x="17229" y="19668"/>
                    <a:pt x="14657" y="215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" name="Line"/>
            <p:cNvSpPr/>
            <p:nvPr/>
          </p:nvSpPr>
          <p:spPr>
            <a:xfrm>
              <a:off x="6686549" y="2704458"/>
              <a:ext cx="1651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" name="Line"/>
            <p:cNvSpPr/>
            <p:nvPr/>
          </p:nvSpPr>
          <p:spPr>
            <a:xfrm>
              <a:off x="6705599" y="2863208"/>
              <a:ext cx="1587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592" y="7200"/>
                    <a:pt x="5184" y="14400"/>
                    <a:pt x="8784" y="18000"/>
                  </a:cubicBezTo>
                  <a:cubicBezTo>
                    <a:pt x="12384" y="21600"/>
                    <a:pt x="16992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" name="Line"/>
            <p:cNvSpPr/>
            <p:nvPr/>
          </p:nvSpPr>
          <p:spPr>
            <a:xfrm>
              <a:off x="7721599" y="2156241"/>
              <a:ext cx="2133601" cy="1148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1" fill="norm" stroke="1" extrusionOk="0">
                  <a:moveTo>
                    <a:pt x="0" y="17105"/>
                  </a:moveTo>
                  <a:cubicBezTo>
                    <a:pt x="150" y="18378"/>
                    <a:pt x="300" y="19651"/>
                    <a:pt x="407" y="20446"/>
                  </a:cubicBezTo>
                  <a:cubicBezTo>
                    <a:pt x="514" y="21242"/>
                    <a:pt x="579" y="21560"/>
                    <a:pt x="621" y="21580"/>
                  </a:cubicBezTo>
                  <a:cubicBezTo>
                    <a:pt x="664" y="21600"/>
                    <a:pt x="686" y="21322"/>
                    <a:pt x="707" y="20526"/>
                  </a:cubicBezTo>
                  <a:cubicBezTo>
                    <a:pt x="729" y="19730"/>
                    <a:pt x="750" y="18418"/>
                    <a:pt x="793" y="16946"/>
                  </a:cubicBezTo>
                  <a:cubicBezTo>
                    <a:pt x="836" y="15474"/>
                    <a:pt x="900" y="13843"/>
                    <a:pt x="975" y="12331"/>
                  </a:cubicBezTo>
                  <a:cubicBezTo>
                    <a:pt x="1050" y="10820"/>
                    <a:pt x="1136" y="9428"/>
                    <a:pt x="1189" y="8194"/>
                  </a:cubicBezTo>
                  <a:cubicBezTo>
                    <a:pt x="1243" y="6961"/>
                    <a:pt x="1264" y="5887"/>
                    <a:pt x="1243" y="5151"/>
                  </a:cubicBezTo>
                  <a:cubicBezTo>
                    <a:pt x="1221" y="4415"/>
                    <a:pt x="1157" y="4018"/>
                    <a:pt x="1114" y="3699"/>
                  </a:cubicBezTo>
                  <a:cubicBezTo>
                    <a:pt x="1071" y="3381"/>
                    <a:pt x="1050" y="3143"/>
                    <a:pt x="1114" y="2964"/>
                  </a:cubicBezTo>
                  <a:cubicBezTo>
                    <a:pt x="1179" y="2785"/>
                    <a:pt x="1329" y="2665"/>
                    <a:pt x="1757" y="2466"/>
                  </a:cubicBezTo>
                  <a:cubicBezTo>
                    <a:pt x="2186" y="2267"/>
                    <a:pt x="2893" y="1989"/>
                    <a:pt x="3664" y="1770"/>
                  </a:cubicBezTo>
                  <a:cubicBezTo>
                    <a:pt x="4436" y="1551"/>
                    <a:pt x="5271" y="1392"/>
                    <a:pt x="6139" y="1273"/>
                  </a:cubicBezTo>
                  <a:cubicBezTo>
                    <a:pt x="7007" y="1154"/>
                    <a:pt x="7907" y="1074"/>
                    <a:pt x="8732" y="1014"/>
                  </a:cubicBezTo>
                  <a:cubicBezTo>
                    <a:pt x="9557" y="955"/>
                    <a:pt x="10307" y="915"/>
                    <a:pt x="11046" y="855"/>
                  </a:cubicBezTo>
                  <a:cubicBezTo>
                    <a:pt x="11786" y="796"/>
                    <a:pt x="12514" y="716"/>
                    <a:pt x="13254" y="597"/>
                  </a:cubicBezTo>
                  <a:cubicBezTo>
                    <a:pt x="13993" y="477"/>
                    <a:pt x="14743" y="318"/>
                    <a:pt x="15557" y="199"/>
                  </a:cubicBezTo>
                  <a:cubicBezTo>
                    <a:pt x="16371" y="80"/>
                    <a:pt x="17250" y="0"/>
                    <a:pt x="18054" y="0"/>
                  </a:cubicBezTo>
                  <a:cubicBezTo>
                    <a:pt x="18857" y="0"/>
                    <a:pt x="19586" y="80"/>
                    <a:pt x="20164" y="139"/>
                  </a:cubicBezTo>
                  <a:cubicBezTo>
                    <a:pt x="20743" y="199"/>
                    <a:pt x="21171" y="239"/>
                    <a:pt x="21600" y="2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" name="Line"/>
            <p:cNvSpPr/>
            <p:nvPr/>
          </p:nvSpPr>
          <p:spPr>
            <a:xfrm>
              <a:off x="8127999" y="2352924"/>
              <a:ext cx="142963" cy="532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413" fill="norm" stroke="1" extrusionOk="0">
                  <a:moveTo>
                    <a:pt x="3812" y="8256"/>
                  </a:moveTo>
                  <a:cubicBezTo>
                    <a:pt x="4447" y="11572"/>
                    <a:pt x="5082" y="14889"/>
                    <a:pt x="5241" y="16802"/>
                  </a:cubicBezTo>
                  <a:cubicBezTo>
                    <a:pt x="5400" y="18716"/>
                    <a:pt x="5082" y="19226"/>
                    <a:pt x="4765" y="19864"/>
                  </a:cubicBezTo>
                  <a:cubicBezTo>
                    <a:pt x="4447" y="20502"/>
                    <a:pt x="4129" y="21267"/>
                    <a:pt x="3971" y="21394"/>
                  </a:cubicBezTo>
                  <a:cubicBezTo>
                    <a:pt x="3812" y="21522"/>
                    <a:pt x="3812" y="21012"/>
                    <a:pt x="3335" y="19268"/>
                  </a:cubicBezTo>
                  <a:cubicBezTo>
                    <a:pt x="2859" y="17525"/>
                    <a:pt x="1906" y="14549"/>
                    <a:pt x="1271" y="11657"/>
                  </a:cubicBezTo>
                  <a:cubicBezTo>
                    <a:pt x="635" y="8766"/>
                    <a:pt x="318" y="5960"/>
                    <a:pt x="794" y="4174"/>
                  </a:cubicBezTo>
                  <a:cubicBezTo>
                    <a:pt x="1271" y="2388"/>
                    <a:pt x="2541" y="1623"/>
                    <a:pt x="4765" y="1070"/>
                  </a:cubicBezTo>
                  <a:cubicBezTo>
                    <a:pt x="6988" y="517"/>
                    <a:pt x="10165" y="177"/>
                    <a:pt x="12547" y="50"/>
                  </a:cubicBezTo>
                  <a:cubicBezTo>
                    <a:pt x="14929" y="-78"/>
                    <a:pt x="16518" y="7"/>
                    <a:pt x="18106" y="730"/>
                  </a:cubicBezTo>
                  <a:cubicBezTo>
                    <a:pt x="19694" y="1453"/>
                    <a:pt x="21282" y="2813"/>
                    <a:pt x="21441" y="3919"/>
                  </a:cubicBezTo>
                  <a:cubicBezTo>
                    <a:pt x="21600" y="5024"/>
                    <a:pt x="20329" y="5875"/>
                    <a:pt x="16518" y="6342"/>
                  </a:cubicBezTo>
                  <a:cubicBezTo>
                    <a:pt x="12706" y="6810"/>
                    <a:pt x="6353" y="6895"/>
                    <a:pt x="0" y="69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" name="Line"/>
            <p:cNvSpPr/>
            <p:nvPr/>
          </p:nvSpPr>
          <p:spPr>
            <a:xfrm>
              <a:off x="8359857" y="2318554"/>
              <a:ext cx="123744" cy="277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67" h="21488" fill="norm" stroke="1" extrusionOk="0">
                  <a:moveTo>
                    <a:pt x="18277" y="4797"/>
                  </a:moveTo>
                  <a:cubicBezTo>
                    <a:pt x="18277" y="3979"/>
                    <a:pt x="18277" y="3161"/>
                    <a:pt x="18277" y="2343"/>
                  </a:cubicBezTo>
                  <a:cubicBezTo>
                    <a:pt x="18277" y="1524"/>
                    <a:pt x="18277" y="706"/>
                    <a:pt x="17406" y="297"/>
                  </a:cubicBezTo>
                  <a:cubicBezTo>
                    <a:pt x="16535" y="-112"/>
                    <a:pt x="14793" y="-112"/>
                    <a:pt x="12354" y="379"/>
                  </a:cubicBezTo>
                  <a:cubicBezTo>
                    <a:pt x="9915" y="870"/>
                    <a:pt x="6780" y="1852"/>
                    <a:pt x="3993" y="4061"/>
                  </a:cubicBezTo>
                  <a:cubicBezTo>
                    <a:pt x="1206" y="6270"/>
                    <a:pt x="-1233" y="9706"/>
                    <a:pt x="683" y="12815"/>
                  </a:cubicBezTo>
                  <a:cubicBezTo>
                    <a:pt x="2599" y="15924"/>
                    <a:pt x="8870" y="18706"/>
                    <a:pt x="12877" y="20097"/>
                  </a:cubicBezTo>
                  <a:cubicBezTo>
                    <a:pt x="16883" y="21488"/>
                    <a:pt x="18625" y="21488"/>
                    <a:pt x="20367" y="214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" name="Line"/>
            <p:cNvSpPr/>
            <p:nvPr/>
          </p:nvSpPr>
          <p:spPr>
            <a:xfrm>
              <a:off x="8610599" y="2386958"/>
              <a:ext cx="31751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80" y="6377"/>
                    <a:pt x="5760" y="12754"/>
                    <a:pt x="9360" y="16354"/>
                  </a:cubicBezTo>
                  <a:cubicBezTo>
                    <a:pt x="12960" y="19954"/>
                    <a:pt x="17280" y="2077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" name="Line"/>
            <p:cNvSpPr/>
            <p:nvPr/>
          </p:nvSpPr>
          <p:spPr>
            <a:xfrm>
              <a:off x="8693149" y="2469508"/>
              <a:ext cx="1968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06" y="15429"/>
                    <a:pt x="11613" y="9257"/>
                    <a:pt x="15213" y="5657"/>
                  </a:cubicBezTo>
                  <a:cubicBezTo>
                    <a:pt x="18813" y="2057"/>
                    <a:pt x="20206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" name="Line"/>
            <p:cNvSpPr/>
            <p:nvPr/>
          </p:nvSpPr>
          <p:spPr>
            <a:xfrm>
              <a:off x="8957221" y="2346779"/>
              <a:ext cx="150418" cy="443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3" h="21449" fill="norm" stroke="1" extrusionOk="0">
                  <a:moveTo>
                    <a:pt x="7368" y="5936"/>
                  </a:moveTo>
                  <a:cubicBezTo>
                    <a:pt x="6493" y="7676"/>
                    <a:pt x="5617" y="9416"/>
                    <a:pt x="5179" y="11873"/>
                  </a:cubicBezTo>
                  <a:cubicBezTo>
                    <a:pt x="4741" y="14330"/>
                    <a:pt x="4741" y="17504"/>
                    <a:pt x="4303" y="19295"/>
                  </a:cubicBezTo>
                  <a:cubicBezTo>
                    <a:pt x="3865" y="21087"/>
                    <a:pt x="2990" y="21496"/>
                    <a:pt x="2260" y="21445"/>
                  </a:cubicBezTo>
                  <a:cubicBezTo>
                    <a:pt x="1530" y="21394"/>
                    <a:pt x="947" y="20882"/>
                    <a:pt x="509" y="18732"/>
                  </a:cubicBezTo>
                  <a:cubicBezTo>
                    <a:pt x="71" y="16582"/>
                    <a:pt x="-221" y="12795"/>
                    <a:pt x="217" y="9826"/>
                  </a:cubicBezTo>
                  <a:cubicBezTo>
                    <a:pt x="655" y="6857"/>
                    <a:pt x="1822" y="4707"/>
                    <a:pt x="2990" y="3223"/>
                  </a:cubicBezTo>
                  <a:cubicBezTo>
                    <a:pt x="4157" y="1739"/>
                    <a:pt x="5325" y="920"/>
                    <a:pt x="6784" y="459"/>
                  </a:cubicBezTo>
                  <a:cubicBezTo>
                    <a:pt x="8244" y="-2"/>
                    <a:pt x="9995" y="-104"/>
                    <a:pt x="12184" y="101"/>
                  </a:cubicBezTo>
                  <a:cubicBezTo>
                    <a:pt x="14374" y="305"/>
                    <a:pt x="17001" y="817"/>
                    <a:pt x="18752" y="1943"/>
                  </a:cubicBezTo>
                  <a:cubicBezTo>
                    <a:pt x="20503" y="3069"/>
                    <a:pt x="21379" y="4810"/>
                    <a:pt x="20211" y="6089"/>
                  </a:cubicBezTo>
                  <a:cubicBezTo>
                    <a:pt x="19044" y="7369"/>
                    <a:pt x="15833" y="8188"/>
                    <a:pt x="13498" y="8649"/>
                  </a:cubicBezTo>
                  <a:cubicBezTo>
                    <a:pt x="11163" y="9109"/>
                    <a:pt x="9703" y="9212"/>
                    <a:pt x="8098" y="8905"/>
                  </a:cubicBezTo>
                  <a:cubicBezTo>
                    <a:pt x="6493" y="8597"/>
                    <a:pt x="4741" y="7881"/>
                    <a:pt x="2990" y="71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" name="Line"/>
            <p:cNvSpPr/>
            <p:nvPr/>
          </p:nvSpPr>
          <p:spPr>
            <a:xfrm>
              <a:off x="9175749" y="2272658"/>
              <a:ext cx="142724" cy="43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600" fill="norm" stroke="1" extrusionOk="0">
                  <a:moveTo>
                    <a:pt x="13341" y="0"/>
                  </a:moveTo>
                  <a:cubicBezTo>
                    <a:pt x="15247" y="0"/>
                    <a:pt x="17153" y="0"/>
                    <a:pt x="18582" y="313"/>
                  </a:cubicBezTo>
                  <a:cubicBezTo>
                    <a:pt x="20012" y="626"/>
                    <a:pt x="20965" y="1252"/>
                    <a:pt x="21282" y="2922"/>
                  </a:cubicBezTo>
                  <a:cubicBezTo>
                    <a:pt x="21600" y="4591"/>
                    <a:pt x="21282" y="7304"/>
                    <a:pt x="21124" y="9861"/>
                  </a:cubicBezTo>
                  <a:cubicBezTo>
                    <a:pt x="20965" y="12417"/>
                    <a:pt x="20965" y="14817"/>
                    <a:pt x="17471" y="16748"/>
                  </a:cubicBezTo>
                  <a:cubicBezTo>
                    <a:pt x="13976" y="18678"/>
                    <a:pt x="6988" y="2013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" name="Line"/>
            <p:cNvSpPr/>
            <p:nvPr/>
          </p:nvSpPr>
          <p:spPr>
            <a:xfrm>
              <a:off x="8115299" y="2901308"/>
              <a:ext cx="8191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2960"/>
                  </a:moveTo>
                  <a:cubicBezTo>
                    <a:pt x="1674" y="15840"/>
                    <a:pt x="3349" y="18720"/>
                    <a:pt x="5302" y="18000"/>
                  </a:cubicBezTo>
                  <a:cubicBezTo>
                    <a:pt x="7256" y="17280"/>
                    <a:pt x="9488" y="12960"/>
                    <a:pt x="11637" y="9360"/>
                  </a:cubicBezTo>
                  <a:cubicBezTo>
                    <a:pt x="13786" y="5760"/>
                    <a:pt x="15851" y="2880"/>
                    <a:pt x="17358" y="1440"/>
                  </a:cubicBezTo>
                  <a:cubicBezTo>
                    <a:pt x="18865" y="0"/>
                    <a:pt x="19814" y="0"/>
                    <a:pt x="20428" y="0"/>
                  </a:cubicBezTo>
                  <a:cubicBezTo>
                    <a:pt x="21042" y="0"/>
                    <a:pt x="21321" y="0"/>
                    <a:pt x="21460" y="3600"/>
                  </a:cubicBezTo>
                  <a:cubicBezTo>
                    <a:pt x="21600" y="7200"/>
                    <a:pt x="216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" name="Line"/>
            <p:cNvSpPr/>
            <p:nvPr/>
          </p:nvSpPr>
          <p:spPr>
            <a:xfrm>
              <a:off x="8439149" y="3130425"/>
              <a:ext cx="228601" cy="211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30" fill="norm" stroke="1" extrusionOk="0">
                  <a:moveTo>
                    <a:pt x="0" y="4982"/>
                  </a:moveTo>
                  <a:cubicBezTo>
                    <a:pt x="800" y="8547"/>
                    <a:pt x="1600" y="12112"/>
                    <a:pt x="2100" y="15048"/>
                  </a:cubicBezTo>
                  <a:cubicBezTo>
                    <a:pt x="2600" y="17984"/>
                    <a:pt x="2800" y="20290"/>
                    <a:pt x="2900" y="20815"/>
                  </a:cubicBezTo>
                  <a:cubicBezTo>
                    <a:pt x="3000" y="21339"/>
                    <a:pt x="3000" y="20081"/>
                    <a:pt x="3500" y="16935"/>
                  </a:cubicBezTo>
                  <a:cubicBezTo>
                    <a:pt x="4000" y="13789"/>
                    <a:pt x="5000" y="8756"/>
                    <a:pt x="6400" y="5401"/>
                  </a:cubicBezTo>
                  <a:cubicBezTo>
                    <a:pt x="7800" y="2046"/>
                    <a:pt x="9600" y="368"/>
                    <a:pt x="12200" y="54"/>
                  </a:cubicBezTo>
                  <a:cubicBezTo>
                    <a:pt x="14800" y="-261"/>
                    <a:pt x="18200" y="788"/>
                    <a:pt x="19900" y="3723"/>
                  </a:cubicBezTo>
                  <a:cubicBezTo>
                    <a:pt x="21600" y="6659"/>
                    <a:pt x="21600" y="11483"/>
                    <a:pt x="21600" y="163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" name="Line"/>
            <p:cNvSpPr/>
            <p:nvPr/>
          </p:nvSpPr>
          <p:spPr>
            <a:xfrm>
              <a:off x="386715" y="4557580"/>
              <a:ext cx="232689" cy="406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9" h="21250" fill="norm" stroke="1" extrusionOk="0">
                  <a:moveTo>
                    <a:pt x="16541" y="6038"/>
                  </a:moveTo>
                  <a:cubicBezTo>
                    <a:pt x="17677" y="5041"/>
                    <a:pt x="18814" y="4044"/>
                    <a:pt x="19667" y="3213"/>
                  </a:cubicBezTo>
                  <a:cubicBezTo>
                    <a:pt x="20520" y="2383"/>
                    <a:pt x="21088" y="1718"/>
                    <a:pt x="20709" y="1220"/>
                  </a:cubicBezTo>
                  <a:cubicBezTo>
                    <a:pt x="20330" y="721"/>
                    <a:pt x="19004" y="389"/>
                    <a:pt x="16446" y="167"/>
                  </a:cubicBezTo>
                  <a:cubicBezTo>
                    <a:pt x="13888" y="-54"/>
                    <a:pt x="10099" y="-165"/>
                    <a:pt x="6972" y="555"/>
                  </a:cubicBezTo>
                  <a:cubicBezTo>
                    <a:pt x="3846" y="1275"/>
                    <a:pt x="1383" y="2826"/>
                    <a:pt x="435" y="4210"/>
                  </a:cubicBezTo>
                  <a:cubicBezTo>
                    <a:pt x="-512" y="5595"/>
                    <a:pt x="56" y="6813"/>
                    <a:pt x="2425" y="8309"/>
                  </a:cubicBezTo>
                  <a:cubicBezTo>
                    <a:pt x="4793" y="9804"/>
                    <a:pt x="8962" y="11577"/>
                    <a:pt x="11804" y="13072"/>
                  </a:cubicBezTo>
                  <a:cubicBezTo>
                    <a:pt x="14646" y="14567"/>
                    <a:pt x="16162" y="15786"/>
                    <a:pt x="16920" y="16672"/>
                  </a:cubicBezTo>
                  <a:cubicBezTo>
                    <a:pt x="17677" y="17558"/>
                    <a:pt x="17677" y="18112"/>
                    <a:pt x="16256" y="18887"/>
                  </a:cubicBezTo>
                  <a:cubicBezTo>
                    <a:pt x="14835" y="19663"/>
                    <a:pt x="11993" y="20660"/>
                    <a:pt x="9625" y="21047"/>
                  </a:cubicBezTo>
                  <a:cubicBezTo>
                    <a:pt x="7256" y="21435"/>
                    <a:pt x="5362" y="21213"/>
                    <a:pt x="4225" y="20826"/>
                  </a:cubicBezTo>
                  <a:cubicBezTo>
                    <a:pt x="3088" y="20438"/>
                    <a:pt x="2709" y="19884"/>
                    <a:pt x="3183" y="19275"/>
                  </a:cubicBezTo>
                  <a:cubicBezTo>
                    <a:pt x="3656" y="18666"/>
                    <a:pt x="4983" y="18001"/>
                    <a:pt x="6309" y="173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" name="Line"/>
            <p:cNvSpPr/>
            <p:nvPr/>
          </p:nvSpPr>
          <p:spPr>
            <a:xfrm>
              <a:off x="640622" y="4605209"/>
              <a:ext cx="318228" cy="265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1352" fill="norm" stroke="1" extrusionOk="0">
                  <a:moveTo>
                    <a:pt x="6401" y="9525"/>
                  </a:moveTo>
                  <a:cubicBezTo>
                    <a:pt x="4990" y="9525"/>
                    <a:pt x="3578" y="9525"/>
                    <a:pt x="2590" y="9866"/>
                  </a:cubicBezTo>
                  <a:cubicBezTo>
                    <a:pt x="1601" y="10206"/>
                    <a:pt x="1037" y="10886"/>
                    <a:pt x="1178" y="11311"/>
                  </a:cubicBezTo>
                  <a:cubicBezTo>
                    <a:pt x="1319" y="11737"/>
                    <a:pt x="2166" y="11907"/>
                    <a:pt x="4143" y="11396"/>
                  </a:cubicBezTo>
                  <a:cubicBezTo>
                    <a:pt x="6119" y="10886"/>
                    <a:pt x="9225" y="9696"/>
                    <a:pt x="11625" y="8165"/>
                  </a:cubicBezTo>
                  <a:cubicBezTo>
                    <a:pt x="14025" y="6634"/>
                    <a:pt x="15719" y="4763"/>
                    <a:pt x="16637" y="3318"/>
                  </a:cubicBezTo>
                  <a:cubicBezTo>
                    <a:pt x="17554" y="1872"/>
                    <a:pt x="17696" y="851"/>
                    <a:pt x="17343" y="341"/>
                  </a:cubicBezTo>
                  <a:cubicBezTo>
                    <a:pt x="16990" y="-169"/>
                    <a:pt x="16143" y="-169"/>
                    <a:pt x="13954" y="766"/>
                  </a:cubicBezTo>
                  <a:cubicBezTo>
                    <a:pt x="11766" y="1702"/>
                    <a:pt x="8237" y="3573"/>
                    <a:pt x="5554" y="6124"/>
                  </a:cubicBezTo>
                  <a:cubicBezTo>
                    <a:pt x="2872" y="8675"/>
                    <a:pt x="1037" y="11907"/>
                    <a:pt x="331" y="14288"/>
                  </a:cubicBezTo>
                  <a:cubicBezTo>
                    <a:pt x="-375" y="16669"/>
                    <a:pt x="49" y="18200"/>
                    <a:pt x="1601" y="19390"/>
                  </a:cubicBezTo>
                  <a:cubicBezTo>
                    <a:pt x="3154" y="20581"/>
                    <a:pt x="5837" y="21431"/>
                    <a:pt x="9296" y="21346"/>
                  </a:cubicBezTo>
                  <a:cubicBezTo>
                    <a:pt x="12754" y="21261"/>
                    <a:pt x="16990" y="20240"/>
                    <a:pt x="21225" y="192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" name="Line"/>
            <p:cNvSpPr/>
            <p:nvPr/>
          </p:nvSpPr>
          <p:spPr>
            <a:xfrm>
              <a:off x="410858" y="4038956"/>
              <a:ext cx="351143" cy="369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438" fill="norm" stroke="1" extrusionOk="0">
                  <a:moveTo>
                    <a:pt x="8264" y="14301"/>
                  </a:moveTo>
                  <a:cubicBezTo>
                    <a:pt x="7100" y="14915"/>
                    <a:pt x="5936" y="15528"/>
                    <a:pt x="4772" y="16572"/>
                  </a:cubicBezTo>
                  <a:cubicBezTo>
                    <a:pt x="3608" y="17615"/>
                    <a:pt x="2444" y="19087"/>
                    <a:pt x="1668" y="20069"/>
                  </a:cubicBezTo>
                  <a:cubicBezTo>
                    <a:pt x="892" y="21051"/>
                    <a:pt x="504" y="21542"/>
                    <a:pt x="245" y="21419"/>
                  </a:cubicBezTo>
                  <a:cubicBezTo>
                    <a:pt x="-14" y="21297"/>
                    <a:pt x="-143" y="20560"/>
                    <a:pt x="245" y="18290"/>
                  </a:cubicBezTo>
                  <a:cubicBezTo>
                    <a:pt x="633" y="16019"/>
                    <a:pt x="1538" y="12215"/>
                    <a:pt x="2573" y="9208"/>
                  </a:cubicBezTo>
                  <a:cubicBezTo>
                    <a:pt x="3608" y="6201"/>
                    <a:pt x="4772" y="3992"/>
                    <a:pt x="5613" y="2458"/>
                  </a:cubicBezTo>
                  <a:cubicBezTo>
                    <a:pt x="6453" y="924"/>
                    <a:pt x="6971" y="65"/>
                    <a:pt x="7423" y="3"/>
                  </a:cubicBezTo>
                  <a:cubicBezTo>
                    <a:pt x="7876" y="-58"/>
                    <a:pt x="8264" y="678"/>
                    <a:pt x="9558" y="2581"/>
                  </a:cubicBezTo>
                  <a:cubicBezTo>
                    <a:pt x="10851" y="4483"/>
                    <a:pt x="13050" y="7551"/>
                    <a:pt x="15184" y="9822"/>
                  </a:cubicBezTo>
                  <a:cubicBezTo>
                    <a:pt x="17318" y="12092"/>
                    <a:pt x="19388" y="13565"/>
                    <a:pt x="21457" y="150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" name="Line"/>
            <p:cNvSpPr/>
            <p:nvPr/>
          </p:nvSpPr>
          <p:spPr>
            <a:xfrm>
              <a:off x="1198330" y="4391274"/>
              <a:ext cx="268520" cy="563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2" h="21372" fill="norm" stroke="1" extrusionOk="0">
                  <a:moveTo>
                    <a:pt x="21242" y="3218"/>
                  </a:moveTo>
                  <a:cubicBezTo>
                    <a:pt x="21075" y="2415"/>
                    <a:pt x="20907" y="1612"/>
                    <a:pt x="20489" y="1050"/>
                  </a:cubicBezTo>
                  <a:cubicBezTo>
                    <a:pt x="20070" y="488"/>
                    <a:pt x="19400" y="167"/>
                    <a:pt x="18144" y="46"/>
                  </a:cubicBezTo>
                  <a:cubicBezTo>
                    <a:pt x="16889" y="-74"/>
                    <a:pt x="15047" y="6"/>
                    <a:pt x="12619" y="689"/>
                  </a:cubicBezTo>
                  <a:cubicBezTo>
                    <a:pt x="10191" y="1371"/>
                    <a:pt x="7177" y="2656"/>
                    <a:pt x="4833" y="4503"/>
                  </a:cubicBezTo>
                  <a:cubicBezTo>
                    <a:pt x="2489" y="6350"/>
                    <a:pt x="814" y="8759"/>
                    <a:pt x="228" y="11328"/>
                  </a:cubicBezTo>
                  <a:cubicBezTo>
                    <a:pt x="-358" y="13898"/>
                    <a:pt x="144" y="16628"/>
                    <a:pt x="2237" y="18394"/>
                  </a:cubicBezTo>
                  <a:cubicBezTo>
                    <a:pt x="4330" y="20161"/>
                    <a:pt x="8014" y="20964"/>
                    <a:pt x="11363" y="21245"/>
                  </a:cubicBezTo>
                  <a:cubicBezTo>
                    <a:pt x="14712" y="21526"/>
                    <a:pt x="17726" y="21285"/>
                    <a:pt x="20740" y="210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" name="Line"/>
            <p:cNvSpPr/>
            <p:nvPr/>
          </p:nvSpPr>
          <p:spPr>
            <a:xfrm>
              <a:off x="1520736" y="4539133"/>
              <a:ext cx="352514" cy="37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200" fill="norm" stroke="1" extrusionOk="0">
                  <a:moveTo>
                    <a:pt x="14557" y="4299"/>
                  </a:moveTo>
                  <a:cubicBezTo>
                    <a:pt x="13910" y="3231"/>
                    <a:pt x="13263" y="2163"/>
                    <a:pt x="12616" y="1392"/>
                  </a:cubicBezTo>
                  <a:cubicBezTo>
                    <a:pt x="11970" y="620"/>
                    <a:pt x="11323" y="145"/>
                    <a:pt x="10288" y="27"/>
                  </a:cubicBezTo>
                  <a:cubicBezTo>
                    <a:pt x="9254" y="-92"/>
                    <a:pt x="7831" y="145"/>
                    <a:pt x="6214" y="1570"/>
                  </a:cubicBezTo>
                  <a:cubicBezTo>
                    <a:pt x="4597" y="2994"/>
                    <a:pt x="2787" y="5605"/>
                    <a:pt x="1622" y="8512"/>
                  </a:cubicBezTo>
                  <a:cubicBezTo>
                    <a:pt x="458" y="11420"/>
                    <a:pt x="-59" y="14624"/>
                    <a:pt x="6" y="16761"/>
                  </a:cubicBezTo>
                  <a:cubicBezTo>
                    <a:pt x="70" y="18897"/>
                    <a:pt x="717" y="19965"/>
                    <a:pt x="1946" y="20618"/>
                  </a:cubicBezTo>
                  <a:cubicBezTo>
                    <a:pt x="3175" y="21271"/>
                    <a:pt x="4985" y="21508"/>
                    <a:pt x="7184" y="20618"/>
                  </a:cubicBezTo>
                  <a:cubicBezTo>
                    <a:pt x="9383" y="19728"/>
                    <a:pt x="11970" y="17710"/>
                    <a:pt x="13781" y="15218"/>
                  </a:cubicBezTo>
                  <a:cubicBezTo>
                    <a:pt x="15591" y="12726"/>
                    <a:pt x="16626" y="9759"/>
                    <a:pt x="16755" y="7385"/>
                  </a:cubicBezTo>
                  <a:cubicBezTo>
                    <a:pt x="16885" y="5011"/>
                    <a:pt x="16109" y="3231"/>
                    <a:pt x="14492" y="2163"/>
                  </a:cubicBezTo>
                  <a:cubicBezTo>
                    <a:pt x="12875" y="1095"/>
                    <a:pt x="10418" y="739"/>
                    <a:pt x="8736" y="739"/>
                  </a:cubicBezTo>
                  <a:cubicBezTo>
                    <a:pt x="7055" y="739"/>
                    <a:pt x="6149" y="1095"/>
                    <a:pt x="5438" y="1451"/>
                  </a:cubicBezTo>
                  <a:cubicBezTo>
                    <a:pt x="4727" y="1807"/>
                    <a:pt x="4209" y="2163"/>
                    <a:pt x="3951" y="2638"/>
                  </a:cubicBezTo>
                  <a:cubicBezTo>
                    <a:pt x="3692" y="3112"/>
                    <a:pt x="3692" y="3706"/>
                    <a:pt x="4015" y="4121"/>
                  </a:cubicBezTo>
                  <a:cubicBezTo>
                    <a:pt x="4339" y="4537"/>
                    <a:pt x="4985" y="4774"/>
                    <a:pt x="6990" y="4952"/>
                  </a:cubicBezTo>
                  <a:cubicBezTo>
                    <a:pt x="8995" y="5130"/>
                    <a:pt x="12358" y="5249"/>
                    <a:pt x="15009" y="5011"/>
                  </a:cubicBezTo>
                  <a:cubicBezTo>
                    <a:pt x="17661" y="4774"/>
                    <a:pt x="19601" y="4181"/>
                    <a:pt x="21541" y="35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" name="Line"/>
            <p:cNvSpPr/>
            <p:nvPr/>
          </p:nvSpPr>
          <p:spPr>
            <a:xfrm>
              <a:off x="1577723" y="4295873"/>
              <a:ext cx="181227" cy="118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278" fill="norm" stroke="1" extrusionOk="0">
                  <a:moveTo>
                    <a:pt x="6434" y="436"/>
                  </a:moveTo>
                  <a:cubicBezTo>
                    <a:pt x="4676" y="6120"/>
                    <a:pt x="2918" y="11804"/>
                    <a:pt x="1788" y="15594"/>
                  </a:cubicBezTo>
                  <a:cubicBezTo>
                    <a:pt x="657" y="19383"/>
                    <a:pt x="155" y="21278"/>
                    <a:pt x="30" y="21278"/>
                  </a:cubicBezTo>
                  <a:cubicBezTo>
                    <a:pt x="-96" y="21278"/>
                    <a:pt x="155" y="19383"/>
                    <a:pt x="1160" y="15973"/>
                  </a:cubicBezTo>
                  <a:cubicBezTo>
                    <a:pt x="2164" y="12562"/>
                    <a:pt x="3923" y="7636"/>
                    <a:pt x="6309" y="4415"/>
                  </a:cubicBezTo>
                  <a:cubicBezTo>
                    <a:pt x="8695" y="1194"/>
                    <a:pt x="11709" y="-322"/>
                    <a:pt x="13592" y="57"/>
                  </a:cubicBezTo>
                  <a:cubicBezTo>
                    <a:pt x="15476" y="436"/>
                    <a:pt x="16230" y="2710"/>
                    <a:pt x="17360" y="5931"/>
                  </a:cubicBezTo>
                  <a:cubicBezTo>
                    <a:pt x="18490" y="9152"/>
                    <a:pt x="19997" y="13320"/>
                    <a:pt x="21504" y="174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" name="Line"/>
            <p:cNvSpPr/>
            <p:nvPr/>
          </p:nvSpPr>
          <p:spPr>
            <a:xfrm>
              <a:off x="1873250" y="4304658"/>
              <a:ext cx="158120" cy="590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10099" y="0"/>
                  </a:moveTo>
                  <a:cubicBezTo>
                    <a:pt x="13745" y="1626"/>
                    <a:pt x="17392" y="3252"/>
                    <a:pt x="19356" y="5419"/>
                  </a:cubicBezTo>
                  <a:cubicBezTo>
                    <a:pt x="21319" y="7587"/>
                    <a:pt x="21600" y="10297"/>
                    <a:pt x="19496" y="12735"/>
                  </a:cubicBezTo>
                  <a:cubicBezTo>
                    <a:pt x="17392" y="15174"/>
                    <a:pt x="12904" y="17342"/>
                    <a:pt x="9257" y="18774"/>
                  </a:cubicBezTo>
                  <a:cubicBezTo>
                    <a:pt x="5610" y="20206"/>
                    <a:pt x="2805" y="2090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" name="Line"/>
            <p:cNvSpPr/>
            <p:nvPr/>
          </p:nvSpPr>
          <p:spPr>
            <a:xfrm>
              <a:off x="2489200" y="4749158"/>
              <a:ext cx="2159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176" y="10800"/>
                    <a:pt x="6353" y="0"/>
                    <a:pt x="9953" y="0"/>
                  </a:cubicBezTo>
                  <a:cubicBezTo>
                    <a:pt x="13553" y="0"/>
                    <a:pt x="17576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" name="Line"/>
            <p:cNvSpPr/>
            <p:nvPr/>
          </p:nvSpPr>
          <p:spPr>
            <a:xfrm>
              <a:off x="2443620" y="4876158"/>
              <a:ext cx="17893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600" fill="norm" stroke="1" extrusionOk="0">
                  <a:moveTo>
                    <a:pt x="3185" y="0"/>
                  </a:moveTo>
                  <a:cubicBezTo>
                    <a:pt x="1660" y="5143"/>
                    <a:pt x="135" y="10286"/>
                    <a:pt x="8" y="13371"/>
                  </a:cubicBezTo>
                  <a:cubicBezTo>
                    <a:pt x="-119" y="16457"/>
                    <a:pt x="1152" y="17486"/>
                    <a:pt x="4963" y="18514"/>
                  </a:cubicBezTo>
                  <a:cubicBezTo>
                    <a:pt x="8775" y="19543"/>
                    <a:pt x="15128" y="20571"/>
                    <a:pt x="2148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" name="Line"/>
            <p:cNvSpPr/>
            <p:nvPr/>
          </p:nvSpPr>
          <p:spPr>
            <a:xfrm>
              <a:off x="3245700" y="4460876"/>
              <a:ext cx="2532801" cy="95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523" fill="norm" stroke="1" extrusionOk="0">
                  <a:moveTo>
                    <a:pt x="588" y="13587"/>
                  </a:moveTo>
                  <a:cubicBezTo>
                    <a:pt x="498" y="13682"/>
                    <a:pt x="408" y="13777"/>
                    <a:pt x="309" y="14299"/>
                  </a:cubicBezTo>
                  <a:cubicBezTo>
                    <a:pt x="210" y="14821"/>
                    <a:pt x="101" y="15770"/>
                    <a:pt x="47" y="16815"/>
                  </a:cubicBezTo>
                  <a:cubicBezTo>
                    <a:pt x="-7" y="17859"/>
                    <a:pt x="-7" y="18998"/>
                    <a:pt x="11" y="19758"/>
                  </a:cubicBezTo>
                  <a:cubicBezTo>
                    <a:pt x="29" y="20518"/>
                    <a:pt x="65" y="20897"/>
                    <a:pt x="119" y="21158"/>
                  </a:cubicBezTo>
                  <a:cubicBezTo>
                    <a:pt x="173" y="21420"/>
                    <a:pt x="246" y="21562"/>
                    <a:pt x="309" y="21515"/>
                  </a:cubicBezTo>
                  <a:cubicBezTo>
                    <a:pt x="372" y="21467"/>
                    <a:pt x="426" y="21230"/>
                    <a:pt x="507" y="20257"/>
                  </a:cubicBezTo>
                  <a:cubicBezTo>
                    <a:pt x="588" y="19283"/>
                    <a:pt x="697" y="17574"/>
                    <a:pt x="778" y="15865"/>
                  </a:cubicBezTo>
                  <a:cubicBezTo>
                    <a:pt x="859" y="14156"/>
                    <a:pt x="913" y="12447"/>
                    <a:pt x="967" y="10833"/>
                  </a:cubicBezTo>
                  <a:cubicBezTo>
                    <a:pt x="1022" y="9219"/>
                    <a:pt x="1076" y="7700"/>
                    <a:pt x="1058" y="6418"/>
                  </a:cubicBezTo>
                  <a:cubicBezTo>
                    <a:pt x="1040" y="5137"/>
                    <a:pt x="949" y="4092"/>
                    <a:pt x="877" y="3451"/>
                  </a:cubicBezTo>
                  <a:cubicBezTo>
                    <a:pt x="805" y="2810"/>
                    <a:pt x="751" y="2573"/>
                    <a:pt x="670" y="2288"/>
                  </a:cubicBezTo>
                  <a:cubicBezTo>
                    <a:pt x="588" y="2003"/>
                    <a:pt x="480" y="1671"/>
                    <a:pt x="480" y="1505"/>
                  </a:cubicBezTo>
                  <a:cubicBezTo>
                    <a:pt x="480" y="1339"/>
                    <a:pt x="588" y="1339"/>
                    <a:pt x="940" y="1291"/>
                  </a:cubicBezTo>
                  <a:cubicBezTo>
                    <a:pt x="1292" y="1244"/>
                    <a:pt x="1888" y="1149"/>
                    <a:pt x="2537" y="1054"/>
                  </a:cubicBezTo>
                  <a:cubicBezTo>
                    <a:pt x="3187" y="959"/>
                    <a:pt x="3891" y="864"/>
                    <a:pt x="4604" y="745"/>
                  </a:cubicBezTo>
                  <a:cubicBezTo>
                    <a:pt x="5316" y="627"/>
                    <a:pt x="6038" y="484"/>
                    <a:pt x="6796" y="389"/>
                  </a:cubicBezTo>
                  <a:cubicBezTo>
                    <a:pt x="7554" y="294"/>
                    <a:pt x="8348" y="247"/>
                    <a:pt x="9034" y="199"/>
                  </a:cubicBezTo>
                  <a:cubicBezTo>
                    <a:pt x="9719" y="152"/>
                    <a:pt x="10297" y="104"/>
                    <a:pt x="10973" y="81"/>
                  </a:cubicBezTo>
                  <a:cubicBezTo>
                    <a:pt x="11650" y="57"/>
                    <a:pt x="12426" y="57"/>
                    <a:pt x="13193" y="57"/>
                  </a:cubicBezTo>
                  <a:cubicBezTo>
                    <a:pt x="13960" y="57"/>
                    <a:pt x="14718" y="57"/>
                    <a:pt x="15404" y="57"/>
                  </a:cubicBezTo>
                  <a:cubicBezTo>
                    <a:pt x="16089" y="57"/>
                    <a:pt x="16703" y="57"/>
                    <a:pt x="17370" y="33"/>
                  </a:cubicBezTo>
                  <a:cubicBezTo>
                    <a:pt x="18038" y="9"/>
                    <a:pt x="18760" y="-38"/>
                    <a:pt x="19473" y="57"/>
                  </a:cubicBezTo>
                  <a:cubicBezTo>
                    <a:pt x="20185" y="152"/>
                    <a:pt x="20889" y="389"/>
                    <a:pt x="21593" y="6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" name="Line"/>
            <p:cNvSpPr/>
            <p:nvPr/>
          </p:nvSpPr>
          <p:spPr>
            <a:xfrm>
              <a:off x="3553371" y="4683929"/>
              <a:ext cx="164844" cy="391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7" h="21463" fill="norm" stroke="1" extrusionOk="0">
                  <a:moveTo>
                    <a:pt x="9245" y="9502"/>
                  </a:moveTo>
                  <a:cubicBezTo>
                    <a:pt x="7625" y="11476"/>
                    <a:pt x="6005" y="13450"/>
                    <a:pt x="4790" y="15250"/>
                  </a:cubicBezTo>
                  <a:cubicBezTo>
                    <a:pt x="3575" y="17050"/>
                    <a:pt x="2765" y="18676"/>
                    <a:pt x="2090" y="19779"/>
                  </a:cubicBezTo>
                  <a:cubicBezTo>
                    <a:pt x="1415" y="20882"/>
                    <a:pt x="875" y="21463"/>
                    <a:pt x="470" y="21463"/>
                  </a:cubicBezTo>
                  <a:cubicBezTo>
                    <a:pt x="65" y="21463"/>
                    <a:pt x="-205" y="20882"/>
                    <a:pt x="200" y="18560"/>
                  </a:cubicBezTo>
                  <a:cubicBezTo>
                    <a:pt x="605" y="16237"/>
                    <a:pt x="1685" y="12173"/>
                    <a:pt x="3710" y="8921"/>
                  </a:cubicBezTo>
                  <a:cubicBezTo>
                    <a:pt x="5735" y="5669"/>
                    <a:pt x="8705" y="3231"/>
                    <a:pt x="10865" y="1895"/>
                  </a:cubicBezTo>
                  <a:cubicBezTo>
                    <a:pt x="13025" y="560"/>
                    <a:pt x="14375" y="328"/>
                    <a:pt x="15725" y="153"/>
                  </a:cubicBezTo>
                  <a:cubicBezTo>
                    <a:pt x="17075" y="-21"/>
                    <a:pt x="18425" y="-137"/>
                    <a:pt x="19505" y="328"/>
                  </a:cubicBezTo>
                  <a:cubicBezTo>
                    <a:pt x="20585" y="792"/>
                    <a:pt x="21395" y="1837"/>
                    <a:pt x="20855" y="2940"/>
                  </a:cubicBezTo>
                  <a:cubicBezTo>
                    <a:pt x="20315" y="4044"/>
                    <a:pt x="18425" y="5205"/>
                    <a:pt x="14915" y="6192"/>
                  </a:cubicBezTo>
                  <a:cubicBezTo>
                    <a:pt x="11405" y="7179"/>
                    <a:pt x="6275" y="7992"/>
                    <a:pt x="1145" y="88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" name="Line"/>
            <p:cNvSpPr/>
            <p:nvPr/>
          </p:nvSpPr>
          <p:spPr>
            <a:xfrm>
              <a:off x="3620679" y="4551807"/>
              <a:ext cx="106772" cy="115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4" h="20755" fill="norm" stroke="1" extrusionOk="0">
                  <a:moveTo>
                    <a:pt x="8658" y="11458"/>
                  </a:moveTo>
                  <a:cubicBezTo>
                    <a:pt x="7388" y="13353"/>
                    <a:pt x="6117" y="15248"/>
                    <a:pt x="4635" y="17143"/>
                  </a:cubicBezTo>
                  <a:cubicBezTo>
                    <a:pt x="3152" y="19037"/>
                    <a:pt x="1458" y="20932"/>
                    <a:pt x="611" y="20743"/>
                  </a:cubicBezTo>
                  <a:cubicBezTo>
                    <a:pt x="-236" y="20553"/>
                    <a:pt x="-236" y="18279"/>
                    <a:pt x="823" y="15248"/>
                  </a:cubicBezTo>
                  <a:cubicBezTo>
                    <a:pt x="1882" y="12216"/>
                    <a:pt x="3999" y="8427"/>
                    <a:pt x="5905" y="5774"/>
                  </a:cubicBezTo>
                  <a:cubicBezTo>
                    <a:pt x="7811" y="3121"/>
                    <a:pt x="9505" y="1606"/>
                    <a:pt x="11411" y="658"/>
                  </a:cubicBezTo>
                  <a:cubicBezTo>
                    <a:pt x="13317" y="-289"/>
                    <a:pt x="15435" y="-668"/>
                    <a:pt x="17129" y="2743"/>
                  </a:cubicBezTo>
                  <a:cubicBezTo>
                    <a:pt x="18823" y="6153"/>
                    <a:pt x="20093" y="13353"/>
                    <a:pt x="21364" y="205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" name="Line"/>
            <p:cNvSpPr/>
            <p:nvPr/>
          </p:nvSpPr>
          <p:spPr>
            <a:xfrm>
              <a:off x="3786486" y="4633395"/>
              <a:ext cx="214014" cy="274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384" fill="norm" stroke="1" extrusionOk="0">
                  <a:moveTo>
                    <a:pt x="21411" y="2092"/>
                  </a:moveTo>
                  <a:cubicBezTo>
                    <a:pt x="20776" y="1433"/>
                    <a:pt x="20140" y="773"/>
                    <a:pt x="19293" y="361"/>
                  </a:cubicBezTo>
                  <a:cubicBezTo>
                    <a:pt x="18446" y="-51"/>
                    <a:pt x="17387" y="-216"/>
                    <a:pt x="14740" y="444"/>
                  </a:cubicBezTo>
                  <a:cubicBezTo>
                    <a:pt x="12093" y="1103"/>
                    <a:pt x="7858" y="2587"/>
                    <a:pt x="4893" y="4895"/>
                  </a:cubicBezTo>
                  <a:cubicBezTo>
                    <a:pt x="1929" y="7204"/>
                    <a:pt x="235" y="10337"/>
                    <a:pt x="23" y="13140"/>
                  </a:cubicBezTo>
                  <a:cubicBezTo>
                    <a:pt x="-189" y="15943"/>
                    <a:pt x="1082" y="18416"/>
                    <a:pt x="2987" y="19735"/>
                  </a:cubicBezTo>
                  <a:cubicBezTo>
                    <a:pt x="4893" y="21054"/>
                    <a:pt x="7435" y="21219"/>
                    <a:pt x="9976" y="213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" name="Line"/>
            <p:cNvSpPr/>
            <p:nvPr/>
          </p:nvSpPr>
          <p:spPr>
            <a:xfrm>
              <a:off x="4044949" y="4679308"/>
              <a:ext cx="31751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80" y="4447"/>
                    <a:pt x="5760" y="8894"/>
                    <a:pt x="9360" y="12494"/>
                  </a:cubicBezTo>
                  <a:cubicBezTo>
                    <a:pt x="12960" y="16094"/>
                    <a:pt x="17280" y="1884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" name="Line"/>
            <p:cNvSpPr/>
            <p:nvPr/>
          </p:nvSpPr>
          <p:spPr>
            <a:xfrm>
              <a:off x="4146549" y="4793608"/>
              <a:ext cx="2032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025" y="17600"/>
                    <a:pt x="4050" y="13600"/>
                    <a:pt x="7650" y="10000"/>
                  </a:cubicBezTo>
                  <a:cubicBezTo>
                    <a:pt x="11250" y="6400"/>
                    <a:pt x="16425" y="3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" name="Line"/>
            <p:cNvSpPr/>
            <p:nvPr/>
          </p:nvSpPr>
          <p:spPr>
            <a:xfrm>
              <a:off x="4368799" y="4676897"/>
              <a:ext cx="182826" cy="428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458" fill="norm" stroke="1" extrusionOk="0">
                  <a:moveTo>
                    <a:pt x="14897" y="8380"/>
                  </a:moveTo>
                  <a:cubicBezTo>
                    <a:pt x="12910" y="11450"/>
                    <a:pt x="10924" y="14521"/>
                    <a:pt x="9807" y="16374"/>
                  </a:cubicBezTo>
                  <a:cubicBezTo>
                    <a:pt x="8690" y="18227"/>
                    <a:pt x="8441" y="18862"/>
                    <a:pt x="8069" y="19656"/>
                  </a:cubicBezTo>
                  <a:cubicBezTo>
                    <a:pt x="7697" y="20450"/>
                    <a:pt x="7200" y="21403"/>
                    <a:pt x="7200" y="21456"/>
                  </a:cubicBezTo>
                  <a:cubicBezTo>
                    <a:pt x="7200" y="21509"/>
                    <a:pt x="7697" y="20662"/>
                    <a:pt x="8069" y="18438"/>
                  </a:cubicBezTo>
                  <a:cubicBezTo>
                    <a:pt x="8441" y="16215"/>
                    <a:pt x="8690" y="12615"/>
                    <a:pt x="8938" y="9809"/>
                  </a:cubicBezTo>
                  <a:cubicBezTo>
                    <a:pt x="9186" y="7003"/>
                    <a:pt x="9434" y="4991"/>
                    <a:pt x="10055" y="3509"/>
                  </a:cubicBezTo>
                  <a:cubicBezTo>
                    <a:pt x="10676" y="2027"/>
                    <a:pt x="11669" y="1074"/>
                    <a:pt x="12786" y="544"/>
                  </a:cubicBezTo>
                  <a:cubicBezTo>
                    <a:pt x="13903" y="15"/>
                    <a:pt x="15145" y="-91"/>
                    <a:pt x="16262" y="68"/>
                  </a:cubicBezTo>
                  <a:cubicBezTo>
                    <a:pt x="17379" y="227"/>
                    <a:pt x="18372" y="650"/>
                    <a:pt x="19241" y="1074"/>
                  </a:cubicBezTo>
                  <a:cubicBezTo>
                    <a:pt x="20110" y="1497"/>
                    <a:pt x="20855" y="1921"/>
                    <a:pt x="21228" y="2397"/>
                  </a:cubicBezTo>
                  <a:cubicBezTo>
                    <a:pt x="21600" y="2874"/>
                    <a:pt x="21600" y="3403"/>
                    <a:pt x="20359" y="4038"/>
                  </a:cubicBezTo>
                  <a:cubicBezTo>
                    <a:pt x="19117" y="4674"/>
                    <a:pt x="16634" y="5415"/>
                    <a:pt x="13034" y="5997"/>
                  </a:cubicBezTo>
                  <a:cubicBezTo>
                    <a:pt x="9434" y="6580"/>
                    <a:pt x="4717" y="7003"/>
                    <a:pt x="0" y="74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" name="Line"/>
            <p:cNvSpPr/>
            <p:nvPr/>
          </p:nvSpPr>
          <p:spPr>
            <a:xfrm>
              <a:off x="4350220" y="4514208"/>
              <a:ext cx="209080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2" h="21600" fill="norm" stroke="1" extrusionOk="0">
                  <a:moveTo>
                    <a:pt x="3225" y="0"/>
                  </a:moveTo>
                  <a:cubicBezTo>
                    <a:pt x="2352" y="1200"/>
                    <a:pt x="1479" y="2400"/>
                    <a:pt x="934" y="4000"/>
                  </a:cubicBezTo>
                  <a:cubicBezTo>
                    <a:pt x="388" y="5600"/>
                    <a:pt x="170" y="7600"/>
                    <a:pt x="61" y="10000"/>
                  </a:cubicBezTo>
                  <a:cubicBezTo>
                    <a:pt x="-48" y="12400"/>
                    <a:pt x="-48" y="15200"/>
                    <a:pt x="388" y="16000"/>
                  </a:cubicBezTo>
                  <a:cubicBezTo>
                    <a:pt x="825" y="16800"/>
                    <a:pt x="1697" y="15600"/>
                    <a:pt x="2461" y="14000"/>
                  </a:cubicBezTo>
                  <a:cubicBezTo>
                    <a:pt x="3225" y="12400"/>
                    <a:pt x="3879" y="10400"/>
                    <a:pt x="4534" y="8400"/>
                  </a:cubicBezTo>
                  <a:cubicBezTo>
                    <a:pt x="5188" y="6400"/>
                    <a:pt x="5843" y="4400"/>
                    <a:pt x="7807" y="5600"/>
                  </a:cubicBezTo>
                  <a:cubicBezTo>
                    <a:pt x="9770" y="6800"/>
                    <a:pt x="13043" y="11200"/>
                    <a:pt x="15552" y="14400"/>
                  </a:cubicBezTo>
                  <a:cubicBezTo>
                    <a:pt x="18061" y="17600"/>
                    <a:pt x="19807" y="19600"/>
                    <a:pt x="2155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" name="Line"/>
            <p:cNvSpPr/>
            <p:nvPr/>
          </p:nvSpPr>
          <p:spPr>
            <a:xfrm>
              <a:off x="4559299" y="4539608"/>
              <a:ext cx="176712" cy="44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7" h="21600" fill="norm" stroke="1" extrusionOk="0">
                  <a:moveTo>
                    <a:pt x="18621" y="0"/>
                  </a:moveTo>
                  <a:cubicBezTo>
                    <a:pt x="20110" y="3497"/>
                    <a:pt x="21600" y="6994"/>
                    <a:pt x="20110" y="10080"/>
                  </a:cubicBezTo>
                  <a:cubicBezTo>
                    <a:pt x="18621" y="13166"/>
                    <a:pt x="14152" y="15840"/>
                    <a:pt x="10303" y="17691"/>
                  </a:cubicBezTo>
                  <a:cubicBezTo>
                    <a:pt x="6455" y="19543"/>
                    <a:pt x="3228" y="2057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" name="Line"/>
            <p:cNvSpPr/>
            <p:nvPr/>
          </p:nvSpPr>
          <p:spPr>
            <a:xfrm>
              <a:off x="3473450" y="5137791"/>
              <a:ext cx="939801" cy="62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4" fill="norm" stroke="1" extrusionOk="0">
                  <a:moveTo>
                    <a:pt x="0" y="21164"/>
                  </a:moveTo>
                  <a:cubicBezTo>
                    <a:pt x="1557" y="16844"/>
                    <a:pt x="3114" y="12524"/>
                    <a:pt x="4719" y="8924"/>
                  </a:cubicBezTo>
                  <a:cubicBezTo>
                    <a:pt x="6324" y="5324"/>
                    <a:pt x="7978" y="2444"/>
                    <a:pt x="9705" y="1004"/>
                  </a:cubicBezTo>
                  <a:cubicBezTo>
                    <a:pt x="11432" y="-436"/>
                    <a:pt x="13232" y="-436"/>
                    <a:pt x="15227" y="1724"/>
                  </a:cubicBezTo>
                  <a:cubicBezTo>
                    <a:pt x="17222" y="3884"/>
                    <a:pt x="19411" y="8204"/>
                    <a:pt x="21600" y="125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8" name="Line"/>
            <p:cNvSpPr/>
            <p:nvPr/>
          </p:nvSpPr>
          <p:spPr>
            <a:xfrm>
              <a:off x="3875088" y="5306955"/>
              <a:ext cx="228235" cy="25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0962" fill="norm" stroke="1" extrusionOk="0">
                  <a:moveTo>
                    <a:pt x="5201" y="7985"/>
                  </a:moveTo>
                  <a:cubicBezTo>
                    <a:pt x="4409" y="8512"/>
                    <a:pt x="3616" y="9039"/>
                    <a:pt x="3121" y="10619"/>
                  </a:cubicBezTo>
                  <a:cubicBezTo>
                    <a:pt x="2625" y="12200"/>
                    <a:pt x="2427" y="14834"/>
                    <a:pt x="2328" y="16590"/>
                  </a:cubicBezTo>
                  <a:cubicBezTo>
                    <a:pt x="2229" y="18346"/>
                    <a:pt x="2229" y="19224"/>
                    <a:pt x="1833" y="19927"/>
                  </a:cubicBezTo>
                  <a:cubicBezTo>
                    <a:pt x="1436" y="20629"/>
                    <a:pt x="644" y="21156"/>
                    <a:pt x="247" y="20893"/>
                  </a:cubicBezTo>
                  <a:cubicBezTo>
                    <a:pt x="-149" y="20629"/>
                    <a:pt x="-149" y="19576"/>
                    <a:pt x="842" y="16854"/>
                  </a:cubicBezTo>
                  <a:cubicBezTo>
                    <a:pt x="1833" y="14132"/>
                    <a:pt x="3814" y="9741"/>
                    <a:pt x="5895" y="6493"/>
                  </a:cubicBezTo>
                  <a:cubicBezTo>
                    <a:pt x="7976" y="3244"/>
                    <a:pt x="10156" y="1136"/>
                    <a:pt x="12534" y="346"/>
                  </a:cubicBezTo>
                  <a:cubicBezTo>
                    <a:pt x="14912" y="-444"/>
                    <a:pt x="17488" y="83"/>
                    <a:pt x="19073" y="2278"/>
                  </a:cubicBezTo>
                  <a:cubicBezTo>
                    <a:pt x="20658" y="4473"/>
                    <a:pt x="21253" y="8336"/>
                    <a:pt x="21352" y="10883"/>
                  </a:cubicBezTo>
                  <a:cubicBezTo>
                    <a:pt x="21451" y="13429"/>
                    <a:pt x="21055" y="14658"/>
                    <a:pt x="20658" y="158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9" name="Line"/>
            <p:cNvSpPr/>
            <p:nvPr/>
          </p:nvSpPr>
          <p:spPr>
            <a:xfrm>
              <a:off x="6565899" y="5276208"/>
              <a:ext cx="2476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85" y="14400"/>
                    <a:pt x="9969" y="7200"/>
                    <a:pt x="13569" y="3600"/>
                  </a:cubicBezTo>
                  <a:cubicBezTo>
                    <a:pt x="17169" y="0"/>
                    <a:pt x="19385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0" name="Line"/>
            <p:cNvSpPr/>
            <p:nvPr/>
          </p:nvSpPr>
          <p:spPr>
            <a:xfrm>
              <a:off x="6591299" y="5409558"/>
              <a:ext cx="1841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1" name="Line"/>
            <p:cNvSpPr/>
            <p:nvPr/>
          </p:nvSpPr>
          <p:spPr>
            <a:xfrm>
              <a:off x="7473949" y="4739543"/>
              <a:ext cx="2368551" cy="1212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0" fill="norm" stroke="1" extrusionOk="0">
                  <a:moveTo>
                    <a:pt x="0" y="17218"/>
                  </a:moveTo>
                  <a:cubicBezTo>
                    <a:pt x="58" y="18083"/>
                    <a:pt x="116" y="18949"/>
                    <a:pt x="183" y="19589"/>
                  </a:cubicBezTo>
                  <a:cubicBezTo>
                    <a:pt x="251" y="20228"/>
                    <a:pt x="328" y="20642"/>
                    <a:pt x="396" y="20962"/>
                  </a:cubicBezTo>
                  <a:cubicBezTo>
                    <a:pt x="463" y="21282"/>
                    <a:pt x="521" y="21508"/>
                    <a:pt x="579" y="21545"/>
                  </a:cubicBezTo>
                  <a:cubicBezTo>
                    <a:pt x="637" y="21583"/>
                    <a:pt x="695" y="21432"/>
                    <a:pt x="791" y="20736"/>
                  </a:cubicBezTo>
                  <a:cubicBezTo>
                    <a:pt x="888" y="20040"/>
                    <a:pt x="1023" y="18798"/>
                    <a:pt x="1158" y="17387"/>
                  </a:cubicBezTo>
                  <a:cubicBezTo>
                    <a:pt x="1293" y="15976"/>
                    <a:pt x="1428" y="14396"/>
                    <a:pt x="1564" y="12947"/>
                  </a:cubicBezTo>
                  <a:cubicBezTo>
                    <a:pt x="1699" y="11498"/>
                    <a:pt x="1834" y="10181"/>
                    <a:pt x="1950" y="8826"/>
                  </a:cubicBezTo>
                  <a:cubicBezTo>
                    <a:pt x="2065" y="7472"/>
                    <a:pt x="2162" y="6079"/>
                    <a:pt x="2210" y="4762"/>
                  </a:cubicBezTo>
                  <a:cubicBezTo>
                    <a:pt x="2258" y="3445"/>
                    <a:pt x="2258" y="2203"/>
                    <a:pt x="2258" y="1469"/>
                  </a:cubicBezTo>
                  <a:cubicBezTo>
                    <a:pt x="2258" y="736"/>
                    <a:pt x="2258" y="510"/>
                    <a:pt x="2229" y="322"/>
                  </a:cubicBezTo>
                  <a:cubicBezTo>
                    <a:pt x="2201" y="134"/>
                    <a:pt x="2143" y="-17"/>
                    <a:pt x="2094" y="2"/>
                  </a:cubicBezTo>
                  <a:cubicBezTo>
                    <a:pt x="2046" y="21"/>
                    <a:pt x="2008" y="209"/>
                    <a:pt x="2017" y="378"/>
                  </a:cubicBezTo>
                  <a:cubicBezTo>
                    <a:pt x="2027" y="547"/>
                    <a:pt x="2085" y="698"/>
                    <a:pt x="2394" y="811"/>
                  </a:cubicBezTo>
                  <a:cubicBezTo>
                    <a:pt x="2702" y="924"/>
                    <a:pt x="3262" y="999"/>
                    <a:pt x="3928" y="1037"/>
                  </a:cubicBezTo>
                  <a:cubicBezTo>
                    <a:pt x="4594" y="1074"/>
                    <a:pt x="5366" y="1074"/>
                    <a:pt x="6167" y="1055"/>
                  </a:cubicBezTo>
                  <a:cubicBezTo>
                    <a:pt x="6968" y="1037"/>
                    <a:pt x="7798" y="999"/>
                    <a:pt x="8561" y="980"/>
                  </a:cubicBezTo>
                  <a:cubicBezTo>
                    <a:pt x="9323" y="961"/>
                    <a:pt x="10018" y="961"/>
                    <a:pt x="10781" y="961"/>
                  </a:cubicBezTo>
                  <a:cubicBezTo>
                    <a:pt x="11543" y="961"/>
                    <a:pt x="12373" y="961"/>
                    <a:pt x="13184" y="961"/>
                  </a:cubicBezTo>
                  <a:cubicBezTo>
                    <a:pt x="13995" y="961"/>
                    <a:pt x="14786" y="961"/>
                    <a:pt x="15568" y="961"/>
                  </a:cubicBezTo>
                  <a:cubicBezTo>
                    <a:pt x="16350" y="961"/>
                    <a:pt x="17122" y="961"/>
                    <a:pt x="17903" y="1055"/>
                  </a:cubicBezTo>
                  <a:cubicBezTo>
                    <a:pt x="18685" y="1150"/>
                    <a:pt x="19477" y="1338"/>
                    <a:pt x="20094" y="1563"/>
                  </a:cubicBezTo>
                  <a:cubicBezTo>
                    <a:pt x="20712" y="1789"/>
                    <a:pt x="21156" y="2053"/>
                    <a:pt x="21600" y="23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" name="Line"/>
            <p:cNvSpPr/>
            <p:nvPr/>
          </p:nvSpPr>
          <p:spPr>
            <a:xfrm>
              <a:off x="7930577" y="4958708"/>
              <a:ext cx="191074" cy="202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4" h="21532" fill="norm" stroke="1" extrusionOk="0">
                  <a:moveTo>
                    <a:pt x="19785" y="0"/>
                  </a:moveTo>
                  <a:cubicBezTo>
                    <a:pt x="14855" y="1350"/>
                    <a:pt x="9924" y="2700"/>
                    <a:pt x="6872" y="3712"/>
                  </a:cubicBezTo>
                  <a:cubicBezTo>
                    <a:pt x="3820" y="4725"/>
                    <a:pt x="2646" y="5400"/>
                    <a:pt x="1590" y="6188"/>
                  </a:cubicBezTo>
                  <a:cubicBezTo>
                    <a:pt x="533" y="6975"/>
                    <a:pt x="-406" y="7875"/>
                    <a:pt x="181" y="8438"/>
                  </a:cubicBezTo>
                  <a:cubicBezTo>
                    <a:pt x="768" y="9000"/>
                    <a:pt x="2881" y="9225"/>
                    <a:pt x="5346" y="9337"/>
                  </a:cubicBezTo>
                  <a:cubicBezTo>
                    <a:pt x="7811" y="9450"/>
                    <a:pt x="10629" y="9450"/>
                    <a:pt x="12977" y="9337"/>
                  </a:cubicBezTo>
                  <a:cubicBezTo>
                    <a:pt x="15324" y="9225"/>
                    <a:pt x="17203" y="9000"/>
                    <a:pt x="18142" y="9450"/>
                  </a:cubicBezTo>
                  <a:cubicBezTo>
                    <a:pt x="19081" y="9900"/>
                    <a:pt x="19081" y="11025"/>
                    <a:pt x="17085" y="12600"/>
                  </a:cubicBezTo>
                  <a:cubicBezTo>
                    <a:pt x="15090" y="14175"/>
                    <a:pt x="11098" y="16200"/>
                    <a:pt x="8516" y="17438"/>
                  </a:cubicBezTo>
                  <a:cubicBezTo>
                    <a:pt x="5933" y="18675"/>
                    <a:pt x="4759" y="19125"/>
                    <a:pt x="3585" y="19687"/>
                  </a:cubicBezTo>
                  <a:cubicBezTo>
                    <a:pt x="2411" y="20250"/>
                    <a:pt x="1237" y="20925"/>
                    <a:pt x="1824" y="21262"/>
                  </a:cubicBezTo>
                  <a:cubicBezTo>
                    <a:pt x="2411" y="21600"/>
                    <a:pt x="4759" y="21600"/>
                    <a:pt x="8281" y="21375"/>
                  </a:cubicBezTo>
                  <a:cubicBezTo>
                    <a:pt x="11803" y="21150"/>
                    <a:pt x="16498" y="20700"/>
                    <a:pt x="21194" y="202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" name="Line"/>
            <p:cNvSpPr/>
            <p:nvPr/>
          </p:nvSpPr>
          <p:spPr>
            <a:xfrm>
              <a:off x="8191499" y="4958708"/>
              <a:ext cx="190501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4275"/>
                    <a:pt x="9600" y="8550"/>
                    <a:pt x="13200" y="12150"/>
                  </a:cubicBezTo>
                  <a:cubicBezTo>
                    <a:pt x="16800" y="15750"/>
                    <a:pt x="19200" y="1867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4" name="Line"/>
            <p:cNvSpPr/>
            <p:nvPr/>
          </p:nvSpPr>
          <p:spPr>
            <a:xfrm>
              <a:off x="8191499" y="4952358"/>
              <a:ext cx="209551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418" y="1059"/>
                    <a:pt x="17236" y="2118"/>
                    <a:pt x="14618" y="4553"/>
                  </a:cubicBezTo>
                  <a:cubicBezTo>
                    <a:pt x="12000" y="6988"/>
                    <a:pt x="8945" y="10800"/>
                    <a:pt x="6436" y="13871"/>
                  </a:cubicBezTo>
                  <a:cubicBezTo>
                    <a:pt x="3927" y="16941"/>
                    <a:pt x="1964" y="1927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5" name="Line"/>
            <p:cNvSpPr/>
            <p:nvPr/>
          </p:nvSpPr>
          <p:spPr>
            <a:xfrm>
              <a:off x="8451849" y="5104758"/>
              <a:ext cx="63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" name="Line"/>
            <p:cNvSpPr/>
            <p:nvPr/>
          </p:nvSpPr>
          <p:spPr>
            <a:xfrm>
              <a:off x="8483599" y="4996808"/>
              <a:ext cx="63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21600" y="0"/>
                  </a:moveTo>
                  <a:cubicBezTo>
                    <a:pt x="14400" y="21600"/>
                    <a:pt x="7200" y="216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" name="Line"/>
            <p:cNvSpPr/>
            <p:nvPr/>
          </p:nvSpPr>
          <p:spPr>
            <a:xfrm>
              <a:off x="7943849" y="5269858"/>
              <a:ext cx="514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22" y="3600"/>
                    <a:pt x="6044" y="7200"/>
                    <a:pt x="9378" y="9000"/>
                  </a:cubicBezTo>
                  <a:cubicBezTo>
                    <a:pt x="12711" y="10800"/>
                    <a:pt x="16356" y="10800"/>
                    <a:pt x="18444" y="12600"/>
                  </a:cubicBezTo>
                  <a:cubicBezTo>
                    <a:pt x="20533" y="14400"/>
                    <a:pt x="21067" y="18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" name="Line"/>
            <p:cNvSpPr/>
            <p:nvPr/>
          </p:nvSpPr>
          <p:spPr>
            <a:xfrm>
              <a:off x="8159749" y="5327008"/>
              <a:ext cx="167779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600" fill="norm" stroke="1" extrusionOk="0">
                  <a:moveTo>
                    <a:pt x="810" y="6171"/>
                  </a:moveTo>
                  <a:cubicBezTo>
                    <a:pt x="540" y="9600"/>
                    <a:pt x="270" y="13029"/>
                    <a:pt x="135" y="15600"/>
                  </a:cubicBezTo>
                  <a:cubicBezTo>
                    <a:pt x="0" y="18171"/>
                    <a:pt x="0" y="19886"/>
                    <a:pt x="0" y="19886"/>
                  </a:cubicBezTo>
                  <a:cubicBezTo>
                    <a:pt x="0" y="19886"/>
                    <a:pt x="0" y="18171"/>
                    <a:pt x="810" y="14914"/>
                  </a:cubicBezTo>
                  <a:cubicBezTo>
                    <a:pt x="1620" y="11657"/>
                    <a:pt x="3240" y="6857"/>
                    <a:pt x="6345" y="3943"/>
                  </a:cubicBezTo>
                  <a:cubicBezTo>
                    <a:pt x="9450" y="1029"/>
                    <a:pt x="14040" y="0"/>
                    <a:pt x="16875" y="0"/>
                  </a:cubicBezTo>
                  <a:cubicBezTo>
                    <a:pt x="19710" y="0"/>
                    <a:pt x="20790" y="1029"/>
                    <a:pt x="21195" y="4800"/>
                  </a:cubicBezTo>
                  <a:cubicBezTo>
                    <a:pt x="21600" y="8571"/>
                    <a:pt x="21330" y="15086"/>
                    <a:pt x="2106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" name="Line"/>
            <p:cNvSpPr/>
            <p:nvPr/>
          </p:nvSpPr>
          <p:spPr>
            <a:xfrm>
              <a:off x="8439149" y="5022208"/>
              <a:ext cx="176009" cy="469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1" h="21600" fill="norm" stroke="1" extrusionOk="0">
                  <a:moveTo>
                    <a:pt x="10673" y="0"/>
                  </a:moveTo>
                  <a:cubicBezTo>
                    <a:pt x="12198" y="0"/>
                    <a:pt x="13722" y="0"/>
                    <a:pt x="15374" y="584"/>
                  </a:cubicBezTo>
                  <a:cubicBezTo>
                    <a:pt x="17026" y="1168"/>
                    <a:pt x="18805" y="2335"/>
                    <a:pt x="19948" y="4330"/>
                  </a:cubicBezTo>
                  <a:cubicBezTo>
                    <a:pt x="21092" y="6324"/>
                    <a:pt x="21600" y="9146"/>
                    <a:pt x="20584" y="11676"/>
                  </a:cubicBezTo>
                  <a:cubicBezTo>
                    <a:pt x="19567" y="14205"/>
                    <a:pt x="17026" y="16443"/>
                    <a:pt x="13341" y="18049"/>
                  </a:cubicBezTo>
                  <a:cubicBezTo>
                    <a:pt x="9656" y="19654"/>
                    <a:pt x="4828" y="2062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" name="Line"/>
            <p:cNvSpPr/>
            <p:nvPr/>
          </p:nvSpPr>
          <p:spPr>
            <a:xfrm>
              <a:off x="7752796" y="4966237"/>
              <a:ext cx="165654" cy="494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1" h="21549" fill="norm" stroke="1" extrusionOk="0">
                  <a:moveTo>
                    <a:pt x="14651" y="1334"/>
                  </a:moveTo>
                  <a:cubicBezTo>
                    <a:pt x="14381" y="872"/>
                    <a:pt x="14111" y="411"/>
                    <a:pt x="13301" y="180"/>
                  </a:cubicBezTo>
                  <a:cubicBezTo>
                    <a:pt x="12491" y="-51"/>
                    <a:pt x="11141" y="-51"/>
                    <a:pt x="10061" y="134"/>
                  </a:cubicBezTo>
                  <a:cubicBezTo>
                    <a:pt x="8981" y="318"/>
                    <a:pt x="8171" y="687"/>
                    <a:pt x="6821" y="1980"/>
                  </a:cubicBezTo>
                  <a:cubicBezTo>
                    <a:pt x="5471" y="3272"/>
                    <a:pt x="3581" y="5487"/>
                    <a:pt x="2096" y="8026"/>
                  </a:cubicBezTo>
                  <a:cubicBezTo>
                    <a:pt x="611" y="10564"/>
                    <a:pt x="-469" y="13426"/>
                    <a:pt x="206" y="15457"/>
                  </a:cubicBezTo>
                  <a:cubicBezTo>
                    <a:pt x="881" y="17487"/>
                    <a:pt x="3311" y="18687"/>
                    <a:pt x="7091" y="19564"/>
                  </a:cubicBezTo>
                  <a:cubicBezTo>
                    <a:pt x="10871" y="20441"/>
                    <a:pt x="16001" y="20995"/>
                    <a:pt x="21131" y="215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" name="Line"/>
            <p:cNvSpPr/>
            <p:nvPr/>
          </p:nvSpPr>
          <p:spPr>
            <a:xfrm>
              <a:off x="8648223" y="5023670"/>
              <a:ext cx="222727" cy="445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2" h="21321" fill="norm" stroke="1" extrusionOk="0">
                  <a:moveTo>
                    <a:pt x="21242" y="235"/>
                  </a:moveTo>
                  <a:cubicBezTo>
                    <a:pt x="20233" y="32"/>
                    <a:pt x="19223" y="-171"/>
                    <a:pt x="17507" y="235"/>
                  </a:cubicBezTo>
                  <a:cubicBezTo>
                    <a:pt x="15792" y="640"/>
                    <a:pt x="13369" y="1654"/>
                    <a:pt x="10543" y="3378"/>
                  </a:cubicBezTo>
                  <a:cubicBezTo>
                    <a:pt x="7717" y="5102"/>
                    <a:pt x="4487" y="7536"/>
                    <a:pt x="2468" y="10274"/>
                  </a:cubicBezTo>
                  <a:cubicBezTo>
                    <a:pt x="449" y="13012"/>
                    <a:pt x="-358" y="16054"/>
                    <a:pt x="147" y="17981"/>
                  </a:cubicBezTo>
                  <a:cubicBezTo>
                    <a:pt x="651" y="19908"/>
                    <a:pt x="2468" y="20719"/>
                    <a:pt x="4891" y="21074"/>
                  </a:cubicBezTo>
                  <a:cubicBezTo>
                    <a:pt x="7313" y="21429"/>
                    <a:pt x="10341" y="21328"/>
                    <a:pt x="13369" y="212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" name="Line"/>
            <p:cNvSpPr/>
            <p:nvPr/>
          </p:nvSpPr>
          <p:spPr>
            <a:xfrm>
              <a:off x="8972814" y="5111108"/>
              <a:ext cx="6087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0" h="21600" fill="norm" stroke="1" extrusionOk="0">
                  <a:moveTo>
                    <a:pt x="20700" y="0"/>
                  </a:moveTo>
                  <a:cubicBezTo>
                    <a:pt x="20700" y="3851"/>
                    <a:pt x="20700" y="7702"/>
                    <a:pt x="17100" y="10716"/>
                  </a:cubicBezTo>
                  <a:cubicBezTo>
                    <a:pt x="13500" y="13730"/>
                    <a:pt x="6300" y="15907"/>
                    <a:pt x="2700" y="17498"/>
                  </a:cubicBezTo>
                  <a:cubicBezTo>
                    <a:pt x="-900" y="19088"/>
                    <a:pt x="-900" y="20093"/>
                    <a:pt x="2700" y="20679"/>
                  </a:cubicBezTo>
                  <a:cubicBezTo>
                    <a:pt x="6300" y="21265"/>
                    <a:pt x="13500" y="21433"/>
                    <a:pt x="207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" name="Line"/>
            <p:cNvSpPr/>
            <p:nvPr/>
          </p:nvSpPr>
          <p:spPr>
            <a:xfrm>
              <a:off x="9112249" y="5257158"/>
              <a:ext cx="1270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" name="Line"/>
            <p:cNvSpPr/>
            <p:nvPr/>
          </p:nvSpPr>
          <p:spPr>
            <a:xfrm>
              <a:off x="9417505" y="5048616"/>
              <a:ext cx="192041" cy="233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434" fill="norm" stroke="1" extrusionOk="0">
                  <a:moveTo>
                    <a:pt x="20853" y="2826"/>
                  </a:moveTo>
                  <a:cubicBezTo>
                    <a:pt x="21086" y="1853"/>
                    <a:pt x="21318" y="880"/>
                    <a:pt x="20505" y="393"/>
                  </a:cubicBezTo>
                  <a:cubicBezTo>
                    <a:pt x="19692" y="-93"/>
                    <a:pt x="17834" y="-93"/>
                    <a:pt x="15628" y="199"/>
                  </a:cubicBezTo>
                  <a:cubicBezTo>
                    <a:pt x="13421" y="491"/>
                    <a:pt x="10866" y="1075"/>
                    <a:pt x="9008" y="1658"/>
                  </a:cubicBezTo>
                  <a:cubicBezTo>
                    <a:pt x="7150" y="2242"/>
                    <a:pt x="5989" y="2826"/>
                    <a:pt x="5176" y="3604"/>
                  </a:cubicBezTo>
                  <a:cubicBezTo>
                    <a:pt x="4363" y="4383"/>
                    <a:pt x="3899" y="5356"/>
                    <a:pt x="4131" y="6134"/>
                  </a:cubicBezTo>
                  <a:cubicBezTo>
                    <a:pt x="4363" y="6912"/>
                    <a:pt x="5292" y="7496"/>
                    <a:pt x="6337" y="7983"/>
                  </a:cubicBezTo>
                  <a:cubicBezTo>
                    <a:pt x="7383" y="8469"/>
                    <a:pt x="8544" y="8858"/>
                    <a:pt x="9705" y="9248"/>
                  </a:cubicBezTo>
                  <a:cubicBezTo>
                    <a:pt x="10866" y="9637"/>
                    <a:pt x="12028" y="10026"/>
                    <a:pt x="12376" y="10707"/>
                  </a:cubicBezTo>
                  <a:cubicBezTo>
                    <a:pt x="12724" y="11388"/>
                    <a:pt x="12260" y="12361"/>
                    <a:pt x="10634" y="13431"/>
                  </a:cubicBezTo>
                  <a:cubicBezTo>
                    <a:pt x="9008" y="14502"/>
                    <a:pt x="6221" y="15669"/>
                    <a:pt x="4131" y="16545"/>
                  </a:cubicBezTo>
                  <a:cubicBezTo>
                    <a:pt x="2041" y="17421"/>
                    <a:pt x="647" y="18004"/>
                    <a:pt x="183" y="18783"/>
                  </a:cubicBezTo>
                  <a:cubicBezTo>
                    <a:pt x="-282" y="19561"/>
                    <a:pt x="183" y="20534"/>
                    <a:pt x="1112" y="21021"/>
                  </a:cubicBezTo>
                  <a:cubicBezTo>
                    <a:pt x="2041" y="21507"/>
                    <a:pt x="3434" y="21507"/>
                    <a:pt x="6105" y="21312"/>
                  </a:cubicBezTo>
                  <a:cubicBezTo>
                    <a:pt x="8776" y="21118"/>
                    <a:pt x="12724" y="20729"/>
                    <a:pt x="16673" y="203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5" name="Line"/>
            <p:cNvSpPr/>
            <p:nvPr/>
          </p:nvSpPr>
          <p:spPr>
            <a:xfrm>
              <a:off x="9651999" y="5111108"/>
              <a:ext cx="158802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3" h="21600" fill="norm" stroke="1" extrusionOk="0">
                  <a:moveTo>
                    <a:pt x="0" y="0"/>
                  </a:moveTo>
                  <a:cubicBezTo>
                    <a:pt x="5968" y="3840"/>
                    <a:pt x="11937" y="7680"/>
                    <a:pt x="15632" y="10800"/>
                  </a:cubicBezTo>
                  <a:cubicBezTo>
                    <a:pt x="19326" y="13920"/>
                    <a:pt x="20747" y="16320"/>
                    <a:pt x="21174" y="18000"/>
                  </a:cubicBezTo>
                  <a:cubicBezTo>
                    <a:pt x="21600" y="19680"/>
                    <a:pt x="21032" y="20640"/>
                    <a:pt x="2046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6" name="Line"/>
            <p:cNvSpPr/>
            <p:nvPr/>
          </p:nvSpPr>
          <p:spPr>
            <a:xfrm>
              <a:off x="9658349" y="5088129"/>
              <a:ext cx="183211" cy="219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0" h="21365" fill="norm" stroke="1" extrusionOk="0">
                  <a:moveTo>
                    <a:pt x="20110" y="5936"/>
                  </a:moveTo>
                  <a:cubicBezTo>
                    <a:pt x="20110" y="4908"/>
                    <a:pt x="20110" y="3879"/>
                    <a:pt x="20483" y="2748"/>
                  </a:cubicBezTo>
                  <a:cubicBezTo>
                    <a:pt x="20855" y="1616"/>
                    <a:pt x="21600" y="382"/>
                    <a:pt x="21476" y="74"/>
                  </a:cubicBezTo>
                  <a:cubicBezTo>
                    <a:pt x="21352" y="-235"/>
                    <a:pt x="20359" y="382"/>
                    <a:pt x="17255" y="2851"/>
                  </a:cubicBezTo>
                  <a:cubicBezTo>
                    <a:pt x="14152" y="5319"/>
                    <a:pt x="8938" y="9639"/>
                    <a:pt x="5710" y="13034"/>
                  </a:cubicBezTo>
                  <a:cubicBezTo>
                    <a:pt x="2483" y="16428"/>
                    <a:pt x="1241" y="18896"/>
                    <a:pt x="0" y="213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7" name="Line"/>
            <p:cNvSpPr/>
            <p:nvPr/>
          </p:nvSpPr>
          <p:spPr>
            <a:xfrm>
              <a:off x="9855199" y="5219058"/>
              <a:ext cx="254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8" name="Line"/>
            <p:cNvSpPr/>
            <p:nvPr/>
          </p:nvSpPr>
          <p:spPr>
            <a:xfrm>
              <a:off x="9925049" y="5117458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9" name="Line"/>
            <p:cNvSpPr/>
            <p:nvPr/>
          </p:nvSpPr>
          <p:spPr>
            <a:xfrm>
              <a:off x="9423399" y="5370895"/>
              <a:ext cx="298451" cy="1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7055"/>
                  </a:moveTo>
                  <a:cubicBezTo>
                    <a:pt x="3830" y="2735"/>
                    <a:pt x="7660" y="-1585"/>
                    <a:pt x="11260" y="575"/>
                  </a:cubicBezTo>
                  <a:cubicBezTo>
                    <a:pt x="14860" y="2735"/>
                    <a:pt x="18230" y="11375"/>
                    <a:pt x="21600" y="200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0" name="Line"/>
            <p:cNvSpPr/>
            <p:nvPr/>
          </p:nvSpPr>
          <p:spPr>
            <a:xfrm>
              <a:off x="9585668" y="5415908"/>
              <a:ext cx="142197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9810" y="0"/>
                  </a:moveTo>
                  <a:cubicBezTo>
                    <a:pt x="7932" y="2504"/>
                    <a:pt x="6054" y="5009"/>
                    <a:pt x="4802" y="7200"/>
                  </a:cubicBezTo>
                  <a:cubicBezTo>
                    <a:pt x="3550" y="9391"/>
                    <a:pt x="2923" y="11270"/>
                    <a:pt x="2141" y="13148"/>
                  </a:cubicBezTo>
                  <a:cubicBezTo>
                    <a:pt x="1358" y="15026"/>
                    <a:pt x="419" y="16904"/>
                    <a:pt x="106" y="17061"/>
                  </a:cubicBezTo>
                  <a:cubicBezTo>
                    <a:pt x="-207" y="17217"/>
                    <a:pt x="106" y="15652"/>
                    <a:pt x="1984" y="12835"/>
                  </a:cubicBezTo>
                  <a:cubicBezTo>
                    <a:pt x="3863" y="10017"/>
                    <a:pt x="7306" y="5948"/>
                    <a:pt x="9967" y="3757"/>
                  </a:cubicBezTo>
                  <a:cubicBezTo>
                    <a:pt x="12628" y="1565"/>
                    <a:pt x="14506" y="1252"/>
                    <a:pt x="16384" y="2504"/>
                  </a:cubicBezTo>
                  <a:cubicBezTo>
                    <a:pt x="18263" y="3757"/>
                    <a:pt x="20141" y="6574"/>
                    <a:pt x="20767" y="9861"/>
                  </a:cubicBezTo>
                  <a:cubicBezTo>
                    <a:pt x="21393" y="13148"/>
                    <a:pt x="20767" y="16904"/>
                    <a:pt x="20297" y="18939"/>
                  </a:cubicBezTo>
                  <a:cubicBezTo>
                    <a:pt x="19828" y="20974"/>
                    <a:pt x="19515" y="21287"/>
                    <a:pt x="1920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1" name="Line"/>
            <p:cNvSpPr/>
            <p:nvPr/>
          </p:nvSpPr>
          <p:spPr>
            <a:xfrm>
              <a:off x="9817099" y="5149208"/>
              <a:ext cx="209757" cy="43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5" h="21600" fill="norm" stroke="1" extrusionOk="0">
                  <a:moveTo>
                    <a:pt x="13341" y="0"/>
                  </a:moveTo>
                  <a:cubicBezTo>
                    <a:pt x="15671" y="313"/>
                    <a:pt x="18000" y="626"/>
                    <a:pt x="19482" y="1565"/>
                  </a:cubicBezTo>
                  <a:cubicBezTo>
                    <a:pt x="20965" y="2504"/>
                    <a:pt x="21600" y="4070"/>
                    <a:pt x="20224" y="6470"/>
                  </a:cubicBezTo>
                  <a:cubicBezTo>
                    <a:pt x="18847" y="8870"/>
                    <a:pt x="15459" y="12104"/>
                    <a:pt x="11753" y="14765"/>
                  </a:cubicBezTo>
                  <a:cubicBezTo>
                    <a:pt x="8047" y="17426"/>
                    <a:pt x="4024" y="1951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2" name="Line"/>
            <p:cNvSpPr/>
            <p:nvPr/>
          </p:nvSpPr>
          <p:spPr>
            <a:xfrm>
              <a:off x="7962627" y="5701658"/>
              <a:ext cx="1175024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600" fill="norm" stroke="1" extrusionOk="0">
                  <a:moveTo>
                    <a:pt x="937" y="0"/>
                  </a:moveTo>
                  <a:cubicBezTo>
                    <a:pt x="743" y="0"/>
                    <a:pt x="549" y="0"/>
                    <a:pt x="354" y="554"/>
                  </a:cubicBezTo>
                  <a:cubicBezTo>
                    <a:pt x="160" y="1108"/>
                    <a:pt x="-34" y="2215"/>
                    <a:pt x="5" y="3323"/>
                  </a:cubicBezTo>
                  <a:cubicBezTo>
                    <a:pt x="44" y="4431"/>
                    <a:pt x="316" y="5538"/>
                    <a:pt x="1112" y="7200"/>
                  </a:cubicBezTo>
                  <a:cubicBezTo>
                    <a:pt x="1908" y="8862"/>
                    <a:pt x="3229" y="11077"/>
                    <a:pt x="4706" y="12185"/>
                  </a:cubicBezTo>
                  <a:cubicBezTo>
                    <a:pt x="6182" y="13292"/>
                    <a:pt x="7813" y="13292"/>
                    <a:pt x="9445" y="13569"/>
                  </a:cubicBezTo>
                  <a:cubicBezTo>
                    <a:pt x="11077" y="13846"/>
                    <a:pt x="12708" y="14400"/>
                    <a:pt x="14301" y="14954"/>
                  </a:cubicBezTo>
                  <a:cubicBezTo>
                    <a:pt x="15894" y="15508"/>
                    <a:pt x="17448" y="16062"/>
                    <a:pt x="18652" y="17169"/>
                  </a:cubicBezTo>
                  <a:cubicBezTo>
                    <a:pt x="19857" y="18277"/>
                    <a:pt x="20711" y="19938"/>
                    <a:pt x="2156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3" name="Line"/>
            <p:cNvSpPr/>
            <p:nvPr/>
          </p:nvSpPr>
          <p:spPr>
            <a:xfrm>
              <a:off x="8536001" y="5927454"/>
              <a:ext cx="264105" cy="1679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1" h="21153" fill="norm" stroke="1" extrusionOk="0">
                  <a:moveTo>
                    <a:pt x="4463" y="2753"/>
                  </a:moveTo>
                  <a:cubicBezTo>
                    <a:pt x="3443" y="7286"/>
                    <a:pt x="2422" y="11820"/>
                    <a:pt x="1657" y="14753"/>
                  </a:cubicBezTo>
                  <a:cubicBezTo>
                    <a:pt x="891" y="17686"/>
                    <a:pt x="381" y="19020"/>
                    <a:pt x="126" y="19020"/>
                  </a:cubicBezTo>
                  <a:cubicBezTo>
                    <a:pt x="-129" y="19020"/>
                    <a:pt x="-129" y="17686"/>
                    <a:pt x="1402" y="14486"/>
                  </a:cubicBezTo>
                  <a:cubicBezTo>
                    <a:pt x="2932" y="11286"/>
                    <a:pt x="5994" y="6220"/>
                    <a:pt x="8970" y="3286"/>
                  </a:cubicBezTo>
                  <a:cubicBezTo>
                    <a:pt x="11947" y="353"/>
                    <a:pt x="14838" y="-447"/>
                    <a:pt x="16964" y="220"/>
                  </a:cubicBezTo>
                  <a:cubicBezTo>
                    <a:pt x="19090" y="886"/>
                    <a:pt x="20451" y="3020"/>
                    <a:pt x="20961" y="6753"/>
                  </a:cubicBezTo>
                  <a:cubicBezTo>
                    <a:pt x="21471" y="10486"/>
                    <a:pt x="21131" y="15820"/>
                    <a:pt x="20791" y="211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444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7028232" y="4079498"/>
              <a:ext cx="3778974" cy="2717806"/>
            </a:xfrm>
            <a:prstGeom prst="rect">
              <a:avLst/>
            </a:prstGeom>
            <a:effectLst/>
          </p:spPr>
        </p:pic>
        <p:pic>
          <p:nvPicPr>
            <p:cNvPr id="446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322443" y="6973389"/>
              <a:ext cx="239474" cy="264970"/>
            </a:xfrm>
            <a:prstGeom prst="rect">
              <a:avLst/>
            </a:prstGeom>
            <a:effectLst/>
          </p:spPr>
        </p:pic>
        <p:pic>
          <p:nvPicPr>
            <p:cNvPr id="448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548042" y="7013591"/>
              <a:ext cx="172002" cy="247054"/>
            </a:xfrm>
            <a:prstGeom prst="rect">
              <a:avLst/>
            </a:prstGeom>
            <a:effectLst/>
          </p:spPr>
        </p:pic>
        <p:pic>
          <p:nvPicPr>
            <p:cNvPr id="450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8763557" y="7021244"/>
              <a:ext cx="202643" cy="248865"/>
            </a:xfrm>
            <a:prstGeom prst="rect">
              <a:avLst/>
            </a:prstGeom>
            <a:effectLst/>
          </p:spPr>
        </p:pic>
        <p:pic>
          <p:nvPicPr>
            <p:cNvPr id="452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9016999" y="6998237"/>
              <a:ext cx="177801" cy="314798"/>
            </a:xfrm>
            <a:prstGeom prst="rect">
              <a:avLst/>
            </a:prstGeom>
            <a:effectLst/>
          </p:spPr>
        </p:pic>
        <p:pic>
          <p:nvPicPr>
            <p:cNvPr id="454" name="Line Line" descr="Line 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9194799" y="7085958"/>
              <a:ext cx="114301" cy="222251"/>
            </a:xfrm>
            <a:prstGeom prst="rect">
              <a:avLst/>
            </a:prstGeom>
            <a:effectLst/>
          </p:spPr>
        </p:pic>
        <p:pic>
          <p:nvPicPr>
            <p:cNvPr id="456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9220705" y="6934263"/>
              <a:ext cx="107445" cy="145346"/>
            </a:xfrm>
            <a:prstGeom prst="rect">
              <a:avLst/>
            </a:prstGeom>
            <a:effectLst/>
          </p:spPr>
        </p:pic>
        <p:pic>
          <p:nvPicPr>
            <p:cNvPr id="458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9283699" y="6984416"/>
              <a:ext cx="196851" cy="335453"/>
            </a:xfrm>
            <a:prstGeom prst="rect">
              <a:avLst/>
            </a:prstGeom>
            <a:effectLst/>
          </p:spPr>
        </p:pic>
        <p:pic>
          <p:nvPicPr>
            <p:cNvPr id="460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9490839" y="6787508"/>
              <a:ext cx="173862" cy="491944"/>
            </a:xfrm>
            <a:prstGeom prst="rect">
              <a:avLst/>
            </a:prstGeom>
            <a:effectLst/>
          </p:spPr>
        </p:pic>
        <p:pic>
          <p:nvPicPr>
            <p:cNvPr id="462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9417049" y="7005525"/>
              <a:ext cx="292101" cy="105834"/>
            </a:xfrm>
            <a:prstGeom prst="rect">
              <a:avLst/>
            </a:prstGeom>
            <a:effectLst/>
          </p:spPr>
        </p:pic>
        <p:pic>
          <p:nvPicPr>
            <p:cNvPr id="464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9655538" y="7026954"/>
              <a:ext cx="176215" cy="268555"/>
            </a:xfrm>
            <a:prstGeom prst="rect">
              <a:avLst/>
            </a:prstGeom>
            <a:effectLst/>
          </p:spPr>
        </p:pic>
        <p:pic>
          <p:nvPicPr>
            <p:cNvPr id="466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9807319" y="7064791"/>
              <a:ext cx="234149" cy="249768"/>
            </a:xfrm>
            <a:prstGeom prst="rect">
              <a:avLst/>
            </a:prstGeom>
            <a:effectLst/>
          </p:spPr>
        </p:pic>
        <p:pic>
          <p:nvPicPr>
            <p:cNvPr id="468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0070600" y="6781158"/>
              <a:ext cx="241800" cy="519693"/>
            </a:xfrm>
            <a:prstGeom prst="rect">
              <a:avLst/>
            </a:prstGeom>
            <a:effectLst/>
          </p:spPr>
        </p:pic>
        <p:pic>
          <p:nvPicPr>
            <p:cNvPr id="470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0034161" y="6965308"/>
              <a:ext cx="335390" cy="107951"/>
            </a:xfrm>
            <a:prstGeom prst="rect">
              <a:avLst/>
            </a:prstGeom>
            <a:effectLst/>
          </p:spPr>
        </p:pic>
        <p:pic>
          <p:nvPicPr>
            <p:cNvPr id="472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10407649" y="6750352"/>
              <a:ext cx="234004" cy="462607"/>
            </a:xfrm>
            <a:prstGeom prst="rect">
              <a:avLst/>
            </a:prstGeom>
            <a:effectLst/>
          </p:spPr>
        </p:pic>
        <p:pic>
          <p:nvPicPr>
            <p:cNvPr id="474" name="Line Line" descr="Line 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10325099" y="7327258"/>
              <a:ext cx="152401" cy="76201"/>
            </a:xfrm>
            <a:prstGeom prst="rect">
              <a:avLst/>
            </a:prstGeom>
            <a:effectLst/>
          </p:spPr>
        </p:pic>
        <p:sp>
          <p:nvSpPr>
            <p:cNvPr id="476" name="Line"/>
            <p:cNvSpPr/>
            <p:nvPr/>
          </p:nvSpPr>
          <p:spPr>
            <a:xfrm>
              <a:off x="387350" y="6552558"/>
              <a:ext cx="127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7" name="Line"/>
            <p:cNvSpPr/>
            <p:nvPr/>
          </p:nvSpPr>
          <p:spPr>
            <a:xfrm>
              <a:off x="374650" y="6514458"/>
              <a:ext cx="63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8" name="Line"/>
            <p:cNvSpPr/>
            <p:nvPr/>
          </p:nvSpPr>
          <p:spPr>
            <a:xfrm>
              <a:off x="278179" y="6481511"/>
              <a:ext cx="200849" cy="598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0" h="21491" fill="norm" stroke="1" extrusionOk="0">
                  <a:moveTo>
                    <a:pt x="19705" y="2097"/>
                  </a:moveTo>
                  <a:cubicBezTo>
                    <a:pt x="20380" y="1792"/>
                    <a:pt x="21055" y="1488"/>
                    <a:pt x="21280" y="1146"/>
                  </a:cubicBezTo>
                  <a:cubicBezTo>
                    <a:pt x="21505" y="804"/>
                    <a:pt x="21280" y="423"/>
                    <a:pt x="19255" y="195"/>
                  </a:cubicBezTo>
                  <a:cubicBezTo>
                    <a:pt x="17230" y="-33"/>
                    <a:pt x="13405" y="-109"/>
                    <a:pt x="10255" y="233"/>
                  </a:cubicBezTo>
                  <a:cubicBezTo>
                    <a:pt x="7105" y="576"/>
                    <a:pt x="4630" y="1336"/>
                    <a:pt x="2942" y="2287"/>
                  </a:cubicBezTo>
                  <a:cubicBezTo>
                    <a:pt x="1255" y="3237"/>
                    <a:pt x="355" y="4378"/>
                    <a:pt x="130" y="5139"/>
                  </a:cubicBezTo>
                  <a:cubicBezTo>
                    <a:pt x="-95" y="5899"/>
                    <a:pt x="355" y="6280"/>
                    <a:pt x="1930" y="6470"/>
                  </a:cubicBezTo>
                  <a:cubicBezTo>
                    <a:pt x="3505" y="6660"/>
                    <a:pt x="6205" y="6660"/>
                    <a:pt x="8680" y="6128"/>
                  </a:cubicBezTo>
                  <a:cubicBezTo>
                    <a:pt x="11155" y="5595"/>
                    <a:pt x="13405" y="4530"/>
                    <a:pt x="15205" y="3694"/>
                  </a:cubicBezTo>
                  <a:cubicBezTo>
                    <a:pt x="17005" y="2857"/>
                    <a:pt x="18355" y="2249"/>
                    <a:pt x="19030" y="2135"/>
                  </a:cubicBezTo>
                  <a:cubicBezTo>
                    <a:pt x="19705" y="2021"/>
                    <a:pt x="19705" y="2401"/>
                    <a:pt x="19818" y="3580"/>
                  </a:cubicBezTo>
                  <a:cubicBezTo>
                    <a:pt x="19930" y="4759"/>
                    <a:pt x="20155" y="6736"/>
                    <a:pt x="19818" y="9056"/>
                  </a:cubicBezTo>
                  <a:cubicBezTo>
                    <a:pt x="19480" y="11376"/>
                    <a:pt x="18580" y="14037"/>
                    <a:pt x="17005" y="16091"/>
                  </a:cubicBezTo>
                  <a:cubicBezTo>
                    <a:pt x="15430" y="18145"/>
                    <a:pt x="13180" y="19590"/>
                    <a:pt x="10817" y="20426"/>
                  </a:cubicBezTo>
                  <a:cubicBezTo>
                    <a:pt x="8455" y="21263"/>
                    <a:pt x="5980" y="21491"/>
                    <a:pt x="4292" y="21491"/>
                  </a:cubicBezTo>
                  <a:cubicBezTo>
                    <a:pt x="2605" y="21491"/>
                    <a:pt x="1705" y="21263"/>
                    <a:pt x="1030" y="20616"/>
                  </a:cubicBezTo>
                  <a:cubicBezTo>
                    <a:pt x="355" y="19970"/>
                    <a:pt x="-95" y="18905"/>
                    <a:pt x="17" y="18030"/>
                  </a:cubicBezTo>
                  <a:cubicBezTo>
                    <a:pt x="130" y="17156"/>
                    <a:pt x="805" y="16471"/>
                    <a:pt x="3842" y="15673"/>
                  </a:cubicBezTo>
                  <a:cubicBezTo>
                    <a:pt x="6880" y="14874"/>
                    <a:pt x="12280" y="13961"/>
                    <a:pt x="17680" y="130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9" name="Line"/>
            <p:cNvSpPr/>
            <p:nvPr/>
          </p:nvSpPr>
          <p:spPr>
            <a:xfrm>
              <a:off x="568319" y="6362058"/>
              <a:ext cx="238132" cy="50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1" h="21600" fill="norm" stroke="1" extrusionOk="0">
                  <a:moveTo>
                    <a:pt x="21131" y="1890"/>
                  </a:moveTo>
                  <a:cubicBezTo>
                    <a:pt x="21131" y="1440"/>
                    <a:pt x="21131" y="990"/>
                    <a:pt x="20755" y="630"/>
                  </a:cubicBezTo>
                  <a:cubicBezTo>
                    <a:pt x="20380" y="270"/>
                    <a:pt x="19628" y="0"/>
                    <a:pt x="18783" y="0"/>
                  </a:cubicBezTo>
                  <a:cubicBezTo>
                    <a:pt x="17938" y="0"/>
                    <a:pt x="16999" y="270"/>
                    <a:pt x="14839" y="1350"/>
                  </a:cubicBezTo>
                  <a:cubicBezTo>
                    <a:pt x="12679" y="2430"/>
                    <a:pt x="9298" y="4320"/>
                    <a:pt x="6481" y="6525"/>
                  </a:cubicBezTo>
                  <a:cubicBezTo>
                    <a:pt x="3663" y="8730"/>
                    <a:pt x="1409" y="11250"/>
                    <a:pt x="470" y="13410"/>
                  </a:cubicBezTo>
                  <a:cubicBezTo>
                    <a:pt x="-469" y="15570"/>
                    <a:pt x="-93" y="17370"/>
                    <a:pt x="2442" y="18675"/>
                  </a:cubicBezTo>
                  <a:cubicBezTo>
                    <a:pt x="4978" y="19980"/>
                    <a:pt x="9674" y="20790"/>
                    <a:pt x="1436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0" name="Line"/>
            <p:cNvSpPr/>
            <p:nvPr/>
          </p:nvSpPr>
          <p:spPr>
            <a:xfrm>
              <a:off x="788408" y="6496587"/>
              <a:ext cx="242727" cy="320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395" fill="norm" stroke="1" extrusionOk="0">
                  <a:moveTo>
                    <a:pt x="13877" y="1192"/>
                  </a:moveTo>
                  <a:cubicBezTo>
                    <a:pt x="13132" y="768"/>
                    <a:pt x="12387" y="345"/>
                    <a:pt x="11642" y="345"/>
                  </a:cubicBezTo>
                  <a:cubicBezTo>
                    <a:pt x="10897" y="345"/>
                    <a:pt x="10152" y="768"/>
                    <a:pt x="8477" y="2321"/>
                  </a:cubicBezTo>
                  <a:cubicBezTo>
                    <a:pt x="6801" y="3874"/>
                    <a:pt x="4194" y="6556"/>
                    <a:pt x="2611" y="9239"/>
                  </a:cubicBezTo>
                  <a:cubicBezTo>
                    <a:pt x="1028" y="11921"/>
                    <a:pt x="470" y="14603"/>
                    <a:pt x="190" y="16297"/>
                  </a:cubicBezTo>
                  <a:cubicBezTo>
                    <a:pt x="-89" y="17992"/>
                    <a:pt x="-89" y="18697"/>
                    <a:pt x="377" y="19403"/>
                  </a:cubicBezTo>
                  <a:cubicBezTo>
                    <a:pt x="842" y="20109"/>
                    <a:pt x="1773" y="20815"/>
                    <a:pt x="3821" y="21168"/>
                  </a:cubicBezTo>
                  <a:cubicBezTo>
                    <a:pt x="5870" y="21521"/>
                    <a:pt x="9035" y="21521"/>
                    <a:pt x="11921" y="20745"/>
                  </a:cubicBezTo>
                  <a:cubicBezTo>
                    <a:pt x="14808" y="19968"/>
                    <a:pt x="17414" y="18415"/>
                    <a:pt x="19090" y="16227"/>
                  </a:cubicBezTo>
                  <a:cubicBezTo>
                    <a:pt x="20766" y="14039"/>
                    <a:pt x="21511" y="11215"/>
                    <a:pt x="21325" y="8674"/>
                  </a:cubicBezTo>
                  <a:cubicBezTo>
                    <a:pt x="21139" y="6133"/>
                    <a:pt x="20021" y="3874"/>
                    <a:pt x="19183" y="2462"/>
                  </a:cubicBezTo>
                  <a:cubicBezTo>
                    <a:pt x="18345" y="1050"/>
                    <a:pt x="17787" y="486"/>
                    <a:pt x="16483" y="203"/>
                  </a:cubicBezTo>
                  <a:cubicBezTo>
                    <a:pt x="15180" y="-79"/>
                    <a:pt x="13132" y="-79"/>
                    <a:pt x="11083" y="274"/>
                  </a:cubicBezTo>
                  <a:cubicBezTo>
                    <a:pt x="9035" y="627"/>
                    <a:pt x="6987" y="1333"/>
                    <a:pt x="5683" y="1968"/>
                  </a:cubicBezTo>
                  <a:cubicBezTo>
                    <a:pt x="4380" y="2603"/>
                    <a:pt x="3821" y="3168"/>
                    <a:pt x="3542" y="3803"/>
                  </a:cubicBezTo>
                  <a:cubicBezTo>
                    <a:pt x="3263" y="4439"/>
                    <a:pt x="3263" y="5145"/>
                    <a:pt x="3728" y="5709"/>
                  </a:cubicBezTo>
                  <a:cubicBezTo>
                    <a:pt x="4194" y="6274"/>
                    <a:pt x="5125" y="6697"/>
                    <a:pt x="7825" y="6839"/>
                  </a:cubicBezTo>
                  <a:cubicBezTo>
                    <a:pt x="10525" y="6980"/>
                    <a:pt x="14994" y="6839"/>
                    <a:pt x="19463" y="66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1" name="Line"/>
            <p:cNvSpPr/>
            <p:nvPr/>
          </p:nvSpPr>
          <p:spPr>
            <a:xfrm>
              <a:off x="899071" y="6255841"/>
              <a:ext cx="123280" cy="157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3" h="21364" fill="norm" stroke="1" extrusionOk="0">
                  <a:moveTo>
                    <a:pt x="2651" y="8404"/>
                  </a:moveTo>
                  <a:cubicBezTo>
                    <a:pt x="1919" y="11284"/>
                    <a:pt x="1186" y="14164"/>
                    <a:pt x="637" y="16324"/>
                  </a:cubicBezTo>
                  <a:cubicBezTo>
                    <a:pt x="88" y="18484"/>
                    <a:pt x="-278" y="19924"/>
                    <a:pt x="271" y="19924"/>
                  </a:cubicBezTo>
                  <a:cubicBezTo>
                    <a:pt x="820" y="19924"/>
                    <a:pt x="2285" y="18484"/>
                    <a:pt x="4664" y="15172"/>
                  </a:cubicBezTo>
                  <a:cubicBezTo>
                    <a:pt x="7044" y="11860"/>
                    <a:pt x="10339" y="6676"/>
                    <a:pt x="12719" y="3652"/>
                  </a:cubicBezTo>
                  <a:cubicBezTo>
                    <a:pt x="15098" y="628"/>
                    <a:pt x="16563" y="-236"/>
                    <a:pt x="17478" y="52"/>
                  </a:cubicBezTo>
                  <a:cubicBezTo>
                    <a:pt x="18393" y="340"/>
                    <a:pt x="18759" y="1780"/>
                    <a:pt x="19308" y="5524"/>
                  </a:cubicBezTo>
                  <a:cubicBezTo>
                    <a:pt x="19858" y="9268"/>
                    <a:pt x="20590" y="15316"/>
                    <a:pt x="21322" y="213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2" name="Line"/>
            <p:cNvSpPr/>
            <p:nvPr/>
          </p:nvSpPr>
          <p:spPr>
            <a:xfrm>
              <a:off x="958850" y="6765193"/>
              <a:ext cx="177800" cy="244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5" fill="norm" stroke="1" extrusionOk="0">
                  <a:moveTo>
                    <a:pt x="0" y="21515"/>
                  </a:moveTo>
                  <a:cubicBezTo>
                    <a:pt x="1029" y="17232"/>
                    <a:pt x="2057" y="12949"/>
                    <a:pt x="3214" y="9691"/>
                  </a:cubicBezTo>
                  <a:cubicBezTo>
                    <a:pt x="4371" y="6432"/>
                    <a:pt x="5657" y="4198"/>
                    <a:pt x="6943" y="2615"/>
                  </a:cubicBezTo>
                  <a:cubicBezTo>
                    <a:pt x="8229" y="1032"/>
                    <a:pt x="9514" y="101"/>
                    <a:pt x="10543" y="8"/>
                  </a:cubicBezTo>
                  <a:cubicBezTo>
                    <a:pt x="11571" y="-85"/>
                    <a:pt x="12343" y="660"/>
                    <a:pt x="12729" y="1498"/>
                  </a:cubicBezTo>
                  <a:cubicBezTo>
                    <a:pt x="13114" y="2336"/>
                    <a:pt x="13114" y="3267"/>
                    <a:pt x="13114" y="4198"/>
                  </a:cubicBezTo>
                  <a:cubicBezTo>
                    <a:pt x="13114" y="5129"/>
                    <a:pt x="13114" y="6060"/>
                    <a:pt x="13629" y="6153"/>
                  </a:cubicBezTo>
                  <a:cubicBezTo>
                    <a:pt x="14143" y="6246"/>
                    <a:pt x="15171" y="5501"/>
                    <a:pt x="16457" y="4756"/>
                  </a:cubicBezTo>
                  <a:cubicBezTo>
                    <a:pt x="17743" y="4012"/>
                    <a:pt x="19286" y="3267"/>
                    <a:pt x="20057" y="3360"/>
                  </a:cubicBezTo>
                  <a:cubicBezTo>
                    <a:pt x="20829" y="3453"/>
                    <a:pt x="20829" y="4384"/>
                    <a:pt x="20571" y="6525"/>
                  </a:cubicBezTo>
                  <a:cubicBezTo>
                    <a:pt x="20314" y="8667"/>
                    <a:pt x="19800" y="12018"/>
                    <a:pt x="19929" y="14067"/>
                  </a:cubicBezTo>
                  <a:cubicBezTo>
                    <a:pt x="20057" y="16115"/>
                    <a:pt x="20829" y="16860"/>
                    <a:pt x="21600" y="176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3" name="Line"/>
            <p:cNvSpPr/>
            <p:nvPr/>
          </p:nvSpPr>
          <p:spPr>
            <a:xfrm>
              <a:off x="1173533" y="6774808"/>
              <a:ext cx="121867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2" h="21600" fill="norm" stroke="1" extrusionOk="0">
                  <a:moveTo>
                    <a:pt x="14739" y="0"/>
                  </a:moveTo>
                  <a:cubicBezTo>
                    <a:pt x="13249" y="675"/>
                    <a:pt x="11759" y="1350"/>
                    <a:pt x="9525" y="3938"/>
                  </a:cubicBezTo>
                  <a:cubicBezTo>
                    <a:pt x="7290" y="6525"/>
                    <a:pt x="4311" y="11025"/>
                    <a:pt x="2449" y="13838"/>
                  </a:cubicBezTo>
                  <a:cubicBezTo>
                    <a:pt x="587" y="16650"/>
                    <a:pt x="-158" y="17775"/>
                    <a:pt x="28" y="18788"/>
                  </a:cubicBezTo>
                  <a:cubicBezTo>
                    <a:pt x="214" y="19800"/>
                    <a:pt x="1332" y="20700"/>
                    <a:pt x="5056" y="21150"/>
                  </a:cubicBezTo>
                  <a:cubicBezTo>
                    <a:pt x="8780" y="21600"/>
                    <a:pt x="15111" y="21600"/>
                    <a:pt x="2144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4" name="Line"/>
            <p:cNvSpPr/>
            <p:nvPr/>
          </p:nvSpPr>
          <p:spPr>
            <a:xfrm>
              <a:off x="1286679" y="6780595"/>
              <a:ext cx="173822" cy="210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441" fill="norm" stroke="1" extrusionOk="0">
                  <a:moveTo>
                    <a:pt x="21371" y="705"/>
                  </a:moveTo>
                  <a:cubicBezTo>
                    <a:pt x="18769" y="273"/>
                    <a:pt x="16166" y="-159"/>
                    <a:pt x="13304" y="57"/>
                  </a:cubicBezTo>
                  <a:cubicBezTo>
                    <a:pt x="10441" y="273"/>
                    <a:pt x="7318" y="1137"/>
                    <a:pt x="5366" y="2001"/>
                  </a:cubicBezTo>
                  <a:cubicBezTo>
                    <a:pt x="3414" y="2865"/>
                    <a:pt x="2634" y="3729"/>
                    <a:pt x="1983" y="5889"/>
                  </a:cubicBezTo>
                  <a:cubicBezTo>
                    <a:pt x="1332" y="8049"/>
                    <a:pt x="812" y="11505"/>
                    <a:pt x="422" y="14097"/>
                  </a:cubicBezTo>
                  <a:cubicBezTo>
                    <a:pt x="31" y="16689"/>
                    <a:pt x="-229" y="18417"/>
                    <a:pt x="291" y="19497"/>
                  </a:cubicBezTo>
                  <a:cubicBezTo>
                    <a:pt x="812" y="20577"/>
                    <a:pt x="2113" y="21009"/>
                    <a:pt x="4325" y="21225"/>
                  </a:cubicBezTo>
                  <a:cubicBezTo>
                    <a:pt x="6537" y="21441"/>
                    <a:pt x="9660" y="21441"/>
                    <a:pt x="12783" y="214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5" name="Line"/>
            <p:cNvSpPr/>
            <p:nvPr/>
          </p:nvSpPr>
          <p:spPr>
            <a:xfrm>
              <a:off x="1270000" y="6882758"/>
              <a:ext cx="1778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71" y="16200"/>
                    <a:pt x="8743" y="10800"/>
                    <a:pt x="12343" y="7200"/>
                  </a:cubicBezTo>
                  <a:cubicBezTo>
                    <a:pt x="15943" y="3600"/>
                    <a:pt x="18771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6" name="Line"/>
            <p:cNvSpPr/>
            <p:nvPr/>
          </p:nvSpPr>
          <p:spPr>
            <a:xfrm>
              <a:off x="1530350" y="6349358"/>
              <a:ext cx="102429" cy="546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1" h="21600" fill="norm" stroke="1" extrusionOk="0">
                  <a:moveTo>
                    <a:pt x="7477" y="0"/>
                  </a:moveTo>
                  <a:cubicBezTo>
                    <a:pt x="10800" y="2512"/>
                    <a:pt x="14123" y="5023"/>
                    <a:pt x="16823" y="7535"/>
                  </a:cubicBezTo>
                  <a:cubicBezTo>
                    <a:pt x="19523" y="10047"/>
                    <a:pt x="21600" y="12558"/>
                    <a:pt x="18692" y="14902"/>
                  </a:cubicBezTo>
                  <a:cubicBezTo>
                    <a:pt x="15785" y="17247"/>
                    <a:pt x="7892" y="1942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7" name="Line"/>
            <p:cNvSpPr/>
            <p:nvPr/>
          </p:nvSpPr>
          <p:spPr>
            <a:xfrm>
              <a:off x="2139950" y="6774808"/>
              <a:ext cx="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8" name="Line"/>
            <p:cNvSpPr/>
            <p:nvPr/>
          </p:nvSpPr>
          <p:spPr>
            <a:xfrm>
              <a:off x="2159000" y="6647808"/>
              <a:ext cx="254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9" name="Line"/>
            <p:cNvSpPr/>
            <p:nvPr/>
          </p:nvSpPr>
          <p:spPr>
            <a:xfrm>
              <a:off x="2190750" y="6691695"/>
              <a:ext cx="146051" cy="203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7" fill="norm" stroke="1" extrusionOk="0">
                  <a:moveTo>
                    <a:pt x="21600" y="728"/>
                  </a:moveTo>
                  <a:cubicBezTo>
                    <a:pt x="17217" y="282"/>
                    <a:pt x="12835" y="-163"/>
                    <a:pt x="9861" y="60"/>
                  </a:cubicBezTo>
                  <a:cubicBezTo>
                    <a:pt x="6887" y="282"/>
                    <a:pt x="5322" y="1173"/>
                    <a:pt x="5322" y="3289"/>
                  </a:cubicBezTo>
                  <a:cubicBezTo>
                    <a:pt x="5322" y="5404"/>
                    <a:pt x="6887" y="8744"/>
                    <a:pt x="7983" y="10971"/>
                  </a:cubicBezTo>
                  <a:cubicBezTo>
                    <a:pt x="9078" y="13198"/>
                    <a:pt x="9704" y="14311"/>
                    <a:pt x="9391" y="15870"/>
                  </a:cubicBezTo>
                  <a:cubicBezTo>
                    <a:pt x="9078" y="17429"/>
                    <a:pt x="7826" y="19433"/>
                    <a:pt x="6104" y="20435"/>
                  </a:cubicBezTo>
                  <a:cubicBezTo>
                    <a:pt x="4383" y="21437"/>
                    <a:pt x="2191" y="21437"/>
                    <a:pt x="0" y="214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0" name="Line"/>
            <p:cNvSpPr/>
            <p:nvPr/>
          </p:nvSpPr>
          <p:spPr>
            <a:xfrm>
              <a:off x="2822869" y="6632991"/>
              <a:ext cx="244182" cy="3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600" fill="norm" stroke="1" extrusionOk="0">
                  <a:moveTo>
                    <a:pt x="1929" y="12041"/>
                  </a:moveTo>
                  <a:cubicBezTo>
                    <a:pt x="1743" y="14648"/>
                    <a:pt x="1557" y="17255"/>
                    <a:pt x="1184" y="18993"/>
                  </a:cubicBezTo>
                  <a:cubicBezTo>
                    <a:pt x="812" y="20731"/>
                    <a:pt x="253" y="21600"/>
                    <a:pt x="67" y="21600"/>
                  </a:cubicBezTo>
                  <a:cubicBezTo>
                    <a:pt x="-119" y="21600"/>
                    <a:pt x="67" y="20731"/>
                    <a:pt x="812" y="18248"/>
                  </a:cubicBezTo>
                  <a:cubicBezTo>
                    <a:pt x="1557" y="15766"/>
                    <a:pt x="2860" y="11669"/>
                    <a:pt x="3791" y="8566"/>
                  </a:cubicBezTo>
                  <a:cubicBezTo>
                    <a:pt x="4722" y="5462"/>
                    <a:pt x="5281" y="3352"/>
                    <a:pt x="5840" y="1986"/>
                  </a:cubicBezTo>
                  <a:cubicBezTo>
                    <a:pt x="6398" y="621"/>
                    <a:pt x="6957" y="0"/>
                    <a:pt x="7236" y="0"/>
                  </a:cubicBezTo>
                  <a:cubicBezTo>
                    <a:pt x="7515" y="0"/>
                    <a:pt x="7515" y="621"/>
                    <a:pt x="7515" y="1614"/>
                  </a:cubicBezTo>
                  <a:cubicBezTo>
                    <a:pt x="7515" y="2607"/>
                    <a:pt x="7515" y="3972"/>
                    <a:pt x="7702" y="4966"/>
                  </a:cubicBezTo>
                  <a:cubicBezTo>
                    <a:pt x="7888" y="5959"/>
                    <a:pt x="8260" y="6579"/>
                    <a:pt x="9657" y="6703"/>
                  </a:cubicBezTo>
                  <a:cubicBezTo>
                    <a:pt x="11053" y="6828"/>
                    <a:pt x="13474" y="6455"/>
                    <a:pt x="15243" y="6083"/>
                  </a:cubicBezTo>
                  <a:cubicBezTo>
                    <a:pt x="17012" y="5710"/>
                    <a:pt x="18129" y="5338"/>
                    <a:pt x="18781" y="5462"/>
                  </a:cubicBezTo>
                  <a:cubicBezTo>
                    <a:pt x="19433" y="5586"/>
                    <a:pt x="19619" y="6207"/>
                    <a:pt x="19619" y="7759"/>
                  </a:cubicBezTo>
                  <a:cubicBezTo>
                    <a:pt x="19619" y="9310"/>
                    <a:pt x="19433" y="11793"/>
                    <a:pt x="19340" y="13407"/>
                  </a:cubicBezTo>
                  <a:cubicBezTo>
                    <a:pt x="19247" y="15021"/>
                    <a:pt x="19247" y="15766"/>
                    <a:pt x="19619" y="16324"/>
                  </a:cubicBezTo>
                  <a:cubicBezTo>
                    <a:pt x="19991" y="16883"/>
                    <a:pt x="20736" y="17255"/>
                    <a:pt x="21481" y="176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1" name="Line"/>
            <p:cNvSpPr/>
            <p:nvPr/>
          </p:nvSpPr>
          <p:spPr>
            <a:xfrm>
              <a:off x="3096429" y="6692258"/>
              <a:ext cx="199221" cy="303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490" fill="norm" stroke="1" extrusionOk="0">
                  <a:moveTo>
                    <a:pt x="10486" y="0"/>
                  </a:moveTo>
                  <a:cubicBezTo>
                    <a:pt x="9122" y="1350"/>
                    <a:pt x="7758" y="2700"/>
                    <a:pt x="6280" y="5550"/>
                  </a:cubicBezTo>
                  <a:cubicBezTo>
                    <a:pt x="4802" y="8400"/>
                    <a:pt x="3211" y="12750"/>
                    <a:pt x="2187" y="15300"/>
                  </a:cubicBezTo>
                  <a:cubicBezTo>
                    <a:pt x="1164" y="17850"/>
                    <a:pt x="709" y="18600"/>
                    <a:pt x="368" y="19350"/>
                  </a:cubicBezTo>
                  <a:cubicBezTo>
                    <a:pt x="27" y="20100"/>
                    <a:pt x="-200" y="20850"/>
                    <a:pt x="255" y="21225"/>
                  </a:cubicBezTo>
                  <a:cubicBezTo>
                    <a:pt x="709" y="21600"/>
                    <a:pt x="1846" y="21600"/>
                    <a:pt x="5484" y="21075"/>
                  </a:cubicBezTo>
                  <a:cubicBezTo>
                    <a:pt x="9122" y="20550"/>
                    <a:pt x="15261" y="19500"/>
                    <a:pt x="21400" y="184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2" name="Line"/>
            <p:cNvSpPr/>
            <p:nvPr/>
          </p:nvSpPr>
          <p:spPr>
            <a:xfrm>
              <a:off x="3292227" y="6699551"/>
              <a:ext cx="253751" cy="333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539" fill="norm" stroke="1" extrusionOk="0">
                  <a:moveTo>
                    <a:pt x="21175" y="2810"/>
                  </a:moveTo>
                  <a:cubicBezTo>
                    <a:pt x="21353" y="2126"/>
                    <a:pt x="21532" y="1443"/>
                    <a:pt x="21264" y="896"/>
                  </a:cubicBezTo>
                  <a:cubicBezTo>
                    <a:pt x="20996" y="349"/>
                    <a:pt x="20282" y="-61"/>
                    <a:pt x="18854" y="7"/>
                  </a:cubicBezTo>
                  <a:cubicBezTo>
                    <a:pt x="17426" y="76"/>
                    <a:pt x="15284" y="623"/>
                    <a:pt x="12785" y="2195"/>
                  </a:cubicBezTo>
                  <a:cubicBezTo>
                    <a:pt x="10286" y="3767"/>
                    <a:pt x="7430" y="6364"/>
                    <a:pt x="5287" y="9030"/>
                  </a:cubicBezTo>
                  <a:cubicBezTo>
                    <a:pt x="3145" y="11696"/>
                    <a:pt x="1717" y="14430"/>
                    <a:pt x="914" y="16139"/>
                  </a:cubicBezTo>
                  <a:cubicBezTo>
                    <a:pt x="111" y="17848"/>
                    <a:pt x="-68" y="18531"/>
                    <a:pt x="21" y="19215"/>
                  </a:cubicBezTo>
                  <a:cubicBezTo>
                    <a:pt x="111" y="19898"/>
                    <a:pt x="468" y="20582"/>
                    <a:pt x="1539" y="20992"/>
                  </a:cubicBezTo>
                  <a:cubicBezTo>
                    <a:pt x="2610" y="21402"/>
                    <a:pt x="4395" y="21539"/>
                    <a:pt x="7519" y="21539"/>
                  </a:cubicBezTo>
                  <a:cubicBezTo>
                    <a:pt x="10643" y="21539"/>
                    <a:pt x="15106" y="21402"/>
                    <a:pt x="19568" y="212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3" name="Line"/>
            <p:cNvSpPr/>
            <p:nvPr/>
          </p:nvSpPr>
          <p:spPr>
            <a:xfrm>
              <a:off x="3397250" y="6895458"/>
              <a:ext cx="2286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7100"/>
                    <a:pt x="0" y="12600"/>
                    <a:pt x="600" y="9450"/>
                  </a:cubicBezTo>
                  <a:cubicBezTo>
                    <a:pt x="1200" y="6300"/>
                    <a:pt x="2400" y="4500"/>
                    <a:pt x="6000" y="3150"/>
                  </a:cubicBezTo>
                  <a:cubicBezTo>
                    <a:pt x="9600" y="1800"/>
                    <a:pt x="15600" y="9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4" name="Line"/>
            <p:cNvSpPr/>
            <p:nvPr/>
          </p:nvSpPr>
          <p:spPr>
            <a:xfrm>
              <a:off x="3963579" y="6588646"/>
              <a:ext cx="464126" cy="6829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445" fill="norm" stroke="1" extrusionOk="0">
                  <a:moveTo>
                    <a:pt x="11088" y="11428"/>
                  </a:moveTo>
                  <a:cubicBezTo>
                    <a:pt x="10599" y="10697"/>
                    <a:pt x="10111" y="9966"/>
                    <a:pt x="9182" y="9500"/>
                  </a:cubicBezTo>
                  <a:cubicBezTo>
                    <a:pt x="8254" y="9035"/>
                    <a:pt x="6885" y="8836"/>
                    <a:pt x="5517" y="9035"/>
                  </a:cubicBezTo>
                  <a:cubicBezTo>
                    <a:pt x="4149" y="9235"/>
                    <a:pt x="2780" y="9833"/>
                    <a:pt x="1852" y="10364"/>
                  </a:cubicBezTo>
                  <a:cubicBezTo>
                    <a:pt x="923" y="10896"/>
                    <a:pt x="435" y="11361"/>
                    <a:pt x="190" y="11860"/>
                  </a:cubicBezTo>
                  <a:cubicBezTo>
                    <a:pt x="-54" y="12358"/>
                    <a:pt x="-54" y="12890"/>
                    <a:pt x="141" y="13256"/>
                  </a:cubicBezTo>
                  <a:cubicBezTo>
                    <a:pt x="337" y="13621"/>
                    <a:pt x="728" y="13820"/>
                    <a:pt x="1559" y="13887"/>
                  </a:cubicBezTo>
                  <a:cubicBezTo>
                    <a:pt x="2389" y="13953"/>
                    <a:pt x="3660" y="13887"/>
                    <a:pt x="4882" y="13388"/>
                  </a:cubicBezTo>
                  <a:cubicBezTo>
                    <a:pt x="6103" y="12890"/>
                    <a:pt x="7276" y="11960"/>
                    <a:pt x="8156" y="10597"/>
                  </a:cubicBezTo>
                  <a:cubicBezTo>
                    <a:pt x="9036" y="9235"/>
                    <a:pt x="9622" y="7440"/>
                    <a:pt x="10746" y="5945"/>
                  </a:cubicBezTo>
                  <a:cubicBezTo>
                    <a:pt x="11870" y="4449"/>
                    <a:pt x="13532" y="3253"/>
                    <a:pt x="15193" y="2323"/>
                  </a:cubicBezTo>
                  <a:cubicBezTo>
                    <a:pt x="16855" y="1392"/>
                    <a:pt x="18516" y="728"/>
                    <a:pt x="19591" y="362"/>
                  </a:cubicBezTo>
                  <a:cubicBezTo>
                    <a:pt x="20666" y="-4"/>
                    <a:pt x="21155" y="-70"/>
                    <a:pt x="21351" y="63"/>
                  </a:cubicBezTo>
                  <a:cubicBezTo>
                    <a:pt x="21546" y="196"/>
                    <a:pt x="21448" y="528"/>
                    <a:pt x="20373" y="1525"/>
                  </a:cubicBezTo>
                  <a:cubicBezTo>
                    <a:pt x="19298" y="2522"/>
                    <a:pt x="17246" y="4184"/>
                    <a:pt x="15291" y="6078"/>
                  </a:cubicBezTo>
                  <a:cubicBezTo>
                    <a:pt x="13336" y="7972"/>
                    <a:pt x="11479" y="10099"/>
                    <a:pt x="9866" y="12325"/>
                  </a:cubicBezTo>
                  <a:cubicBezTo>
                    <a:pt x="8254" y="14552"/>
                    <a:pt x="6885" y="16878"/>
                    <a:pt x="6152" y="18240"/>
                  </a:cubicBezTo>
                  <a:cubicBezTo>
                    <a:pt x="5419" y="19603"/>
                    <a:pt x="5322" y="20001"/>
                    <a:pt x="5273" y="20367"/>
                  </a:cubicBezTo>
                  <a:cubicBezTo>
                    <a:pt x="5224" y="20732"/>
                    <a:pt x="5224" y="21065"/>
                    <a:pt x="5517" y="21264"/>
                  </a:cubicBezTo>
                  <a:cubicBezTo>
                    <a:pt x="5810" y="21464"/>
                    <a:pt x="6397" y="21530"/>
                    <a:pt x="7227" y="21297"/>
                  </a:cubicBezTo>
                  <a:cubicBezTo>
                    <a:pt x="8058" y="21065"/>
                    <a:pt x="9133" y="20533"/>
                    <a:pt x="9817" y="19736"/>
                  </a:cubicBezTo>
                  <a:cubicBezTo>
                    <a:pt x="10502" y="18938"/>
                    <a:pt x="10795" y="17875"/>
                    <a:pt x="10844" y="17177"/>
                  </a:cubicBezTo>
                  <a:cubicBezTo>
                    <a:pt x="10893" y="16479"/>
                    <a:pt x="10697" y="16147"/>
                    <a:pt x="10502" y="15814"/>
                  </a:cubicBezTo>
                  <a:cubicBezTo>
                    <a:pt x="10306" y="15482"/>
                    <a:pt x="10111" y="15150"/>
                    <a:pt x="10257" y="14950"/>
                  </a:cubicBezTo>
                  <a:cubicBezTo>
                    <a:pt x="10404" y="14751"/>
                    <a:pt x="10893" y="14684"/>
                    <a:pt x="12554" y="14585"/>
                  </a:cubicBezTo>
                  <a:cubicBezTo>
                    <a:pt x="14216" y="14485"/>
                    <a:pt x="17050" y="14352"/>
                    <a:pt x="19884" y="142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5" name="Line"/>
            <p:cNvSpPr/>
            <p:nvPr/>
          </p:nvSpPr>
          <p:spPr>
            <a:xfrm>
              <a:off x="4851889" y="6926806"/>
              <a:ext cx="228111" cy="589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6" h="21401" fill="norm" stroke="1" extrusionOk="0">
                  <a:moveTo>
                    <a:pt x="21356" y="1860"/>
                  </a:moveTo>
                  <a:cubicBezTo>
                    <a:pt x="21158" y="1245"/>
                    <a:pt x="20960" y="630"/>
                    <a:pt x="20365" y="284"/>
                  </a:cubicBezTo>
                  <a:cubicBezTo>
                    <a:pt x="19771" y="-62"/>
                    <a:pt x="18780" y="-139"/>
                    <a:pt x="16006" y="322"/>
                  </a:cubicBezTo>
                  <a:cubicBezTo>
                    <a:pt x="13231" y="783"/>
                    <a:pt x="8673" y="1783"/>
                    <a:pt x="5998" y="2513"/>
                  </a:cubicBezTo>
                  <a:cubicBezTo>
                    <a:pt x="3323" y="3243"/>
                    <a:pt x="2530" y="3704"/>
                    <a:pt x="2134" y="4166"/>
                  </a:cubicBezTo>
                  <a:cubicBezTo>
                    <a:pt x="1738" y="4627"/>
                    <a:pt x="1738" y="5088"/>
                    <a:pt x="2233" y="5357"/>
                  </a:cubicBezTo>
                  <a:cubicBezTo>
                    <a:pt x="2728" y="5626"/>
                    <a:pt x="3719" y="5703"/>
                    <a:pt x="6395" y="5434"/>
                  </a:cubicBezTo>
                  <a:cubicBezTo>
                    <a:pt x="9070" y="5165"/>
                    <a:pt x="13429" y="4550"/>
                    <a:pt x="16105" y="3935"/>
                  </a:cubicBezTo>
                  <a:cubicBezTo>
                    <a:pt x="18780" y="3320"/>
                    <a:pt x="19771" y="2705"/>
                    <a:pt x="19870" y="2513"/>
                  </a:cubicBezTo>
                  <a:cubicBezTo>
                    <a:pt x="19969" y="2321"/>
                    <a:pt x="19176" y="2551"/>
                    <a:pt x="18384" y="3551"/>
                  </a:cubicBezTo>
                  <a:cubicBezTo>
                    <a:pt x="17591" y="4550"/>
                    <a:pt x="16798" y="6318"/>
                    <a:pt x="16303" y="8470"/>
                  </a:cubicBezTo>
                  <a:cubicBezTo>
                    <a:pt x="15807" y="10623"/>
                    <a:pt x="15609" y="13159"/>
                    <a:pt x="14519" y="15235"/>
                  </a:cubicBezTo>
                  <a:cubicBezTo>
                    <a:pt x="13429" y="17310"/>
                    <a:pt x="11448" y="18924"/>
                    <a:pt x="9862" y="19885"/>
                  </a:cubicBezTo>
                  <a:cubicBezTo>
                    <a:pt x="8277" y="20846"/>
                    <a:pt x="7088" y="21154"/>
                    <a:pt x="5800" y="21307"/>
                  </a:cubicBezTo>
                  <a:cubicBezTo>
                    <a:pt x="4512" y="21461"/>
                    <a:pt x="3125" y="21461"/>
                    <a:pt x="1936" y="21038"/>
                  </a:cubicBezTo>
                  <a:cubicBezTo>
                    <a:pt x="747" y="20615"/>
                    <a:pt x="-244" y="19770"/>
                    <a:pt x="53" y="18732"/>
                  </a:cubicBezTo>
                  <a:cubicBezTo>
                    <a:pt x="350" y="17694"/>
                    <a:pt x="1936" y="16465"/>
                    <a:pt x="3521" y="152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6" name="Line"/>
            <p:cNvSpPr/>
            <p:nvPr/>
          </p:nvSpPr>
          <p:spPr>
            <a:xfrm>
              <a:off x="5150404" y="6805974"/>
              <a:ext cx="189946" cy="426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9" h="21417" fill="norm" stroke="1" extrusionOk="0">
                  <a:moveTo>
                    <a:pt x="21069" y="668"/>
                  </a:moveTo>
                  <a:cubicBezTo>
                    <a:pt x="18017" y="243"/>
                    <a:pt x="14965" y="-183"/>
                    <a:pt x="12499" y="83"/>
                  </a:cubicBezTo>
                  <a:cubicBezTo>
                    <a:pt x="10034" y="349"/>
                    <a:pt x="8156" y="1307"/>
                    <a:pt x="5926" y="3169"/>
                  </a:cubicBezTo>
                  <a:cubicBezTo>
                    <a:pt x="3695" y="5031"/>
                    <a:pt x="1112" y="7797"/>
                    <a:pt x="291" y="10670"/>
                  </a:cubicBezTo>
                  <a:cubicBezTo>
                    <a:pt x="-531" y="13543"/>
                    <a:pt x="408" y="16522"/>
                    <a:pt x="2873" y="18331"/>
                  </a:cubicBezTo>
                  <a:cubicBezTo>
                    <a:pt x="5339" y="20140"/>
                    <a:pt x="9330" y="20779"/>
                    <a:pt x="13321" y="214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7" name="Line"/>
            <p:cNvSpPr/>
            <p:nvPr/>
          </p:nvSpPr>
          <p:spPr>
            <a:xfrm>
              <a:off x="5328443" y="6892570"/>
              <a:ext cx="240507" cy="316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9" h="21280" fill="norm" stroke="1" extrusionOk="0">
                  <a:moveTo>
                    <a:pt x="16982" y="8721"/>
                  </a:moveTo>
                  <a:cubicBezTo>
                    <a:pt x="16224" y="7868"/>
                    <a:pt x="15466" y="7015"/>
                    <a:pt x="14329" y="6589"/>
                  </a:cubicBezTo>
                  <a:cubicBezTo>
                    <a:pt x="13192" y="6163"/>
                    <a:pt x="11676" y="6163"/>
                    <a:pt x="9497" y="7157"/>
                  </a:cubicBezTo>
                  <a:cubicBezTo>
                    <a:pt x="7318" y="8152"/>
                    <a:pt x="4476" y="10142"/>
                    <a:pt x="2771" y="11918"/>
                  </a:cubicBezTo>
                  <a:cubicBezTo>
                    <a:pt x="1066" y="13694"/>
                    <a:pt x="497" y="15257"/>
                    <a:pt x="213" y="16465"/>
                  </a:cubicBezTo>
                  <a:cubicBezTo>
                    <a:pt x="-71" y="17673"/>
                    <a:pt x="-71" y="18526"/>
                    <a:pt x="213" y="19236"/>
                  </a:cubicBezTo>
                  <a:cubicBezTo>
                    <a:pt x="497" y="19947"/>
                    <a:pt x="1066" y="20515"/>
                    <a:pt x="1824" y="20871"/>
                  </a:cubicBezTo>
                  <a:cubicBezTo>
                    <a:pt x="2582" y="21226"/>
                    <a:pt x="3529" y="21368"/>
                    <a:pt x="5140" y="21226"/>
                  </a:cubicBezTo>
                  <a:cubicBezTo>
                    <a:pt x="6750" y="21084"/>
                    <a:pt x="9024" y="20657"/>
                    <a:pt x="11487" y="19165"/>
                  </a:cubicBezTo>
                  <a:cubicBezTo>
                    <a:pt x="13950" y="17673"/>
                    <a:pt x="16603" y="15115"/>
                    <a:pt x="18024" y="12202"/>
                  </a:cubicBezTo>
                  <a:cubicBezTo>
                    <a:pt x="19445" y="9289"/>
                    <a:pt x="19634" y="6021"/>
                    <a:pt x="18876" y="3818"/>
                  </a:cubicBezTo>
                  <a:cubicBezTo>
                    <a:pt x="18118" y="1615"/>
                    <a:pt x="16413" y="479"/>
                    <a:pt x="14140" y="123"/>
                  </a:cubicBezTo>
                  <a:cubicBezTo>
                    <a:pt x="11866" y="-232"/>
                    <a:pt x="9024" y="194"/>
                    <a:pt x="7034" y="1260"/>
                  </a:cubicBezTo>
                  <a:cubicBezTo>
                    <a:pt x="5045" y="2326"/>
                    <a:pt x="3908" y="4031"/>
                    <a:pt x="4003" y="5452"/>
                  </a:cubicBezTo>
                  <a:cubicBezTo>
                    <a:pt x="4097" y="6873"/>
                    <a:pt x="5424" y="8010"/>
                    <a:pt x="8550" y="8792"/>
                  </a:cubicBezTo>
                  <a:cubicBezTo>
                    <a:pt x="11676" y="9573"/>
                    <a:pt x="16603" y="10000"/>
                    <a:pt x="21529" y="104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8" name="Line"/>
            <p:cNvSpPr/>
            <p:nvPr/>
          </p:nvSpPr>
          <p:spPr>
            <a:xfrm>
              <a:off x="5448299" y="6844658"/>
              <a:ext cx="258591" cy="50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1" h="21600" fill="norm" stroke="1" extrusionOk="0">
                  <a:moveTo>
                    <a:pt x="19181" y="0"/>
                  </a:moveTo>
                  <a:cubicBezTo>
                    <a:pt x="20390" y="2520"/>
                    <a:pt x="21600" y="5040"/>
                    <a:pt x="20909" y="7605"/>
                  </a:cubicBezTo>
                  <a:cubicBezTo>
                    <a:pt x="20218" y="10170"/>
                    <a:pt x="17626" y="12780"/>
                    <a:pt x="13824" y="15120"/>
                  </a:cubicBezTo>
                  <a:cubicBezTo>
                    <a:pt x="10022" y="17460"/>
                    <a:pt x="5011" y="1953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499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7129835" y="4179212"/>
              <a:ext cx="3335029" cy="2475481"/>
            </a:xfrm>
            <a:prstGeom prst="rect">
              <a:avLst/>
            </a:prstGeom>
            <a:effectLst/>
          </p:spPr>
        </p:pic>
        <p:sp>
          <p:nvSpPr>
            <p:cNvPr id="501" name="Line"/>
            <p:cNvSpPr/>
            <p:nvPr/>
          </p:nvSpPr>
          <p:spPr>
            <a:xfrm>
              <a:off x="793750" y="7732435"/>
              <a:ext cx="361950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4042" y="11040"/>
                    <a:pt x="8084" y="1783"/>
                    <a:pt x="11684" y="240"/>
                  </a:cubicBezTo>
                  <a:cubicBezTo>
                    <a:pt x="15284" y="-1303"/>
                    <a:pt x="18442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2" name="Line"/>
            <p:cNvSpPr/>
            <p:nvPr/>
          </p:nvSpPr>
          <p:spPr>
            <a:xfrm>
              <a:off x="762000" y="7873358"/>
              <a:ext cx="349250" cy="54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19" fill="norm" stroke="1" extrusionOk="0">
                  <a:moveTo>
                    <a:pt x="0" y="16800"/>
                  </a:moveTo>
                  <a:cubicBezTo>
                    <a:pt x="1178" y="19200"/>
                    <a:pt x="2356" y="21600"/>
                    <a:pt x="4975" y="20400"/>
                  </a:cubicBezTo>
                  <a:cubicBezTo>
                    <a:pt x="7593" y="19200"/>
                    <a:pt x="11651" y="14400"/>
                    <a:pt x="14662" y="10400"/>
                  </a:cubicBezTo>
                  <a:cubicBezTo>
                    <a:pt x="17673" y="6400"/>
                    <a:pt x="19636" y="3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3" name="Line"/>
            <p:cNvSpPr/>
            <p:nvPr/>
          </p:nvSpPr>
          <p:spPr>
            <a:xfrm>
              <a:off x="1073150" y="7695558"/>
              <a:ext cx="165516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3" h="21600" fill="norm" stroke="1" extrusionOk="0">
                  <a:moveTo>
                    <a:pt x="0" y="0"/>
                  </a:moveTo>
                  <a:cubicBezTo>
                    <a:pt x="4590" y="847"/>
                    <a:pt x="9180" y="1694"/>
                    <a:pt x="12825" y="2682"/>
                  </a:cubicBezTo>
                  <a:cubicBezTo>
                    <a:pt x="16470" y="3671"/>
                    <a:pt x="19170" y="4800"/>
                    <a:pt x="20385" y="6424"/>
                  </a:cubicBezTo>
                  <a:cubicBezTo>
                    <a:pt x="21600" y="8047"/>
                    <a:pt x="21330" y="10165"/>
                    <a:pt x="19305" y="12353"/>
                  </a:cubicBezTo>
                  <a:cubicBezTo>
                    <a:pt x="17280" y="14541"/>
                    <a:pt x="13500" y="16800"/>
                    <a:pt x="11475" y="18353"/>
                  </a:cubicBezTo>
                  <a:cubicBezTo>
                    <a:pt x="9450" y="19906"/>
                    <a:pt x="9180" y="20753"/>
                    <a:pt x="891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4" name="Line"/>
            <p:cNvSpPr/>
            <p:nvPr/>
          </p:nvSpPr>
          <p:spPr>
            <a:xfrm>
              <a:off x="1657350" y="7779007"/>
              <a:ext cx="161013" cy="240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520" fill="norm" stroke="1" extrusionOk="0">
                  <a:moveTo>
                    <a:pt x="21039" y="4467"/>
                  </a:moveTo>
                  <a:cubicBezTo>
                    <a:pt x="21319" y="3331"/>
                    <a:pt x="21600" y="2194"/>
                    <a:pt x="20899" y="1436"/>
                  </a:cubicBezTo>
                  <a:cubicBezTo>
                    <a:pt x="20197" y="678"/>
                    <a:pt x="18514" y="299"/>
                    <a:pt x="16130" y="109"/>
                  </a:cubicBezTo>
                  <a:cubicBezTo>
                    <a:pt x="13745" y="-80"/>
                    <a:pt x="10660" y="-80"/>
                    <a:pt x="7995" y="583"/>
                  </a:cubicBezTo>
                  <a:cubicBezTo>
                    <a:pt x="5330" y="1246"/>
                    <a:pt x="3086" y="2573"/>
                    <a:pt x="3086" y="4467"/>
                  </a:cubicBezTo>
                  <a:cubicBezTo>
                    <a:pt x="3086" y="6362"/>
                    <a:pt x="5330" y="8825"/>
                    <a:pt x="7855" y="10720"/>
                  </a:cubicBezTo>
                  <a:cubicBezTo>
                    <a:pt x="10379" y="12615"/>
                    <a:pt x="13184" y="13941"/>
                    <a:pt x="14868" y="15078"/>
                  </a:cubicBezTo>
                  <a:cubicBezTo>
                    <a:pt x="16551" y="16215"/>
                    <a:pt x="17112" y="17162"/>
                    <a:pt x="16971" y="18015"/>
                  </a:cubicBezTo>
                  <a:cubicBezTo>
                    <a:pt x="16831" y="18867"/>
                    <a:pt x="15990" y="19625"/>
                    <a:pt x="13044" y="20194"/>
                  </a:cubicBezTo>
                  <a:cubicBezTo>
                    <a:pt x="10099" y="20762"/>
                    <a:pt x="5049" y="21141"/>
                    <a:pt x="0" y="215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5" name="Line"/>
            <p:cNvSpPr/>
            <p:nvPr/>
          </p:nvSpPr>
          <p:spPr>
            <a:xfrm>
              <a:off x="1844479" y="7852427"/>
              <a:ext cx="200222" cy="1387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3" h="20516" fill="norm" stroke="1" extrusionOk="0">
                  <a:moveTo>
                    <a:pt x="358" y="10609"/>
                  </a:moveTo>
                  <a:cubicBezTo>
                    <a:pt x="2833" y="10609"/>
                    <a:pt x="5308" y="10609"/>
                    <a:pt x="7445" y="9826"/>
                  </a:cubicBezTo>
                  <a:cubicBezTo>
                    <a:pt x="9583" y="9043"/>
                    <a:pt x="11383" y="7478"/>
                    <a:pt x="12395" y="5913"/>
                  </a:cubicBezTo>
                  <a:cubicBezTo>
                    <a:pt x="13408" y="4348"/>
                    <a:pt x="13633" y="2782"/>
                    <a:pt x="13295" y="1530"/>
                  </a:cubicBezTo>
                  <a:cubicBezTo>
                    <a:pt x="12958" y="278"/>
                    <a:pt x="12058" y="-661"/>
                    <a:pt x="9920" y="591"/>
                  </a:cubicBezTo>
                  <a:cubicBezTo>
                    <a:pt x="7783" y="1843"/>
                    <a:pt x="4408" y="5287"/>
                    <a:pt x="2383" y="8104"/>
                  </a:cubicBezTo>
                  <a:cubicBezTo>
                    <a:pt x="358" y="10922"/>
                    <a:pt x="-317" y="13113"/>
                    <a:pt x="133" y="15304"/>
                  </a:cubicBezTo>
                  <a:cubicBezTo>
                    <a:pt x="583" y="17496"/>
                    <a:pt x="2158" y="19687"/>
                    <a:pt x="5870" y="20313"/>
                  </a:cubicBezTo>
                  <a:cubicBezTo>
                    <a:pt x="9583" y="20939"/>
                    <a:pt x="15433" y="20000"/>
                    <a:pt x="21283" y="190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6" name="Line"/>
            <p:cNvSpPr/>
            <p:nvPr/>
          </p:nvSpPr>
          <p:spPr>
            <a:xfrm>
              <a:off x="1783135" y="7541906"/>
              <a:ext cx="166316" cy="140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153" fill="norm" stroke="1" extrusionOk="0">
                  <a:moveTo>
                    <a:pt x="8359" y="3047"/>
                  </a:moveTo>
                  <a:cubicBezTo>
                    <a:pt x="6172" y="7494"/>
                    <a:pt x="3984" y="11941"/>
                    <a:pt x="2480" y="15118"/>
                  </a:cubicBezTo>
                  <a:cubicBezTo>
                    <a:pt x="977" y="18294"/>
                    <a:pt x="156" y="20200"/>
                    <a:pt x="20" y="20359"/>
                  </a:cubicBezTo>
                  <a:cubicBezTo>
                    <a:pt x="-117" y="20518"/>
                    <a:pt x="430" y="18929"/>
                    <a:pt x="2070" y="15753"/>
                  </a:cubicBezTo>
                  <a:cubicBezTo>
                    <a:pt x="3711" y="12577"/>
                    <a:pt x="6445" y="7812"/>
                    <a:pt x="8359" y="4953"/>
                  </a:cubicBezTo>
                  <a:cubicBezTo>
                    <a:pt x="10273" y="2094"/>
                    <a:pt x="11367" y="1141"/>
                    <a:pt x="12734" y="506"/>
                  </a:cubicBezTo>
                  <a:cubicBezTo>
                    <a:pt x="14101" y="-129"/>
                    <a:pt x="15741" y="-447"/>
                    <a:pt x="16835" y="1300"/>
                  </a:cubicBezTo>
                  <a:cubicBezTo>
                    <a:pt x="17929" y="3047"/>
                    <a:pt x="18475" y="6859"/>
                    <a:pt x="19159" y="10512"/>
                  </a:cubicBezTo>
                  <a:cubicBezTo>
                    <a:pt x="19842" y="14165"/>
                    <a:pt x="20663" y="17659"/>
                    <a:pt x="21483" y="211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7" name="Line"/>
            <p:cNvSpPr/>
            <p:nvPr/>
          </p:nvSpPr>
          <p:spPr>
            <a:xfrm>
              <a:off x="2077725" y="7701908"/>
              <a:ext cx="157476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0" h="21600" fill="norm" stroke="1" extrusionOk="0">
                  <a:moveTo>
                    <a:pt x="20870" y="0"/>
                  </a:moveTo>
                  <a:cubicBezTo>
                    <a:pt x="17223" y="393"/>
                    <a:pt x="13576" y="785"/>
                    <a:pt x="10070" y="2291"/>
                  </a:cubicBezTo>
                  <a:cubicBezTo>
                    <a:pt x="6564" y="3796"/>
                    <a:pt x="3197" y="6415"/>
                    <a:pt x="1374" y="9033"/>
                  </a:cubicBezTo>
                  <a:cubicBezTo>
                    <a:pt x="-449" y="11651"/>
                    <a:pt x="-730" y="14269"/>
                    <a:pt x="2215" y="16364"/>
                  </a:cubicBezTo>
                  <a:cubicBezTo>
                    <a:pt x="5161" y="18458"/>
                    <a:pt x="11332" y="20029"/>
                    <a:pt x="1750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8" name="Line"/>
            <p:cNvSpPr/>
            <p:nvPr/>
          </p:nvSpPr>
          <p:spPr>
            <a:xfrm>
              <a:off x="2242191" y="7792925"/>
              <a:ext cx="259709" cy="262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426" fill="norm" stroke="1" extrusionOk="0">
                  <a:moveTo>
                    <a:pt x="14579" y="3974"/>
                  </a:moveTo>
                  <a:cubicBezTo>
                    <a:pt x="13883" y="3456"/>
                    <a:pt x="13186" y="2938"/>
                    <a:pt x="11879" y="2938"/>
                  </a:cubicBezTo>
                  <a:cubicBezTo>
                    <a:pt x="10573" y="2938"/>
                    <a:pt x="8657" y="3456"/>
                    <a:pt x="6828" y="5184"/>
                  </a:cubicBezTo>
                  <a:cubicBezTo>
                    <a:pt x="4999" y="6912"/>
                    <a:pt x="3257" y="9850"/>
                    <a:pt x="2299" y="12355"/>
                  </a:cubicBezTo>
                  <a:cubicBezTo>
                    <a:pt x="1341" y="14861"/>
                    <a:pt x="1167" y="16934"/>
                    <a:pt x="1254" y="18403"/>
                  </a:cubicBezTo>
                  <a:cubicBezTo>
                    <a:pt x="1341" y="19872"/>
                    <a:pt x="1689" y="20736"/>
                    <a:pt x="2560" y="21168"/>
                  </a:cubicBezTo>
                  <a:cubicBezTo>
                    <a:pt x="3431" y="21600"/>
                    <a:pt x="4825" y="21600"/>
                    <a:pt x="6828" y="20304"/>
                  </a:cubicBezTo>
                  <a:cubicBezTo>
                    <a:pt x="8831" y="19008"/>
                    <a:pt x="11444" y="16416"/>
                    <a:pt x="13012" y="13565"/>
                  </a:cubicBezTo>
                  <a:cubicBezTo>
                    <a:pt x="14579" y="10714"/>
                    <a:pt x="15102" y="7603"/>
                    <a:pt x="15276" y="5530"/>
                  </a:cubicBezTo>
                  <a:cubicBezTo>
                    <a:pt x="15450" y="3456"/>
                    <a:pt x="15276" y="2419"/>
                    <a:pt x="14144" y="1555"/>
                  </a:cubicBezTo>
                  <a:cubicBezTo>
                    <a:pt x="13012" y="691"/>
                    <a:pt x="10921" y="0"/>
                    <a:pt x="8831" y="0"/>
                  </a:cubicBezTo>
                  <a:cubicBezTo>
                    <a:pt x="6741" y="0"/>
                    <a:pt x="4650" y="691"/>
                    <a:pt x="3083" y="1814"/>
                  </a:cubicBezTo>
                  <a:cubicBezTo>
                    <a:pt x="1515" y="2938"/>
                    <a:pt x="470" y="4493"/>
                    <a:pt x="121" y="5702"/>
                  </a:cubicBezTo>
                  <a:cubicBezTo>
                    <a:pt x="-227" y="6912"/>
                    <a:pt x="121" y="7776"/>
                    <a:pt x="1863" y="8381"/>
                  </a:cubicBezTo>
                  <a:cubicBezTo>
                    <a:pt x="3605" y="8986"/>
                    <a:pt x="6741" y="9331"/>
                    <a:pt x="10225" y="9072"/>
                  </a:cubicBezTo>
                  <a:cubicBezTo>
                    <a:pt x="13708" y="8813"/>
                    <a:pt x="17541" y="7949"/>
                    <a:pt x="21373" y="70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9" name="Line"/>
            <p:cNvSpPr/>
            <p:nvPr/>
          </p:nvSpPr>
          <p:spPr>
            <a:xfrm>
              <a:off x="2315262" y="7621094"/>
              <a:ext cx="148539" cy="137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1331" fill="norm" stroke="1" extrusionOk="0">
                  <a:moveTo>
                    <a:pt x="5834" y="2676"/>
                  </a:moveTo>
                  <a:cubicBezTo>
                    <a:pt x="4008" y="5295"/>
                    <a:pt x="2183" y="7913"/>
                    <a:pt x="1118" y="10367"/>
                  </a:cubicBezTo>
                  <a:cubicBezTo>
                    <a:pt x="53" y="12822"/>
                    <a:pt x="-251" y="15113"/>
                    <a:pt x="205" y="14949"/>
                  </a:cubicBezTo>
                  <a:cubicBezTo>
                    <a:pt x="662" y="14786"/>
                    <a:pt x="1879" y="12167"/>
                    <a:pt x="3095" y="9876"/>
                  </a:cubicBezTo>
                  <a:cubicBezTo>
                    <a:pt x="4312" y="7586"/>
                    <a:pt x="5529" y="5622"/>
                    <a:pt x="6594" y="3822"/>
                  </a:cubicBezTo>
                  <a:cubicBezTo>
                    <a:pt x="7659" y="2022"/>
                    <a:pt x="8572" y="386"/>
                    <a:pt x="9636" y="58"/>
                  </a:cubicBezTo>
                  <a:cubicBezTo>
                    <a:pt x="10701" y="-269"/>
                    <a:pt x="11918" y="713"/>
                    <a:pt x="13895" y="4476"/>
                  </a:cubicBezTo>
                  <a:cubicBezTo>
                    <a:pt x="15873" y="8240"/>
                    <a:pt x="18611" y="14786"/>
                    <a:pt x="21349" y="213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0" name="Line"/>
            <p:cNvSpPr/>
            <p:nvPr/>
          </p:nvSpPr>
          <p:spPr>
            <a:xfrm>
              <a:off x="2533650" y="7708258"/>
              <a:ext cx="101569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9" h="21600" fill="norm" stroke="1" extrusionOk="0">
                  <a:moveTo>
                    <a:pt x="10368" y="0"/>
                  </a:moveTo>
                  <a:cubicBezTo>
                    <a:pt x="14688" y="3543"/>
                    <a:pt x="19008" y="7086"/>
                    <a:pt x="20304" y="10343"/>
                  </a:cubicBezTo>
                  <a:cubicBezTo>
                    <a:pt x="21600" y="13600"/>
                    <a:pt x="19872" y="16571"/>
                    <a:pt x="15984" y="18400"/>
                  </a:cubicBezTo>
                  <a:cubicBezTo>
                    <a:pt x="12096" y="20229"/>
                    <a:pt x="6048" y="2091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1" name="Line"/>
            <p:cNvSpPr/>
            <p:nvPr/>
          </p:nvSpPr>
          <p:spPr>
            <a:xfrm>
              <a:off x="2984500" y="7962258"/>
              <a:ext cx="381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2" name="Line"/>
            <p:cNvSpPr/>
            <p:nvPr/>
          </p:nvSpPr>
          <p:spPr>
            <a:xfrm>
              <a:off x="2995083" y="7796886"/>
              <a:ext cx="21167" cy="32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24" fill="norm" stroke="1" extrusionOk="0">
                  <a:moveTo>
                    <a:pt x="21600" y="20424"/>
                  </a:moveTo>
                  <a:cubicBezTo>
                    <a:pt x="10800" y="10974"/>
                    <a:pt x="0" y="1524"/>
                    <a:pt x="0" y="174"/>
                  </a:cubicBezTo>
                  <a:cubicBezTo>
                    <a:pt x="0" y="-1176"/>
                    <a:pt x="10800" y="5574"/>
                    <a:pt x="21600" y="123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3" name="Line"/>
            <p:cNvSpPr/>
            <p:nvPr/>
          </p:nvSpPr>
          <p:spPr>
            <a:xfrm>
              <a:off x="3016250" y="7898758"/>
              <a:ext cx="152401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00" y="465"/>
                    <a:pt x="13200" y="929"/>
                    <a:pt x="10500" y="1626"/>
                  </a:cubicBezTo>
                  <a:cubicBezTo>
                    <a:pt x="7800" y="2323"/>
                    <a:pt x="6600" y="3252"/>
                    <a:pt x="6750" y="5342"/>
                  </a:cubicBezTo>
                  <a:cubicBezTo>
                    <a:pt x="6900" y="7432"/>
                    <a:pt x="8400" y="10684"/>
                    <a:pt x="9300" y="13355"/>
                  </a:cubicBezTo>
                  <a:cubicBezTo>
                    <a:pt x="10200" y="16026"/>
                    <a:pt x="10500" y="18116"/>
                    <a:pt x="9600" y="19394"/>
                  </a:cubicBezTo>
                  <a:cubicBezTo>
                    <a:pt x="8700" y="20671"/>
                    <a:pt x="6600" y="21135"/>
                    <a:pt x="4800" y="21368"/>
                  </a:cubicBezTo>
                  <a:cubicBezTo>
                    <a:pt x="3000" y="21600"/>
                    <a:pt x="1500" y="21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4" name="Line"/>
            <p:cNvSpPr/>
            <p:nvPr/>
          </p:nvSpPr>
          <p:spPr>
            <a:xfrm>
              <a:off x="3607270" y="7713477"/>
              <a:ext cx="319941" cy="415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498" fill="norm" stroke="1" extrusionOk="0">
                  <a:moveTo>
                    <a:pt x="3379" y="10256"/>
                  </a:moveTo>
                  <a:cubicBezTo>
                    <a:pt x="2810" y="12668"/>
                    <a:pt x="2242" y="15080"/>
                    <a:pt x="1744" y="16725"/>
                  </a:cubicBezTo>
                  <a:cubicBezTo>
                    <a:pt x="1247" y="18369"/>
                    <a:pt x="821" y="19246"/>
                    <a:pt x="536" y="20014"/>
                  </a:cubicBezTo>
                  <a:cubicBezTo>
                    <a:pt x="252" y="20781"/>
                    <a:pt x="110" y="21439"/>
                    <a:pt x="39" y="21494"/>
                  </a:cubicBezTo>
                  <a:cubicBezTo>
                    <a:pt x="-32" y="21549"/>
                    <a:pt x="-32" y="21001"/>
                    <a:pt x="252" y="19246"/>
                  </a:cubicBezTo>
                  <a:cubicBezTo>
                    <a:pt x="536" y="17492"/>
                    <a:pt x="1105" y="14532"/>
                    <a:pt x="2029" y="11352"/>
                  </a:cubicBezTo>
                  <a:cubicBezTo>
                    <a:pt x="2952" y="8172"/>
                    <a:pt x="4231" y="4773"/>
                    <a:pt x="5084" y="2745"/>
                  </a:cubicBezTo>
                  <a:cubicBezTo>
                    <a:pt x="5936" y="717"/>
                    <a:pt x="6363" y="59"/>
                    <a:pt x="6789" y="4"/>
                  </a:cubicBezTo>
                  <a:cubicBezTo>
                    <a:pt x="7215" y="-51"/>
                    <a:pt x="7642" y="497"/>
                    <a:pt x="8139" y="1374"/>
                  </a:cubicBezTo>
                  <a:cubicBezTo>
                    <a:pt x="8636" y="2252"/>
                    <a:pt x="9205" y="3458"/>
                    <a:pt x="9773" y="4335"/>
                  </a:cubicBezTo>
                  <a:cubicBezTo>
                    <a:pt x="10342" y="5212"/>
                    <a:pt x="10910" y="5760"/>
                    <a:pt x="11550" y="6034"/>
                  </a:cubicBezTo>
                  <a:cubicBezTo>
                    <a:pt x="12189" y="6308"/>
                    <a:pt x="12900" y="6308"/>
                    <a:pt x="14179" y="5760"/>
                  </a:cubicBezTo>
                  <a:cubicBezTo>
                    <a:pt x="15457" y="5212"/>
                    <a:pt x="17305" y="4115"/>
                    <a:pt x="18584" y="3458"/>
                  </a:cubicBezTo>
                  <a:cubicBezTo>
                    <a:pt x="19863" y="2800"/>
                    <a:pt x="20573" y="2580"/>
                    <a:pt x="21000" y="2745"/>
                  </a:cubicBezTo>
                  <a:cubicBezTo>
                    <a:pt x="21426" y="2909"/>
                    <a:pt x="21568" y="3458"/>
                    <a:pt x="21426" y="5157"/>
                  </a:cubicBezTo>
                  <a:cubicBezTo>
                    <a:pt x="21284" y="6857"/>
                    <a:pt x="20857" y="9707"/>
                    <a:pt x="20644" y="11736"/>
                  </a:cubicBezTo>
                  <a:cubicBezTo>
                    <a:pt x="20431" y="13764"/>
                    <a:pt x="20431" y="14970"/>
                    <a:pt x="20431" y="161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5" name="Line"/>
            <p:cNvSpPr/>
            <p:nvPr/>
          </p:nvSpPr>
          <p:spPr>
            <a:xfrm>
              <a:off x="3981399" y="7788545"/>
              <a:ext cx="215952" cy="3124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398" fill="norm" stroke="1" extrusionOk="0">
                  <a:moveTo>
                    <a:pt x="15104" y="155"/>
                  </a:moveTo>
                  <a:cubicBezTo>
                    <a:pt x="14055" y="10"/>
                    <a:pt x="13007" y="-135"/>
                    <a:pt x="12273" y="227"/>
                  </a:cubicBezTo>
                  <a:cubicBezTo>
                    <a:pt x="11539" y="590"/>
                    <a:pt x="11119" y="1460"/>
                    <a:pt x="9442" y="4069"/>
                  </a:cubicBezTo>
                  <a:cubicBezTo>
                    <a:pt x="7764" y="6678"/>
                    <a:pt x="4828" y="11027"/>
                    <a:pt x="3150" y="13564"/>
                  </a:cubicBezTo>
                  <a:cubicBezTo>
                    <a:pt x="1473" y="16101"/>
                    <a:pt x="1053" y="16826"/>
                    <a:pt x="634" y="17841"/>
                  </a:cubicBezTo>
                  <a:cubicBezTo>
                    <a:pt x="214" y="18856"/>
                    <a:pt x="-205" y="20160"/>
                    <a:pt x="110" y="20813"/>
                  </a:cubicBezTo>
                  <a:cubicBezTo>
                    <a:pt x="424" y="21465"/>
                    <a:pt x="1473" y="21465"/>
                    <a:pt x="5143" y="21320"/>
                  </a:cubicBezTo>
                  <a:cubicBezTo>
                    <a:pt x="8812" y="21175"/>
                    <a:pt x="15104" y="20885"/>
                    <a:pt x="21395" y="205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6" name="Line"/>
            <p:cNvSpPr/>
            <p:nvPr/>
          </p:nvSpPr>
          <p:spPr>
            <a:xfrm>
              <a:off x="4182768" y="7758312"/>
              <a:ext cx="332083" cy="365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292" fill="norm" stroke="1" extrusionOk="0">
                  <a:moveTo>
                    <a:pt x="21448" y="2636"/>
                  </a:moveTo>
                  <a:cubicBezTo>
                    <a:pt x="19944" y="1648"/>
                    <a:pt x="18440" y="661"/>
                    <a:pt x="16937" y="229"/>
                  </a:cubicBezTo>
                  <a:cubicBezTo>
                    <a:pt x="15433" y="-203"/>
                    <a:pt x="13929" y="-80"/>
                    <a:pt x="12357" y="1093"/>
                  </a:cubicBezTo>
                  <a:cubicBezTo>
                    <a:pt x="10785" y="2266"/>
                    <a:pt x="9144" y="4487"/>
                    <a:pt x="7504" y="6894"/>
                  </a:cubicBezTo>
                  <a:cubicBezTo>
                    <a:pt x="5863" y="9301"/>
                    <a:pt x="4223" y="11893"/>
                    <a:pt x="2992" y="13806"/>
                  </a:cubicBezTo>
                  <a:cubicBezTo>
                    <a:pt x="1762" y="15719"/>
                    <a:pt x="942" y="16954"/>
                    <a:pt x="463" y="18064"/>
                  </a:cubicBezTo>
                  <a:cubicBezTo>
                    <a:pt x="-15" y="19175"/>
                    <a:pt x="-152" y="20163"/>
                    <a:pt x="190" y="20718"/>
                  </a:cubicBezTo>
                  <a:cubicBezTo>
                    <a:pt x="532" y="21274"/>
                    <a:pt x="1352" y="21397"/>
                    <a:pt x="3744" y="21212"/>
                  </a:cubicBezTo>
                  <a:cubicBezTo>
                    <a:pt x="6137" y="21027"/>
                    <a:pt x="10101" y="20533"/>
                    <a:pt x="12494" y="19978"/>
                  </a:cubicBezTo>
                  <a:cubicBezTo>
                    <a:pt x="14886" y="19422"/>
                    <a:pt x="15706" y="18805"/>
                    <a:pt x="16526" y="181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7" name="Line"/>
            <p:cNvSpPr/>
            <p:nvPr/>
          </p:nvSpPr>
          <p:spPr>
            <a:xfrm>
              <a:off x="4241799" y="7969550"/>
              <a:ext cx="215901" cy="1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20532"/>
                  </a:moveTo>
                  <a:cubicBezTo>
                    <a:pt x="635" y="10932"/>
                    <a:pt x="1271" y="1332"/>
                    <a:pt x="4871" y="132"/>
                  </a:cubicBezTo>
                  <a:cubicBezTo>
                    <a:pt x="8471" y="-1068"/>
                    <a:pt x="15035" y="6132"/>
                    <a:pt x="21600" y="133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8" name="Line"/>
            <p:cNvSpPr/>
            <p:nvPr/>
          </p:nvSpPr>
          <p:spPr>
            <a:xfrm>
              <a:off x="4884886" y="7675045"/>
              <a:ext cx="544364" cy="72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432" fill="norm" stroke="1" extrusionOk="0">
                  <a:moveTo>
                    <a:pt x="7215" y="9381"/>
                  </a:moveTo>
                  <a:cubicBezTo>
                    <a:pt x="7298" y="8820"/>
                    <a:pt x="7382" y="8260"/>
                    <a:pt x="7215" y="7918"/>
                  </a:cubicBezTo>
                  <a:cubicBezTo>
                    <a:pt x="7047" y="7575"/>
                    <a:pt x="6629" y="7451"/>
                    <a:pt x="5750" y="7669"/>
                  </a:cubicBezTo>
                  <a:cubicBezTo>
                    <a:pt x="4871" y="7887"/>
                    <a:pt x="3531" y="8447"/>
                    <a:pt x="2484" y="9287"/>
                  </a:cubicBezTo>
                  <a:cubicBezTo>
                    <a:pt x="1438" y="10128"/>
                    <a:pt x="684" y="11248"/>
                    <a:pt x="308" y="11964"/>
                  </a:cubicBezTo>
                  <a:cubicBezTo>
                    <a:pt x="-69" y="12680"/>
                    <a:pt x="-69" y="12991"/>
                    <a:pt x="140" y="13209"/>
                  </a:cubicBezTo>
                  <a:cubicBezTo>
                    <a:pt x="350" y="13427"/>
                    <a:pt x="768" y="13551"/>
                    <a:pt x="1731" y="13178"/>
                  </a:cubicBezTo>
                  <a:cubicBezTo>
                    <a:pt x="2694" y="12804"/>
                    <a:pt x="4201" y="11933"/>
                    <a:pt x="5205" y="10750"/>
                  </a:cubicBezTo>
                  <a:cubicBezTo>
                    <a:pt x="6210" y="9567"/>
                    <a:pt x="6712" y="8073"/>
                    <a:pt x="7466" y="6860"/>
                  </a:cubicBezTo>
                  <a:cubicBezTo>
                    <a:pt x="8219" y="5646"/>
                    <a:pt x="9224" y="4712"/>
                    <a:pt x="10396" y="3747"/>
                  </a:cubicBezTo>
                  <a:cubicBezTo>
                    <a:pt x="11568" y="2782"/>
                    <a:pt x="12908" y="1786"/>
                    <a:pt x="13829" y="1164"/>
                  </a:cubicBezTo>
                  <a:cubicBezTo>
                    <a:pt x="14750" y="541"/>
                    <a:pt x="15252" y="292"/>
                    <a:pt x="15796" y="137"/>
                  </a:cubicBezTo>
                  <a:cubicBezTo>
                    <a:pt x="16340" y="-19"/>
                    <a:pt x="16926" y="-81"/>
                    <a:pt x="17178" y="168"/>
                  </a:cubicBezTo>
                  <a:cubicBezTo>
                    <a:pt x="17429" y="417"/>
                    <a:pt x="17345" y="977"/>
                    <a:pt x="16550" y="2191"/>
                  </a:cubicBezTo>
                  <a:cubicBezTo>
                    <a:pt x="15754" y="3405"/>
                    <a:pt x="14247" y="5272"/>
                    <a:pt x="12698" y="7264"/>
                  </a:cubicBezTo>
                  <a:cubicBezTo>
                    <a:pt x="11150" y="9256"/>
                    <a:pt x="9559" y="11373"/>
                    <a:pt x="8219" y="13489"/>
                  </a:cubicBezTo>
                  <a:cubicBezTo>
                    <a:pt x="6880" y="15605"/>
                    <a:pt x="5791" y="17722"/>
                    <a:pt x="5164" y="19060"/>
                  </a:cubicBezTo>
                  <a:cubicBezTo>
                    <a:pt x="4536" y="20399"/>
                    <a:pt x="4368" y="20959"/>
                    <a:pt x="4494" y="21239"/>
                  </a:cubicBezTo>
                  <a:cubicBezTo>
                    <a:pt x="4619" y="21519"/>
                    <a:pt x="5038" y="21519"/>
                    <a:pt x="5750" y="21083"/>
                  </a:cubicBezTo>
                  <a:cubicBezTo>
                    <a:pt x="6461" y="20648"/>
                    <a:pt x="7466" y="19776"/>
                    <a:pt x="8303" y="18842"/>
                  </a:cubicBezTo>
                  <a:cubicBezTo>
                    <a:pt x="9140" y="17909"/>
                    <a:pt x="9810" y="16913"/>
                    <a:pt x="10187" y="16228"/>
                  </a:cubicBezTo>
                  <a:cubicBezTo>
                    <a:pt x="10564" y="15543"/>
                    <a:pt x="10647" y="15170"/>
                    <a:pt x="10564" y="14858"/>
                  </a:cubicBezTo>
                  <a:cubicBezTo>
                    <a:pt x="10480" y="14547"/>
                    <a:pt x="10229" y="14298"/>
                    <a:pt x="10354" y="14205"/>
                  </a:cubicBezTo>
                  <a:cubicBezTo>
                    <a:pt x="10480" y="14112"/>
                    <a:pt x="10982" y="14174"/>
                    <a:pt x="12405" y="14112"/>
                  </a:cubicBezTo>
                  <a:cubicBezTo>
                    <a:pt x="13829" y="14049"/>
                    <a:pt x="16173" y="13863"/>
                    <a:pt x="17847" y="13738"/>
                  </a:cubicBezTo>
                  <a:cubicBezTo>
                    <a:pt x="19522" y="13614"/>
                    <a:pt x="20526" y="13551"/>
                    <a:pt x="21531" y="134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9" name="Line"/>
            <p:cNvSpPr/>
            <p:nvPr/>
          </p:nvSpPr>
          <p:spPr>
            <a:xfrm>
              <a:off x="5962649" y="7796683"/>
              <a:ext cx="139701" cy="320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0" fill="norm" stroke="1" extrusionOk="0">
                  <a:moveTo>
                    <a:pt x="21600" y="6001"/>
                  </a:moveTo>
                  <a:cubicBezTo>
                    <a:pt x="19964" y="4437"/>
                    <a:pt x="18327" y="2874"/>
                    <a:pt x="15545" y="1808"/>
                  </a:cubicBezTo>
                  <a:cubicBezTo>
                    <a:pt x="12764" y="743"/>
                    <a:pt x="8836" y="174"/>
                    <a:pt x="6055" y="32"/>
                  </a:cubicBezTo>
                  <a:cubicBezTo>
                    <a:pt x="3273" y="-110"/>
                    <a:pt x="1636" y="174"/>
                    <a:pt x="1473" y="1879"/>
                  </a:cubicBezTo>
                  <a:cubicBezTo>
                    <a:pt x="1309" y="3585"/>
                    <a:pt x="2618" y="6711"/>
                    <a:pt x="5564" y="9340"/>
                  </a:cubicBezTo>
                  <a:cubicBezTo>
                    <a:pt x="8509" y="11969"/>
                    <a:pt x="13091" y="14101"/>
                    <a:pt x="15709" y="15593"/>
                  </a:cubicBezTo>
                  <a:cubicBezTo>
                    <a:pt x="18327" y="17085"/>
                    <a:pt x="18982" y="17937"/>
                    <a:pt x="18818" y="18719"/>
                  </a:cubicBezTo>
                  <a:cubicBezTo>
                    <a:pt x="18655" y="19501"/>
                    <a:pt x="17673" y="20211"/>
                    <a:pt x="15382" y="20708"/>
                  </a:cubicBezTo>
                  <a:cubicBezTo>
                    <a:pt x="13091" y="21206"/>
                    <a:pt x="9491" y="21490"/>
                    <a:pt x="6709" y="21490"/>
                  </a:cubicBezTo>
                  <a:cubicBezTo>
                    <a:pt x="3927" y="21490"/>
                    <a:pt x="1964" y="21206"/>
                    <a:pt x="982" y="20637"/>
                  </a:cubicBezTo>
                  <a:cubicBezTo>
                    <a:pt x="0" y="20069"/>
                    <a:pt x="0" y="19216"/>
                    <a:pt x="0" y="183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0" name="Line"/>
            <p:cNvSpPr/>
            <p:nvPr/>
          </p:nvSpPr>
          <p:spPr>
            <a:xfrm>
              <a:off x="6167255" y="7864997"/>
              <a:ext cx="182745" cy="165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3" h="20897" fill="norm" stroke="1" extrusionOk="0">
                  <a:moveTo>
                    <a:pt x="1295" y="12253"/>
                  </a:moveTo>
                  <a:cubicBezTo>
                    <a:pt x="5906" y="9320"/>
                    <a:pt x="10517" y="6387"/>
                    <a:pt x="13065" y="4253"/>
                  </a:cubicBezTo>
                  <a:cubicBezTo>
                    <a:pt x="15614" y="2120"/>
                    <a:pt x="16099" y="787"/>
                    <a:pt x="15735" y="253"/>
                  </a:cubicBezTo>
                  <a:cubicBezTo>
                    <a:pt x="15371" y="-280"/>
                    <a:pt x="14157" y="-13"/>
                    <a:pt x="11609" y="1453"/>
                  </a:cubicBezTo>
                  <a:cubicBezTo>
                    <a:pt x="9061" y="2920"/>
                    <a:pt x="5178" y="5587"/>
                    <a:pt x="2751" y="7987"/>
                  </a:cubicBezTo>
                  <a:cubicBezTo>
                    <a:pt x="324" y="10387"/>
                    <a:pt x="-647" y="12520"/>
                    <a:pt x="445" y="14787"/>
                  </a:cubicBezTo>
                  <a:cubicBezTo>
                    <a:pt x="1537" y="17053"/>
                    <a:pt x="4692" y="19453"/>
                    <a:pt x="8454" y="20387"/>
                  </a:cubicBezTo>
                  <a:cubicBezTo>
                    <a:pt x="12216" y="21320"/>
                    <a:pt x="16584" y="20787"/>
                    <a:pt x="20953" y="202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1" name="Line"/>
            <p:cNvSpPr/>
            <p:nvPr/>
          </p:nvSpPr>
          <p:spPr>
            <a:xfrm>
              <a:off x="6451613" y="7717051"/>
              <a:ext cx="222237" cy="378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5" h="21462" fill="norm" stroke="1" extrusionOk="0">
                  <a:moveTo>
                    <a:pt x="21195" y="2022"/>
                  </a:moveTo>
                  <a:cubicBezTo>
                    <a:pt x="20791" y="1302"/>
                    <a:pt x="20388" y="582"/>
                    <a:pt x="19681" y="222"/>
                  </a:cubicBezTo>
                  <a:cubicBezTo>
                    <a:pt x="18974" y="-138"/>
                    <a:pt x="17965" y="-138"/>
                    <a:pt x="15644" y="822"/>
                  </a:cubicBezTo>
                  <a:cubicBezTo>
                    <a:pt x="13322" y="1782"/>
                    <a:pt x="9688" y="3702"/>
                    <a:pt x="6761" y="6402"/>
                  </a:cubicBezTo>
                  <a:cubicBezTo>
                    <a:pt x="3834" y="9102"/>
                    <a:pt x="1614" y="12582"/>
                    <a:pt x="604" y="15042"/>
                  </a:cubicBezTo>
                  <a:cubicBezTo>
                    <a:pt x="-405" y="17502"/>
                    <a:pt x="-203" y="18942"/>
                    <a:pt x="1614" y="19842"/>
                  </a:cubicBezTo>
                  <a:cubicBezTo>
                    <a:pt x="3431" y="20742"/>
                    <a:pt x="6862" y="21102"/>
                    <a:pt x="10294" y="214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2" name="Line"/>
            <p:cNvSpPr/>
            <p:nvPr/>
          </p:nvSpPr>
          <p:spPr>
            <a:xfrm>
              <a:off x="6674908" y="7826967"/>
              <a:ext cx="240242" cy="262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413" fill="norm" stroke="1" extrusionOk="0">
                  <a:moveTo>
                    <a:pt x="14116" y="4306"/>
                  </a:moveTo>
                  <a:cubicBezTo>
                    <a:pt x="13737" y="3269"/>
                    <a:pt x="13358" y="2232"/>
                    <a:pt x="12694" y="1714"/>
                  </a:cubicBezTo>
                  <a:cubicBezTo>
                    <a:pt x="12031" y="1195"/>
                    <a:pt x="11084" y="1195"/>
                    <a:pt x="9284" y="2578"/>
                  </a:cubicBezTo>
                  <a:cubicBezTo>
                    <a:pt x="7484" y="3960"/>
                    <a:pt x="4831" y="6725"/>
                    <a:pt x="3126" y="9490"/>
                  </a:cubicBezTo>
                  <a:cubicBezTo>
                    <a:pt x="1421" y="12255"/>
                    <a:pt x="663" y="15019"/>
                    <a:pt x="284" y="16834"/>
                  </a:cubicBezTo>
                  <a:cubicBezTo>
                    <a:pt x="-95" y="18648"/>
                    <a:pt x="-95" y="19512"/>
                    <a:pt x="284" y="20203"/>
                  </a:cubicBezTo>
                  <a:cubicBezTo>
                    <a:pt x="663" y="20895"/>
                    <a:pt x="1421" y="21413"/>
                    <a:pt x="2747" y="21413"/>
                  </a:cubicBezTo>
                  <a:cubicBezTo>
                    <a:pt x="4073" y="21413"/>
                    <a:pt x="5968" y="20895"/>
                    <a:pt x="8431" y="18994"/>
                  </a:cubicBezTo>
                  <a:cubicBezTo>
                    <a:pt x="10894" y="17093"/>
                    <a:pt x="13926" y="13810"/>
                    <a:pt x="15821" y="10872"/>
                  </a:cubicBezTo>
                  <a:cubicBezTo>
                    <a:pt x="17716" y="7935"/>
                    <a:pt x="18473" y="5343"/>
                    <a:pt x="18758" y="3615"/>
                  </a:cubicBezTo>
                  <a:cubicBezTo>
                    <a:pt x="19042" y="1887"/>
                    <a:pt x="18852" y="1023"/>
                    <a:pt x="18284" y="504"/>
                  </a:cubicBezTo>
                  <a:cubicBezTo>
                    <a:pt x="17716" y="-14"/>
                    <a:pt x="16768" y="-187"/>
                    <a:pt x="14779" y="245"/>
                  </a:cubicBezTo>
                  <a:cubicBezTo>
                    <a:pt x="12789" y="677"/>
                    <a:pt x="9758" y="1714"/>
                    <a:pt x="7958" y="2837"/>
                  </a:cubicBezTo>
                  <a:cubicBezTo>
                    <a:pt x="6158" y="3960"/>
                    <a:pt x="5589" y="5170"/>
                    <a:pt x="5305" y="6207"/>
                  </a:cubicBezTo>
                  <a:cubicBezTo>
                    <a:pt x="5021" y="7243"/>
                    <a:pt x="5021" y="8107"/>
                    <a:pt x="5494" y="8712"/>
                  </a:cubicBezTo>
                  <a:cubicBezTo>
                    <a:pt x="5968" y="9317"/>
                    <a:pt x="6916" y="9663"/>
                    <a:pt x="9663" y="9403"/>
                  </a:cubicBezTo>
                  <a:cubicBezTo>
                    <a:pt x="12410" y="9144"/>
                    <a:pt x="16958" y="8280"/>
                    <a:pt x="21505" y="74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3" name="Line"/>
            <p:cNvSpPr/>
            <p:nvPr/>
          </p:nvSpPr>
          <p:spPr>
            <a:xfrm>
              <a:off x="6766278" y="7617559"/>
              <a:ext cx="167922" cy="141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235" fill="norm" stroke="1" extrusionOk="0">
                  <a:moveTo>
                    <a:pt x="10080" y="3129"/>
                  </a:moveTo>
                  <a:cubicBezTo>
                    <a:pt x="6840" y="7576"/>
                    <a:pt x="3600" y="12023"/>
                    <a:pt x="1845" y="15041"/>
                  </a:cubicBezTo>
                  <a:cubicBezTo>
                    <a:pt x="90" y="18059"/>
                    <a:pt x="-180" y="19647"/>
                    <a:pt x="90" y="19806"/>
                  </a:cubicBezTo>
                  <a:cubicBezTo>
                    <a:pt x="360" y="19964"/>
                    <a:pt x="1170" y="18694"/>
                    <a:pt x="2655" y="15835"/>
                  </a:cubicBezTo>
                  <a:cubicBezTo>
                    <a:pt x="4140" y="12976"/>
                    <a:pt x="6300" y="8529"/>
                    <a:pt x="7920" y="5670"/>
                  </a:cubicBezTo>
                  <a:cubicBezTo>
                    <a:pt x="9540" y="2811"/>
                    <a:pt x="10620" y="1541"/>
                    <a:pt x="11835" y="747"/>
                  </a:cubicBezTo>
                  <a:cubicBezTo>
                    <a:pt x="13050" y="-47"/>
                    <a:pt x="14400" y="-365"/>
                    <a:pt x="15210" y="588"/>
                  </a:cubicBezTo>
                  <a:cubicBezTo>
                    <a:pt x="16020" y="1541"/>
                    <a:pt x="16290" y="3764"/>
                    <a:pt x="17235" y="7417"/>
                  </a:cubicBezTo>
                  <a:cubicBezTo>
                    <a:pt x="18180" y="11070"/>
                    <a:pt x="19800" y="16153"/>
                    <a:pt x="21420" y="212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4" name="Line"/>
            <p:cNvSpPr/>
            <p:nvPr/>
          </p:nvSpPr>
          <p:spPr>
            <a:xfrm>
              <a:off x="6902449" y="7740008"/>
              <a:ext cx="188385" cy="39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202" y="0"/>
                  </a:moveTo>
                  <a:cubicBezTo>
                    <a:pt x="19901" y="1161"/>
                    <a:pt x="21600" y="2323"/>
                    <a:pt x="21600" y="4761"/>
                  </a:cubicBezTo>
                  <a:cubicBezTo>
                    <a:pt x="21600" y="7200"/>
                    <a:pt x="19901" y="10916"/>
                    <a:pt x="16018" y="13935"/>
                  </a:cubicBezTo>
                  <a:cubicBezTo>
                    <a:pt x="12135" y="16955"/>
                    <a:pt x="6067" y="1927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5" name="Line"/>
            <p:cNvSpPr/>
            <p:nvPr/>
          </p:nvSpPr>
          <p:spPr>
            <a:xfrm>
              <a:off x="7353299" y="7995252"/>
              <a:ext cx="317501" cy="49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28" fill="norm" stroke="1" extrusionOk="0">
                  <a:moveTo>
                    <a:pt x="0" y="20228"/>
                  </a:moveTo>
                  <a:cubicBezTo>
                    <a:pt x="3312" y="12452"/>
                    <a:pt x="6624" y="4676"/>
                    <a:pt x="10224" y="1652"/>
                  </a:cubicBezTo>
                  <a:cubicBezTo>
                    <a:pt x="13824" y="-1372"/>
                    <a:pt x="17712" y="356"/>
                    <a:pt x="21600" y="20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6" name="Line"/>
            <p:cNvSpPr/>
            <p:nvPr/>
          </p:nvSpPr>
          <p:spPr>
            <a:xfrm>
              <a:off x="7365999" y="8101958"/>
              <a:ext cx="4000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29" y="16457"/>
                    <a:pt x="8457" y="11314"/>
                    <a:pt x="12057" y="7714"/>
                  </a:cubicBezTo>
                  <a:cubicBezTo>
                    <a:pt x="15657" y="4114"/>
                    <a:pt x="18629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7" name="Line"/>
            <p:cNvSpPr/>
            <p:nvPr/>
          </p:nvSpPr>
          <p:spPr>
            <a:xfrm>
              <a:off x="7632699" y="7902776"/>
              <a:ext cx="194284" cy="243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9" h="21433" fill="norm" stroke="1" extrusionOk="0">
                  <a:moveTo>
                    <a:pt x="0" y="1881"/>
                  </a:moveTo>
                  <a:cubicBezTo>
                    <a:pt x="682" y="1136"/>
                    <a:pt x="1364" y="392"/>
                    <a:pt x="2615" y="112"/>
                  </a:cubicBezTo>
                  <a:cubicBezTo>
                    <a:pt x="3865" y="-167"/>
                    <a:pt x="5684" y="19"/>
                    <a:pt x="8640" y="1323"/>
                  </a:cubicBezTo>
                  <a:cubicBezTo>
                    <a:pt x="11596" y="2626"/>
                    <a:pt x="15688" y="5047"/>
                    <a:pt x="18189" y="7374"/>
                  </a:cubicBezTo>
                  <a:cubicBezTo>
                    <a:pt x="20691" y="9702"/>
                    <a:pt x="21600" y="11936"/>
                    <a:pt x="20236" y="14171"/>
                  </a:cubicBezTo>
                  <a:cubicBezTo>
                    <a:pt x="18872" y="16405"/>
                    <a:pt x="15234" y="18640"/>
                    <a:pt x="12733" y="19850"/>
                  </a:cubicBezTo>
                  <a:cubicBezTo>
                    <a:pt x="10232" y="21061"/>
                    <a:pt x="8867" y="21247"/>
                    <a:pt x="7503" y="214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8" name="Line"/>
            <p:cNvSpPr/>
            <p:nvPr/>
          </p:nvSpPr>
          <p:spPr>
            <a:xfrm>
              <a:off x="8091079" y="7938228"/>
              <a:ext cx="176621" cy="220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4" h="21467" fill="norm" stroke="1" extrusionOk="0">
                  <a:moveTo>
                    <a:pt x="21204" y="6656"/>
                  </a:moveTo>
                  <a:cubicBezTo>
                    <a:pt x="17392" y="4393"/>
                    <a:pt x="13580" y="2130"/>
                    <a:pt x="10404" y="998"/>
                  </a:cubicBezTo>
                  <a:cubicBezTo>
                    <a:pt x="7228" y="-133"/>
                    <a:pt x="4686" y="-133"/>
                    <a:pt x="2780" y="176"/>
                  </a:cubicBezTo>
                  <a:cubicBezTo>
                    <a:pt x="875" y="484"/>
                    <a:pt x="-396" y="1101"/>
                    <a:pt x="112" y="2850"/>
                  </a:cubicBezTo>
                  <a:cubicBezTo>
                    <a:pt x="620" y="4598"/>
                    <a:pt x="2908" y="7478"/>
                    <a:pt x="4686" y="9844"/>
                  </a:cubicBezTo>
                  <a:cubicBezTo>
                    <a:pt x="6465" y="12210"/>
                    <a:pt x="7736" y="14061"/>
                    <a:pt x="7736" y="15913"/>
                  </a:cubicBezTo>
                  <a:cubicBezTo>
                    <a:pt x="7736" y="17764"/>
                    <a:pt x="6465" y="19616"/>
                    <a:pt x="5322" y="20541"/>
                  </a:cubicBezTo>
                  <a:cubicBezTo>
                    <a:pt x="4178" y="21467"/>
                    <a:pt x="3162" y="21467"/>
                    <a:pt x="2145" y="214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9" name="Line"/>
            <p:cNvSpPr/>
            <p:nvPr/>
          </p:nvSpPr>
          <p:spPr>
            <a:xfrm>
              <a:off x="8197849" y="7976605"/>
              <a:ext cx="190501" cy="163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5" fill="norm" stroke="1" extrusionOk="0">
                  <a:moveTo>
                    <a:pt x="0" y="12091"/>
                  </a:moveTo>
                  <a:cubicBezTo>
                    <a:pt x="2160" y="10997"/>
                    <a:pt x="4320" y="9903"/>
                    <a:pt x="7560" y="8400"/>
                  </a:cubicBezTo>
                  <a:cubicBezTo>
                    <a:pt x="10800" y="6896"/>
                    <a:pt x="15120" y="4982"/>
                    <a:pt x="17640" y="3478"/>
                  </a:cubicBezTo>
                  <a:cubicBezTo>
                    <a:pt x="20160" y="1974"/>
                    <a:pt x="20880" y="881"/>
                    <a:pt x="20640" y="334"/>
                  </a:cubicBezTo>
                  <a:cubicBezTo>
                    <a:pt x="20400" y="-213"/>
                    <a:pt x="19200" y="-213"/>
                    <a:pt x="16320" y="1291"/>
                  </a:cubicBezTo>
                  <a:cubicBezTo>
                    <a:pt x="13440" y="2795"/>
                    <a:pt x="8880" y="5802"/>
                    <a:pt x="6120" y="8810"/>
                  </a:cubicBezTo>
                  <a:cubicBezTo>
                    <a:pt x="3360" y="11817"/>
                    <a:pt x="2400" y="14825"/>
                    <a:pt x="3000" y="17012"/>
                  </a:cubicBezTo>
                  <a:cubicBezTo>
                    <a:pt x="3600" y="19200"/>
                    <a:pt x="5760" y="20567"/>
                    <a:pt x="8760" y="20977"/>
                  </a:cubicBezTo>
                  <a:cubicBezTo>
                    <a:pt x="11760" y="21387"/>
                    <a:pt x="15600" y="20840"/>
                    <a:pt x="17880" y="19883"/>
                  </a:cubicBezTo>
                  <a:cubicBezTo>
                    <a:pt x="20160" y="18926"/>
                    <a:pt x="20880" y="17559"/>
                    <a:pt x="21600" y="161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0" name="Line"/>
            <p:cNvSpPr/>
            <p:nvPr/>
          </p:nvSpPr>
          <p:spPr>
            <a:xfrm>
              <a:off x="8182563" y="7704995"/>
              <a:ext cx="167688" cy="187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1489" fill="norm" stroke="1" extrusionOk="0">
                  <a:moveTo>
                    <a:pt x="9240" y="4743"/>
                  </a:moveTo>
                  <a:cubicBezTo>
                    <a:pt x="7080" y="6685"/>
                    <a:pt x="4920" y="8626"/>
                    <a:pt x="3435" y="10325"/>
                  </a:cubicBezTo>
                  <a:cubicBezTo>
                    <a:pt x="1950" y="12024"/>
                    <a:pt x="1140" y="13480"/>
                    <a:pt x="600" y="14815"/>
                  </a:cubicBezTo>
                  <a:cubicBezTo>
                    <a:pt x="60" y="16150"/>
                    <a:pt x="-210" y="17363"/>
                    <a:pt x="195" y="17363"/>
                  </a:cubicBezTo>
                  <a:cubicBezTo>
                    <a:pt x="600" y="17363"/>
                    <a:pt x="1680" y="16150"/>
                    <a:pt x="3570" y="13359"/>
                  </a:cubicBezTo>
                  <a:cubicBezTo>
                    <a:pt x="5460" y="10568"/>
                    <a:pt x="8160" y="6199"/>
                    <a:pt x="10050" y="3529"/>
                  </a:cubicBezTo>
                  <a:cubicBezTo>
                    <a:pt x="11940" y="860"/>
                    <a:pt x="13020" y="-111"/>
                    <a:pt x="13695" y="10"/>
                  </a:cubicBezTo>
                  <a:cubicBezTo>
                    <a:pt x="14370" y="132"/>
                    <a:pt x="14640" y="1345"/>
                    <a:pt x="15045" y="4258"/>
                  </a:cubicBezTo>
                  <a:cubicBezTo>
                    <a:pt x="15450" y="7170"/>
                    <a:pt x="15990" y="11781"/>
                    <a:pt x="17070" y="14936"/>
                  </a:cubicBezTo>
                  <a:cubicBezTo>
                    <a:pt x="18150" y="18091"/>
                    <a:pt x="19770" y="19790"/>
                    <a:pt x="21390" y="214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1" name="Line"/>
            <p:cNvSpPr/>
            <p:nvPr/>
          </p:nvSpPr>
          <p:spPr>
            <a:xfrm>
              <a:off x="8423222" y="7824132"/>
              <a:ext cx="200079" cy="317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314" fill="norm" stroke="1" extrusionOk="0">
                  <a:moveTo>
                    <a:pt x="21492" y="1173"/>
                  </a:moveTo>
                  <a:cubicBezTo>
                    <a:pt x="20583" y="747"/>
                    <a:pt x="19673" y="320"/>
                    <a:pt x="18650" y="107"/>
                  </a:cubicBezTo>
                  <a:cubicBezTo>
                    <a:pt x="17627" y="-106"/>
                    <a:pt x="16490" y="-106"/>
                    <a:pt x="13875" y="1102"/>
                  </a:cubicBezTo>
                  <a:cubicBezTo>
                    <a:pt x="11260" y="2310"/>
                    <a:pt x="7168" y="4726"/>
                    <a:pt x="4326" y="7355"/>
                  </a:cubicBezTo>
                  <a:cubicBezTo>
                    <a:pt x="1484" y="9983"/>
                    <a:pt x="-108" y="12826"/>
                    <a:pt x="6" y="15241"/>
                  </a:cubicBezTo>
                  <a:cubicBezTo>
                    <a:pt x="119" y="17657"/>
                    <a:pt x="1938" y="19647"/>
                    <a:pt x="4098" y="20570"/>
                  </a:cubicBezTo>
                  <a:cubicBezTo>
                    <a:pt x="6258" y="21494"/>
                    <a:pt x="8759" y="21352"/>
                    <a:pt x="11260" y="212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2" name="Line"/>
            <p:cNvSpPr/>
            <p:nvPr/>
          </p:nvSpPr>
          <p:spPr>
            <a:xfrm>
              <a:off x="8596794" y="7903297"/>
              <a:ext cx="223356" cy="2152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1123" fill="norm" stroke="1" extrusionOk="0">
                  <a:moveTo>
                    <a:pt x="15390" y="7654"/>
                  </a:moveTo>
                  <a:cubicBezTo>
                    <a:pt x="14371" y="5370"/>
                    <a:pt x="13352" y="3085"/>
                    <a:pt x="11416" y="2462"/>
                  </a:cubicBezTo>
                  <a:cubicBezTo>
                    <a:pt x="9480" y="1839"/>
                    <a:pt x="6628" y="2877"/>
                    <a:pt x="4284" y="5681"/>
                  </a:cubicBezTo>
                  <a:cubicBezTo>
                    <a:pt x="1941" y="8485"/>
                    <a:pt x="107" y="13054"/>
                    <a:pt x="5" y="15962"/>
                  </a:cubicBezTo>
                  <a:cubicBezTo>
                    <a:pt x="-97" y="18870"/>
                    <a:pt x="1533" y="20116"/>
                    <a:pt x="3571" y="20739"/>
                  </a:cubicBezTo>
                  <a:cubicBezTo>
                    <a:pt x="5609" y="21362"/>
                    <a:pt x="8054" y="21362"/>
                    <a:pt x="10194" y="19700"/>
                  </a:cubicBezTo>
                  <a:cubicBezTo>
                    <a:pt x="12333" y="18039"/>
                    <a:pt x="14167" y="14716"/>
                    <a:pt x="14065" y="11185"/>
                  </a:cubicBezTo>
                  <a:cubicBezTo>
                    <a:pt x="13963" y="7654"/>
                    <a:pt x="11926" y="3916"/>
                    <a:pt x="10397" y="1943"/>
                  </a:cubicBezTo>
                  <a:cubicBezTo>
                    <a:pt x="8869" y="-30"/>
                    <a:pt x="7850" y="-238"/>
                    <a:pt x="7341" y="177"/>
                  </a:cubicBezTo>
                  <a:cubicBezTo>
                    <a:pt x="6831" y="593"/>
                    <a:pt x="6831" y="1631"/>
                    <a:pt x="7952" y="2877"/>
                  </a:cubicBezTo>
                  <a:cubicBezTo>
                    <a:pt x="9073" y="4124"/>
                    <a:pt x="11314" y="5577"/>
                    <a:pt x="13760" y="6408"/>
                  </a:cubicBezTo>
                  <a:cubicBezTo>
                    <a:pt x="16205" y="7239"/>
                    <a:pt x="18854" y="7447"/>
                    <a:pt x="21503" y="76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3" name="Line"/>
            <p:cNvSpPr/>
            <p:nvPr/>
          </p:nvSpPr>
          <p:spPr>
            <a:xfrm>
              <a:off x="8655049" y="7752708"/>
              <a:ext cx="1714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00" y="0"/>
                  </a:moveTo>
                  <a:cubicBezTo>
                    <a:pt x="8000" y="4800"/>
                    <a:pt x="4800" y="9600"/>
                    <a:pt x="2800" y="13200"/>
                  </a:cubicBezTo>
                  <a:cubicBezTo>
                    <a:pt x="800" y="16800"/>
                    <a:pt x="0" y="19200"/>
                    <a:pt x="0" y="19400"/>
                  </a:cubicBezTo>
                  <a:cubicBezTo>
                    <a:pt x="0" y="19600"/>
                    <a:pt x="800" y="17600"/>
                    <a:pt x="2133" y="14800"/>
                  </a:cubicBezTo>
                  <a:cubicBezTo>
                    <a:pt x="3467" y="12000"/>
                    <a:pt x="5333" y="8400"/>
                    <a:pt x="6800" y="6000"/>
                  </a:cubicBezTo>
                  <a:cubicBezTo>
                    <a:pt x="8267" y="3600"/>
                    <a:pt x="9333" y="2400"/>
                    <a:pt x="11733" y="5200"/>
                  </a:cubicBezTo>
                  <a:cubicBezTo>
                    <a:pt x="14133" y="8000"/>
                    <a:pt x="17867" y="14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4" name="Line"/>
            <p:cNvSpPr/>
            <p:nvPr/>
          </p:nvSpPr>
          <p:spPr>
            <a:xfrm>
              <a:off x="8813799" y="7790808"/>
              <a:ext cx="131780" cy="4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2" h="21600" fill="norm" stroke="1" extrusionOk="0">
                  <a:moveTo>
                    <a:pt x="14175" y="0"/>
                  </a:moveTo>
                  <a:cubicBezTo>
                    <a:pt x="16875" y="1290"/>
                    <a:pt x="19575" y="2579"/>
                    <a:pt x="20588" y="4997"/>
                  </a:cubicBezTo>
                  <a:cubicBezTo>
                    <a:pt x="21600" y="7415"/>
                    <a:pt x="20925" y="10961"/>
                    <a:pt x="17212" y="13916"/>
                  </a:cubicBezTo>
                  <a:cubicBezTo>
                    <a:pt x="13500" y="16872"/>
                    <a:pt x="6750" y="1923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5" name="Line"/>
            <p:cNvSpPr/>
            <p:nvPr/>
          </p:nvSpPr>
          <p:spPr>
            <a:xfrm>
              <a:off x="9277349" y="8051158"/>
              <a:ext cx="1" cy="1016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6" name="Line"/>
            <p:cNvSpPr/>
            <p:nvPr/>
          </p:nvSpPr>
          <p:spPr>
            <a:xfrm>
              <a:off x="9264073" y="7913162"/>
              <a:ext cx="57728" cy="61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9" h="21020" fill="norm" stroke="1" extrusionOk="0">
                  <a:moveTo>
                    <a:pt x="2525" y="21020"/>
                  </a:moveTo>
                  <a:cubicBezTo>
                    <a:pt x="2525" y="16700"/>
                    <a:pt x="2525" y="12380"/>
                    <a:pt x="1753" y="8420"/>
                  </a:cubicBezTo>
                  <a:cubicBezTo>
                    <a:pt x="982" y="4460"/>
                    <a:pt x="-561" y="860"/>
                    <a:pt x="210" y="140"/>
                  </a:cubicBezTo>
                  <a:cubicBezTo>
                    <a:pt x="982" y="-580"/>
                    <a:pt x="4068" y="1580"/>
                    <a:pt x="7925" y="4100"/>
                  </a:cubicBezTo>
                  <a:cubicBezTo>
                    <a:pt x="11782" y="6620"/>
                    <a:pt x="16410" y="9500"/>
                    <a:pt x="21039" y="123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7" name="Line"/>
            <p:cNvSpPr/>
            <p:nvPr/>
          </p:nvSpPr>
          <p:spPr>
            <a:xfrm>
              <a:off x="9372549" y="7937584"/>
              <a:ext cx="88951" cy="220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0" h="21388" fill="norm" stroke="1" extrusionOk="0">
                  <a:moveTo>
                    <a:pt x="21110" y="4249"/>
                  </a:moveTo>
                  <a:cubicBezTo>
                    <a:pt x="21110" y="3220"/>
                    <a:pt x="21110" y="2192"/>
                    <a:pt x="19603" y="1472"/>
                  </a:cubicBezTo>
                  <a:cubicBezTo>
                    <a:pt x="18096" y="752"/>
                    <a:pt x="15082" y="340"/>
                    <a:pt x="12319" y="135"/>
                  </a:cubicBezTo>
                  <a:cubicBezTo>
                    <a:pt x="9557" y="-71"/>
                    <a:pt x="7045" y="-71"/>
                    <a:pt x="5036" y="340"/>
                  </a:cubicBezTo>
                  <a:cubicBezTo>
                    <a:pt x="3026" y="752"/>
                    <a:pt x="1519" y="1575"/>
                    <a:pt x="2775" y="3323"/>
                  </a:cubicBezTo>
                  <a:cubicBezTo>
                    <a:pt x="4031" y="5072"/>
                    <a:pt x="8050" y="7746"/>
                    <a:pt x="10812" y="10523"/>
                  </a:cubicBezTo>
                  <a:cubicBezTo>
                    <a:pt x="13575" y="13300"/>
                    <a:pt x="15082" y="16180"/>
                    <a:pt x="14077" y="18032"/>
                  </a:cubicBezTo>
                  <a:cubicBezTo>
                    <a:pt x="13073" y="19883"/>
                    <a:pt x="9557" y="20706"/>
                    <a:pt x="6543" y="21118"/>
                  </a:cubicBezTo>
                  <a:cubicBezTo>
                    <a:pt x="3529" y="21529"/>
                    <a:pt x="1017" y="21529"/>
                    <a:pt x="263" y="20706"/>
                  </a:cubicBezTo>
                  <a:cubicBezTo>
                    <a:pt x="-490" y="19883"/>
                    <a:pt x="515" y="18238"/>
                    <a:pt x="1519" y="165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8" name="Line"/>
            <p:cNvSpPr/>
            <p:nvPr/>
          </p:nvSpPr>
          <p:spPr>
            <a:xfrm>
              <a:off x="9711393" y="7970433"/>
              <a:ext cx="137458" cy="1701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3" h="20924" fill="norm" stroke="1" extrusionOk="0">
                  <a:moveTo>
                    <a:pt x="21253" y="556"/>
                  </a:moveTo>
                  <a:cubicBezTo>
                    <a:pt x="16998" y="35"/>
                    <a:pt x="12744" y="-485"/>
                    <a:pt x="9144" y="816"/>
                  </a:cubicBezTo>
                  <a:cubicBezTo>
                    <a:pt x="5544" y="2117"/>
                    <a:pt x="2598" y="5240"/>
                    <a:pt x="1126" y="8493"/>
                  </a:cubicBezTo>
                  <a:cubicBezTo>
                    <a:pt x="-347" y="11746"/>
                    <a:pt x="-347" y="15129"/>
                    <a:pt x="962" y="17342"/>
                  </a:cubicBezTo>
                  <a:cubicBezTo>
                    <a:pt x="2271" y="19554"/>
                    <a:pt x="4889" y="20595"/>
                    <a:pt x="7835" y="20855"/>
                  </a:cubicBezTo>
                  <a:cubicBezTo>
                    <a:pt x="10780" y="21115"/>
                    <a:pt x="14053" y="20595"/>
                    <a:pt x="17326" y="200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9" name="Line"/>
            <p:cNvSpPr/>
            <p:nvPr/>
          </p:nvSpPr>
          <p:spPr>
            <a:xfrm>
              <a:off x="9872092" y="8028698"/>
              <a:ext cx="115013" cy="111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8" h="21441" fill="norm" stroke="1" extrusionOk="0">
                  <a:moveTo>
                    <a:pt x="16593" y="1879"/>
                  </a:moveTo>
                  <a:cubicBezTo>
                    <a:pt x="14665" y="1064"/>
                    <a:pt x="12736" y="249"/>
                    <a:pt x="10808" y="45"/>
                  </a:cubicBezTo>
                  <a:cubicBezTo>
                    <a:pt x="8879" y="-159"/>
                    <a:pt x="6951" y="249"/>
                    <a:pt x="5022" y="2898"/>
                  </a:cubicBezTo>
                  <a:cubicBezTo>
                    <a:pt x="3093" y="5547"/>
                    <a:pt x="1165" y="10437"/>
                    <a:pt x="393" y="13901"/>
                  </a:cubicBezTo>
                  <a:cubicBezTo>
                    <a:pt x="-378" y="17366"/>
                    <a:pt x="8" y="19403"/>
                    <a:pt x="1358" y="20422"/>
                  </a:cubicBezTo>
                  <a:cubicBezTo>
                    <a:pt x="2708" y="21441"/>
                    <a:pt x="5022" y="21441"/>
                    <a:pt x="7336" y="21441"/>
                  </a:cubicBezTo>
                  <a:cubicBezTo>
                    <a:pt x="9651" y="21441"/>
                    <a:pt x="11965" y="21441"/>
                    <a:pt x="14279" y="19811"/>
                  </a:cubicBezTo>
                  <a:cubicBezTo>
                    <a:pt x="16593" y="18181"/>
                    <a:pt x="18908" y="14920"/>
                    <a:pt x="20065" y="12271"/>
                  </a:cubicBezTo>
                  <a:cubicBezTo>
                    <a:pt x="21222" y="9622"/>
                    <a:pt x="21222" y="7584"/>
                    <a:pt x="20258" y="5750"/>
                  </a:cubicBezTo>
                  <a:cubicBezTo>
                    <a:pt x="19293" y="3916"/>
                    <a:pt x="17365" y="2286"/>
                    <a:pt x="15436" y="1471"/>
                  </a:cubicBezTo>
                  <a:cubicBezTo>
                    <a:pt x="13508" y="656"/>
                    <a:pt x="11579" y="656"/>
                    <a:pt x="11001" y="1675"/>
                  </a:cubicBezTo>
                  <a:cubicBezTo>
                    <a:pt x="10422" y="2694"/>
                    <a:pt x="11193" y="4732"/>
                    <a:pt x="11965" y="67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0" name="Line"/>
            <p:cNvSpPr/>
            <p:nvPr/>
          </p:nvSpPr>
          <p:spPr>
            <a:xfrm>
              <a:off x="10026649" y="8037626"/>
              <a:ext cx="120702" cy="108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6" h="20557" fill="norm" stroke="1" extrusionOk="0">
                  <a:moveTo>
                    <a:pt x="0" y="8557"/>
                  </a:moveTo>
                  <a:cubicBezTo>
                    <a:pt x="1117" y="6557"/>
                    <a:pt x="2234" y="4557"/>
                    <a:pt x="3538" y="4157"/>
                  </a:cubicBezTo>
                  <a:cubicBezTo>
                    <a:pt x="4841" y="3757"/>
                    <a:pt x="6331" y="4957"/>
                    <a:pt x="6517" y="6957"/>
                  </a:cubicBezTo>
                  <a:cubicBezTo>
                    <a:pt x="6703" y="8957"/>
                    <a:pt x="5586" y="11757"/>
                    <a:pt x="4469" y="13957"/>
                  </a:cubicBezTo>
                  <a:cubicBezTo>
                    <a:pt x="3352" y="16157"/>
                    <a:pt x="2234" y="17757"/>
                    <a:pt x="1676" y="17357"/>
                  </a:cubicBezTo>
                  <a:cubicBezTo>
                    <a:pt x="1117" y="16957"/>
                    <a:pt x="1117" y="14557"/>
                    <a:pt x="2048" y="11557"/>
                  </a:cubicBezTo>
                  <a:cubicBezTo>
                    <a:pt x="2979" y="8557"/>
                    <a:pt x="4841" y="4957"/>
                    <a:pt x="7448" y="2557"/>
                  </a:cubicBezTo>
                  <a:cubicBezTo>
                    <a:pt x="10055" y="157"/>
                    <a:pt x="13407" y="-1043"/>
                    <a:pt x="16014" y="1157"/>
                  </a:cubicBezTo>
                  <a:cubicBezTo>
                    <a:pt x="18621" y="3357"/>
                    <a:pt x="20483" y="8957"/>
                    <a:pt x="21041" y="12757"/>
                  </a:cubicBezTo>
                  <a:cubicBezTo>
                    <a:pt x="21600" y="16557"/>
                    <a:pt x="20855" y="18557"/>
                    <a:pt x="20110" y="205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1" name="Line"/>
            <p:cNvSpPr/>
            <p:nvPr/>
          </p:nvSpPr>
          <p:spPr>
            <a:xfrm>
              <a:off x="10230858" y="7967272"/>
              <a:ext cx="145043" cy="222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051" fill="norm" stroke="1" extrusionOk="0">
                  <a:moveTo>
                    <a:pt x="21451" y="7326"/>
                  </a:moveTo>
                  <a:cubicBezTo>
                    <a:pt x="20199" y="5126"/>
                    <a:pt x="18947" y="2926"/>
                    <a:pt x="17694" y="1526"/>
                  </a:cubicBezTo>
                  <a:cubicBezTo>
                    <a:pt x="16442" y="126"/>
                    <a:pt x="15190" y="-474"/>
                    <a:pt x="12373" y="426"/>
                  </a:cubicBezTo>
                  <a:cubicBezTo>
                    <a:pt x="9555" y="1326"/>
                    <a:pt x="5173" y="3726"/>
                    <a:pt x="2981" y="5426"/>
                  </a:cubicBezTo>
                  <a:cubicBezTo>
                    <a:pt x="790" y="7126"/>
                    <a:pt x="790" y="8126"/>
                    <a:pt x="2199" y="9926"/>
                  </a:cubicBezTo>
                  <a:cubicBezTo>
                    <a:pt x="3608" y="11726"/>
                    <a:pt x="6425" y="14326"/>
                    <a:pt x="7834" y="16126"/>
                  </a:cubicBezTo>
                  <a:cubicBezTo>
                    <a:pt x="9242" y="17926"/>
                    <a:pt x="9242" y="18926"/>
                    <a:pt x="8460" y="19626"/>
                  </a:cubicBezTo>
                  <a:cubicBezTo>
                    <a:pt x="7677" y="20326"/>
                    <a:pt x="6112" y="20726"/>
                    <a:pt x="4547" y="20926"/>
                  </a:cubicBezTo>
                  <a:cubicBezTo>
                    <a:pt x="2981" y="21126"/>
                    <a:pt x="1416" y="21126"/>
                    <a:pt x="634" y="20626"/>
                  </a:cubicBezTo>
                  <a:cubicBezTo>
                    <a:pt x="-149" y="20126"/>
                    <a:pt x="-149" y="19126"/>
                    <a:pt x="321" y="18126"/>
                  </a:cubicBezTo>
                  <a:cubicBezTo>
                    <a:pt x="790" y="17126"/>
                    <a:pt x="1729" y="16126"/>
                    <a:pt x="2668" y="151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2" name="Line"/>
            <p:cNvSpPr/>
            <p:nvPr/>
          </p:nvSpPr>
          <p:spPr>
            <a:xfrm>
              <a:off x="10375899" y="8051158"/>
              <a:ext cx="1270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800" y="4659"/>
                    <a:pt x="21600" y="9318"/>
                    <a:pt x="21600" y="12918"/>
                  </a:cubicBezTo>
                  <a:cubicBezTo>
                    <a:pt x="21600" y="16518"/>
                    <a:pt x="10800" y="1905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3" name="Line"/>
            <p:cNvSpPr/>
            <p:nvPr/>
          </p:nvSpPr>
          <p:spPr>
            <a:xfrm>
              <a:off x="10388599" y="7949558"/>
              <a:ext cx="8255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323" y="15785"/>
                    <a:pt x="6646" y="9969"/>
                    <a:pt x="8862" y="6369"/>
                  </a:cubicBezTo>
                  <a:cubicBezTo>
                    <a:pt x="11077" y="2769"/>
                    <a:pt x="12185" y="1385"/>
                    <a:pt x="14123" y="692"/>
                  </a:cubicBezTo>
                  <a:cubicBezTo>
                    <a:pt x="16062" y="0"/>
                    <a:pt x="18831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4" name="Line"/>
            <p:cNvSpPr/>
            <p:nvPr/>
          </p:nvSpPr>
          <p:spPr>
            <a:xfrm>
              <a:off x="10462355" y="7946145"/>
              <a:ext cx="154845" cy="239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070" fill="norm" stroke="1" extrusionOk="0">
                  <a:moveTo>
                    <a:pt x="21353" y="3094"/>
                  </a:moveTo>
                  <a:cubicBezTo>
                    <a:pt x="19310" y="1790"/>
                    <a:pt x="17267" y="487"/>
                    <a:pt x="14639" y="114"/>
                  </a:cubicBezTo>
                  <a:cubicBezTo>
                    <a:pt x="12012" y="-258"/>
                    <a:pt x="8802" y="301"/>
                    <a:pt x="6904" y="1511"/>
                  </a:cubicBezTo>
                  <a:cubicBezTo>
                    <a:pt x="5007" y="2721"/>
                    <a:pt x="4423" y="4583"/>
                    <a:pt x="5445" y="7004"/>
                  </a:cubicBezTo>
                  <a:cubicBezTo>
                    <a:pt x="6467" y="9425"/>
                    <a:pt x="9094" y="12404"/>
                    <a:pt x="10115" y="14825"/>
                  </a:cubicBezTo>
                  <a:cubicBezTo>
                    <a:pt x="11137" y="17245"/>
                    <a:pt x="10553" y="19108"/>
                    <a:pt x="9239" y="20132"/>
                  </a:cubicBezTo>
                  <a:cubicBezTo>
                    <a:pt x="7926" y="21156"/>
                    <a:pt x="5883" y="21342"/>
                    <a:pt x="4131" y="20690"/>
                  </a:cubicBezTo>
                  <a:cubicBezTo>
                    <a:pt x="2380" y="20039"/>
                    <a:pt x="921" y="18549"/>
                    <a:pt x="337" y="17059"/>
                  </a:cubicBezTo>
                  <a:cubicBezTo>
                    <a:pt x="-247" y="15570"/>
                    <a:pt x="45" y="14080"/>
                    <a:pt x="337" y="125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5" name="Line"/>
            <p:cNvSpPr/>
            <p:nvPr/>
          </p:nvSpPr>
          <p:spPr>
            <a:xfrm>
              <a:off x="10615218" y="7784458"/>
              <a:ext cx="109932" cy="377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6" h="21497" fill="norm" stroke="1" extrusionOk="0">
                  <a:moveTo>
                    <a:pt x="21166" y="0"/>
                  </a:moveTo>
                  <a:cubicBezTo>
                    <a:pt x="18721" y="2172"/>
                    <a:pt x="16275" y="4344"/>
                    <a:pt x="12811" y="7421"/>
                  </a:cubicBezTo>
                  <a:cubicBezTo>
                    <a:pt x="9347" y="10498"/>
                    <a:pt x="4864" y="14480"/>
                    <a:pt x="2419" y="16954"/>
                  </a:cubicBezTo>
                  <a:cubicBezTo>
                    <a:pt x="-26" y="19428"/>
                    <a:pt x="-434" y="20393"/>
                    <a:pt x="381" y="20936"/>
                  </a:cubicBezTo>
                  <a:cubicBezTo>
                    <a:pt x="1196" y="21479"/>
                    <a:pt x="3234" y="21600"/>
                    <a:pt x="5272" y="21419"/>
                  </a:cubicBezTo>
                  <a:cubicBezTo>
                    <a:pt x="7309" y="21238"/>
                    <a:pt x="9347" y="20755"/>
                    <a:pt x="11385" y="202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6" name="Line"/>
            <p:cNvSpPr/>
            <p:nvPr/>
          </p:nvSpPr>
          <p:spPr>
            <a:xfrm>
              <a:off x="10551583" y="7995098"/>
              <a:ext cx="205318" cy="37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82" fill="norm" stroke="1" extrusionOk="0">
                  <a:moveTo>
                    <a:pt x="5567" y="17382"/>
                  </a:moveTo>
                  <a:cubicBezTo>
                    <a:pt x="4454" y="14982"/>
                    <a:pt x="3340" y="12582"/>
                    <a:pt x="2227" y="9582"/>
                  </a:cubicBezTo>
                  <a:cubicBezTo>
                    <a:pt x="1113" y="6582"/>
                    <a:pt x="0" y="2982"/>
                    <a:pt x="0" y="1182"/>
                  </a:cubicBezTo>
                  <a:cubicBezTo>
                    <a:pt x="0" y="-618"/>
                    <a:pt x="1113" y="-618"/>
                    <a:pt x="4899" y="2982"/>
                  </a:cubicBezTo>
                  <a:cubicBezTo>
                    <a:pt x="8685" y="6582"/>
                    <a:pt x="15142" y="13782"/>
                    <a:pt x="21600" y="209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7" name="Line"/>
            <p:cNvSpPr/>
            <p:nvPr/>
          </p:nvSpPr>
          <p:spPr>
            <a:xfrm>
              <a:off x="10667999" y="7983262"/>
              <a:ext cx="211754" cy="188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378" fill="norm" stroke="1" extrusionOk="0">
                  <a:moveTo>
                    <a:pt x="9624" y="6258"/>
                  </a:moveTo>
                  <a:cubicBezTo>
                    <a:pt x="8554" y="6258"/>
                    <a:pt x="7485" y="6258"/>
                    <a:pt x="7699" y="5778"/>
                  </a:cubicBezTo>
                  <a:cubicBezTo>
                    <a:pt x="7913" y="5298"/>
                    <a:pt x="9410" y="4338"/>
                    <a:pt x="10372" y="3258"/>
                  </a:cubicBezTo>
                  <a:cubicBezTo>
                    <a:pt x="11335" y="2178"/>
                    <a:pt x="11762" y="978"/>
                    <a:pt x="11442" y="378"/>
                  </a:cubicBezTo>
                  <a:cubicBezTo>
                    <a:pt x="11121" y="-222"/>
                    <a:pt x="10051" y="-222"/>
                    <a:pt x="8234" y="1218"/>
                  </a:cubicBezTo>
                  <a:cubicBezTo>
                    <a:pt x="6416" y="2658"/>
                    <a:pt x="3850" y="5538"/>
                    <a:pt x="2246" y="8658"/>
                  </a:cubicBezTo>
                  <a:cubicBezTo>
                    <a:pt x="642" y="11778"/>
                    <a:pt x="0" y="15138"/>
                    <a:pt x="0" y="17298"/>
                  </a:cubicBezTo>
                  <a:cubicBezTo>
                    <a:pt x="0" y="19458"/>
                    <a:pt x="642" y="20418"/>
                    <a:pt x="2032" y="20418"/>
                  </a:cubicBezTo>
                  <a:cubicBezTo>
                    <a:pt x="3422" y="20418"/>
                    <a:pt x="5560" y="19458"/>
                    <a:pt x="7271" y="17778"/>
                  </a:cubicBezTo>
                  <a:cubicBezTo>
                    <a:pt x="8982" y="16098"/>
                    <a:pt x="10265" y="13698"/>
                    <a:pt x="11228" y="12018"/>
                  </a:cubicBezTo>
                  <a:cubicBezTo>
                    <a:pt x="12190" y="10338"/>
                    <a:pt x="12832" y="9378"/>
                    <a:pt x="13046" y="9618"/>
                  </a:cubicBezTo>
                  <a:cubicBezTo>
                    <a:pt x="13259" y="9858"/>
                    <a:pt x="13046" y="11298"/>
                    <a:pt x="12511" y="12858"/>
                  </a:cubicBezTo>
                  <a:cubicBezTo>
                    <a:pt x="11976" y="14418"/>
                    <a:pt x="11121" y="16098"/>
                    <a:pt x="10800" y="16338"/>
                  </a:cubicBezTo>
                  <a:cubicBezTo>
                    <a:pt x="10479" y="16578"/>
                    <a:pt x="10693" y="15378"/>
                    <a:pt x="12083" y="13578"/>
                  </a:cubicBezTo>
                  <a:cubicBezTo>
                    <a:pt x="13473" y="11778"/>
                    <a:pt x="16040" y="9378"/>
                    <a:pt x="17857" y="8058"/>
                  </a:cubicBezTo>
                  <a:cubicBezTo>
                    <a:pt x="19675" y="6738"/>
                    <a:pt x="20745" y="6498"/>
                    <a:pt x="21172" y="7098"/>
                  </a:cubicBezTo>
                  <a:cubicBezTo>
                    <a:pt x="21600" y="7698"/>
                    <a:pt x="21386" y="9138"/>
                    <a:pt x="20745" y="11658"/>
                  </a:cubicBezTo>
                  <a:cubicBezTo>
                    <a:pt x="20103" y="14178"/>
                    <a:pt x="19034" y="17778"/>
                    <a:pt x="17964" y="213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8" name="Line"/>
            <p:cNvSpPr/>
            <p:nvPr/>
          </p:nvSpPr>
          <p:spPr>
            <a:xfrm>
              <a:off x="10943960" y="7764276"/>
              <a:ext cx="138772" cy="387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5" h="21390" fill="norm" stroke="1" extrusionOk="0">
                  <a:moveTo>
                    <a:pt x="13857" y="2515"/>
                  </a:moveTo>
                  <a:cubicBezTo>
                    <a:pt x="14810" y="2048"/>
                    <a:pt x="15763" y="1581"/>
                    <a:pt x="17034" y="1055"/>
                  </a:cubicBezTo>
                  <a:cubicBezTo>
                    <a:pt x="18304" y="530"/>
                    <a:pt x="19892" y="-54"/>
                    <a:pt x="20528" y="4"/>
                  </a:cubicBezTo>
                  <a:cubicBezTo>
                    <a:pt x="21163" y="63"/>
                    <a:pt x="20845" y="763"/>
                    <a:pt x="18939" y="2573"/>
                  </a:cubicBezTo>
                  <a:cubicBezTo>
                    <a:pt x="17034" y="4383"/>
                    <a:pt x="13539" y="7302"/>
                    <a:pt x="10045" y="10279"/>
                  </a:cubicBezTo>
                  <a:cubicBezTo>
                    <a:pt x="6551" y="13256"/>
                    <a:pt x="3057" y="16292"/>
                    <a:pt x="1310" y="18218"/>
                  </a:cubicBezTo>
                  <a:cubicBezTo>
                    <a:pt x="-437" y="20145"/>
                    <a:pt x="-437" y="20962"/>
                    <a:pt x="1310" y="21254"/>
                  </a:cubicBezTo>
                  <a:cubicBezTo>
                    <a:pt x="3057" y="21546"/>
                    <a:pt x="6551" y="21312"/>
                    <a:pt x="10045" y="210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9" name="Line"/>
            <p:cNvSpPr/>
            <p:nvPr/>
          </p:nvSpPr>
          <p:spPr>
            <a:xfrm>
              <a:off x="10947133" y="7985578"/>
              <a:ext cx="101868" cy="33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5" h="20308" fill="norm" stroke="1" extrusionOk="0">
                  <a:moveTo>
                    <a:pt x="6668" y="12684"/>
                  </a:moveTo>
                  <a:cubicBezTo>
                    <a:pt x="3582" y="8873"/>
                    <a:pt x="497" y="5061"/>
                    <a:pt x="56" y="2520"/>
                  </a:cubicBezTo>
                  <a:cubicBezTo>
                    <a:pt x="-385" y="-21"/>
                    <a:pt x="1819" y="-1292"/>
                    <a:pt x="5786" y="1884"/>
                  </a:cubicBezTo>
                  <a:cubicBezTo>
                    <a:pt x="9754" y="5061"/>
                    <a:pt x="15484" y="12684"/>
                    <a:pt x="21215" y="203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0" name="Line"/>
            <p:cNvSpPr/>
            <p:nvPr/>
          </p:nvSpPr>
          <p:spPr>
            <a:xfrm>
              <a:off x="11156949" y="8101958"/>
              <a:ext cx="6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" name="Drawing"/>
          <p:cNvGrpSpPr/>
          <p:nvPr/>
        </p:nvGrpSpPr>
        <p:grpSpPr>
          <a:xfrm>
            <a:off x="1714584" y="1085849"/>
            <a:ext cx="10979066" cy="6438472"/>
            <a:chOff x="0" y="0"/>
            <a:chExt cx="10979065" cy="6438470"/>
          </a:xfrm>
        </p:grpSpPr>
        <p:sp>
          <p:nvSpPr>
            <p:cNvPr id="553" name="Line"/>
            <p:cNvSpPr/>
            <p:nvPr/>
          </p:nvSpPr>
          <p:spPr>
            <a:xfrm>
              <a:off x="0" y="561151"/>
              <a:ext cx="184066" cy="517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5" h="21280" fill="norm" stroke="1" extrusionOk="0">
                  <a:moveTo>
                    <a:pt x="21345" y="3561"/>
                  </a:moveTo>
                  <a:cubicBezTo>
                    <a:pt x="20854" y="2516"/>
                    <a:pt x="20363" y="1471"/>
                    <a:pt x="18645" y="774"/>
                  </a:cubicBezTo>
                  <a:cubicBezTo>
                    <a:pt x="16927" y="77"/>
                    <a:pt x="13981" y="-271"/>
                    <a:pt x="10790" y="252"/>
                  </a:cubicBezTo>
                  <a:cubicBezTo>
                    <a:pt x="7600" y="774"/>
                    <a:pt x="4163" y="2168"/>
                    <a:pt x="2200" y="3431"/>
                  </a:cubicBezTo>
                  <a:cubicBezTo>
                    <a:pt x="236" y="4694"/>
                    <a:pt x="-255" y="5826"/>
                    <a:pt x="113" y="6784"/>
                  </a:cubicBezTo>
                  <a:cubicBezTo>
                    <a:pt x="481" y="7742"/>
                    <a:pt x="1709" y="8526"/>
                    <a:pt x="4900" y="9789"/>
                  </a:cubicBezTo>
                  <a:cubicBezTo>
                    <a:pt x="8090" y="11052"/>
                    <a:pt x="13245" y="12794"/>
                    <a:pt x="16190" y="14187"/>
                  </a:cubicBezTo>
                  <a:cubicBezTo>
                    <a:pt x="19136" y="15581"/>
                    <a:pt x="19872" y="16626"/>
                    <a:pt x="18890" y="17584"/>
                  </a:cubicBezTo>
                  <a:cubicBezTo>
                    <a:pt x="17909" y="18542"/>
                    <a:pt x="15209" y="19413"/>
                    <a:pt x="13000" y="20023"/>
                  </a:cubicBezTo>
                  <a:cubicBezTo>
                    <a:pt x="10790" y="20632"/>
                    <a:pt x="9072" y="20981"/>
                    <a:pt x="7600" y="21155"/>
                  </a:cubicBezTo>
                  <a:cubicBezTo>
                    <a:pt x="6127" y="21329"/>
                    <a:pt x="4900" y="21329"/>
                    <a:pt x="4286" y="21111"/>
                  </a:cubicBezTo>
                  <a:cubicBezTo>
                    <a:pt x="3672" y="20894"/>
                    <a:pt x="3672" y="20458"/>
                    <a:pt x="4163" y="20066"/>
                  </a:cubicBezTo>
                  <a:cubicBezTo>
                    <a:pt x="4654" y="19674"/>
                    <a:pt x="5636" y="19326"/>
                    <a:pt x="6618" y="189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4" name="Line"/>
            <p:cNvSpPr/>
            <p:nvPr/>
          </p:nvSpPr>
          <p:spPr>
            <a:xfrm>
              <a:off x="289698" y="677028"/>
              <a:ext cx="205518" cy="323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416" fill="norm" stroke="1" extrusionOk="0">
                  <a:moveTo>
                    <a:pt x="241" y="8576"/>
                  </a:moveTo>
                  <a:cubicBezTo>
                    <a:pt x="3547" y="7594"/>
                    <a:pt x="6853" y="6612"/>
                    <a:pt x="8947" y="5490"/>
                  </a:cubicBezTo>
                  <a:cubicBezTo>
                    <a:pt x="11041" y="4368"/>
                    <a:pt x="11922" y="3106"/>
                    <a:pt x="12143" y="2054"/>
                  </a:cubicBezTo>
                  <a:cubicBezTo>
                    <a:pt x="12363" y="1002"/>
                    <a:pt x="11922" y="161"/>
                    <a:pt x="10490" y="20"/>
                  </a:cubicBezTo>
                  <a:cubicBezTo>
                    <a:pt x="9057" y="-120"/>
                    <a:pt x="6633" y="441"/>
                    <a:pt x="4429" y="2615"/>
                  </a:cubicBezTo>
                  <a:cubicBezTo>
                    <a:pt x="2224" y="4789"/>
                    <a:pt x="241" y="8576"/>
                    <a:pt x="20" y="11732"/>
                  </a:cubicBezTo>
                  <a:cubicBezTo>
                    <a:pt x="-200" y="14888"/>
                    <a:pt x="1343" y="17412"/>
                    <a:pt x="3988" y="19025"/>
                  </a:cubicBezTo>
                  <a:cubicBezTo>
                    <a:pt x="6633" y="20638"/>
                    <a:pt x="10380" y="21340"/>
                    <a:pt x="13355" y="21410"/>
                  </a:cubicBezTo>
                  <a:cubicBezTo>
                    <a:pt x="16331" y="21480"/>
                    <a:pt x="18535" y="20919"/>
                    <a:pt x="19747" y="20428"/>
                  </a:cubicBezTo>
                  <a:cubicBezTo>
                    <a:pt x="20959" y="19937"/>
                    <a:pt x="21180" y="19516"/>
                    <a:pt x="21400" y="190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5" name="Line"/>
            <p:cNvSpPr/>
            <p:nvPr/>
          </p:nvSpPr>
          <p:spPr>
            <a:xfrm>
              <a:off x="226055" y="334874"/>
              <a:ext cx="161211" cy="141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5" h="20909" fill="norm" stroke="1" extrusionOk="0">
                  <a:moveTo>
                    <a:pt x="12949" y="5883"/>
                  </a:moveTo>
                  <a:cubicBezTo>
                    <a:pt x="11827" y="4944"/>
                    <a:pt x="10705" y="4005"/>
                    <a:pt x="9443" y="3848"/>
                  </a:cubicBezTo>
                  <a:cubicBezTo>
                    <a:pt x="8181" y="3692"/>
                    <a:pt x="6778" y="4318"/>
                    <a:pt x="5656" y="5257"/>
                  </a:cubicBezTo>
                  <a:cubicBezTo>
                    <a:pt x="4534" y="6196"/>
                    <a:pt x="3692" y="7448"/>
                    <a:pt x="2710" y="9326"/>
                  </a:cubicBezTo>
                  <a:cubicBezTo>
                    <a:pt x="1729" y="11205"/>
                    <a:pt x="607" y="13709"/>
                    <a:pt x="186" y="14179"/>
                  </a:cubicBezTo>
                  <a:cubicBezTo>
                    <a:pt x="-235" y="14648"/>
                    <a:pt x="46" y="13083"/>
                    <a:pt x="1168" y="10579"/>
                  </a:cubicBezTo>
                  <a:cubicBezTo>
                    <a:pt x="2290" y="8074"/>
                    <a:pt x="4253" y="4631"/>
                    <a:pt x="6638" y="2439"/>
                  </a:cubicBezTo>
                  <a:cubicBezTo>
                    <a:pt x="9022" y="248"/>
                    <a:pt x="11827" y="-691"/>
                    <a:pt x="13931" y="561"/>
                  </a:cubicBezTo>
                  <a:cubicBezTo>
                    <a:pt x="16035" y="1813"/>
                    <a:pt x="17438" y="5257"/>
                    <a:pt x="18560" y="9013"/>
                  </a:cubicBezTo>
                  <a:cubicBezTo>
                    <a:pt x="19682" y="12770"/>
                    <a:pt x="20523" y="16839"/>
                    <a:pt x="21365" y="209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6" name="Line"/>
            <p:cNvSpPr/>
            <p:nvPr/>
          </p:nvSpPr>
          <p:spPr>
            <a:xfrm>
              <a:off x="850550" y="442383"/>
              <a:ext cx="171716" cy="567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1600" fill="norm" stroke="1" extrusionOk="0">
                  <a:moveTo>
                    <a:pt x="21370" y="322"/>
                  </a:moveTo>
                  <a:cubicBezTo>
                    <a:pt x="20053" y="161"/>
                    <a:pt x="18736" y="0"/>
                    <a:pt x="17419" y="0"/>
                  </a:cubicBezTo>
                  <a:cubicBezTo>
                    <a:pt x="16102" y="0"/>
                    <a:pt x="14785" y="161"/>
                    <a:pt x="12546" y="1128"/>
                  </a:cubicBezTo>
                  <a:cubicBezTo>
                    <a:pt x="10307" y="2096"/>
                    <a:pt x="7146" y="3869"/>
                    <a:pt x="4643" y="6407"/>
                  </a:cubicBezTo>
                  <a:cubicBezTo>
                    <a:pt x="2141" y="8946"/>
                    <a:pt x="297" y="12251"/>
                    <a:pt x="33" y="14790"/>
                  </a:cubicBezTo>
                  <a:cubicBezTo>
                    <a:pt x="-230" y="17328"/>
                    <a:pt x="1087" y="19101"/>
                    <a:pt x="3853" y="20109"/>
                  </a:cubicBezTo>
                  <a:cubicBezTo>
                    <a:pt x="6619" y="21116"/>
                    <a:pt x="10833" y="21358"/>
                    <a:pt x="1504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7" name="Line"/>
            <p:cNvSpPr/>
            <p:nvPr/>
          </p:nvSpPr>
          <p:spPr>
            <a:xfrm>
              <a:off x="1132575" y="625207"/>
              <a:ext cx="238941" cy="382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9" h="21341" fill="norm" stroke="1" extrusionOk="0">
                  <a:moveTo>
                    <a:pt x="12294" y="4441"/>
                  </a:moveTo>
                  <a:cubicBezTo>
                    <a:pt x="11915" y="3379"/>
                    <a:pt x="11536" y="2317"/>
                    <a:pt x="10400" y="1608"/>
                  </a:cubicBezTo>
                  <a:cubicBezTo>
                    <a:pt x="9263" y="900"/>
                    <a:pt x="7368" y="546"/>
                    <a:pt x="5663" y="1077"/>
                  </a:cubicBezTo>
                  <a:cubicBezTo>
                    <a:pt x="3957" y="1608"/>
                    <a:pt x="2442" y="3025"/>
                    <a:pt x="1400" y="5386"/>
                  </a:cubicBezTo>
                  <a:cubicBezTo>
                    <a:pt x="357" y="7746"/>
                    <a:pt x="-211" y="11051"/>
                    <a:pt x="73" y="13766"/>
                  </a:cubicBezTo>
                  <a:cubicBezTo>
                    <a:pt x="357" y="16481"/>
                    <a:pt x="1494" y="18605"/>
                    <a:pt x="2442" y="19845"/>
                  </a:cubicBezTo>
                  <a:cubicBezTo>
                    <a:pt x="3389" y="21084"/>
                    <a:pt x="4147" y="21438"/>
                    <a:pt x="5947" y="21320"/>
                  </a:cubicBezTo>
                  <a:cubicBezTo>
                    <a:pt x="7747" y="21202"/>
                    <a:pt x="10589" y="20612"/>
                    <a:pt x="12578" y="18605"/>
                  </a:cubicBezTo>
                  <a:cubicBezTo>
                    <a:pt x="14568" y="16599"/>
                    <a:pt x="15705" y="13176"/>
                    <a:pt x="15989" y="10166"/>
                  </a:cubicBezTo>
                  <a:cubicBezTo>
                    <a:pt x="16273" y="7156"/>
                    <a:pt x="15705" y="4559"/>
                    <a:pt x="14473" y="2848"/>
                  </a:cubicBezTo>
                  <a:cubicBezTo>
                    <a:pt x="13242" y="1136"/>
                    <a:pt x="11347" y="310"/>
                    <a:pt x="9547" y="74"/>
                  </a:cubicBezTo>
                  <a:cubicBezTo>
                    <a:pt x="7747" y="-162"/>
                    <a:pt x="6042" y="192"/>
                    <a:pt x="4905" y="782"/>
                  </a:cubicBezTo>
                  <a:cubicBezTo>
                    <a:pt x="3768" y="1372"/>
                    <a:pt x="3200" y="2199"/>
                    <a:pt x="2915" y="2966"/>
                  </a:cubicBezTo>
                  <a:cubicBezTo>
                    <a:pt x="2631" y="3733"/>
                    <a:pt x="2631" y="4441"/>
                    <a:pt x="3200" y="5031"/>
                  </a:cubicBezTo>
                  <a:cubicBezTo>
                    <a:pt x="3768" y="5622"/>
                    <a:pt x="4905" y="6094"/>
                    <a:pt x="8031" y="5622"/>
                  </a:cubicBezTo>
                  <a:cubicBezTo>
                    <a:pt x="11157" y="5149"/>
                    <a:pt x="16273" y="3733"/>
                    <a:pt x="21389" y="23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8" name="Line"/>
            <p:cNvSpPr/>
            <p:nvPr/>
          </p:nvSpPr>
          <p:spPr>
            <a:xfrm>
              <a:off x="1143278" y="376383"/>
              <a:ext cx="164738" cy="214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0" h="21427" fill="norm" stroke="1" extrusionOk="0">
                  <a:moveTo>
                    <a:pt x="774" y="18886"/>
                  </a:moveTo>
                  <a:cubicBezTo>
                    <a:pt x="227" y="16768"/>
                    <a:pt x="-320" y="14651"/>
                    <a:pt x="227" y="11686"/>
                  </a:cubicBezTo>
                  <a:cubicBezTo>
                    <a:pt x="774" y="8721"/>
                    <a:pt x="2414" y="4909"/>
                    <a:pt x="3781" y="2686"/>
                  </a:cubicBezTo>
                  <a:cubicBezTo>
                    <a:pt x="5148" y="462"/>
                    <a:pt x="6242" y="-173"/>
                    <a:pt x="7336" y="39"/>
                  </a:cubicBezTo>
                  <a:cubicBezTo>
                    <a:pt x="8429" y="251"/>
                    <a:pt x="9523" y="1309"/>
                    <a:pt x="11437" y="4592"/>
                  </a:cubicBezTo>
                  <a:cubicBezTo>
                    <a:pt x="13351" y="7874"/>
                    <a:pt x="16085" y="13380"/>
                    <a:pt x="17862" y="16556"/>
                  </a:cubicBezTo>
                  <a:cubicBezTo>
                    <a:pt x="19639" y="19733"/>
                    <a:pt x="20460" y="20580"/>
                    <a:pt x="21280" y="214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9" name="Line"/>
            <p:cNvSpPr/>
            <p:nvPr/>
          </p:nvSpPr>
          <p:spPr>
            <a:xfrm>
              <a:off x="1435015" y="381000"/>
              <a:ext cx="140361" cy="699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510" fill="norm" stroke="1" extrusionOk="0">
                  <a:moveTo>
                    <a:pt x="2859" y="0"/>
                  </a:moveTo>
                  <a:cubicBezTo>
                    <a:pt x="6353" y="2017"/>
                    <a:pt x="9847" y="4034"/>
                    <a:pt x="13024" y="6148"/>
                  </a:cubicBezTo>
                  <a:cubicBezTo>
                    <a:pt x="16200" y="8263"/>
                    <a:pt x="19059" y="10475"/>
                    <a:pt x="20329" y="12427"/>
                  </a:cubicBezTo>
                  <a:cubicBezTo>
                    <a:pt x="21600" y="14378"/>
                    <a:pt x="21282" y="16070"/>
                    <a:pt x="18900" y="17566"/>
                  </a:cubicBezTo>
                  <a:cubicBezTo>
                    <a:pt x="16518" y="19063"/>
                    <a:pt x="12071" y="20364"/>
                    <a:pt x="8576" y="20982"/>
                  </a:cubicBezTo>
                  <a:cubicBezTo>
                    <a:pt x="5082" y="21600"/>
                    <a:pt x="2541" y="21535"/>
                    <a:pt x="0" y="214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0" name="Line"/>
            <p:cNvSpPr/>
            <p:nvPr/>
          </p:nvSpPr>
          <p:spPr>
            <a:xfrm>
              <a:off x="2171615" y="635942"/>
              <a:ext cx="165101" cy="18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20532"/>
                  </a:moveTo>
                  <a:cubicBezTo>
                    <a:pt x="6092" y="10932"/>
                    <a:pt x="12185" y="1332"/>
                    <a:pt x="15785" y="132"/>
                  </a:cubicBezTo>
                  <a:cubicBezTo>
                    <a:pt x="19385" y="-1068"/>
                    <a:pt x="20492" y="6132"/>
                    <a:pt x="21600" y="133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1" name="Line"/>
            <p:cNvSpPr/>
            <p:nvPr/>
          </p:nvSpPr>
          <p:spPr>
            <a:xfrm>
              <a:off x="2177965" y="831850"/>
              <a:ext cx="158751" cy="23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3" fill="norm" stroke="1" extrusionOk="0">
                  <a:moveTo>
                    <a:pt x="0" y="10800"/>
                  </a:moveTo>
                  <a:cubicBezTo>
                    <a:pt x="1152" y="16200"/>
                    <a:pt x="2304" y="21600"/>
                    <a:pt x="5904" y="19800"/>
                  </a:cubicBezTo>
                  <a:cubicBezTo>
                    <a:pt x="9504" y="18000"/>
                    <a:pt x="15552" y="90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2" name="Line"/>
            <p:cNvSpPr/>
            <p:nvPr/>
          </p:nvSpPr>
          <p:spPr>
            <a:xfrm>
              <a:off x="3320965" y="0"/>
              <a:ext cx="2667001" cy="15094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4" fill="norm" stroke="1" extrusionOk="0">
                  <a:moveTo>
                    <a:pt x="0" y="17220"/>
                  </a:moveTo>
                  <a:cubicBezTo>
                    <a:pt x="86" y="18186"/>
                    <a:pt x="171" y="19153"/>
                    <a:pt x="240" y="19833"/>
                  </a:cubicBezTo>
                  <a:cubicBezTo>
                    <a:pt x="309" y="20512"/>
                    <a:pt x="360" y="20905"/>
                    <a:pt x="403" y="21177"/>
                  </a:cubicBezTo>
                  <a:cubicBezTo>
                    <a:pt x="446" y="21449"/>
                    <a:pt x="480" y="21600"/>
                    <a:pt x="514" y="21524"/>
                  </a:cubicBezTo>
                  <a:cubicBezTo>
                    <a:pt x="549" y="21449"/>
                    <a:pt x="583" y="21147"/>
                    <a:pt x="609" y="20437"/>
                  </a:cubicBezTo>
                  <a:cubicBezTo>
                    <a:pt x="634" y="19727"/>
                    <a:pt x="651" y="18609"/>
                    <a:pt x="669" y="17522"/>
                  </a:cubicBezTo>
                  <a:cubicBezTo>
                    <a:pt x="686" y="16434"/>
                    <a:pt x="703" y="15377"/>
                    <a:pt x="711" y="14229"/>
                  </a:cubicBezTo>
                  <a:cubicBezTo>
                    <a:pt x="720" y="13081"/>
                    <a:pt x="720" y="11842"/>
                    <a:pt x="729" y="10573"/>
                  </a:cubicBezTo>
                  <a:cubicBezTo>
                    <a:pt x="737" y="9305"/>
                    <a:pt x="754" y="8006"/>
                    <a:pt x="763" y="6691"/>
                  </a:cubicBezTo>
                  <a:cubicBezTo>
                    <a:pt x="771" y="5377"/>
                    <a:pt x="771" y="4048"/>
                    <a:pt x="771" y="3217"/>
                  </a:cubicBezTo>
                  <a:cubicBezTo>
                    <a:pt x="771" y="2387"/>
                    <a:pt x="771" y="2054"/>
                    <a:pt x="737" y="1813"/>
                  </a:cubicBezTo>
                  <a:cubicBezTo>
                    <a:pt x="703" y="1571"/>
                    <a:pt x="634" y="1420"/>
                    <a:pt x="651" y="1344"/>
                  </a:cubicBezTo>
                  <a:cubicBezTo>
                    <a:pt x="669" y="1269"/>
                    <a:pt x="771" y="1269"/>
                    <a:pt x="1140" y="1284"/>
                  </a:cubicBezTo>
                  <a:cubicBezTo>
                    <a:pt x="1509" y="1299"/>
                    <a:pt x="2143" y="1329"/>
                    <a:pt x="2751" y="1314"/>
                  </a:cubicBezTo>
                  <a:cubicBezTo>
                    <a:pt x="3360" y="1299"/>
                    <a:pt x="3943" y="1239"/>
                    <a:pt x="4526" y="1193"/>
                  </a:cubicBezTo>
                  <a:cubicBezTo>
                    <a:pt x="5109" y="1148"/>
                    <a:pt x="5691" y="1118"/>
                    <a:pt x="6291" y="1072"/>
                  </a:cubicBezTo>
                  <a:cubicBezTo>
                    <a:pt x="6891" y="1027"/>
                    <a:pt x="7509" y="967"/>
                    <a:pt x="8134" y="906"/>
                  </a:cubicBezTo>
                  <a:cubicBezTo>
                    <a:pt x="8760" y="846"/>
                    <a:pt x="9394" y="785"/>
                    <a:pt x="10063" y="710"/>
                  </a:cubicBezTo>
                  <a:cubicBezTo>
                    <a:pt x="10731" y="634"/>
                    <a:pt x="11434" y="544"/>
                    <a:pt x="12154" y="453"/>
                  </a:cubicBezTo>
                  <a:cubicBezTo>
                    <a:pt x="12874" y="363"/>
                    <a:pt x="13611" y="272"/>
                    <a:pt x="14340" y="196"/>
                  </a:cubicBezTo>
                  <a:cubicBezTo>
                    <a:pt x="15069" y="121"/>
                    <a:pt x="15789" y="60"/>
                    <a:pt x="16483" y="30"/>
                  </a:cubicBezTo>
                  <a:cubicBezTo>
                    <a:pt x="17177" y="0"/>
                    <a:pt x="17846" y="0"/>
                    <a:pt x="18634" y="0"/>
                  </a:cubicBezTo>
                  <a:cubicBezTo>
                    <a:pt x="19423" y="0"/>
                    <a:pt x="20331" y="0"/>
                    <a:pt x="20846" y="15"/>
                  </a:cubicBezTo>
                  <a:cubicBezTo>
                    <a:pt x="21360" y="30"/>
                    <a:pt x="21480" y="60"/>
                    <a:pt x="21600" y="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3" name="Line"/>
            <p:cNvSpPr/>
            <p:nvPr/>
          </p:nvSpPr>
          <p:spPr>
            <a:xfrm>
              <a:off x="3670215" y="298450"/>
              <a:ext cx="247651" cy="289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1" fill="norm" stroke="1" extrusionOk="0">
                  <a:moveTo>
                    <a:pt x="21600" y="946"/>
                  </a:moveTo>
                  <a:cubicBezTo>
                    <a:pt x="20862" y="473"/>
                    <a:pt x="20123" y="0"/>
                    <a:pt x="18738" y="0"/>
                  </a:cubicBezTo>
                  <a:cubicBezTo>
                    <a:pt x="17354" y="0"/>
                    <a:pt x="15323" y="473"/>
                    <a:pt x="12277" y="1734"/>
                  </a:cubicBezTo>
                  <a:cubicBezTo>
                    <a:pt x="9231" y="2996"/>
                    <a:pt x="5169" y="5045"/>
                    <a:pt x="2862" y="6385"/>
                  </a:cubicBezTo>
                  <a:cubicBezTo>
                    <a:pt x="554" y="7726"/>
                    <a:pt x="0" y="8356"/>
                    <a:pt x="0" y="9066"/>
                  </a:cubicBezTo>
                  <a:cubicBezTo>
                    <a:pt x="0" y="9775"/>
                    <a:pt x="554" y="10564"/>
                    <a:pt x="1385" y="10958"/>
                  </a:cubicBezTo>
                  <a:cubicBezTo>
                    <a:pt x="2215" y="11352"/>
                    <a:pt x="3323" y="11352"/>
                    <a:pt x="4338" y="11352"/>
                  </a:cubicBezTo>
                  <a:cubicBezTo>
                    <a:pt x="5354" y="11352"/>
                    <a:pt x="6277" y="11352"/>
                    <a:pt x="7292" y="11431"/>
                  </a:cubicBezTo>
                  <a:cubicBezTo>
                    <a:pt x="8308" y="11509"/>
                    <a:pt x="9415" y="11667"/>
                    <a:pt x="9600" y="12061"/>
                  </a:cubicBezTo>
                  <a:cubicBezTo>
                    <a:pt x="9785" y="12455"/>
                    <a:pt x="9046" y="13086"/>
                    <a:pt x="7754" y="13953"/>
                  </a:cubicBezTo>
                  <a:cubicBezTo>
                    <a:pt x="6462" y="14820"/>
                    <a:pt x="4615" y="15924"/>
                    <a:pt x="3323" y="16791"/>
                  </a:cubicBezTo>
                  <a:cubicBezTo>
                    <a:pt x="2031" y="17658"/>
                    <a:pt x="1292" y="18289"/>
                    <a:pt x="831" y="18999"/>
                  </a:cubicBezTo>
                  <a:cubicBezTo>
                    <a:pt x="369" y="19708"/>
                    <a:pt x="185" y="20496"/>
                    <a:pt x="554" y="20969"/>
                  </a:cubicBezTo>
                  <a:cubicBezTo>
                    <a:pt x="923" y="21442"/>
                    <a:pt x="1846" y="21600"/>
                    <a:pt x="4431" y="21521"/>
                  </a:cubicBezTo>
                  <a:cubicBezTo>
                    <a:pt x="7015" y="21442"/>
                    <a:pt x="11262" y="21127"/>
                    <a:pt x="13754" y="20733"/>
                  </a:cubicBezTo>
                  <a:cubicBezTo>
                    <a:pt x="16246" y="20339"/>
                    <a:pt x="16985" y="19866"/>
                    <a:pt x="17723" y="193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4" name="Line"/>
            <p:cNvSpPr/>
            <p:nvPr/>
          </p:nvSpPr>
          <p:spPr>
            <a:xfrm>
              <a:off x="3975015" y="342900"/>
              <a:ext cx="165101" cy="260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69" y="2634"/>
                    <a:pt x="5538" y="5268"/>
                    <a:pt x="9138" y="8868"/>
                  </a:cubicBezTo>
                  <a:cubicBezTo>
                    <a:pt x="12738" y="12468"/>
                    <a:pt x="17169" y="1703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5" name="Line"/>
            <p:cNvSpPr/>
            <p:nvPr/>
          </p:nvSpPr>
          <p:spPr>
            <a:xfrm>
              <a:off x="3987715" y="355115"/>
              <a:ext cx="177801" cy="286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8" fill="norm" stroke="1" extrusionOk="0">
                  <a:moveTo>
                    <a:pt x="21600" y="1466"/>
                  </a:moveTo>
                  <a:cubicBezTo>
                    <a:pt x="20829" y="831"/>
                    <a:pt x="20057" y="196"/>
                    <a:pt x="19029" y="37"/>
                  </a:cubicBezTo>
                  <a:cubicBezTo>
                    <a:pt x="18000" y="-122"/>
                    <a:pt x="16714" y="196"/>
                    <a:pt x="14529" y="1863"/>
                  </a:cubicBezTo>
                  <a:cubicBezTo>
                    <a:pt x="12343" y="3531"/>
                    <a:pt x="9257" y="6549"/>
                    <a:pt x="6686" y="10043"/>
                  </a:cubicBezTo>
                  <a:cubicBezTo>
                    <a:pt x="4114" y="13537"/>
                    <a:pt x="2057" y="17507"/>
                    <a:pt x="0" y="214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6" name="Line"/>
            <p:cNvSpPr/>
            <p:nvPr/>
          </p:nvSpPr>
          <p:spPr>
            <a:xfrm>
              <a:off x="4197265" y="508000"/>
              <a:ext cx="25401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7" name="Line"/>
            <p:cNvSpPr/>
            <p:nvPr/>
          </p:nvSpPr>
          <p:spPr>
            <a:xfrm>
              <a:off x="4248065" y="393700"/>
              <a:ext cx="635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8" name="Line"/>
            <p:cNvSpPr/>
            <p:nvPr/>
          </p:nvSpPr>
          <p:spPr>
            <a:xfrm>
              <a:off x="3740065" y="736600"/>
              <a:ext cx="43180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965" y="1029"/>
                    <a:pt x="5929" y="2057"/>
                    <a:pt x="9529" y="5657"/>
                  </a:cubicBezTo>
                  <a:cubicBezTo>
                    <a:pt x="13129" y="9257"/>
                    <a:pt x="17365" y="1542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9" name="Line"/>
            <p:cNvSpPr/>
            <p:nvPr/>
          </p:nvSpPr>
          <p:spPr>
            <a:xfrm>
              <a:off x="3983702" y="781996"/>
              <a:ext cx="194514" cy="170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4" h="20963" fill="norm" stroke="1" extrusionOk="0">
                  <a:moveTo>
                    <a:pt x="3925" y="6910"/>
                  </a:moveTo>
                  <a:cubicBezTo>
                    <a:pt x="2996" y="9512"/>
                    <a:pt x="2067" y="12115"/>
                    <a:pt x="1254" y="14457"/>
                  </a:cubicBezTo>
                  <a:cubicBezTo>
                    <a:pt x="441" y="16799"/>
                    <a:pt x="-256" y="18881"/>
                    <a:pt x="92" y="18751"/>
                  </a:cubicBezTo>
                  <a:cubicBezTo>
                    <a:pt x="441" y="18621"/>
                    <a:pt x="1834" y="16279"/>
                    <a:pt x="3344" y="12765"/>
                  </a:cubicBezTo>
                  <a:cubicBezTo>
                    <a:pt x="4854" y="9252"/>
                    <a:pt x="6479" y="4568"/>
                    <a:pt x="7989" y="2096"/>
                  </a:cubicBezTo>
                  <a:cubicBezTo>
                    <a:pt x="9499" y="-377"/>
                    <a:pt x="10892" y="-637"/>
                    <a:pt x="12286" y="1185"/>
                  </a:cubicBezTo>
                  <a:cubicBezTo>
                    <a:pt x="13679" y="3006"/>
                    <a:pt x="15073" y="6910"/>
                    <a:pt x="16583" y="10553"/>
                  </a:cubicBezTo>
                  <a:cubicBezTo>
                    <a:pt x="18092" y="14197"/>
                    <a:pt x="19718" y="17580"/>
                    <a:pt x="21344" y="209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0" name="Line"/>
            <p:cNvSpPr/>
            <p:nvPr/>
          </p:nvSpPr>
          <p:spPr>
            <a:xfrm>
              <a:off x="4413165" y="276370"/>
              <a:ext cx="76143" cy="638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0" h="21488" fill="norm" stroke="1" extrusionOk="0">
                  <a:moveTo>
                    <a:pt x="1751" y="316"/>
                  </a:moveTo>
                  <a:cubicBezTo>
                    <a:pt x="4086" y="102"/>
                    <a:pt x="6422" y="-112"/>
                    <a:pt x="8465" y="66"/>
                  </a:cubicBezTo>
                  <a:cubicBezTo>
                    <a:pt x="10508" y="244"/>
                    <a:pt x="12259" y="815"/>
                    <a:pt x="14595" y="2490"/>
                  </a:cubicBezTo>
                  <a:cubicBezTo>
                    <a:pt x="16930" y="4165"/>
                    <a:pt x="19849" y="6945"/>
                    <a:pt x="20724" y="9440"/>
                  </a:cubicBezTo>
                  <a:cubicBezTo>
                    <a:pt x="21600" y="11936"/>
                    <a:pt x="20432" y="14145"/>
                    <a:pt x="16638" y="16106"/>
                  </a:cubicBezTo>
                  <a:cubicBezTo>
                    <a:pt x="12843" y="18066"/>
                    <a:pt x="6422" y="19777"/>
                    <a:pt x="0" y="214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1" name="Line"/>
            <p:cNvSpPr/>
            <p:nvPr/>
          </p:nvSpPr>
          <p:spPr>
            <a:xfrm>
              <a:off x="3519734" y="312158"/>
              <a:ext cx="150482" cy="6974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8" h="21569" fill="norm" stroke="1" extrusionOk="0">
                  <a:moveTo>
                    <a:pt x="15028" y="1736"/>
                  </a:moveTo>
                  <a:cubicBezTo>
                    <a:pt x="15028" y="1344"/>
                    <a:pt x="15028" y="951"/>
                    <a:pt x="14128" y="656"/>
                  </a:cubicBezTo>
                  <a:cubicBezTo>
                    <a:pt x="13228" y="362"/>
                    <a:pt x="11428" y="165"/>
                    <a:pt x="9778" y="67"/>
                  </a:cubicBezTo>
                  <a:cubicBezTo>
                    <a:pt x="8128" y="-31"/>
                    <a:pt x="6628" y="-31"/>
                    <a:pt x="5578" y="133"/>
                  </a:cubicBezTo>
                  <a:cubicBezTo>
                    <a:pt x="4528" y="296"/>
                    <a:pt x="3928" y="624"/>
                    <a:pt x="3028" y="1834"/>
                  </a:cubicBezTo>
                  <a:cubicBezTo>
                    <a:pt x="2128" y="3045"/>
                    <a:pt x="928" y="5140"/>
                    <a:pt x="328" y="7333"/>
                  </a:cubicBezTo>
                  <a:cubicBezTo>
                    <a:pt x="-272" y="9525"/>
                    <a:pt x="-272" y="11816"/>
                    <a:pt x="2278" y="14009"/>
                  </a:cubicBezTo>
                  <a:cubicBezTo>
                    <a:pt x="4828" y="16202"/>
                    <a:pt x="9928" y="18296"/>
                    <a:pt x="13528" y="19540"/>
                  </a:cubicBezTo>
                  <a:cubicBezTo>
                    <a:pt x="17128" y="20784"/>
                    <a:pt x="19228" y="21176"/>
                    <a:pt x="21328" y="215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2" name="Line"/>
            <p:cNvSpPr/>
            <p:nvPr/>
          </p:nvSpPr>
          <p:spPr>
            <a:xfrm>
              <a:off x="4690494" y="311150"/>
              <a:ext cx="135422" cy="571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8" h="21600" fill="norm" stroke="1" extrusionOk="0">
                  <a:moveTo>
                    <a:pt x="20938" y="0"/>
                  </a:moveTo>
                  <a:cubicBezTo>
                    <a:pt x="17665" y="400"/>
                    <a:pt x="14393" y="800"/>
                    <a:pt x="11120" y="2080"/>
                  </a:cubicBezTo>
                  <a:cubicBezTo>
                    <a:pt x="7847" y="3360"/>
                    <a:pt x="4574" y="5520"/>
                    <a:pt x="2447" y="7760"/>
                  </a:cubicBezTo>
                  <a:cubicBezTo>
                    <a:pt x="320" y="10000"/>
                    <a:pt x="-662" y="12320"/>
                    <a:pt x="483" y="14640"/>
                  </a:cubicBezTo>
                  <a:cubicBezTo>
                    <a:pt x="1629" y="16960"/>
                    <a:pt x="4902" y="19280"/>
                    <a:pt x="817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3" name="Line"/>
            <p:cNvSpPr/>
            <p:nvPr/>
          </p:nvSpPr>
          <p:spPr>
            <a:xfrm>
              <a:off x="4961382" y="342627"/>
              <a:ext cx="8467" cy="406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2" fill="norm" stroke="1" extrusionOk="0">
                  <a:moveTo>
                    <a:pt x="10800" y="1021"/>
                  </a:moveTo>
                  <a:cubicBezTo>
                    <a:pt x="16200" y="462"/>
                    <a:pt x="21600" y="-98"/>
                    <a:pt x="21600" y="14"/>
                  </a:cubicBezTo>
                  <a:cubicBezTo>
                    <a:pt x="21600" y="126"/>
                    <a:pt x="16200" y="909"/>
                    <a:pt x="10800" y="3204"/>
                  </a:cubicBezTo>
                  <a:cubicBezTo>
                    <a:pt x="5400" y="5498"/>
                    <a:pt x="0" y="9303"/>
                    <a:pt x="0" y="12605"/>
                  </a:cubicBezTo>
                  <a:cubicBezTo>
                    <a:pt x="0" y="15906"/>
                    <a:pt x="5400" y="18704"/>
                    <a:pt x="10800" y="215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4" name="Line"/>
            <p:cNvSpPr/>
            <p:nvPr/>
          </p:nvSpPr>
          <p:spPr>
            <a:xfrm>
              <a:off x="5060865" y="565150"/>
              <a:ext cx="20955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964" y="19200"/>
                    <a:pt x="3927" y="16800"/>
                    <a:pt x="7527" y="13200"/>
                  </a:cubicBezTo>
                  <a:cubicBezTo>
                    <a:pt x="11127" y="9600"/>
                    <a:pt x="16364" y="4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5" name="Line"/>
            <p:cNvSpPr/>
            <p:nvPr/>
          </p:nvSpPr>
          <p:spPr>
            <a:xfrm>
              <a:off x="5370238" y="338373"/>
              <a:ext cx="185928" cy="253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371" fill="norm" stroke="1" extrusionOk="0">
                  <a:moveTo>
                    <a:pt x="14765" y="8950"/>
                  </a:moveTo>
                  <a:cubicBezTo>
                    <a:pt x="15979" y="7344"/>
                    <a:pt x="17192" y="5737"/>
                    <a:pt x="18406" y="4220"/>
                  </a:cubicBezTo>
                  <a:cubicBezTo>
                    <a:pt x="19619" y="2702"/>
                    <a:pt x="20833" y="1274"/>
                    <a:pt x="20833" y="560"/>
                  </a:cubicBezTo>
                  <a:cubicBezTo>
                    <a:pt x="20833" y="-154"/>
                    <a:pt x="19619" y="-154"/>
                    <a:pt x="16949" y="382"/>
                  </a:cubicBezTo>
                  <a:cubicBezTo>
                    <a:pt x="14280" y="917"/>
                    <a:pt x="10154" y="1988"/>
                    <a:pt x="7120" y="3148"/>
                  </a:cubicBezTo>
                  <a:cubicBezTo>
                    <a:pt x="4087" y="4309"/>
                    <a:pt x="2145" y="5558"/>
                    <a:pt x="1053" y="6629"/>
                  </a:cubicBezTo>
                  <a:cubicBezTo>
                    <a:pt x="-39" y="7701"/>
                    <a:pt x="-282" y="8593"/>
                    <a:pt x="325" y="9218"/>
                  </a:cubicBezTo>
                  <a:cubicBezTo>
                    <a:pt x="931" y="9843"/>
                    <a:pt x="2388" y="10200"/>
                    <a:pt x="3844" y="10467"/>
                  </a:cubicBezTo>
                  <a:cubicBezTo>
                    <a:pt x="5300" y="10735"/>
                    <a:pt x="6756" y="10914"/>
                    <a:pt x="8091" y="11092"/>
                  </a:cubicBezTo>
                  <a:cubicBezTo>
                    <a:pt x="9426" y="11271"/>
                    <a:pt x="10639" y="11449"/>
                    <a:pt x="11003" y="11985"/>
                  </a:cubicBezTo>
                  <a:cubicBezTo>
                    <a:pt x="11367" y="12520"/>
                    <a:pt x="10882" y="13413"/>
                    <a:pt x="9183" y="14573"/>
                  </a:cubicBezTo>
                  <a:cubicBezTo>
                    <a:pt x="7484" y="15734"/>
                    <a:pt x="4572" y="17162"/>
                    <a:pt x="2752" y="18233"/>
                  </a:cubicBezTo>
                  <a:cubicBezTo>
                    <a:pt x="931" y="19304"/>
                    <a:pt x="203" y="20018"/>
                    <a:pt x="446" y="20553"/>
                  </a:cubicBezTo>
                  <a:cubicBezTo>
                    <a:pt x="689" y="21089"/>
                    <a:pt x="1902" y="21446"/>
                    <a:pt x="4936" y="21357"/>
                  </a:cubicBezTo>
                  <a:cubicBezTo>
                    <a:pt x="7970" y="21267"/>
                    <a:pt x="12824" y="20732"/>
                    <a:pt x="15857" y="20196"/>
                  </a:cubicBezTo>
                  <a:cubicBezTo>
                    <a:pt x="18891" y="19661"/>
                    <a:pt x="20105" y="19125"/>
                    <a:pt x="21318" y="185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6" name="Line"/>
            <p:cNvSpPr/>
            <p:nvPr/>
          </p:nvSpPr>
          <p:spPr>
            <a:xfrm>
              <a:off x="5651415" y="374650"/>
              <a:ext cx="184151" cy="203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17" y="4275"/>
                    <a:pt x="9434" y="8550"/>
                    <a:pt x="13034" y="12150"/>
                  </a:cubicBezTo>
                  <a:cubicBezTo>
                    <a:pt x="16634" y="15750"/>
                    <a:pt x="19117" y="1867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7" name="Line"/>
            <p:cNvSpPr/>
            <p:nvPr/>
          </p:nvSpPr>
          <p:spPr>
            <a:xfrm>
              <a:off x="5670465" y="338286"/>
              <a:ext cx="205645" cy="296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474" fill="norm" stroke="1" extrusionOk="0">
                  <a:moveTo>
                    <a:pt x="21159" y="1712"/>
                  </a:moveTo>
                  <a:cubicBezTo>
                    <a:pt x="21380" y="946"/>
                    <a:pt x="21600" y="180"/>
                    <a:pt x="21159" y="27"/>
                  </a:cubicBezTo>
                  <a:cubicBezTo>
                    <a:pt x="20718" y="-126"/>
                    <a:pt x="19616" y="334"/>
                    <a:pt x="17082" y="2095"/>
                  </a:cubicBezTo>
                  <a:cubicBezTo>
                    <a:pt x="14547" y="3857"/>
                    <a:pt x="10580" y="6921"/>
                    <a:pt x="7494" y="10368"/>
                  </a:cubicBezTo>
                  <a:cubicBezTo>
                    <a:pt x="4408" y="13814"/>
                    <a:pt x="2204" y="17644"/>
                    <a:pt x="0" y="214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8" name="Line"/>
            <p:cNvSpPr/>
            <p:nvPr/>
          </p:nvSpPr>
          <p:spPr>
            <a:xfrm>
              <a:off x="5873665" y="565150"/>
              <a:ext cx="5080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9" name="Line"/>
            <p:cNvSpPr/>
            <p:nvPr/>
          </p:nvSpPr>
          <p:spPr>
            <a:xfrm>
              <a:off x="5943515" y="438150"/>
              <a:ext cx="63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0" name="Line"/>
            <p:cNvSpPr/>
            <p:nvPr/>
          </p:nvSpPr>
          <p:spPr>
            <a:xfrm>
              <a:off x="5332419" y="717550"/>
              <a:ext cx="395197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600" fill="norm" stroke="1" extrusionOk="0">
                  <a:moveTo>
                    <a:pt x="2149" y="21600"/>
                  </a:moveTo>
                  <a:cubicBezTo>
                    <a:pt x="1919" y="16457"/>
                    <a:pt x="1689" y="11314"/>
                    <a:pt x="1172" y="8743"/>
                  </a:cubicBezTo>
                  <a:cubicBezTo>
                    <a:pt x="655" y="6171"/>
                    <a:pt x="-149" y="6171"/>
                    <a:pt x="23" y="7200"/>
                  </a:cubicBezTo>
                  <a:cubicBezTo>
                    <a:pt x="196" y="8229"/>
                    <a:pt x="1345" y="10286"/>
                    <a:pt x="4102" y="9257"/>
                  </a:cubicBezTo>
                  <a:cubicBezTo>
                    <a:pt x="6860" y="8229"/>
                    <a:pt x="11225" y="4114"/>
                    <a:pt x="14385" y="2057"/>
                  </a:cubicBezTo>
                  <a:cubicBezTo>
                    <a:pt x="17545" y="0"/>
                    <a:pt x="19498" y="0"/>
                    <a:pt x="2145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1" name="Line"/>
            <p:cNvSpPr/>
            <p:nvPr/>
          </p:nvSpPr>
          <p:spPr>
            <a:xfrm>
              <a:off x="5529551" y="805981"/>
              <a:ext cx="204415" cy="152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081" fill="norm" stroke="1" extrusionOk="0">
                  <a:moveTo>
                    <a:pt x="4136" y="13200"/>
                  </a:moveTo>
                  <a:cubicBezTo>
                    <a:pt x="3245" y="14367"/>
                    <a:pt x="2354" y="15535"/>
                    <a:pt x="1575" y="17140"/>
                  </a:cubicBezTo>
                  <a:cubicBezTo>
                    <a:pt x="796" y="18746"/>
                    <a:pt x="128" y="20789"/>
                    <a:pt x="16" y="20789"/>
                  </a:cubicBezTo>
                  <a:cubicBezTo>
                    <a:pt x="-95" y="20789"/>
                    <a:pt x="350" y="18746"/>
                    <a:pt x="1686" y="15243"/>
                  </a:cubicBezTo>
                  <a:cubicBezTo>
                    <a:pt x="3023" y="11740"/>
                    <a:pt x="5249" y="6778"/>
                    <a:pt x="7476" y="3713"/>
                  </a:cubicBezTo>
                  <a:cubicBezTo>
                    <a:pt x="9703" y="649"/>
                    <a:pt x="11930" y="-519"/>
                    <a:pt x="13823" y="211"/>
                  </a:cubicBezTo>
                  <a:cubicBezTo>
                    <a:pt x="15715" y="940"/>
                    <a:pt x="17274" y="3567"/>
                    <a:pt x="18499" y="7362"/>
                  </a:cubicBezTo>
                  <a:cubicBezTo>
                    <a:pt x="19724" y="11157"/>
                    <a:pt x="20614" y="16119"/>
                    <a:pt x="21505" y="210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2" name="Line"/>
            <p:cNvSpPr/>
            <p:nvPr/>
          </p:nvSpPr>
          <p:spPr>
            <a:xfrm>
              <a:off x="5987965" y="389051"/>
              <a:ext cx="123623" cy="6396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1" h="21543" fill="norm" stroke="1" extrusionOk="0">
                  <a:moveTo>
                    <a:pt x="8498" y="371"/>
                  </a:moveTo>
                  <a:cubicBezTo>
                    <a:pt x="9915" y="157"/>
                    <a:pt x="11331" y="-57"/>
                    <a:pt x="12393" y="14"/>
                  </a:cubicBezTo>
                  <a:cubicBezTo>
                    <a:pt x="13456" y="86"/>
                    <a:pt x="14164" y="442"/>
                    <a:pt x="15403" y="1832"/>
                  </a:cubicBezTo>
                  <a:cubicBezTo>
                    <a:pt x="16643" y="3222"/>
                    <a:pt x="18413" y="5646"/>
                    <a:pt x="19652" y="8141"/>
                  </a:cubicBezTo>
                  <a:cubicBezTo>
                    <a:pt x="20892" y="10636"/>
                    <a:pt x="21600" y="13202"/>
                    <a:pt x="18236" y="15448"/>
                  </a:cubicBezTo>
                  <a:cubicBezTo>
                    <a:pt x="14872" y="17693"/>
                    <a:pt x="7436" y="19618"/>
                    <a:pt x="0" y="215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3" name="Line"/>
            <p:cNvSpPr/>
            <p:nvPr/>
          </p:nvSpPr>
          <p:spPr>
            <a:xfrm>
              <a:off x="3822615" y="1225550"/>
              <a:ext cx="1619251" cy="58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4" fill="norm" stroke="1" extrusionOk="0">
                  <a:moveTo>
                    <a:pt x="0" y="18514"/>
                  </a:moveTo>
                  <a:cubicBezTo>
                    <a:pt x="875" y="17743"/>
                    <a:pt x="1751" y="16971"/>
                    <a:pt x="2725" y="17743"/>
                  </a:cubicBezTo>
                  <a:cubicBezTo>
                    <a:pt x="3699" y="18514"/>
                    <a:pt x="4772" y="20829"/>
                    <a:pt x="5859" y="21214"/>
                  </a:cubicBezTo>
                  <a:cubicBezTo>
                    <a:pt x="6946" y="21600"/>
                    <a:pt x="8047" y="20057"/>
                    <a:pt x="9120" y="18129"/>
                  </a:cubicBezTo>
                  <a:cubicBezTo>
                    <a:pt x="10193" y="16200"/>
                    <a:pt x="11238" y="13886"/>
                    <a:pt x="12452" y="10800"/>
                  </a:cubicBezTo>
                  <a:cubicBezTo>
                    <a:pt x="13666" y="7714"/>
                    <a:pt x="15049" y="3857"/>
                    <a:pt x="16362" y="1929"/>
                  </a:cubicBezTo>
                  <a:cubicBezTo>
                    <a:pt x="17675" y="0"/>
                    <a:pt x="18918" y="0"/>
                    <a:pt x="19779" y="0"/>
                  </a:cubicBezTo>
                  <a:cubicBezTo>
                    <a:pt x="20640" y="0"/>
                    <a:pt x="2112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4" name="Line"/>
            <p:cNvSpPr/>
            <p:nvPr/>
          </p:nvSpPr>
          <p:spPr>
            <a:xfrm>
              <a:off x="4737809" y="1515962"/>
              <a:ext cx="179285" cy="2514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1384" fill="norm" stroke="1" extrusionOk="0">
                  <a:moveTo>
                    <a:pt x="3631" y="5544"/>
                  </a:moveTo>
                  <a:cubicBezTo>
                    <a:pt x="2390" y="9864"/>
                    <a:pt x="1148" y="14184"/>
                    <a:pt x="528" y="17064"/>
                  </a:cubicBezTo>
                  <a:cubicBezTo>
                    <a:pt x="-93" y="19944"/>
                    <a:pt x="-93" y="21384"/>
                    <a:pt x="155" y="21384"/>
                  </a:cubicBezTo>
                  <a:cubicBezTo>
                    <a:pt x="404" y="21384"/>
                    <a:pt x="900" y="19944"/>
                    <a:pt x="1769" y="16524"/>
                  </a:cubicBezTo>
                  <a:cubicBezTo>
                    <a:pt x="2638" y="13104"/>
                    <a:pt x="3879" y="7704"/>
                    <a:pt x="4873" y="4554"/>
                  </a:cubicBezTo>
                  <a:cubicBezTo>
                    <a:pt x="5866" y="1404"/>
                    <a:pt x="6610" y="504"/>
                    <a:pt x="8224" y="144"/>
                  </a:cubicBezTo>
                  <a:cubicBezTo>
                    <a:pt x="9838" y="-216"/>
                    <a:pt x="12321" y="-36"/>
                    <a:pt x="14804" y="2304"/>
                  </a:cubicBezTo>
                  <a:cubicBezTo>
                    <a:pt x="17286" y="4644"/>
                    <a:pt x="19769" y="9144"/>
                    <a:pt x="20638" y="12114"/>
                  </a:cubicBezTo>
                  <a:cubicBezTo>
                    <a:pt x="21507" y="15084"/>
                    <a:pt x="20762" y="16524"/>
                    <a:pt x="20017" y="179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5" name="Line"/>
            <p:cNvSpPr/>
            <p:nvPr/>
          </p:nvSpPr>
          <p:spPr>
            <a:xfrm>
              <a:off x="7054765" y="971550"/>
              <a:ext cx="17145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67" y="14400"/>
                    <a:pt x="8533" y="7200"/>
                    <a:pt x="12133" y="3600"/>
                  </a:cubicBezTo>
                  <a:cubicBezTo>
                    <a:pt x="15733" y="0"/>
                    <a:pt x="18667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6" name="Line"/>
            <p:cNvSpPr/>
            <p:nvPr/>
          </p:nvSpPr>
          <p:spPr>
            <a:xfrm>
              <a:off x="7105565" y="1149350"/>
              <a:ext cx="1333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7" name="Line"/>
            <p:cNvSpPr/>
            <p:nvPr/>
          </p:nvSpPr>
          <p:spPr>
            <a:xfrm>
              <a:off x="7816765" y="312090"/>
              <a:ext cx="1733551" cy="1235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3" fill="norm" stroke="1" extrusionOk="0">
                  <a:moveTo>
                    <a:pt x="0" y="17707"/>
                  </a:moveTo>
                  <a:cubicBezTo>
                    <a:pt x="53" y="18667"/>
                    <a:pt x="105" y="19627"/>
                    <a:pt x="145" y="20199"/>
                  </a:cubicBezTo>
                  <a:cubicBezTo>
                    <a:pt x="185" y="20772"/>
                    <a:pt x="211" y="20956"/>
                    <a:pt x="277" y="21141"/>
                  </a:cubicBezTo>
                  <a:cubicBezTo>
                    <a:pt x="343" y="21326"/>
                    <a:pt x="448" y="21510"/>
                    <a:pt x="554" y="21547"/>
                  </a:cubicBezTo>
                  <a:cubicBezTo>
                    <a:pt x="659" y="21584"/>
                    <a:pt x="765" y="21473"/>
                    <a:pt x="923" y="20864"/>
                  </a:cubicBezTo>
                  <a:cubicBezTo>
                    <a:pt x="1081" y="20255"/>
                    <a:pt x="1292" y="19147"/>
                    <a:pt x="1437" y="17984"/>
                  </a:cubicBezTo>
                  <a:cubicBezTo>
                    <a:pt x="1582" y="16821"/>
                    <a:pt x="1662" y="15602"/>
                    <a:pt x="1701" y="14181"/>
                  </a:cubicBezTo>
                  <a:cubicBezTo>
                    <a:pt x="1741" y="12759"/>
                    <a:pt x="1741" y="11135"/>
                    <a:pt x="1714" y="9602"/>
                  </a:cubicBezTo>
                  <a:cubicBezTo>
                    <a:pt x="1688" y="8070"/>
                    <a:pt x="1635" y="6630"/>
                    <a:pt x="1622" y="5670"/>
                  </a:cubicBezTo>
                  <a:cubicBezTo>
                    <a:pt x="1609" y="4710"/>
                    <a:pt x="1635" y="4230"/>
                    <a:pt x="1662" y="3879"/>
                  </a:cubicBezTo>
                  <a:cubicBezTo>
                    <a:pt x="1688" y="3529"/>
                    <a:pt x="1714" y="3307"/>
                    <a:pt x="1807" y="3196"/>
                  </a:cubicBezTo>
                  <a:cubicBezTo>
                    <a:pt x="1899" y="3086"/>
                    <a:pt x="2057" y="3086"/>
                    <a:pt x="2466" y="2993"/>
                  </a:cubicBezTo>
                  <a:cubicBezTo>
                    <a:pt x="2875" y="2901"/>
                    <a:pt x="3534" y="2716"/>
                    <a:pt x="4338" y="2532"/>
                  </a:cubicBezTo>
                  <a:cubicBezTo>
                    <a:pt x="5143" y="2347"/>
                    <a:pt x="6092" y="2162"/>
                    <a:pt x="7029" y="1978"/>
                  </a:cubicBezTo>
                  <a:cubicBezTo>
                    <a:pt x="7965" y="1793"/>
                    <a:pt x="8888" y="1609"/>
                    <a:pt x="9877" y="1369"/>
                  </a:cubicBezTo>
                  <a:cubicBezTo>
                    <a:pt x="10866" y="1129"/>
                    <a:pt x="11921" y="833"/>
                    <a:pt x="12949" y="630"/>
                  </a:cubicBezTo>
                  <a:cubicBezTo>
                    <a:pt x="13978" y="427"/>
                    <a:pt x="14980" y="316"/>
                    <a:pt x="15890" y="224"/>
                  </a:cubicBezTo>
                  <a:cubicBezTo>
                    <a:pt x="16800" y="132"/>
                    <a:pt x="17618" y="58"/>
                    <a:pt x="18343" y="21"/>
                  </a:cubicBezTo>
                  <a:cubicBezTo>
                    <a:pt x="19068" y="-16"/>
                    <a:pt x="19701" y="-16"/>
                    <a:pt x="20229" y="132"/>
                  </a:cubicBezTo>
                  <a:cubicBezTo>
                    <a:pt x="20756" y="279"/>
                    <a:pt x="21178" y="575"/>
                    <a:pt x="21600" y="8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8" name="Line"/>
            <p:cNvSpPr/>
            <p:nvPr/>
          </p:nvSpPr>
          <p:spPr>
            <a:xfrm>
              <a:off x="8118278" y="655931"/>
              <a:ext cx="130288" cy="199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4" h="20988" fill="norm" stroke="1" extrusionOk="0">
                  <a:moveTo>
                    <a:pt x="20455" y="2474"/>
                  </a:moveTo>
                  <a:cubicBezTo>
                    <a:pt x="19458" y="1583"/>
                    <a:pt x="18461" y="693"/>
                    <a:pt x="17132" y="247"/>
                  </a:cubicBezTo>
                  <a:cubicBezTo>
                    <a:pt x="15802" y="-198"/>
                    <a:pt x="14141" y="-198"/>
                    <a:pt x="11316" y="1583"/>
                  </a:cubicBezTo>
                  <a:cubicBezTo>
                    <a:pt x="8492" y="3365"/>
                    <a:pt x="4504" y="6928"/>
                    <a:pt x="2178" y="10157"/>
                  </a:cubicBezTo>
                  <a:cubicBezTo>
                    <a:pt x="-148" y="13386"/>
                    <a:pt x="-813" y="16280"/>
                    <a:pt x="1181" y="18284"/>
                  </a:cubicBezTo>
                  <a:cubicBezTo>
                    <a:pt x="3175" y="20289"/>
                    <a:pt x="7827" y="21402"/>
                    <a:pt x="11316" y="20845"/>
                  </a:cubicBezTo>
                  <a:cubicBezTo>
                    <a:pt x="14805" y="20289"/>
                    <a:pt x="17132" y="18062"/>
                    <a:pt x="18627" y="15612"/>
                  </a:cubicBezTo>
                  <a:cubicBezTo>
                    <a:pt x="20122" y="13163"/>
                    <a:pt x="20787" y="10491"/>
                    <a:pt x="19956" y="8264"/>
                  </a:cubicBezTo>
                  <a:cubicBezTo>
                    <a:pt x="19125" y="6037"/>
                    <a:pt x="16799" y="4256"/>
                    <a:pt x="14473" y="24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9" name="Line"/>
            <p:cNvSpPr/>
            <p:nvPr/>
          </p:nvSpPr>
          <p:spPr>
            <a:xfrm>
              <a:off x="8381915" y="730250"/>
              <a:ext cx="1905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0" name="Line"/>
            <p:cNvSpPr/>
            <p:nvPr/>
          </p:nvSpPr>
          <p:spPr>
            <a:xfrm>
              <a:off x="8433905" y="615950"/>
              <a:ext cx="113111" cy="190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600" fill="norm" stroke="1" extrusionOk="0">
                  <a:moveTo>
                    <a:pt x="11775" y="0"/>
                  </a:moveTo>
                  <a:cubicBezTo>
                    <a:pt x="8575" y="4320"/>
                    <a:pt x="5375" y="8640"/>
                    <a:pt x="3375" y="11400"/>
                  </a:cubicBezTo>
                  <a:cubicBezTo>
                    <a:pt x="1375" y="14160"/>
                    <a:pt x="575" y="15360"/>
                    <a:pt x="175" y="16800"/>
                  </a:cubicBezTo>
                  <a:cubicBezTo>
                    <a:pt x="-225" y="18240"/>
                    <a:pt x="-225" y="19920"/>
                    <a:pt x="3375" y="20760"/>
                  </a:cubicBezTo>
                  <a:cubicBezTo>
                    <a:pt x="6975" y="21600"/>
                    <a:pt x="14175" y="21600"/>
                    <a:pt x="2137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1" name="Line"/>
            <p:cNvSpPr/>
            <p:nvPr/>
          </p:nvSpPr>
          <p:spPr>
            <a:xfrm>
              <a:off x="8521615" y="736600"/>
              <a:ext cx="19051" cy="165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2" name="Line"/>
            <p:cNvSpPr/>
            <p:nvPr/>
          </p:nvSpPr>
          <p:spPr>
            <a:xfrm>
              <a:off x="8620287" y="622291"/>
              <a:ext cx="110879" cy="299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1385" fill="norm" stroke="1" extrusionOk="0">
                  <a:moveTo>
                    <a:pt x="21349" y="2720"/>
                  </a:moveTo>
                  <a:cubicBezTo>
                    <a:pt x="20941" y="1965"/>
                    <a:pt x="20534" y="1209"/>
                    <a:pt x="19311" y="681"/>
                  </a:cubicBezTo>
                  <a:cubicBezTo>
                    <a:pt x="18089" y="152"/>
                    <a:pt x="16051" y="-150"/>
                    <a:pt x="13198" y="77"/>
                  </a:cubicBezTo>
                  <a:cubicBezTo>
                    <a:pt x="10345" y="303"/>
                    <a:pt x="6677" y="1058"/>
                    <a:pt x="4436" y="2342"/>
                  </a:cubicBezTo>
                  <a:cubicBezTo>
                    <a:pt x="2194" y="3626"/>
                    <a:pt x="1379" y="5439"/>
                    <a:pt x="972" y="6723"/>
                  </a:cubicBezTo>
                  <a:cubicBezTo>
                    <a:pt x="564" y="8007"/>
                    <a:pt x="564" y="8762"/>
                    <a:pt x="2602" y="10197"/>
                  </a:cubicBezTo>
                  <a:cubicBezTo>
                    <a:pt x="4640" y="11632"/>
                    <a:pt x="8715" y="13747"/>
                    <a:pt x="10957" y="15257"/>
                  </a:cubicBezTo>
                  <a:cubicBezTo>
                    <a:pt x="13198" y="16767"/>
                    <a:pt x="13606" y="17674"/>
                    <a:pt x="13606" y="18505"/>
                  </a:cubicBezTo>
                  <a:cubicBezTo>
                    <a:pt x="13606" y="19335"/>
                    <a:pt x="13198" y="20091"/>
                    <a:pt x="11772" y="20619"/>
                  </a:cubicBezTo>
                  <a:cubicBezTo>
                    <a:pt x="10345" y="21148"/>
                    <a:pt x="7900" y="21450"/>
                    <a:pt x="5862" y="21374"/>
                  </a:cubicBezTo>
                  <a:cubicBezTo>
                    <a:pt x="3824" y="21299"/>
                    <a:pt x="2194" y="20846"/>
                    <a:pt x="1175" y="20242"/>
                  </a:cubicBezTo>
                  <a:cubicBezTo>
                    <a:pt x="157" y="19637"/>
                    <a:pt x="-251" y="18882"/>
                    <a:pt x="157" y="17749"/>
                  </a:cubicBezTo>
                  <a:cubicBezTo>
                    <a:pt x="564" y="16616"/>
                    <a:pt x="1787" y="15106"/>
                    <a:pt x="4843" y="13520"/>
                  </a:cubicBezTo>
                  <a:cubicBezTo>
                    <a:pt x="7900" y="11934"/>
                    <a:pt x="12791" y="10272"/>
                    <a:pt x="15643" y="8913"/>
                  </a:cubicBezTo>
                  <a:cubicBezTo>
                    <a:pt x="18496" y="7553"/>
                    <a:pt x="19311" y="6496"/>
                    <a:pt x="17885" y="5363"/>
                  </a:cubicBezTo>
                  <a:cubicBezTo>
                    <a:pt x="16458" y="4230"/>
                    <a:pt x="12791" y="3022"/>
                    <a:pt x="9123" y="18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3" name="Line"/>
            <p:cNvSpPr/>
            <p:nvPr/>
          </p:nvSpPr>
          <p:spPr>
            <a:xfrm>
              <a:off x="8877215" y="774700"/>
              <a:ext cx="133351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4" name="Line"/>
            <p:cNvSpPr/>
            <p:nvPr/>
          </p:nvSpPr>
          <p:spPr>
            <a:xfrm>
              <a:off x="8908965" y="768350"/>
              <a:ext cx="133351" cy="177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457" y="3086"/>
                    <a:pt x="11314" y="6171"/>
                    <a:pt x="7714" y="9771"/>
                  </a:cubicBezTo>
                  <a:cubicBezTo>
                    <a:pt x="4114" y="13371"/>
                    <a:pt x="2057" y="1748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5" name="Line"/>
            <p:cNvSpPr/>
            <p:nvPr/>
          </p:nvSpPr>
          <p:spPr>
            <a:xfrm>
              <a:off x="9183898" y="691610"/>
              <a:ext cx="109480" cy="167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9" h="21399" fill="norm" stroke="1" extrusionOk="0">
                  <a:moveTo>
                    <a:pt x="16754" y="2499"/>
                  </a:moveTo>
                  <a:cubicBezTo>
                    <a:pt x="14716" y="1959"/>
                    <a:pt x="12679" y="1419"/>
                    <a:pt x="10641" y="1824"/>
                  </a:cubicBezTo>
                  <a:cubicBezTo>
                    <a:pt x="8603" y="2229"/>
                    <a:pt x="6565" y="3579"/>
                    <a:pt x="4324" y="6549"/>
                  </a:cubicBezTo>
                  <a:cubicBezTo>
                    <a:pt x="2082" y="9519"/>
                    <a:pt x="-363" y="14109"/>
                    <a:pt x="45" y="17079"/>
                  </a:cubicBezTo>
                  <a:cubicBezTo>
                    <a:pt x="452" y="20049"/>
                    <a:pt x="3712" y="21399"/>
                    <a:pt x="7584" y="21399"/>
                  </a:cubicBezTo>
                  <a:cubicBezTo>
                    <a:pt x="11456" y="21399"/>
                    <a:pt x="15939" y="20049"/>
                    <a:pt x="18384" y="17214"/>
                  </a:cubicBezTo>
                  <a:cubicBezTo>
                    <a:pt x="20829" y="14379"/>
                    <a:pt x="21237" y="10059"/>
                    <a:pt x="21033" y="7089"/>
                  </a:cubicBezTo>
                  <a:cubicBezTo>
                    <a:pt x="20829" y="4119"/>
                    <a:pt x="20014" y="2499"/>
                    <a:pt x="18588" y="1419"/>
                  </a:cubicBezTo>
                  <a:cubicBezTo>
                    <a:pt x="17162" y="339"/>
                    <a:pt x="15124" y="-201"/>
                    <a:pt x="13494" y="69"/>
                  </a:cubicBezTo>
                  <a:cubicBezTo>
                    <a:pt x="11863" y="339"/>
                    <a:pt x="10641" y="1419"/>
                    <a:pt x="9826" y="2634"/>
                  </a:cubicBezTo>
                  <a:cubicBezTo>
                    <a:pt x="9011" y="3849"/>
                    <a:pt x="8603" y="5199"/>
                    <a:pt x="8195" y="65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6" name="Line"/>
            <p:cNvSpPr/>
            <p:nvPr/>
          </p:nvSpPr>
          <p:spPr>
            <a:xfrm>
              <a:off x="9429665" y="762000"/>
              <a:ext cx="1905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7" name="Line"/>
            <p:cNvSpPr/>
            <p:nvPr/>
          </p:nvSpPr>
          <p:spPr>
            <a:xfrm>
              <a:off x="9505865" y="622249"/>
              <a:ext cx="95251" cy="287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9" fill="norm" stroke="1" extrusionOk="0">
                  <a:moveTo>
                    <a:pt x="21600" y="477"/>
                  </a:moveTo>
                  <a:cubicBezTo>
                    <a:pt x="18720" y="161"/>
                    <a:pt x="15840" y="-154"/>
                    <a:pt x="12480" y="82"/>
                  </a:cubicBezTo>
                  <a:cubicBezTo>
                    <a:pt x="9120" y="319"/>
                    <a:pt x="5280" y="1107"/>
                    <a:pt x="3360" y="2842"/>
                  </a:cubicBezTo>
                  <a:cubicBezTo>
                    <a:pt x="1440" y="4576"/>
                    <a:pt x="1440" y="7256"/>
                    <a:pt x="3840" y="9779"/>
                  </a:cubicBezTo>
                  <a:cubicBezTo>
                    <a:pt x="6240" y="12301"/>
                    <a:pt x="11040" y="14666"/>
                    <a:pt x="13680" y="16401"/>
                  </a:cubicBezTo>
                  <a:cubicBezTo>
                    <a:pt x="16320" y="18135"/>
                    <a:pt x="16800" y="19239"/>
                    <a:pt x="15360" y="20027"/>
                  </a:cubicBezTo>
                  <a:cubicBezTo>
                    <a:pt x="13920" y="20815"/>
                    <a:pt x="10560" y="21288"/>
                    <a:pt x="7680" y="21367"/>
                  </a:cubicBezTo>
                  <a:cubicBezTo>
                    <a:pt x="4800" y="21446"/>
                    <a:pt x="2400" y="21131"/>
                    <a:pt x="0" y="208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8" name="Line"/>
            <p:cNvSpPr/>
            <p:nvPr/>
          </p:nvSpPr>
          <p:spPr>
            <a:xfrm>
              <a:off x="9505865" y="628650"/>
              <a:ext cx="16510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323" y="14400"/>
                    <a:pt x="6646" y="7200"/>
                    <a:pt x="10246" y="3600"/>
                  </a:cubicBezTo>
                  <a:cubicBezTo>
                    <a:pt x="13846" y="0"/>
                    <a:pt x="17723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9" name="Line"/>
            <p:cNvSpPr/>
            <p:nvPr/>
          </p:nvSpPr>
          <p:spPr>
            <a:xfrm>
              <a:off x="9747165" y="644243"/>
              <a:ext cx="158751" cy="2248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6" h="21445" fill="norm" stroke="1" extrusionOk="0">
                  <a:moveTo>
                    <a:pt x="0" y="330"/>
                  </a:moveTo>
                  <a:cubicBezTo>
                    <a:pt x="3979" y="128"/>
                    <a:pt x="7958" y="-74"/>
                    <a:pt x="10658" y="27"/>
                  </a:cubicBezTo>
                  <a:cubicBezTo>
                    <a:pt x="13358" y="128"/>
                    <a:pt x="14779" y="532"/>
                    <a:pt x="14637" y="2147"/>
                  </a:cubicBezTo>
                  <a:cubicBezTo>
                    <a:pt x="14495" y="3762"/>
                    <a:pt x="12790" y="6588"/>
                    <a:pt x="10232" y="9414"/>
                  </a:cubicBezTo>
                  <a:cubicBezTo>
                    <a:pt x="7674" y="12240"/>
                    <a:pt x="4263" y="15066"/>
                    <a:pt x="2274" y="17085"/>
                  </a:cubicBezTo>
                  <a:cubicBezTo>
                    <a:pt x="284" y="19104"/>
                    <a:pt x="-284" y="20315"/>
                    <a:pt x="853" y="20920"/>
                  </a:cubicBezTo>
                  <a:cubicBezTo>
                    <a:pt x="1990" y="21526"/>
                    <a:pt x="4832" y="21526"/>
                    <a:pt x="8527" y="21324"/>
                  </a:cubicBezTo>
                  <a:cubicBezTo>
                    <a:pt x="12221" y="21122"/>
                    <a:pt x="16769" y="20719"/>
                    <a:pt x="21316" y="203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0" name="Line"/>
            <p:cNvSpPr/>
            <p:nvPr/>
          </p:nvSpPr>
          <p:spPr>
            <a:xfrm>
              <a:off x="8248565" y="1149614"/>
              <a:ext cx="1257301" cy="31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0" fill="norm" stroke="1" extrusionOk="0">
                  <a:moveTo>
                    <a:pt x="0" y="21420"/>
                  </a:moveTo>
                  <a:cubicBezTo>
                    <a:pt x="1127" y="19980"/>
                    <a:pt x="2255" y="18540"/>
                    <a:pt x="3509" y="16380"/>
                  </a:cubicBezTo>
                  <a:cubicBezTo>
                    <a:pt x="4764" y="14220"/>
                    <a:pt x="6145" y="11340"/>
                    <a:pt x="7564" y="9180"/>
                  </a:cubicBezTo>
                  <a:cubicBezTo>
                    <a:pt x="8982" y="7020"/>
                    <a:pt x="10436" y="5580"/>
                    <a:pt x="11927" y="4140"/>
                  </a:cubicBezTo>
                  <a:cubicBezTo>
                    <a:pt x="13418" y="2700"/>
                    <a:pt x="14945" y="1260"/>
                    <a:pt x="16455" y="540"/>
                  </a:cubicBezTo>
                  <a:cubicBezTo>
                    <a:pt x="17964" y="-180"/>
                    <a:pt x="19455" y="-180"/>
                    <a:pt x="20309" y="540"/>
                  </a:cubicBezTo>
                  <a:cubicBezTo>
                    <a:pt x="21164" y="1260"/>
                    <a:pt x="21382" y="2700"/>
                    <a:pt x="21600" y="41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1" name="Line"/>
            <p:cNvSpPr/>
            <p:nvPr/>
          </p:nvSpPr>
          <p:spPr>
            <a:xfrm>
              <a:off x="8481622" y="1447800"/>
              <a:ext cx="52694" cy="215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2" h="21600" fill="norm" stroke="1" extrusionOk="0">
                  <a:moveTo>
                    <a:pt x="20682" y="0"/>
                  </a:moveTo>
                  <a:cubicBezTo>
                    <a:pt x="13205" y="5929"/>
                    <a:pt x="5728" y="11859"/>
                    <a:pt x="2405" y="15459"/>
                  </a:cubicBezTo>
                  <a:cubicBezTo>
                    <a:pt x="-918" y="19059"/>
                    <a:pt x="-87" y="20329"/>
                    <a:pt x="74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2" name="Line"/>
            <p:cNvSpPr/>
            <p:nvPr/>
          </p:nvSpPr>
          <p:spPr>
            <a:xfrm>
              <a:off x="8650367" y="1446023"/>
              <a:ext cx="147115" cy="212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1" h="20834" fill="norm" stroke="1" extrusionOk="0">
                  <a:moveTo>
                    <a:pt x="19552" y="4536"/>
                  </a:moveTo>
                  <a:cubicBezTo>
                    <a:pt x="18352" y="3913"/>
                    <a:pt x="17152" y="3290"/>
                    <a:pt x="15802" y="3186"/>
                  </a:cubicBezTo>
                  <a:cubicBezTo>
                    <a:pt x="14452" y="3082"/>
                    <a:pt x="12952" y="3497"/>
                    <a:pt x="10252" y="5782"/>
                  </a:cubicBezTo>
                  <a:cubicBezTo>
                    <a:pt x="7552" y="8067"/>
                    <a:pt x="3652" y="12221"/>
                    <a:pt x="1702" y="14921"/>
                  </a:cubicBezTo>
                  <a:cubicBezTo>
                    <a:pt x="-248" y="17621"/>
                    <a:pt x="-248" y="18867"/>
                    <a:pt x="352" y="19801"/>
                  </a:cubicBezTo>
                  <a:cubicBezTo>
                    <a:pt x="952" y="20736"/>
                    <a:pt x="2152" y="21359"/>
                    <a:pt x="5452" y="20217"/>
                  </a:cubicBezTo>
                  <a:cubicBezTo>
                    <a:pt x="8752" y="19074"/>
                    <a:pt x="14152" y="16167"/>
                    <a:pt x="17302" y="13051"/>
                  </a:cubicBezTo>
                  <a:cubicBezTo>
                    <a:pt x="20452" y="9936"/>
                    <a:pt x="21352" y="6613"/>
                    <a:pt x="20602" y="4328"/>
                  </a:cubicBezTo>
                  <a:cubicBezTo>
                    <a:pt x="19852" y="2044"/>
                    <a:pt x="17452" y="797"/>
                    <a:pt x="15502" y="278"/>
                  </a:cubicBezTo>
                  <a:cubicBezTo>
                    <a:pt x="13552" y="-241"/>
                    <a:pt x="12052" y="-33"/>
                    <a:pt x="11602" y="901"/>
                  </a:cubicBezTo>
                  <a:cubicBezTo>
                    <a:pt x="11152" y="1836"/>
                    <a:pt x="11752" y="3497"/>
                    <a:pt x="12352" y="51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3" name="Line"/>
            <p:cNvSpPr/>
            <p:nvPr/>
          </p:nvSpPr>
          <p:spPr>
            <a:xfrm>
              <a:off x="8853536" y="1512248"/>
              <a:ext cx="135888" cy="193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7" h="21025" fill="norm" stroke="1" extrusionOk="0">
                  <a:moveTo>
                    <a:pt x="17146" y="1965"/>
                  </a:moveTo>
                  <a:cubicBezTo>
                    <a:pt x="16179" y="1046"/>
                    <a:pt x="15212" y="127"/>
                    <a:pt x="13600" y="12"/>
                  </a:cubicBezTo>
                  <a:cubicBezTo>
                    <a:pt x="11988" y="-103"/>
                    <a:pt x="9731" y="586"/>
                    <a:pt x="7152" y="3229"/>
                  </a:cubicBezTo>
                  <a:cubicBezTo>
                    <a:pt x="4573" y="5871"/>
                    <a:pt x="1672" y="10467"/>
                    <a:pt x="543" y="13914"/>
                  </a:cubicBezTo>
                  <a:cubicBezTo>
                    <a:pt x="-585" y="17361"/>
                    <a:pt x="60" y="19659"/>
                    <a:pt x="2316" y="20578"/>
                  </a:cubicBezTo>
                  <a:cubicBezTo>
                    <a:pt x="4573" y="21497"/>
                    <a:pt x="8442" y="21037"/>
                    <a:pt x="11827" y="18854"/>
                  </a:cubicBezTo>
                  <a:cubicBezTo>
                    <a:pt x="15212" y="16671"/>
                    <a:pt x="18114" y="12765"/>
                    <a:pt x="19564" y="10237"/>
                  </a:cubicBezTo>
                  <a:cubicBezTo>
                    <a:pt x="21015" y="7710"/>
                    <a:pt x="21015" y="6561"/>
                    <a:pt x="19887" y="5412"/>
                  </a:cubicBezTo>
                  <a:cubicBezTo>
                    <a:pt x="18758" y="4263"/>
                    <a:pt x="16502" y="3114"/>
                    <a:pt x="14245" y="19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4" name="Line"/>
            <p:cNvSpPr/>
            <p:nvPr/>
          </p:nvSpPr>
          <p:spPr>
            <a:xfrm>
              <a:off x="1860465" y="2442338"/>
              <a:ext cx="247651" cy="116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86" fill="norm" stroke="1" extrusionOk="0">
                  <a:moveTo>
                    <a:pt x="0" y="17485"/>
                  </a:moveTo>
                  <a:cubicBezTo>
                    <a:pt x="185" y="12937"/>
                    <a:pt x="369" y="8390"/>
                    <a:pt x="831" y="5358"/>
                  </a:cubicBezTo>
                  <a:cubicBezTo>
                    <a:pt x="1292" y="2327"/>
                    <a:pt x="2031" y="811"/>
                    <a:pt x="2862" y="242"/>
                  </a:cubicBezTo>
                  <a:cubicBezTo>
                    <a:pt x="3692" y="-326"/>
                    <a:pt x="4615" y="53"/>
                    <a:pt x="5538" y="1948"/>
                  </a:cubicBezTo>
                  <a:cubicBezTo>
                    <a:pt x="6462" y="3842"/>
                    <a:pt x="7385" y="7253"/>
                    <a:pt x="8031" y="9906"/>
                  </a:cubicBezTo>
                  <a:cubicBezTo>
                    <a:pt x="8677" y="12558"/>
                    <a:pt x="9046" y="14453"/>
                    <a:pt x="9415" y="16348"/>
                  </a:cubicBezTo>
                  <a:cubicBezTo>
                    <a:pt x="9785" y="18242"/>
                    <a:pt x="10154" y="20137"/>
                    <a:pt x="10800" y="20706"/>
                  </a:cubicBezTo>
                  <a:cubicBezTo>
                    <a:pt x="11446" y="21274"/>
                    <a:pt x="12369" y="20516"/>
                    <a:pt x="13754" y="18242"/>
                  </a:cubicBezTo>
                  <a:cubicBezTo>
                    <a:pt x="15138" y="15969"/>
                    <a:pt x="16985" y="12179"/>
                    <a:pt x="18369" y="10095"/>
                  </a:cubicBezTo>
                  <a:cubicBezTo>
                    <a:pt x="19754" y="8011"/>
                    <a:pt x="20677" y="7632"/>
                    <a:pt x="21600" y="72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5" name="Line"/>
            <p:cNvSpPr/>
            <p:nvPr/>
          </p:nvSpPr>
          <p:spPr>
            <a:xfrm>
              <a:off x="1874488" y="2728028"/>
              <a:ext cx="259028" cy="106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0" h="20474" fill="norm" stroke="1" extrusionOk="0">
                  <a:moveTo>
                    <a:pt x="2524" y="20038"/>
                  </a:moveTo>
                  <a:cubicBezTo>
                    <a:pt x="1646" y="20445"/>
                    <a:pt x="768" y="20853"/>
                    <a:pt x="329" y="19834"/>
                  </a:cubicBezTo>
                  <a:cubicBezTo>
                    <a:pt x="-110" y="18815"/>
                    <a:pt x="-110" y="16370"/>
                    <a:pt x="329" y="13110"/>
                  </a:cubicBezTo>
                  <a:cubicBezTo>
                    <a:pt x="768" y="9849"/>
                    <a:pt x="1646" y="5774"/>
                    <a:pt x="2436" y="3125"/>
                  </a:cubicBezTo>
                  <a:cubicBezTo>
                    <a:pt x="3227" y="476"/>
                    <a:pt x="3929" y="-747"/>
                    <a:pt x="4631" y="476"/>
                  </a:cubicBezTo>
                  <a:cubicBezTo>
                    <a:pt x="5334" y="1698"/>
                    <a:pt x="6036" y="5366"/>
                    <a:pt x="6563" y="8219"/>
                  </a:cubicBezTo>
                  <a:cubicBezTo>
                    <a:pt x="7090" y="11072"/>
                    <a:pt x="7441" y="13110"/>
                    <a:pt x="8583" y="14740"/>
                  </a:cubicBezTo>
                  <a:cubicBezTo>
                    <a:pt x="9724" y="16370"/>
                    <a:pt x="11656" y="17593"/>
                    <a:pt x="13675" y="15962"/>
                  </a:cubicBezTo>
                  <a:cubicBezTo>
                    <a:pt x="15695" y="14332"/>
                    <a:pt x="17802" y="9849"/>
                    <a:pt x="19119" y="6793"/>
                  </a:cubicBezTo>
                  <a:cubicBezTo>
                    <a:pt x="20436" y="3736"/>
                    <a:pt x="20963" y="2106"/>
                    <a:pt x="21227" y="1291"/>
                  </a:cubicBezTo>
                  <a:cubicBezTo>
                    <a:pt x="21490" y="476"/>
                    <a:pt x="21490" y="476"/>
                    <a:pt x="21490" y="4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6" name="Line"/>
            <p:cNvSpPr/>
            <p:nvPr/>
          </p:nvSpPr>
          <p:spPr>
            <a:xfrm>
              <a:off x="2863823" y="2250810"/>
              <a:ext cx="152343" cy="245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6" h="21030" fill="norm" stroke="1" extrusionOk="0">
                  <a:moveTo>
                    <a:pt x="21296" y="3018"/>
                  </a:moveTo>
                  <a:cubicBezTo>
                    <a:pt x="20704" y="2110"/>
                    <a:pt x="20112" y="1203"/>
                    <a:pt x="18337" y="567"/>
                  </a:cubicBezTo>
                  <a:cubicBezTo>
                    <a:pt x="16562" y="-68"/>
                    <a:pt x="13603" y="-431"/>
                    <a:pt x="10496" y="930"/>
                  </a:cubicBezTo>
                  <a:cubicBezTo>
                    <a:pt x="7389" y="2292"/>
                    <a:pt x="4134" y="5377"/>
                    <a:pt x="2211" y="8735"/>
                  </a:cubicBezTo>
                  <a:cubicBezTo>
                    <a:pt x="288" y="12093"/>
                    <a:pt x="-304" y="15724"/>
                    <a:pt x="140" y="17902"/>
                  </a:cubicBezTo>
                  <a:cubicBezTo>
                    <a:pt x="584" y="20080"/>
                    <a:pt x="2063" y="20806"/>
                    <a:pt x="4282" y="20987"/>
                  </a:cubicBezTo>
                  <a:cubicBezTo>
                    <a:pt x="6501" y="21169"/>
                    <a:pt x="9460" y="20806"/>
                    <a:pt x="12123" y="19082"/>
                  </a:cubicBezTo>
                  <a:cubicBezTo>
                    <a:pt x="14786" y="17357"/>
                    <a:pt x="17154" y="14272"/>
                    <a:pt x="18041" y="11367"/>
                  </a:cubicBezTo>
                  <a:cubicBezTo>
                    <a:pt x="18929" y="8463"/>
                    <a:pt x="18337" y="5740"/>
                    <a:pt x="17449" y="4107"/>
                  </a:cubicBezTo>
                  <a:cubicBezTo>
                    <a:pt x="16562" y="2473"/>
                    <a:pt x="15378" y="1929"/>
                    <a:pt x="14343" y="2019"/>
                  </a:cubicBezTo>
                  <a:cubicBezTo>
                    <a:pt x="13307" y="2110"/>
                    <a:pt x="12419" y="2836"/>
                    <a:pt x="12419" y="3835"/>
                  </a:cubicBezTo>
                  <a:cubicBezTo>
                    <a:pt x="12419" y="4833"/>
                    <a:pt x="13307" y="6103"/>
                    <a:pt x="14195" y="73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7" name="Line"/>
            <p:cNvSpPr/>
            <p:nvPr/>
          </p:nvSpPr>
          <p:spPr>
            <a:xfrm>
              <a:off x="3143165" y="2393950"/>
              <a:ext cx="3175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8" name="Line"/>
            <p:cNvSpPr/>
            <p:nvPr/>
          </p:nvSpPr>
          <p:spPr>
            <a:xfrm>
              <a:off x="3217678" y="2229335"/>
              <a:ext cx="160438" cy="340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3" h="21325" fill="norm" stroke="1" extrusionOk="0">
                  <a:moveTo>
                    <a:pt x="21263" y="1162"/>
                  </a:moveTo>
                  <a:cubicBezTo>
                    <a:pt x="17055" y="500"/>
                    <a:pt x="12847" y="-163"/>
                    <a:pt x="9341" y="36"/>
                  </a:cubicBezTo>
                  <a:cubicBezTo>
                    <a:pt x="5834" y="235"/>
                    <a:pt x="3029" y="1295"/>
                    <a:pt x="1486" y="2289"/>
                  </a:cubicBezTo>
                  <a:cubicBezTo>
                    <a:pt x="-56" y="3282"/>
                    <a:pt x="-337" y="4210"/>
                    <a:pt x="364" y="5270"/>
                  </a:cubicBezTo>
                  <a:cubicBezTo>
                    <a:pt x="1066" y="6330"/>
                    <a:pt x="2749" y="7523"/>
                    <a:pt x="5694" y="9312"/>
                  </a:cubicBezTo>
                  <a:cubicBezTo>
                    <a:pt x="8640" y="11101"/>
                    <a:pt x="12847" y="13486"/>
                    <a:pt x="15232" y="15010"/>
                  </a:cubicBezTo>
                  <a:cubicBezTo>
                    <a:pt x="17616" y="16534"/>
                    <a:pt x="18177" y="17197"/>
                    <a:pt x="18458" y="17859"/>
                  </a:cubicBezTo>
                  <a:cubicBezTo>
                    <a:pt x="18738" y="18522"/>
                    <a:pt x="18738" y="19184"/>
                    <a:pt x="18037" y="19781"/>
                  </a:cubicBezTo>
                  <a:cubicBezTo>
                    <a:pt x="17336" y="20377"/>
                    <a:pt x="15933" y="20907"/>
                    <a:pt x="14531" y="21172"/>
                  </a:cubicBezTo>
                  <a:cubicBezTo>
                    <a:pt x="13128" y="21437"/>
                    <a:pt x="11725" y="21437"/>
                    <a:pt x="9762" y="20509"/>
                  </a:cubicBezTo>
                  <a:cubicBezTo>
                    <a:pt x="7798" y="19582"/>
                    <a:pt x="5273" y="17727"/>
                    <a:pt x="2749" y="158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9" name="Line"/>
            <p:cNvSpPr/>
            <p:nvPr/>
          </p:nvSpPr>
          <p:spPr>
            <a:xfrm>
              <a:off x="3263815" y="2233394"/>
              <a:ext cx="196851" cy="58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46" fill="norm" stroke="1" extrusionOk="0">
                  <a:moveTo>
                    <a:pt x="0" y="20746"/>
                  </a:moveTo>
                  <a:cubicBezTo>
                    <a:pt x="2323" y="13298"/>
                    <a:pt x="4645" y="5849"/>
                    <a:pt x="8245" y="2498"/>
                  </a:cubicBezTo>
                  <a:cubicBezTo>
                    <a:pt x="11845" y="-854"/>
                    <a:pt x="16723" y="-109"/>
                    <a:pt x="21600" y="6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0" name="Line"/>
            <p:cNvSpPr/>
            <p:nvPr/>
          </p:nvSpPr>
          <p:spPr>
            <a:xfrm>
              <a:off x="2844715" y="2673350"/>
              <a:ext cx="57150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00" y="18900"/>
                    <a:pt x="4800" y="16200"/>
                    <a:pt x="7200" y="13050"/>
                  </a:cubicBezTo>
                  <a:cubicBezTo>
                    <a:pt x="9600" y="9900"/>
                    <a:pt x="12000" y="6300"/>
                    <a:pt x="14400" y="4050"/>
                  </a:cubicBezTo>
                  <a:cubicBezTo>
                    <a:pt x="16800" y="1800"/>
                    <a:pt x="19200" y="9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1" name="Line"/>
            <p:cNvSpPr/>
            <p:nvPr/>
          </p:nvSpPr>
          <p:spPr>
            <a:xfrm>
              <a:off x="3047915" y="2901950"/>
              <a:ext cx="19051" cy="190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6240"/>
                    <a:pt x="0" y="12480"/>
                    <a:pt x="3600" y="16080"/>
                  </a:cubicBezTo>
                  <a:cubicBezTo>
                    <a:pt x="7200" y="19680"/>
                    <a:pt x="14400" y="2064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2" name="Line"/>
            <p:cNvSpPr/>
            <p:nvPr/>
          </p:nvSpPr>
          <p:spPr>
            <a:xfrm>
              <a:off x="3153662" y="2881549"/>
              <a:ext cx="136661" cy="2086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5" h="20870" fill="norm" stroke="1" extrusionOk="0">
                  <a:moveTo>
                    <a:pt x="13876" y="3312"/>
                  </a:moveTo>
                  <a:cubicBezTo>
                    <a:pt x="13876" y="2253"/>
                    <a:pt x="13876" y="1194"/>
                    <a:pt x="12425" y="559"/>
                  </a:cubicBezTo>
                  <a:cubicBezTo>
                    <a:pt x="10975" y="-76"/>
                    <a:pt x="8073" y="-288"/>
                    <a:pt x="5816" y="559"/>
                  </a:cubicBezTo>
                  <a:cubicBezTo>
                    <a:pt x="3560" y="1406"/>
                    <a:pt x="1948" y="3312"/>
                    <a:pt x="981" y="5959"/>
                  </a:cubicBezTo>
                  <a:cubicBezTo>
                    <a:pt x="13" y="8606"/>
                    <a:pt x="-309" y="11994"/>
                    <a:pt x="336" y="14747"/>
                  </a:cubicBezTo>
                  <a:cubicBezTo>
                    <a:pt x="981" y="17500"/>
                    <a:pt x="2592" y="19618"/>
                    <a:pt x="5172" y="20465"/>
                  </a:cubicBezTo>
                  <a:cubicBezTo>
                    <a:pt x="7751" y="21312"/>
                    <a:pt x="11297" y="20888"/>
                    <a:pt x="14360" y="18665"/>
                  </a:cubicBezTo>
                  <a:cubicBezTo>
                    <a:pt x="17422" y="16441"/>
                    <a:pt x="20001" y="12418"/>
                    <a:pt x="20646" y="9347"/>
                  </a:cubicBezTo>
                  <a:cubicBezTo>
                    <a:pt x="21291" y="6277"/>
                    <a:pt x="20001" y="4159"/>
                    <a:pt x="18228" y="2994"/>
                  </a:cubicBezTo>
                  <a:cubicBezTo>
                    <a:pt x="16455" y="1830"/>
                    <a:pt x="14198" y="1618"/>
                    <a:pt x="11942" y="14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3" name="Line"/>
            <p:cNvSpPr/>
            <p:nvPr/>
          </p:nvSpPr>
          <p:spPr>
            <a:xfrm>
              <a:off x="3955965" y="2668058"/>
              <a:ext cx="158751" cy="24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00" fill="norm" stroke="1" extrusionOk="0">
                  <a:moveTo>
                    <a:pt x="0" y="20700"/>
                  </a:moveTo>
                  <a:cubicBezTo>
                    <a:pt x="4896" y="13500"/>
                    <a:pt x="9792" y="6300"/>
                    <a:pt x="12960" y="2700"/>
                  </a:cubicBezTo>
                  <a:cubicBezTo>
                    <a:pt x="16128" y="-900"/>
                    <a:pt x="17568" y="-900"/>
                    <a:pt x="18720" y="2700"/>
                  </a:cubicBezTo>
                  <a:cubicBezTo>
                    <a:pt x="19872" y="6300"/>
                    <a:pt x="20736" y="13500"/>
                    <a:pt x="21600" y="207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4" name="Line"/>
            <p:cNvSpPr/>
            <p:nvPr/>
          </p:nvSpPr>
          <p:spPr>
            <a:xfrm>
              <a:off x="3981365" y="2800350"/>
              <a:ext cx="1651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15" y="21600"/>
                    <a:pt x="11631" y="21600"/>
                    <a:pt x="15231" y="18000"/>
                  </a:cubicBezTo>
                  <a:cubicBezTo>
                    <a:pt x="18831" y="14400"/>
                    <a:pt x="20215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5" name="Line"/>
            <p:cNvSpPr/>
            <p:nvPr/>
          </p:nvSpPr>
          <p:spPr>
            <a:xfrm>
              <a:off x="4442072" y="2576093"/>
              <a:ext cx="130336" cy="199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2" h="20973" fill="norm" stroke="1" extrusionOk="0">
                  <a:moveTo>
                    <a:pt x="18975" y="3552"/>
                  </a:moveTo>
                  <a:cubicBezTo>
                    <a:pt x="17946" y="2661"/>
                    <a:pt x="16918" y="1770"/>
                    <a:pt x="15546" y="1547"/>
                  </a:cubicBezTo>
                  <a:cubicBezTo>
                    <a:pt x="14175" y="1325"/>
                    <a:pt x="12461" y="1770"/>
                    <a:pt x="9889" y="3440"/>
                  </a:cubicBezTo>
                  <a:cubicBezTo>
                    <a:pt x="7318" y="5110"/>
                    <a:pt x="3889" y="8005"/>
                    <a:pt x="2004" y="10900"/>
                  </a:cubicBezTo>
                  <a:cubicBezTo>
                    <a:pt x="118" y="13795"/>
                    <a:pt x="-225" y="16690"/>
                    <a:pt x="118" y="18582"/>
                  </a:cubicBezTo>
                  <a:cubicBezTo>
                    <a:pt x="461" y="20475"/>
                    <a:pt x="1489" y="21366"/>
                    <a:pt x="4918" y="20809"/>
                  </a:cubicBezTo>
                  <a:cubicBezTo>
                    <a:pt x="8346" y="20253"/>
                    <a:pt x="14175" y="18248"/>
                    <a:pt x="17432" y="15020"/>
                  </a:cubicBezTo>
                  <a:cubicBezTo>
                    <a:pt x="20689" y="11791"/>
                    <a:pt x="21375" y="7337"/>
                    <a:pt x="21032" y="4665"/>
                  </a:cubicBezTo>
                  <a:cubicBezTo>
                    <a:pt x="20689" y="1993"/>
                    <a:pt x="19318" y="1102"/>
                    <a:pt x="17775" y="545"/>
                  </a:cubicBezTo>
                  <a:cubicBezTo>
                    <a:pt x="16232" y="-11"/>
                    <a:pt x="14518" y="-234"/>
                    <a:pt x="13318" y="323"/>
                  </a:cubicBezTo>
                  <a:cubicBezTo>
                    <a:pt x="12118" y="879"/>
                    <a:pt x="11432" y="2215"/>
                    <a:pt x="10746" y="35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6" name="Line"/>
            <p:cNvSpPr/>
            <p:nvPr/>
          </p:nvSpPr>
          <p:spPr>
            <a:xfrm>
              <a:off x="4724315" y="2692400"/>
              <a:ext cx="1" cy="31750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7" name="Line"/>
            <p:cNvSpPr/>
            <p:nvPr/>
          </p:nvSpPr>
          <p:spPr>
            <a:xfrm>
              <a:off x="4811965" y="2582016"/>
              <a:ext cx="124338" cy="180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0" h="21135" fill="norm" stroke="1" extrusionOk="0">
                  <a:moveTo>
                    <a:pt x="19331" y="3265"/>
                  </a:moveTo>
                  <a:cubicBezTo>
                    <a:pt x="18976" y="1775"/>
                    <a:pt x="18622" y="286"/>
                    <a:pt x="16852" y="37"/>
                  </a:cubicBezTo>
                  <a:cubicBezTo>
                    <a:pt x="15081" y="-211"/>
                    <a:pt x="11894" y="782"/>
                    <a:pt x="8708" y="3141"/>
                  </a:cubicBezTo>
                  <a:cubicBezTo>
                    <a:pt x="5521" y="5499"/>
                    <a:pt x="2334" y="9223"/>
                    <a:pt x="917" y="12327"/>
                  </a:cubicBezTo>
                  <a:cubicBezTo>
                    <a:pt x="-499" y="15430"/>
                    <a:pt x="-145" y="17913"/>
                    <a:pt x="1094" y="19403"/>
                  </a:cubicBezTo>
                  <a:cubicBezTo>
                    <a:pt x="2334" y="20892"/>
                    <a:pt x="4458" y="21389"/>
                    <a:pt x="7468" y="21017"/>
                  </a:cubicBezTo>
                  <a:cubicBezTo>
                    <a:pt x="10478" y="20644"/>
                    <a:pt x="14373" y="19403"/>
                    <a:pt x="17029" y="16920"/>
                  </a:cubicBezTo>
                  <a:cubicBezTo>
                    <a:pt x="19685" y="14437"/>
                    <a:pt x="21101" y="10713"/>
                    <a:pt x="20747" y="8106"/>
                  </a:cubicBezTo>
                  <a:cubicBezTo>
                    <a:pt x="20393" y="5499"/>
                    <a:pt x="18268" y="4010"/>
                    <a:pt x="16144" y="25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8" name="Line"/>
            <p:cNvSpPr/>
            <p:nvPr/>
          </p:nvSpPr>
          <p:spPr>
            <a:xfrm>
              <a:off x="5024719" y="2569547"/>
              <a:ext cx="116405" cy="244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0" h="21155" fill="norm" stroke="1" extrusionOk="0">
                  <a:moveTo>
                    <a:pt x="20113" y="2387"/>
                  </a:moveTo>
                  <a:cubicBezTo>
                    <a:pt x="15187" y="1471"/>
                    <a:pt x="10261" y="556"/>
                    <a:pt x="6850" y="190"/>
                  </a:cubicBezTo>
                  <a:cubicBezTo>
                    <a:pt x="3439" y="-176"/>
                    <a:pt x="1545" y="7"/>
                    <a:pt x="597" y="556"/>
                  </a:cubicBezTo>
                  <a:cubicBezTo>
                    <a:pt x="-350" y="1105"/>
                    <a:pt x="-350" y="2021"/>
                    <a:pt x="1924" y="3668"/>
                  </a:cubicBezTo>
                  <a:cubicBezTo>
                    <a:pt x="4197" y="5316"/>
                    <a:pt x="8745" y="7695"/>
                    <a:pt x="12345" y="9983"/>
                  </a:cubicBezTo>
                  <a:cubicBezTo>
                    <a:pt x="15945" y="12271"/>
                    <a:pt x="18597" y="14468"/>
                    <a:pt x="19924" y="16116"/>
                  </a:cubicBezTo>
                  <a:cubicBezTo>
                    <a:pt x="21250" y="17763"/>
                    <a:pt x="21250" y="18861"/>
                    <a:pt x="19166" y="19777"/>
                  </a:cubicBezTo>
                  <a:cubicBezTo>
                    <a:pt x="17082" y="20692"/>
                    <a:pt x="12913" y="21424"/>
                    <a:pt x="9692" y="21058"/>
                  </a:cubicBezTo>
                  <a:cubicBezTo>
                    <a:pt x="6471" y="20692"/>
                    <a:pt x="4197" y="19227"/>
                    <a:pt x="1924" y="177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9" name="Line"/>
            <p:cNvSpPr/>
            <p:nvPr/>
          </p:nvSpPr>
          <p:spPr>
            <a:xfrm>
              <a:off x="5048165" y="2546350"/>
              <a:ext cx="28575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20" y="14400"/>
                    <a:pt x="8640" y="7200"/>
                    <a:pt x="12240" y="3600"/>
                  </a:cubicBezTo>
                  <a:cubicBezTo>
                    <a:pt x="15840" y="0"/>
                    <a:pt x="1872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0" name="Line"/>
            <p:cNvSpPr/>
            <p:nvPr/>
          </p:nvSpPr>
          <p:spPr>
            <a:xfrm>
              <a:off x="556037" y="3771900"/>
              <a:ext cx="409079" cy="415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507" fill="norm" stroke="1" extrusionOk="0">
                  <a:moveTo>
                    <a:pt x="141" y="1645"/>
                  </a:moveTo>
                  <a:cubicBezTo>
                    <a:pt x="29" y="1096"/>
                    <a:pt x="-82" y="548"/>
                    <a:pt x="85" y="493"/>
                  </a:cubicBezTo>
                  <a:cubicBezTo>
                    <a:pt x="252" y="439"/>
                    <a:pt x="697" y="877"/>
                    <a:pt x="1365" y="2522"/>
                  </a:cubicBezTo>
                  <a:cubicBezTo>
                    <a:pt x="2033" y="4166"/>
                    <a:pt x="2924" y="7017"/>
                    <a:pt x="3759" y="9923"/>
                  </a:cubicBezTo>
                  <a:cubicBezTo>
                    <a:pt x="4594" y="12828"/>
                    <a:pt x="5374" y="15789"/>
                    <a:pt x="5930" y="17598"/>
                  </a:cubicBezTo>
                  <a:cubicBezTo>
                    <a:pt x="6487" y="19407"/>
                    <a:pt x="6821" y="20065"/>
                    <a:pt x="7211" y="20613"/>
                  </a:cubicBezTo>
                  <a:cubicBezTo>
                    <a:pt x="7600" y="21161"/>
                    <a:pt x="8046" y="21600"/>
                    <a:pt x="8436" y="21490"/>
                  </a:cubicBezTo>
                  <a:cubicBezTo>
                    <a:pt x="8825" y="21381"/>
                    <a:pt x="9159" y="20723"/>
                    <a:pt x="9438" y="18969"/>
                  </a:cubicBezTo>
                  <a:cubicBezTo>
                    <a:pt x="9716" y="17214"/>
                    <a:pt x="9939" y="14363"/>
                    <a:pt x="10106" y="12554"/>
                  </a:cubicBezTo>
                  <a:cubicBezTo>
                    <a:pt x="10273" y="10745"/>
                    <a:pt x="10384" y="9978"/>
                    <a:pt x="10607" y="9375"/>
                  </a:cubicBezTo>
                  <a:cubicBezTo>
                    <a:pt x="10829" y="8772"/>
                    <a:pt x="11163" y="8333"/>
                    <a:pt x="11553" y="8497"/>
                  </a:cubicBezTo>
                  <a:cubicBezTo>
                    <a:pt x="11943" y="8662"/>
                    <a:pt x="12388" y="9429"/>
                    <a:pt x="13056" y="11019"/>
                  </a:cubicBezTo>
                  <a:cubicBezTo>
                    <a:pt x="13724" y="12609"/>
                    <a:pt x="14615" y="15021"/>
                    <a:pt x="15172" y="16556"/>
                  </a:cubicBezTo>
                  <a:cubicBezTo>
                    <a:pt x="15728" y="18091"/>
                    <a:pt x="15951" y="18749"/>
                    <a:pt x="16285" y="19243"/>
                  </a:cubicBezTo>
                  <a:cubicBezTo>
                    <a:pt x="16619" y="19736"/>
                    <a:pt x="17064" y="20065"/>
                    <a:pt x="17398" y="19901"/>
                  </a:cubicBezTo>
                  <a:cubicBezTo>
                    <a:pt x="17732" y="19736"/>
                    <a:pt x="17955" y="19078"/>
                    <a:pt x="18289" y="16885"/>
                  </a:cubicBezTo>
                  <a:cubicBezTo>
                    <a:pt x="18623" y="14692"/>
                    <a:pt x="19069" y="10964"/>
                    <a:pt x="19625" y="7894"/>
                  </a:cubicBezTo>
                  <a:cubicBezTo>
                    <a:pt x="20182" y="4824"/>
                    <a:pt x="20850" y="2412"/>
                    <a:pt x="2151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1" name="Line"/>
            <p:cNvSpPr/>
            <p:nvPr/>
          </p:nvSpPr>
          <p:spPr>
            <a:xfrm>
              <a:off x="1149265" y="3991705"/>
              <a:ext cx="146051" cy="27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939" y="12582"/>
                    <a:pt x="1878" y="4867"/>
                    <a:pt x="5478" y="1782"/>
                  </a:cubicBezTo>
                  <a:cubicBezTo>
                    <a:pt x="9078" y="-1304"/>
                    <a:pt x="15339" y="239"/>
                    <a:pt x="21600" y="17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2" name="Line"/>
            <p:cNvSpPr/>
            <p:nvPr/>
          </p:nvSpPr>
          <p:spPr>
            <a:xfrm>
              <a:off x="1159848" y="4102100"/>
              <a:ext cx="160868" cy="30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9" fill="norm" stroke="1" extrusionOk="0">
                  <a:moveTo>
                    <a:pt x="2842" y="8640"/>
                  </a:moveTo>
                  <a:cubicBezTo>
                    <a:pt x="1421" y="14400"/>
                    <a:pt x="0" y="20160"/>
                    <a:pt x="0" y="20880"/>
                  </a:cubicBezTo>
                  <a:cubicBezTo>
                    <a:pt x="0" y="21600"/>
                    <a:pt x="1421" y="17280"/>
                    <a:pt x="5258" y="12960"/>
                  </a:cubicBezTo>
                  <a:cubicBezTo>
                    <a:pt x="9095" y="8640"/>
                    <a:pt x="15347" y="43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3" name="Line"/>
            <p:cNvSpPr/>
            <p:nvPr/>
          </p:nvSpPr>
          <p:spPr>
            <a:xfrm>
              <a:off x="1752515" y="3790950"/>
              <a:ext cx="24130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168" y="18000"/>
                    <a:pt x="8337" y="14400"/>
                    <a:pt x="11937" y="10800"/>
                  </a:cubicBezTo>
                  <a:cubicBezTo>
                    <a:pt x="15537" y="7200"/>
                    <a:pt x="18568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4" name="Line"/>
            <p:cNvSpPr/>
            <p:nvPr/>
          </p:nvSpPr>
          <p:spPr>
            <a:xfrm>
              <a:off x="2112029" y="3636597"/>
              <a:ext cx="134622" cy="253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5" h="21026" fill="norm" stroke="1" extrusionOk="0">
                  <a:moveTo>
                    <a:pt x="18049" y="3323"/>
                  </a:moveTo>
                  <a:cubicBezTo>
                    <a:pt x="17395" y="2445"/>
                    <a:pt x="16740" y="1567"/>
                    <a:pt x="15595" y="952"/>
                  </a:cubicBezTo>
                  <a:cubicBezTo>
                    <a:pt x="14449" y="338"/>
                    <a:pt x="12813" y="-13"/>
                    <a:pt x="10849" y="601"/>
                  </a:cubicBezTo>
                  <a:cubicBezTo>
                    <a:pt x="8886" y="1216"/>
                    <a:pt x="6595" y="2796"/>
                    <a:pt x="4467" y="5606"/>
                  </a:cubicBezTo>
                  <a:cubicBezTo>
                    <a:pt x="2340" y="8416"/>
                    <a:pt x="377" y="12455"/>
                    <a:pt x="49" y="15352"/>
                  </a:cubicBezTo>
                  <a:cubicBezTo>
                    <a:pt x="-278" y="18250"/>
                    <a:pt x="1031" y="20006"/>
                    <a:pt x="3649" y="20709"/>
                  </a:cubicBezTo>
                  <a:cubicBezTo>
                    <a:pt x="6267" y="21411"/>
                    <a:pt x="10195" y="21060"/>
                    <a:pt x="13631" y="18513"/>
                  </a:cubicBezTo>
                  <a:cubicBezTo>
                    <a:pt x="17067" y="15967"/>
                    <a:pt x="20013" y="11226"/>
                    <a:pt x="20667" y="7801"/>
                  </a:cubicBezTo>
                  <a:cubicBezTo>
                    <a:pt x="21322" y="4377"/>
                    <a:pt x="19686" y="2270"/>
                    <a:pt x="17886" y="1128"/>
                  </a:cubicBezTo>
                  <a:cubicBezTo>
                    <a:pt x="16086" y="-13"/>
                    <a:pt x="14122" y="-189"/>
                    <a:pt x="12813" y="162"/>
                  </a:cubicBezTo>
                  <a:cubicBezTo>
                    <a:pt x="11504" y="513"/>
                    <a:pt x="10849" y="1391"/>
                    <a:pt x="10195" y="22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5" name="Line"/>
            <p:cNvSpPr/>
            <p:nvPr/>
          </p:nvSpPr>
          <p:spPr>
            <a:xfrm>
              <a:off x="2412915" y="3810000"/>
              <a:ext cx="1" cy="12700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6" name="Line"/>
            <p:cNvSpPr/>
            <p:nvPr/>
          </p:nvSpPr>
          <p:spPr>
            <a:xfrm>
              <a:off x="2567431" y="3637946"/>
              <a:ext cx="135697" cy="244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4" h="20946" fill="norm" stroke="1" extrusionOk="0">
                  <a:moveTo>
                    <a:pt x="15618" y="4408"/>
                  </a:moveTo>
                  <a:cubicBezTo>
                    <a:pt x="15951" y="2775"/>
                    <a:pt x="16283" y="1141"/>
                    <a:pt x="15618" y="415"/>
                  </a:cubicBezTo>
                  <a:cubicBezTo>
                    <a:pt x="14954" y="-311"/>
                    <a:pt x="13292" y="-129"/>
                    <a:pt x="10966" y="1323"/>
                  </a:cubicBezTo>
                  <a:cubicBezTo>
                    <a:pt x="8640" y="2775"/>
                    <a:pt x="5649" y="5497"/>
                    <a:pt x="3489" y="8311"/>
                  </a:cubicBezTo>
                  <a:cubicBezTo>
                    <a:pt x="1329" y="11124"/>
                    <a:pt x="0" y="14028"/>
                    <a:pt x="0" y="16297"/>
                  </a:cubicBezTo>
                  <a:cubicBezTo>
                    <a:pt x="0" y="18566"/>
                    <a:pt x="1329" y="20200"/>
                    <a:pt x="4486" y="20744"/>
                  </a:cubicBezTo>
                  <a:cubicBezTo>
                    <a:pt x="7643" y="21289"/>
                    <a:pt x="12628" y="20744"/>
                    <a:pt x="16117" y="18929"/>
                  </a:cubicBezTo>
                  <a:cubicBezTo>
                    <a:pt x="19606" y="17114"/>
                    <a:pt x="21600" y="14028"/>
                    <a:pt x="21268" y="11487"/>
                  </a:cubicBezTo>
                  <a:cubicBezTo>
                    <a:pt x="20935" y="8946"/>
                    <a:pt x="18277" y="6950"/>
                    <a:pt x="15951" y="5860"/>
                  </a:cubicBezTo>
                  <a:cubicBezTo>
                    <a:pt x="13625" y="4771"/>
                    <a:pt x="11631" y="4590"/>
                    <a:pt x="10966" y="4953"/>
                  </a:cubicBezTo>
                  <a:cubicBezTo>
                    <a:pt x="10302" y="5316"/>
                    <a:pt x="10966" y="6223"/>
                    <a:pt x="11631" y="71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7" name="Line"/>
            <p:cNvSpPr/>
            <p:nvPr/>
          </p:nvSpPr>
          <p:spPr>
            <a:xfrm>
              <a:off x="2797000" y="3620706"/>
              <a:ext cx="289016" cy="270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1396" fill="norm" stroke="1" extrusionOk="0">
                  <a:moveTo>
                    <a:pt x="1189" y="4426"/>
                  </a:moveTo>
                  <a:cubicBezTo>
                    <a:pt x="559" y="3254"/>
                    <a:pt x="-72" y="2082"/>
                    <a:pt x="7" y="1328"/>
                  </a:cubicBezTo>
                  <a:cubicBezTo>
                    <a:pt x="86" y="575"/>
                    <a:pt x="874" y="240"/>
                    <a:pt x="1662" y="72"/>
                  </a:cubicBezTo>
                  <a:cubicBezTo>
                    <a:pt x="2451" y="-95"/>
                    <a:pt x="3239" y="-95"/>
                    <a:pt x="4185" y="1496"/>
                  </a:cubicBezTo>
                  <a:cubicBezTo>
                    <a:pt x="5131" y="3086"/>
                    <a:pt x="6235" y="6268"/>
                    <a:pt x="5998" y="9282"/>
                  </a:cubicBezTo>
                  <a:cubicBezTo>
                    <a:pt x="5762" y="12296"/>
                    <a:pt x="4185" y="15142"/>
                    <a:pt x="3081" y="17152"/>
                  </a:cubicBezTo>
                  <a:cubicBezTo>
                    <a:pt x="1978" y="19161"/>
                    <a:pt x="1347" y="20333"/>
                    <a:pt x="1505" y="20919"/>
                  </a:cubicBezTo>
                  <a:cubicBezTo>
                    <a:pt x="1662" y="21505"/>
                    <a:pt x="2608" y="21505"/>
                    <a:pt x="5604" y="21170"/>
                  </a:cubicBezTo>
                  <a:cubicBezTo>
                    <a:pt x="8600" y="20835"/>
                    <a:pt x="13645" y="20165"/>
                    <a:pt x="16640" y="19831"/>
                  </a:cubicBezTo>
                  <a:cubicBezTo>
                    <a:pt x="19636" y="19496"/>
                    <a:pt x="20582" y="19496"/>
                    <a:pt x="21528" y="194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8" name="Line"/>
            <p:cNvSpPr/>
            <p:nvPr/>
          </p:nvSpPr>
          <p:spPr>
            <a:xfrm>
              <a:off x="1987465" y="4197350"/>
              <a:ext cx="873216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600" fill="norm" stroke="1" extrusionOk="0">
                  <a:moveTo>
                    <a:pt x="0" y="21600"/>
                  </a:moveTo>
                  <a:cubicBezTo>
                    <a:pt x="157" y="18000"/>
                    <a:pt x="314" y="14400"/>
                    <a:pt x="706" y="12150"/>
                  </a:cubicBezTo>
                  <a:cubicBezTo>
                    <a:pt x="1098" y="9900"/>
                    <a:pt x="1726" y="9000"/>
                    <a:pt x="3060" y="7650"/>
                  </a:cubicBezTo>
                  <a:cubicBezTo>
                    <a:pt x="4393" y="6300"/>
                    <a:pt x="6433" y="4500"/>
                    <a:pt x="8525" y="3150"/>
                  </a:cubicBezTo>
                  <a:cubicBezTo>
                    <a:pt x="10617" y="1800"/>
                    <a:pt x="12761" y="900"/>
                    <a:pt x="14853" y="450"/>
                  </a:cubicBezTo>
                  <a:cubicBezTo>
                    <a:pt x="16945" y="0"/>
                    <a:pt x="18985" y="0"/>
                    <a:pt x="20136" y="0"/>
                  </a:cubicBezTo>
                  <a:cubicBezTo>
                    <a:pt x="21286" y="0"/>
                    <a:pt x="21548" y="0"/>
                    <a:pt x="21574" y="1800"/>
                  </a:cubicBezTo>
                  <a:cubicBezTo>
                    <a:pt x="21600" y="3600"/>
                    <a:pt x="21391" y="7200"/>
                    <a:pt x="21155" y="9450"/>
                  </a:cubicBezTo>
                  <a:cubicBezTo>
                    <a:pt x="20920" y="11700"/>
                    <a:pt x="20659" y="12600"/>
                    <a:pt x="20397" y="135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9" name="Line"/>
            <p:cNvSpPr/>
            <p:nvPr/>
          </p:nvSpPr>
          <p:spPr>
            <a:xfrm>
              <a:off x="2128815" y="4390804"/>
              <a:ext cx="132769" cy="187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4" h="21032" fill="norm" stroke="1" extrusionOk="0">
                  <a:moveTo>
                    <a:pt x="16689" y="3942"/>
                  </a:moveTo>
                  <a:cubicBezTo>
                    <a:pt x="15027" y="3467"/>
                    <a:pt x="13366" y="2992"/>
                    <a:pt x="11870" y="3229"/>
                  </a:cubicBezTo>
                  <a:cubicBezTo>
                    <a:pt x="10375" y="3467"/>
                    <a:pt x="9046" y="4416"/>
                    <a:pt x="7052" y="6790"/>
                  </a:cubicBezTo>
                  <a:cubicBezTo>
                    <a:pt x="5058" y="9164"/>
                    <a:pt x="2399" y="12961"/>
                    <a:pt x="1070" y="15454"/>
                  </a:cubicBezTo>
                  <a:cubicBezTo>
                    <a:pt x="-259" y="17946"/>
                    <a:pt x="-259" y="19133"/>
                    <a:pt x="572" y="19964"/>
                  </a:cubicBezTo>
                  <a:cubicBezTo>
                    <a:pt x="1403" y="20794"/>
                    <a:pt x="3064" y="21269"/>
                    <a:pt x="6221" y="20913"/>
                  </a:cubicBezTo>
                  <a:cubicBezTo>
                    <a:pt x="9378" y="20557"/>
                    <a:pt x="14030" y="19370"/>
                    <a:pt x="17021" y="17353"/>
                  </a:cubicBezTo>
                  <a:cubicBezTo>
                    <a:pt x="20012" y="15335"/>
                    <a:pt x="21341" y="12487"/>
                    <a:pt x="20676" y="9638"/>
                  </a:cubicBezTo>
                  <a:cubicBezTo>
                    <a:pt x="20012" y="6790"/>
                    <a:pt x="17353" y="3942"/>
                    <a:pt x="15359" y="2161"/>
                  </a:cubicBezTo>
                  <a:cubicBezTo>
                    <a:pt x="13366" y="381"/>
                    <a:pt x="12036" y="-331"/>
                    <a:pt x="11372" y="144"/>
                  </a:cubicBezTo>
                  <a:cubicBezTo>
                    <a:pt x="10707" y="618"/>
                    <a:pt x="10707" y="2280"/>
                    <a:pt x="10707" y="39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0" name="Line"/>
            <p:cNvSpPr/>
            <p:nvPr/>
          </p:nvSpPr>
          <p:spPr>
            <a:xfrm>
              <a:off x="2406565" y="4470400"/>
              <a:ext cx="3175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1" name="Line"/>
            <p:cNvSpPr/>
            <p:nvPr/>
          </p:nvSpPr>
          <p:spPr>
            <a:xfrm>
              <a:off x="2475708" y="4432300"/>
              <a:ext cx="156512" cy="142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5" h="21101" fill="norm" stroke="1" extrusionOk="0">
                  <a:moveTo>
                    <a:pt x="18852" y="0"/>
                  </a:moveTo>
                  <a:cubicBezTo>
                    <a:pt x="15158" y="0"/>
                    <a:pt x="11463" y="0"/>
                    <a:pt x="8194" y="2348"/>
                  </a:cubicBezTo>
                  <a:cubicBezTo>
                    <a:pt x="4926" y="4696"/>
                    <a:pt x="2084" y="9391"/>
                    <a:pt x="805" y="12678"/>
                  </a:cubicBezTo>
                  <a:cubicBezTo>
                    <a:pt x="-474" y="15965"/>
                    <a:pt x="-190" y="17843"/>
                    <a:pt x="1373" y="19252"/>
                  </a:cubicBezTo>
                  <a:cubicBezTo>
                    <a:pt x="2937" y="20661"/>
                    <a:pt x="5779" y="21600"/>
                    <a:pt x="9189" y="20817"/>
                  </a:cubicBezTo>
                  <a:cubicBezTo>
                    <a:pt x="12600" y="20035"/>
                    <a:pt x="16579" y="17530"/>
                    <a:pt x="18710" y="15339"/>
                  </a:cubicBezTo>
                  <a:cubicBezTo>
                    <a:pt x="20842" y="13148"/>
                    <a:pt x="21126" y="11270"/>
                    <a:pt x="20984" y="9548"/>
                  </a:cubicBezTo>
                  <a:cubicBezTo>
                    <a:pt x="20842" y="7826"/>
                    <a:pt x="20273" y="6261"/>
                    <a:pt x="20131" y="5165"/>
                  </a:cubicBezTo>
                  <a:cubicBezTo>
                    <a:pt x="19989" y="4070"/>
                    <a:pt x="20273" y="3443"/>
                    <a:pt x="20558" y="28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2" name="Line"/>
            <p:cNvSpPr/>
            <p:nvPr/>
          </p:nvSpPr>
          <p:spPr>
            <a:xfrm>
              <a:off x="2727152" y="4375876"/>
              <a:ext cx="113658" cy="225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8" h="21261" fill="norm" stroke="1" extrusionOk="0">
                  <a:moveTo>
                    <a:pt x="20635" y="4131"/>
                  </a:moveTo>
                  <a:cubicBezTo>
                    <a:pt x="21027" y="3131"/>
                    <a:pt x="21420" y="2131"/>
                    <a:pt x="20635" y="1431"/>
                  </a:cubicBezTo>
                  <a:cubicBezTo>
                    <a:pt x="19849" y="731"/>
                    <a:pt x="17885" y="331"/>
                    <a:pt x="14940" y="131"/>
                  </a:cubicBezTo>
                  <a:cubicBezTo>
                    <a:pt x="11995" y="-69"/>
                    <a:pt x="8067" y="-69"/>
                    <a:pt x="5122" y="331"/>
                  </a:cubicBezTo>
                  <a:cubicBezTo>
                    <a:pt x="2176" y="731"/>
                    <a:pt x="213" y="1531"/>
                    <a:pt x="16" y="2831"/>
                  </a:cubicBezTo>
                  <a:cubicBezTo>
                    <a:pt x="-180" y="4131"/>
                    <a:pt x="1391" y="5931"/>
                    <a:pt x="4729" y="8031"/>
                  </a:cubicBezTo>
                  <a:cubicBezTo>
                    <a:pt x="8067" y="10131"/>
                    <a:pt x="13173" y="12531"/>
                    <a:pt x="16118" y="14231"/>
                  </a:cubicBezTo>
                  <a:cubicBezTo>
                    <a:pt x="19064" y="15931"/>
                    <a:pt x="19849" y="16931"/>
                    <a:pt x="19064" y="18131"/>
                  </a:cubicBezTo>
                  <a:cubicBezTo>
                    <a:pt x="18278" y="19331"/>
                    <a:pt x="15922" y="20731"/>
                    <a:pt x="12584" y="21131"/>
                  </a:cubicBezTo>
                  <a:cubicBezTo>
                    <a:pt x="9245" y="21531"/>
                    <a:pt x="4925" y="20931"/>
                    <a:pt x="605" y="203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3" name="Line"/>
            <p:cNvSpPr/>
            <p:nvPr/>
          </p:nvSpPr>
          <p:spPr>
            <a:xfrm>
              <a:off x="2736765" y="4322456"/>
              <a:ext cx="279401" cy="52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fill="norm" stroke="1" extrusionOk="0">
                  <a:moveTo>
                    <a:pt x="0" y="20682"/>
                  </a:moveTo>
                  <a:cubicBezTo>
                    <a:pt x="4418" y="13205"/>
                    <a:pt x="8836" y="5728"/>
                    <a:pt x="12436" y="2405"/>
                  </a:cubicBezTo>
                  <a:cubicBezTo>
                    <a:pt x="16036" y="-918"/>
                    <a:pt x="18818" y="-87"/>
                    <a:pt x="21600" y="7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4" name="Line"/>
            <p:cNvSpPr/>
            <p:nvPr/>
          </p:nvSpPr>
          <p:spPr>
            <a:xfrm>
              <a:off x="3892465" y="4121150"/>
              <a:ext cx="2095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5" name="Line"/>
            <p:cNvSpPr/>
            <p:nvPr/>
          </p:nvSpPr>
          <p:spPr>
            <a:xfrm>
              <a:off x="3890348" y="4267200"/>
              <a:ext cx="237068" cy="121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00" fill="norm" stroke="1" extrusionOk="0">
                  <a:moveTo>
                    <a:pt x="1929" y="0"/>
                  </a:moveTo>
                  <a:cubicBezTo>
                    <a:pt x="964" y="7200"/>
                    <a:pt x="0" y="14400"/>
                    <a:pt x="0" y="18000"/>
                  </a:cubicBezTo>
                  <a:cubicBezTo>
                    <a:pt x="0" y="21600"/>
                    <a:pt x="964" y="21600"/>
                    <a:pt x="4725" y="18000"/>
                  </a:cubicBezTo>
                  <a:cubicBezTo>
                    <a:pt x="8486" y="14400"/>
                    <a:pt x="15043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6" name="Line"/>
            <p:cNvSpPr/>
            <p:nvPr/>
          </p:nvSpPr>
          <p:spPr>
            <a:xfrm>
              <a:off x="4692565" y="4038600"/>
              <a:ext cx="1968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77" y="14400"/>
                    <a:pt x="9755" y="7200"/>
                    <a:pt x="13355" y="3600"/>
                  </a:cubicBezTo>
                  <a:cubicBezTo>
                    <a:pt x="16955" y="0"/>
                    <a:pt x="19277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7" name="Line"/>
            <p:cNvSpPr/>
            <p:nvPr/>
          </p:nvSpPr>
          <p:spPr>
            <a:xfrm>
              <a:off x="5032202" y="3891491"/>
              <a:ext cx="157821" cy="214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1" h="21050" fill="norm" stroke="1" extrusionOk="0">
                  <a:moveTo>
                    <a:pt x="16638" y="3219"/>
                  </a:moveTo>
                  <a:cubicBezTo>
                    <a:pt x="16638" y="2180"/>
                    <a:pt x="16638" y="1142"/>
                    <a:pt x="15928" y="519"/>
                  </a:cubicBezTo>
                  <a:cubicBezTo>
                    <a:pt x="15217" y="-104"/>
                    <a:pt x="13796" y="-312"/>
                    <a:pt x="11523" y="726"/>
                  </a:cubicBezTo>
                  <a:cubicBezTo>
                    <a:pt x="9249" y="1765"/>
                    <a:pt x="6123" y="4050"/>
                    <a:pt x="3849" y="7165"/>
                  </a:cubicBezTo>
                  <a:cubicBezTo>
                    <a:pt x="1575" y="10280"/>
                    <a:pt x="154" y="14226"/>
                    <a:pt x="12" y="16823"/>
                  </a:cubicBezTo>
                  <a:cubicBezTo>
                    <a:pt x="-130" y="19419"/>
                    <a:pt x="1007" y="20665"/>
                    <a:pt x="4133" y="20976"/>
                  </a:cubicBezTo>
                  <a:cubicBezTo>
                    <a:pt x="7259" y="21288"/>
                    <a:pt x="12375" y="20665"/>
                    <a:pt x="15644" y="17965"/>
                  </a:cubicBezTo>
                  <a:cubicBezTo>
                    <a:pt x="18912" y="15265"/>
                    <a:pt x="20333" y="10488"/>
                    <a:pt x="20902" y="7580"/>
                  </a:cubicBezTo>
                  <a:cubicBezTo>
                    <a:pt x="21470" y="4673"/>
                    <a:pt x="21186" y="3634"/>
                    <a:pt x="20191" y="2700"/>
                  </a:cubicBezTo>
                  <a:cubicBezTo>
                    <a:pt x="19196" y="1765"/>
                    <a:pt x="17491" y="934"/>
                    <a:pt x="16212" y="934"/>
                  </a:cubicBezTo>
                  <a:cubicBezTo>
                    <a:pt x="14933" y="934"/>
                    <a:pt x="14081" y="1765"/>
                    <a:pt x="13228" y="25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8" name="Line"/>
            <p:cNvSpPr/>
            <p:nvPr/>
          </p:nvSpPr>
          <p:spPr>
            <a:xfrm>
              <a:off x="5314865" y="4000500"/>
              <a:ext cx="190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9" name="Line"/>
            <p:cNvSpPr/>
            <p:nvPr/>
          </p:nvSpPr>
          <p:spPr>
            <a:xfrm>
              <a:off x="5420071" y="3829050"/>
              <a:ext cx="174195" cy="234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554" fill="norm" stroke="1" extrusionOk="0">
                  <a:moveTo>
                    <a:pt x="11268" y="0"/>
                  </a:moveTo>
                  <a:cubicBezTo>
                    <a:pt x="8145" y="4281"/>
                    <a:pt x="5022" y="8562"/>
                    <a:pt x="3070" y="11676"/>
                  </a:cubicBezTo>
                  <a:cubicBezTo>
                    <a:pt x="1118" y="14789"/>
                    <a:pt x="337" y="16735"/>
                    <a:pt x="77" y="18195"/>
                  </a:cubicBezTo>
                  <a:cubicBezTo>
                    <a:pt x="-183" y="19654"/>
                    <a:pt x="77" y="20627"/>
                    <a:pt x="3070" y="21114"/>
                  </a:cubicBezTo>
                  <a:cubicBezTo>
                    <a:pt x="6063" y="21600"/>
                    <a:pt x="11788" y="21600"/>
                    <a:pt x="15301" y="21503"/>
                  </a:cubicBezTo>
                  <a:cubicBezTo>
                    <a:pt x="18815" y="21405"/>
                    <a:pt x="20116" y="21211"/>
                    <a:pt x="21417" y="210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0" name="Line"/>
            <p:cNvSpPr/>
            <p:nvPr/>
          </p:nvSpPr>
          <p:spPr>
            <a:xfrm>
              <a:off x="5531270" y="3987800"/>
              <a:ext cx="31246" cy="247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1600" fill="norm" stroke="1" extrusionOk="0">
                  <a:moveTo>
                    <a:pt x="21256" y="0"/>
                  </a:moveTo>
                  <a:cubicBezTo>
                    <a:pt x="14056" y="4062"/>
                    <a:pt x="6856" y="8123"/>
                    <a:pt x="3256" y="11169"/>
                  </a:cubicBezTo>
                  <a:cubicBezTo>
                    <a:pt x="-344" y="14215"/>
                    <a:pt x="-344" y="16246"/>
                    <a:pt x="376" y="17815"/>
                  </a:cubicBezTo>
                  <a:cubicBezTo>
                    <a:pt x="1096" y="19385"/>
                    <a:pt x="2536" y="20492"/>
                    <a:pt x="397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1" name="Line"/>
            <p:cNvSpPr/>
            <p:nvPr/>
          </p:nvSpPr>
          <p:spPr>
            <a:xfrm>
              <a:off x="272965" y="5200650"/>
              <a:ext cx="76201" cy="685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00" y="2133"/>
                    <a:pt x="3600" y="4267"/>
                    <a:pt x="5100" y="6467"/>
                  </a:cubicBezTo>
                  <a:cubicBezTo>
                    <a:pt x="6600" y="8667"/>
                    <a:pt x="7800" y="10933"/>
                    <a:pt x="8700" y="13067"/>
                  </a:cubicBezTo>
                  <a:cubicBezTo>
                    <a:pt x="9600" y="15200"/>
                    <a:pt x="10200" y="17200"/>
                    <a:pt x="12300" y="18600"/>
                  </a:cubicBezTo>
                  <a:cubicBezTo>
                    <a:pt x="14400" y="20000"/>
                    <a:pt x="18000" y="2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2" name="Line"/>
            <p:cNvSpPr/>
            <p:nvPr/>
          </p:nvSpPr>
          <p:spPr>
            <a:xfrm>
              <a:off x="438065" y="5378450"/>
              <a:ext cx="419101" cy="448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5" fill="norm" stroke="1" extrusionOk="0">
                  <a:moveTo>
                    <a:pt x="0" y="0"/>
                  </a:moveTo>
                  <a:cubicBezTo>
                    <a:pt x="982" y="1927"/>
                    <a:pt x="1964" y="3854"/>
                    <a:pt x="3000" y="6389"/>
                  </a:cubicBezTo>
                  <a:cubicBezTo>
                    <a:pt x="4036" y="8924"/>
                    <a:pt x="5127" y="12068"/>
                    <a:pt x="5836" y="14146"/>
                  </a:cubicBezTo>
                  <a:cubicBezTo>
                    <a:pt x="6545" y="16225"/>
                    <a:pt x="6873" y="17239"/>
                    <a:pt x="7255" y="18000"/>
                  </a:cubicBezTo>
                  <a:cubicBezTo>
                    <a:pt x="7636" y="18761"/>
                    <a:pt x="8073" y="19268"/>
                    <a:pt x="8455" y="19318"/>
                  </a:cubicBezTo>
                  <a:cubicBezTo>
                    <a:pt x="8836" y="19369"/>
                    <a:pt x="9164" y="18963"/>
                    <a:pt x="9382" y="17797"/>
                  </a:cubicBezTo>
                  <a:cubicBezTo>
                    <a:pt x="9600" y="16631"/>
                    <a:pt x="9709" y="14704"/>
                    <a:pt x="9818" y="13437"/>
                  </a:cubicBezTo>
                  <a:cubicBezTo>
                    <a:pt x="9927" y="12169"/>
                    <a:pt x="10036" y="11561"/>
                    <a:pt x="10200" y="11003"/>
                  </a:cubicBezTo>
                  <a:cubicBezTo>
                    <a:pt x="10364" y="10445"/>
                    <a:pt x="10582" y="9938"/>
                    <a:pt x="10909" y="9837"/>
                  </a:cubicBezTo>
                  <a:cubicBezTo>
                    <a:pt x="11236" y="9735"/>
                    <a:pt x="11673" y="10039"/>
                    <a:pt x="12164" y="11054"/>
                  </a:cubicBezTo>
                  <a:cubicBezTo>
                    <a:pt x="12655" y="12068"/>
                    <a:pt x="13200" y="13792"/>
                    <a:pt x="13745" y="15566"/>
                  </a:cubicBezTo>
                  <a:cubicBezTo>
                    <a:pt x="14291" y="17341"/>
                    <a:pt x="14836" y="19166"/>
                    <a:pt x="15327" y="20231"/>
                  </a:cubicBezTo>
                  <a:cubicBezTo>
                    <a:pt x="15818" y="21296"/>
                    <a:pt x="16255" y="21600"/>
                    <a:pt x="16691" y="21448"/>
                  </a:cubicBezTo>
                  <a:cubicBezTo>
                    <a:pt x="17127" y="21296"/>
                    <a:pt x="17564" y="20687"/>
                    <a:pt x="17945" y="19014"/>
                  </a:cubicBezTo>
                  <a:cubicBezTo>
                    <a:pt x="18327" y="17341"/>
                    <a:pt x="18655" y="14603"/>
                    <a:pt x="18927" y="12068"/>
                  </a:cubicBezTo>
                  <a:cubicBezTo>
                    <a:pt x="19200" y="9532"/>
                    <a:pt x="19418" y="7200"/>
                    <a:pt x="19855" y="5425"/>
                  </a:cubicBezTo>
                  <a:cubicBezTo>
                    <a:pt x="20291" y="3651"/>
                    <a:pt x="20945" y="2434"/>
                    <a:pt x="21600" y="12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3" name="Line"/>
            <p:cNvSpPr/>
            <p:nvPr/>
          </p:nvSpPr>
          <p:spPr>
            <a:xfrm>
              <a:off x="952415" y="5162550"/>
              <a:ext cx="76201" cy="723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2274"/>
                    <a:pt x="4800" y="4547"/>
                    <a:pt x="6600" y="6537"/>
                  </a:cubicBezTo>
                  <a:cubicBezTo>
                    <a:pt x="8400" y="8526"/>
                    <a:pt x="9600" y="10232"/>
                    <a:pt x="10800" y="12189"/>
                  </a:cubicBezTo>
                  <a:cubicBezTo>
                    <a:pt x="12000" y="14147"/>
                    <a:pt x="13200" y="16358"/>
                    <a:pt x="15000" y="17968"/>
                  </a:cubicBezTo>
                  <a:cubicBezTo>
                    <a:pt x="16800" y="19579"/>
                    <a:pt x="19200" y="2058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4" name="Line"/>
            <p:cNvSpPr/>
            <p:nvPr/>
          </p:nvSpPr>
          <p:spPr>
            <a:xfrm>
              <a:off x="1358815" y="5543550"/>
              <a:ext cx="2540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20" y="10800"/>
                    <a:pt x="8640" y="0"/>
                    <a:pt x="12240" y="0"/>
                  </a:cubicBezTo>
                  <a:cubicBezTo>
                    <a:pt x="15840" y="0"/>
                    <a:pt x="18720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5" name="Line"/>
            <p:cNvSpPr/>
            <p:nvPr/>
          </p:nvSpPr>
          <p:spPr>
            <a:xfrm>
              <a:off x="1385213" y="5689600"/>
              <a:ext cx="297453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1600" fill="norm" stroke="1" extrusionOk="0">
                  <a:moveTo>
                    <a:pt x="2226" y="0"/>
                  </a:moveTo>
                  <a:cubicBezTo>
                    <a:pt x="1154" y="4800"/>
                    <a:pt x="81" y="9600"/>
                    <a:pt x="5" y="12000"/>
                  </a:cubicBezTo>
                  <a:cubicBezTo>
                    <a:pt x="-72" y="14400"/>
                    <a:pt x="847" y="14400"/>
                    <a:pt x="4600" y="15600"/>
                  </a:cubicBezTo>
                  <a:cubicBezTo>
                    <a:pt x="8354" y="16800"/>
                    <a:pt x="14941" y="19200"/>
                    <a:pt x="2152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6" name="Line"/>
            <p:cNvSpPr/>
            <p:nvPr/>
          </p:nvSpPr>
          <p:spPr>
            <a:xfrm>
              <a:off x="1823565" y="5504741"/>
              <a:ext cx="185241" cy="225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3" h="20954" fill="norm" stroke="1" extrusionOk="0">
                  <a:moveTo>
                    <a:pt x="17668" y="4778"/>
                  </a:moveTo>
                  <a:cubicBezTo>
                    <a:pt x="17430" y="3208"/>
                    <a:pt x="17193" y="1637"/>
                    <a:pt x="16481" y="753"/>
                  </a:cubicBezTo>
                  <a:cubicBezTo>
                    <a:pt x="15769" y="-131"/>
                    <a:pt x="14582" y="-327"/>
                    <a:pt x="12090" y="655"/>
                  </a:cubicBezTo>
                  <a:cubicBezTo>
                    <a:pt x="9597" y="1637"/>
                    <a:pt x="5799" y="3797"/>
                    <a:pt x="3307" y="7037"/>
                  </a:cubicBezTo>
                  <a:cubicBezTo>
                    <a:pt x="815" y="10277"/>
                    <a:pt x="-372" y="14597"/>
                    <a:pt x="103" y="17346"/>
                  </a:cubicBezTo>
                  <a:cubicBezTo>
                    <a:pt x="577" y="20095"/>
                    <a:pt x="2714" y="21273"/>
                    <a:pt x="6274" y="20880"/>
                  </a:cubicBezTo>
                  <a:cubicBezTo>
                    <a:pt x="9835" y="20488"/>
                    <a:pt x="14819" y="18524"/>
                    <a:pt x="17668" y="15677"/>
                  </a:cubicBezTo>
                  <a:cubicBezTo>
                    <a:pt x="20516" y="12829"/>
                    <a:pt x="21228" y="9098"/>
                    <a:pt x="20516" y="6349"/>
                  </a:cubicBezTo>
                  <a:cubicBezTo>
                    <a:pt x="19804" y="3600"/>
                    <a:pt x="17668" y="1833"/>
                    <a:pt x="16006" y="949"/>
                  </a:cubicBezTo>
                  <a:cubicBezTo>
                    <a:pt x="14344" y="66"/>
                    <a:pt x="13158" y="66"/>
                    <a:pt x="12446" y="557"/>
                  </a:cubicBezTo>
                  <a:cubicBezTo>
                    <a:pt x="11733" y="1048"/>
                    <a:pt x="11496" y="2029"/>
                    <a:pt x="11259" y="30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7" name="Line"/>
            <p:cNvSpPr/>
            <p:nvPr/>
          </p:nvSpPr>
          <p:spPr>
            <a:xfrm>
              <a:off x="2070015" y="5632450"/>
              <a:ext cx="5080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8" name="Line"/>
            <p:cNvSpPr/>
            <p:nvPr/>
          </p:nvSpPr>
          <p:spPr>
            <a:xfrm>
              <a:off x="2208498" y="5473700"/>
              <a:ext cx="151501" cy="336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11873" y="0"/>
                  </a:moveTo>
                  <a:cubicBezTo>
                    <a:pt x="10373" y="136"/>
                    <a:pt x="8873" y="272"/>
                    <a:pt x="7073" y="1630"/>
                  </a:cubicBezTo>
                  <a:cubicBezTo>
                    <a:pt x="5273" y="2989"/>
                    <a:pt x="3173" y="5570"/>
                    <a:pt x="1823" y="7336"/>
                  </a:cubicBezTo>
                  <a:cubicBezTo>
                    <a:pt x="473" y="9102"/>
                    <a:pt x="-127" y="10053"/>
                    <a:pt x="23" y="10800"/>
                  </a:cubicBezTo>
                  <a:cubicBezTo>
                    <a:pt x="173" y="11547"/>
                    <a:pt x="1073" y="12091"/>
                    <a:pt x="3923" y="12362"/>
                  </a:cubicBezTo>
                  <a:cubicBezTo>
                    <a:pt x="6773" y="12634"/>
                    <a:pt x="11573" y="12634"/>
                    <a:pt x="14723" y="12498"/>
                  </a:cubicBezTo>
                  <a:cubicBezTo>
                    <a:pt x="17873" y="12362"/>
                    <a:pt x="19373" y="12091"/>
                    <a:pt x="20273" y="11343"/>
                  </a:cubicBezTo>
                  <a:cubicBezTo>
                    <a:pt x="21173" y="10596"/>
                    <a:pt x="21473" y="9374"/>
                    <a:pt x="21473" y="9102"/>
                  </a:cubicBezTo>
                  <a:cubicBezTo>
                    <a:pt x="21473" y="8830"/>
                    <a:pt x="21173" y="9509"/>
                    <a:pt x="20273" y="11343"/>
                  </a:cubicBezTo>
                  <a:cubicBezTo>
                    <a:pt x="19373" y="13177"/>
                    <a:pt x="17873" y="16166"/>
                    <a:pt x="17273" y="18068"/>
                  </a:cubicBezTo>
                  <a:cubicBezTo>
                    <a:pt x="16673" y="19970"/>
                    <a:pt x="16973" y="20785"/>
                    <a:pt x="1727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9" name="Line"/>
            <p:cNvSpPr/>
            <p:nvPr/>
          </p:nvSpPr>
          <p:spPr>
            <a:xfrm>
              <a:off x="3511465" y="5549900"/>
              <a:ext cx="359834" cy="297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3" fill="norm" stroke="1" extrusionOk="0">
                  <a:moveTo>
                    <a:pt x="0" y="3217"/>
                  </a:moveTo>
                  <a:cubicBezTo>
                    <a:pt x="4701" y="2145"/>
                    <a:pt x="9402" y="1072"/>
                    <a:pt x="12515" y="536"/>
                  </a:cubicBezTo>
                  <a:cubicBezTo>
                    <a:pt x="15628" y="0"/>
                    <a:pt x="17153" y="0"/>
                    <a:pt x="18233" y="0"/>
                  </a:cubicBezTo>
                  <a:cubicBezTo>
                    <a:pt x="19313" y="0"/>
                    <a:pt x="19948" y="0"/>
                    <a:pt x="20520" y="230"/>
                  </a:cubicBezTo>
                  <a:cubicBezTo>
                    <a:pt x="21092" y="460"/>
                    <a:pt x="21600" y="919"/>
                    <a:pt x="21600" y="1455"/>
                  </a:cubicBezTo>
                  <a:cubicBezTo>
                    <a:pt x="21600" y="1991"/>
                    <a:pt x="21092" y="2604"/>
                    <a:pt x="19186" y="4136"/>
                  </a:cubicBezTo>
                  <a:cubicBezTo>
                    <a:pt x="17280" y="5668"/>
                    <a:pt x="13976" y="8119"/>
                    <a:pt x="11054" y="10494"/>
                  </a:cubicBezTo>
                  <a:cubicBezTo>
                    <a:pt x="8132" y="12868"/>
                    <a:pt x="5591" y="15166"/>
                    <a:pt x="4129" y="16621"/>
                  </a:cubicBezTo>
                  <a:cubicBezTo>
                    <a:pt x="2668" y="18077"/>
                    <a:pt x="2287" y="18689"/>
                    <a:pt x="1969" y="19379"/>
                  </a:cubicBezTo>
                  <a:cubicBezTo>
                    <a:pt x="1652" y="20068"/>
                    <a:pt x="1398" y="20834"/>
                    <a:pt x="1652" y="21217"/>
                  </a:cubicBezTo>
                  <a:cubicBezTo>
                    <a:pt x="1906" y="21600"/>
                    <a:pt x="2668" y="21600"/>
                    <a:pt x="5146" y="21447"/>
                  </a:cubicBezTo>
                  <a:cubicBezTo>
                    <a:pt x="7624" y="21294"/>
                    <a:pt x="11816" y="20987"/>
                    <a:pt x="16009" y="206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0" name="Line"/>
            <p:cNvSpPr/>
            <p:nvPr/>
          </p:nvSpPr>
          <p:spPr>
            <a:xfrm>
              <a:off x="3836125" y="5765800"/>
              <a:ext cx="183341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1" h="21600" fill="norm" stroke="1" extrusionOk="0">
                  <a:moveTo>
                    <a:pt x="19052" y="0"/>
                  </a:moveTo>
                  <a:cubicBezTo>
                    <a:pt x="19297" y="1565"/>
                    <a:pt x="19543" y="3130"/>
                    <a:pt x="17702" y="6104"/>
                  </a:cubicBezTo>
                  <a:cubicBezTo>
                    <a:pt x="15861" y="9078"/>
                    <a:pt x="11934" y="13461"/>
                    <a:pt x="9356" y="15965"/>
                  </a:cubicBezTo>
                  <a:cubicBezTo>
                    <a:pt x="6779" y="18470"/>
                    <a:pt x="5552" y="19096"/>
                    <a:pt x="4325" y="19409"/>
                  </a:cubicBezTo>
                  <a:cubicBezTo>
                    <a:pt x="3097" y="19722"/>
                    <a:pt x="1870" y="19722"/>
                    <a:pt x="1011" y="18939"/>
                  </a:cubicBezTo>
                  <a:cubicBezTo>
                    <a:pt x="152" y="18157"/>
                    <a:pt x="-339" y="16591"/>
                    <a:pt x="275" y="14870"/>
                  </a:cubicBezTo>
                  <a:cubicBezTo>
                    <a:pt x="888" y="13148"/>
                    <a:pt x="2606" y="11270"/>
                    <a:pt x="5429" y="11583"/>
                  </a:cubicBezTo>
                  <a:cubicBezTo>
                    <a:pt x="8252" y="11896"/>
                    <a:pt x="12179" y="14400"/>
                    <a:pt x="15002" y="16435"/>
                  </a:cubicBezTo>
                  <a:cubicBezTo>
                    <a:pt x="17825" y="18470"/>
                    <a:pt x="19543" y="20035"/>
                    <a:pt x="2126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1" name="Line"/>
            <p:cNvSpPr/>
            <p:nvPr/>
          </p:nvSpPr>
          <p:spPr>
            <a:xfrm>
              <a:off x="4006765" y="5764668"/>
              <a:ext cx="129117" cy="312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2" fill="norm" stroke="1" extrusionOk="0">
                  <a:moveTo>
                    <a:pt x="20184" y="1391"/>
                  </a:moveTo>
                  <a:cubicBezTo>
                    <a:pt x="20892" y="662"/>
                    <a:pt x="21600" y="-68"/>
                    <a:pt x="21600" y="5"/>
                  </a:cubicBezTo>
                  <a:cubicBezTo>
                    <a:pt x="21600" y="78"/>
                    <a:pt x="20892" y="954"/>
                    <a:pt x="18767" y="3070"/>
                  </a:cubicBezTo>
                  <a:cubicBezTo>
                    <a:pt x="16643" y="5186"/>
                    <a:pt x="13102" y="8543"/>
                    <a:pt x="9738" y="11827"/>
                  </a:cubicBezTo>
                  <a:cubicBezTo>
                    <a:pt x="6374" y="15110"/>
                    <a:pt x="3187" y="18321"/>
                    <a:pt x="0" y="215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2" name="Line"/>
            <p:cNvSpPr/>
            <p:nvPr/>
          </p:nvSpPr>
          <p:spPr>
            <a:xfrm>
              <a:off x="4124151" y="5982494"/>
              <a:ext cx="174715" cy="187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509" fill="norm" stroke="1" extrusionOk="0">
                  <a:moveTo>
                    <a:pt x="401" y="3549"/>
                  </a:moveTo>
                  <a:cubicBezTo>
                    <a:pt x="922" y="2336"/>
                    <a:pt x="1442" y="1122"/>
                    <a:pt x="2744" y="516"/>
                  </a:cubicBezTo>
                  <a:cubicBezTo>
                    <a:pt x="4045" y="-91"/>
                    <a:pt x="6127" y="-91"/>
                    <a:pt x="7818" y="152"/>
                  </a:cubicBezTo>
                  <a:cubicBezTo>
                    <a:pt x="9510" y="394"/>
                    <a:pt x="10811" y="880"/>
                    <a:pt x="11201" y="2336"/>
                  </a:cubicBezTo>
                  <a:cubicBezTo>
                    <a:pt x="11592" y="3792"/>
                    <a:pt x="11071" y="6219"/>
                    <a:pt x="9380" y="8646"/>
                  </a:cubicBezTo>
                  <a:cubicBezTo>
                    <a:pt x="7688" y="11073"/>
                    <a:pt x="4826" y="13500"/>
                    <a:pt x="2874" y="15563"/>
                  </a:cubicBezTo>
                  <a:cubicBezTo>
                    <a:pt x="922" y="17626"/>
                    <a:pt x="-119" y="19325"/>
                    <a:pt x="11" y="20296"/>
                  </a:cubicBezTo>
                  <a:cubicBezTo>
                    <a:pt x="141" y="21266"/>
                    <a:pt x="1442" y="21509"/>
                    <a:pt x="5216" y="21509"/>
                  </a:cubicBezTo>
                  <a:cubicBezTo>
                    <a:pt x="8989" y="21509"/>
                    <a:pt x="15235" y="21266"/>
                    <a:pt x="21481" y="210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3" name="Line"/>
            <p:cNvSpPr/>
            <p:nvPr/>
          </p:nvSpPr>
          <p:spPr>
            <a:xfrm>
              <a:off x="3358566" y="5209910"/>
              <a:ext cx="1399089" cy="1228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468" fill="norm" stroke="1" extrusionOk="0">
                  <a:moveTo>
                    <a:pt x="13182" y="4942"/>
                  </a:moveTo>
                  <a:cubicBezTo>
                    <a:pt x="13312" y="4350"/>
                    <a:pt x="13442" y="3759"/>
                    <a:pt x="13329" y="3130"/>
                  </a:cubicBezTo>
                  <a:cubicBezTo>
                    <a:pt x="13215" y="2501"/>
                    <a:pt x="12857" y="1835"/>
                    <a:pt x="12353" y="1299"/>
                  </a:cubicBezTo>
                  <a:cubicBezTo>
                    <a:pt x="11848" y="763"/>
                    <a:pt x="11198" y="356"/>
                    <a:pt x="10287" y="152"/>
                  </a:cubicBezTo>
                  <a:cubicBezTo>
                    <a:pt x="9376" y="-51"/>
                    <a:pt x="8205" y="-51"/>
                    <a:pt x="7180" y="152"/>
                  </a:cubicBezTo>
                  <a:cubicBezTo>
                    <a:pt x="6156" y="356"/>
                    <a:pt x="5277" y="763"/>
                    <a:pt x="4399" y="1354"/>
                  </a:cubicBezTo>
                  <a:cubicBezTo>
                    <a:pt x="3521" y="1946"/>
                    <a:pt x="2642" y="2723"/>
                    <a:pt x="1959" y="3611"/>
                  </a:cubicBezTo>
                  <a:cubicBezTo>
                    <a:pt x="1276" y="4498"/>
                    <a:pt x="788" y="5497"/>
                    <a:pt x="479" y="6699"/>
                  </a:cubicBezTo>
                  <a:cubicBezTo>
                    <a:pt x="170" y="7901"/>
                    <a:pt x="40" y="9307"/>
                    <a:pt x="8" y="10472"/>
                  </a:cubicBezTo>
                  <a:cubicBezTo>
                    <a:pt x="-25" y="11637"/>
                    <a:pt x="40" y="12561"/>
                    <a:pt x="317" y="13726"/>
                  </a:cubicBezTo>
                  <a:cubicBezTo>
                    <a:pt x="593" y="14891"/>
                    <a:pt x="1081" y="16297"/>
                    <a:pt x="1699" y="17462"/>
                  </a:cubicBezTo>
                  <a:cubicBezTo>
                    <a:pt x="2317" y="18627"/>
                    <a:pt x="3065" y="19552"/>
                    <a:pt x="3992" y="20217"/>
                  </a:cubicBezTo>
                  <a:cubicBezTo>
                    <a:pt x="4920" y="20883"/>
                    <a:pt x="6026" y="21290"/>
                    <a:pt x="7197" y="21420"/>
                  </a:cubicBezTo>
                  <a:cubicBezTo>
                    <a:pt x="8368" y="21549"/>
                    <a:pt x="9604" y="21401"/>
                    <a:pt x="10791" y="21161"/>
                  </a:cubicBezTo>
                  <a:cubicBezTo>
                    <a:pt x="11979" y="20920"/>
                    <a:pt x="13117" y="20587"/>
                    <a:pt x="14321" y="20217"/>
                  </a:cubicBezTo>
                  <a:cubicBezTo>
                    <a:pt x="15524" y="19848"/>
                    <a:pt x="16793" y="19441"/>
                    <a:pt x="17850" y="18923"/>
                  </a:cubicBezTo>
                  <a:cubicBezTo>
                    <a:pt x="18908" y="18405"/>
                    <a:pt x="19753" y="17776"/>
                    <a:pt x="20355" y="16889"/>
                  </a:cubicBezTo>
                  <a:cubicBezTo>
                    <a:pt x="20957" y="16001"/>
                    <a:pt x="21315" y="14854"/>
                    <a:pt x="21445" y="13523"/>
                  </a:cubicBezTo>
                  <a:cubicBezTo>
                    <a:pt x="21575" y="12191"/>
                    <a:pt x="21477" y="10675"/>
                    <a:pt x="21201" y="9362"/>
                  </a:cubicBezTo>
                  <a:cubicBezTo>
                    <a:pt x="20924" y="8049"/>
                    <a:pt x="20469" y="6939"/>
                    <a:pt x="19786" y="5996"/>
                  </a:cubicBezTo>
                  <a:cubicBezTo>
                    <a:pt x="19103" y="5053"/>
                    <a:pt x="18192" y="4276"/>
                    <a:pt x="17200" y="3685"/>
                  </a:cubicBezTo>
                  <a:cubicBezTo>
                    <a:pt x="16208" y="3093"/>
                    <a:pt x="15134" y="2686"/>
                    <a:pt x="14174" y="2427"/>
                  </a:cubicBezTo>
                  <a:cubicBezTo>
                    <a:pt x="13215" y="2168"/>
                    <a:pt x="12369" y="2057"/>
                    <a:pt x="11897" y="2224"/>
                  </a:cubicBezTo>
                  <a:cubicBezTo>
                    <a:pt x="11426" y="2390"/>
                    <a:pt x="11328" y="2834"/>
                    <a:pt x="11230" y="32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4" name="Line"/>
            <p:cNvSpPr/>
            <p:nvPr/>
          </p:nvSpPr>
          <p:spPr>
            <a:xfrm>
              <a:off x="4984665" y="5487342"/>
              <a:ext cx="107951" cy="1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13332"/>
                  </a:moveTo>
                  <a:cubicBezTo>
                    <a:pt x="1694" y="6132"/>
                    <a:pt x="3388" y="-1068"/>
                    <a:pt x="6988" y="132"/>
                  </a:cubicBezTo>
                  <a:cubicBezTo>
                    <a:pt x="10588" y="1332"/>
                    <a:pt x="16094" y="10932"/>
                    <a:pt x="21600" y="205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5" name="Line"/>
            <p:cNvSpPr/>
            <p:nvPr/>
          </p:nvSpPr>
          <p:spPr>
            <a:xfrm>
              <a:off x="4971965" y="5670550"/>
              <a:ext cx="1968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6" name="Line"/>
            <p:cNvSpPr/>
            <p:nvPr/>
          </p:nvSpPr>
          <p:spPr>
            <a:xfrm>
              <a:off x="5378365" y="5359400"/>
              <a:ext cx="82551" cy="336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831" y="2309"/>
                    <a:pt x="16062" y="4619"/>
                    <a:pt x="12462" y="8219"/>
                  </a:cubicBezTo>
                  <a:cubicBezTo>
                    <a:pt x="8862" y="11819"/>
                    <a:pt x="4431" y="1670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7" name="Line"/>
            <p:cNvSpPr/>
            <p:nvPr/>
          </p:nvSpPr>
          <p:spPr>
            <a:xfrm>
              <a:off x="5499015" y="5575300"/>
              <a:ext cx="5715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8" name="Line"/>
            <p:cNvSpPr/>
            <p:nvPr/>
          </p:nvSpPr>
          <p:spPr>
            <a:xfrm>
              <a:off x="5663319" y="5338998"/>
              <a:ext cx="124357" cy="350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4" h="21424" fill="norm" stroke="1" extrusionOk="0">
                  <a:moveTo>
                    <a:pt x="20317" y="7067"/>
                  </a:moveTo>
                  <a:cubicBezTo>
                    <a:pt x="20671" y="5774"/>
                    <a:pt x="21025" y="4480"/>
                    <a:pt x="20494" y="3252"/>
                  </a:cubicBezTo>
                  <a:cubicBezTo>
                    <a:pt x="19963" y="2023"/>
                    <a:pt x="18546" y="859"/>
                    <a:pt x="15714" y="341"/>
                  </a:cubicBezTo>
                  <a:cubicBezTo>
                    <a:pt x="12881" y="-176"/>
                    <a:pt x="8632" y="-47"/>
                    <a:pt x="5799" y="341"/>
                  </a:cubicBezTo>
                  <a:cubicBezTo>
                    <a:pt x="2966" y="729"/>
                    <a:pt x="1550" y="1376"/>
                    <a:pt x="664" y="2023"/>
                  </a:cubicBezTo>
                  <a:cubicBezTo>
                    <a:pt x="-221" y="2670"/>
                    <a:pt x="-575" y="3316"/>
                    <a:pt x="1904" y="3898"/>
                  </a:cubicBezTo>
                  <a:cubicBezTo>
                    <a:pt x="4382" y="4480"/>
                    <a:pt x="9694" y="4998"/>
                    <a:pt x="13235" y="5256"/>
                  </a:cubicBezTo>
                  <a:cubicBezTo>
                    <a:pt x="16776" y="5515"/>
                    <a:pt x="18546" y="5515"/>
                    <a:pt x="19609" y="5838"/>
                  </a:cubicBezTo>
                  <a:cubicBezTo>
                    <a:pt x="20671" y="6162"/>
                    <a:pt x="21025" y="6808"/>
                    <a:pt x="20671" y="8684"/>
                  </a:cubicBezTo>
                  <a:cubicBezTo>
                    <a:pt x="20317" y="10559"/>
                    <a:pt x="19255" y="13664"/>
                    <a:pt x="18192" y="15992"/>
                  </a:cubicBezTo>
                  <a:cubicBezTo>
                    <a:pt x="17130" y="18320"/>
                    <a:pt x="16068" y="19872"/>
                    <a:pt x="15005" y="214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9" name="Line"/>
            <p:cNvSpPr/>
            <p:nvPr/>
          </p:nvSpPr>
          <p:spPr>
            <a:xfrm>
              <a:off x="5803815" y="5391991"/>
              <a:ext cx="285751" cy="364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1" fill="norm" stroke="1" extrusionOk="0">
                  <a:moveTo>
                    <a:pt x="21600" y="2558"/>
                  </a:moveTo>
                  <a:cubicBezTo>
                    <a:pt x="21280" y="1813"/>
                    <a:pt x="20960" y="1068"/>
                    <a:pt x="20400" y="572"/>
                  </a:cubicBezTo>
                  <a:cubicBezTo>
                    <a:pt x="19840" y="75"/>
                    <a:pt x="19040" y="-173"/>
                    <a:pt x="17920" y="137"/>
                  </a:cubicBezTo>
                  <a:cubicBezTo>
                    <a:pt x="16800" y="448"/>
                    <a:pt x="15360" y="1317"/>
                    <a:pt x="13440" y="2806"/>
                  </a:cubicBezTo>
                  <a:cubicBezTo>
                    <a:pt x="11520" y="4296"/>
                    <a:pt x="9120" y="6406"/>
                    <a:pt x="6960" y="8827"/>
                  </a:cubicBezTo>
                  <a:cubicBezTo>
                    <a:pt x="4800" y="11248"/>
                    <a:pt x="2880" y="13979"/>
                    <a:pt x="2080" y="15965"/>
                  </a:cubicBezTo>
                  <a:cubicBezTo>
                    <a:pt x="1280" y="17951"/>
                    <a:pt x="1600" y="19193"/>
                    <a:pt x="2640" y="19999"/>
                  </a:cubicBezTo>
                  <a:cubicBezTo>
                    <a:pt x="3680" y="20806"/>
                    <a:pt x="5440" y="21179"/>
                    <a:pt x="6720" y="21303"/>
                  </a:cubicBezTo>
                  <a:cubicBezTo>
                    <a:pt x="8000" y="21427"/>
                    <a:pt x="8800" y="21303"/>
                    <a:pt x="9520" y="21055"/>
                  </a:cubicBezTo>
                  <a:cubicBezTo>
                    <a:pt x="10240" y="20806"/>
                    <a:pt x="10880" y="20434"/>
                    <a:pt x="11280" y="19751"/>
                  </a:cubicBezTo>
                  <a:cubicBezTo>
                    <a:pt x="11680" y="19068"/>
                    <a:pt x="11840" y="18075"/>
                    <a:pt x="11680" y="17330"/>
                  </a:cubicBezTo>
                  <a:cubicBezTo>
                    <a:pt x="11520" y="16586"/>
                    <a:pt x="11040" y="16089"/>
                    <a:pt x="9040" y="15779"/>
                  </a:cubicBezTo>
                  <a:cubicBezTo>
                    <a:pt x="7040" y="15468"/>
                    <a:pt x="3520" y="15344"/>
                    <a:pt x="0" y="152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0" name="Line"/>
            <p:cNvSpPr/>
            <p:nvPr/>
          </p:nvSpPr>
          <p:spPr>
            <a:xfrm>
              <a:off x="2520528" y="5568950"/>
              <a:ext cx="374988" cy="419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8" h="21600" fill="norm" stroke="1" extrusionOk="0">
                  <a:moveTo>
                    <a:pt x="20654" y="0"/>
                  </a:moveTo>
                  <a:cubicBezTo>
                    <a:pt x="17517" y="1418"/>
                    <a:pt x="14379" y="2836"/>
                    <a:pt x="11543" y="4145"/>
                  </a:cubicBezTo>
                  <a:cubicBezTo>
                    <a:pt x="8708" y="5455"/>
                    <a:pt x="6174" y="6655"/>
                    <a:pt x="4303" y="7582"/>
                  </a:cubicBezTo>
                  <a:cubicBezTo>
                    <a:pt x="2433" y="8509"/>
                    <a:pt x="1226" y="9164"/>
                    <a:pt x="562" y="9764"/>
                  </a:cubicBezTo>
                  <a:cubicBezTo>
                    <a:pt x="-101" y="10364"/>
                    <a:pt x="-222" y="10909"/>
                    <a:pt x="442" y="11618"/>
                  </a:cubicBezTo>
                  <a:cubicBezTo>
                    <a:pt x="1105" y="12327"/>
                    <a:pt x="2553" y="13200"/>
                    <a:pt x="5027" y="14291"/>
                  </a:cubicBezTo>
                  <a:cubicBezTo>
                    <a:pt x="7501" y="15382"/>
                    <a:pt x="11000" y="16691"/>
                    <a:pt x="13595" y="17564"/>
                  </a:cubicBezTo>
                  <a:cubicBezTo>
                    <a:pt x="16189" y="18436"/>
                    <a:pt x="17879" y="18873"/>
                    <a:pt x="19025" y="19473"/>
                  </a:cubicBezTo>
                  <a:cubicBezTo>
                    <a:pt x="20171" y="20073"/>
                    <a:pt x="20775" y="20836"/>
                    <a:pt x="2137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1" name="Line"/>
            <p:cNvSpPr/>
            <p:nvPr/>
          </p:nvSpPr>
          <p:spPr>
            <a:xfrm>
              <a:off x="6915065" y="5864135"/>
              <a:ext cx="311151" cy="22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02" fill="norm" stroke="1" extrusionOk="0">
                  <a:moveTo>
                    <a:pt x="0" y="20702"/>
                  </a:moveTo>
                  <a:cubicBezTo>
                    <a:pt x="2939" y="10884"/>
                    <a:pt x="5878" y="1066"/>
                    <a:pt x="9478" y="84"/>
                  </a:cubicBezTo>
                  <a:cubicBezTo>
                    <a:pt x="13078" y="-898"/>
                    <a:pt x="17339" y="6957"/>
                    <a:pt x="21600" y="148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2" name="Line"/>
            <p:cNvSpPr/>
            <p:nvPr/>
          </p:nvSpPr>
          <p:spPr>
            <a:xfrm>
              <a:off x="6896015" y="5988050"/>
              <a:ext cx="43815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52" y="21600"/>
                  </a:moveTo>
                  <a:cubicBezTo>
                    <a:pt x="626" y="21600"/>
                    <a:pt x="0" y="21600"/>
                    <a:pt x="0" y="21600"/>
                  </a:cubicBezTo>
                  <a:cubicBezTo>
                    <a:pt x="0" y="21600"/>
                    <a:pt x="626" y="21600"/>
                    <a:pt x="2661" y="19800"/>
                  </a:cubicBezTo>
                  <a:cubicBezTo>
                    <a:pt x="4696" y="18000"/>
                    <a:pt x="8139" y="14400"/>
                    <a:pt x="11530" y="10800"/>
                  </a:cubicBezTo>
                  <a:cubicBezTo>
                    <a:pt x="14922" y="7200"/>
                    <a:pt x="18261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3" name="Line"/>
            <p:cNvSpPr/>
            <p:nvPr/>
          </p:nvSpPr>
          <p:spPr>
            <a:xfrm>
              <a:off x="7238915" y="5784850"/>
              <a:ext cx="178906" cy="292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600" fill="norm" stroke="1" extrusionOk="0">
                  <a:moveTo>
                    <a:pt x="0" y="0"/>
                  </a:moveTo>
                  <a:cubicBezTo>
                    <a:pt x="5845" y="626"/>
                    <a:pt x="11689" y="1252"/>
                    <a:pt x="15628" y="2348"/>
                  </a:cubicBezTo>
                  <a:cubicBezTo>
                    <a:pt x="19567" y="3443"/>
                    <a:pt x="21600" y="5009"/>
                    <a:pt x="21473" y="7200"/>
                  </a:cubicBezTo>
                  <a:cubicBezTo>
                    <a:pt x="21346" y="9391"/>
                    <a:pt x="19059" y="12209"/>
                    <a:pt x="16264" y="14322"/>
                  </a:cubicBezTo>
                  <a:cubicBezTo>
                    <a:pt x="13468" y="16435"/>
                    <a:pt x="10165" y="17843"/>
                    <a:pt x="8386" y="18939"/>
                  </a:cubicBezTo>
                  <a:cubicBezTo>
                    <a:pt x="6607" y="20035"/>
                    <a:pt x="6353" y="20817"/>
                    <a:pt x="609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4" name="Line"/>
            <p:cNvSpPr/>
            <p:nvPr/>
          </p:nvSpPr>
          <p:spPr>
            <a:xfrm>
              <a:off x="7626265" y="5529721"/>
              <a:ext cx="241301" cy="610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5" fill="norm" stroke="1" extrusionOk="0">
                  <a:moveTo>
                    <a:pt x="0" y="21565"/>
                  </a:moveTo>
                  <a:cubicBezTo>
                    <a:pt x="1326" y="19547"/>
                    <a:pt x="2653" y="17529"/>
                    <a:pt x="4074" y="15324"/>
                  </a:cubicBezTo>
                  <a:cubicBezTo>
                    <a:pt x="5495" y="13119"/>
                    <a:pt x="7011" y="10728"/>
                    <a:pt x="9379" y="8299"/>
                  </a:cubicBezTo>
                  <a:cubicBezTo>
                    <a:pt x="11747" y="5869"/>
                    <a:pt x="14968" y="3403"/>
                    <a:pt x="16958" y="1946"/>
                  </a:cubicBezTo>
                  <a:cubicBezTo>
                    <a:pt x="18947" y="488"/>
                    <a:pt x="19705" y="40"/>
                    <a:pt x="20084" y="2"/>
                  </a:cubicBezTo>
                  <a:cubicBezTo>
                    <a:pt x="20463" y="-35"/>
                    <a:pt x="20463" y="339"/>
                    <a:pt x="20463" y="1834"/>
                  </a:cubicBezTo>
                  <a:cubicBezTo>
                    <a:pt x="20463" y="3328"/>
                    <a:pt x="20463" y="5944"/>
                    <a:pt x="20653" y="8299"/>
                  </a:cubicBezTo>
                  <a:cubicBezTo>
                    <a:pt x="20842" y="10653"/>
                    <a:pt x="21221" y="12746"/>
                    <a:pt x="21600" y="148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5" name="Line"/>
            <p:cNvSpPr/>
            <p:nvPr/>
          </p:nvSpPr>
          <p:spPr>
            <a:xfrm>
              <a:off x="7670715" y="5827183"/>
              <a:ext cx="247651" cy="40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20" fill="norm" stroke="1" extrusionOk="0">
                  <a:moveTo>
                    <a:pt x="0" y="20520"/>
                  </a:moveTo>
                  <a:cubicBezTo>
                    <a:pt x="3508" y="12960"/>
                    <a:pt x="7015" y="5400"/>
                    <a:pt x="10615" y="2160"/>
                  </a:cubicBezTo>
                  <a:cubicBezTo>
                    <a:pt x="14215" y="-1080"/>
                    <a:pt x="17908" y="0"/>
                    <a:pt x="21600" y="10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6" name="Line"/>
            <p:cNvSpPr/>
            <p:nvPr/>
          </p:nvSpPr>
          <p:spPr>
            <a:xfrm>
              <a:off x="7992919" y="5772779"/>
              <a:ext cx="154047" cy="170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0" h="21258" fill="norm" stroke="1" extrusionOk="0">
                  <a:moveTo>
                    <a:pt x="20960" y="3873"/>
                  </a:moveTo>
                  <a:cubicBezTo>
                    <a:pt x="18656" y="2292"/>
                    <a:pt x="16352" y="712"/>
                    <a:pt x="13328" y="185"/>
                  </a:cubicBezTo>
                  <a:cubicBezTo>
                    <a:pt x="10304" y="-342"/>
                    <a:pt x="6560" y="185"/>
                    <a:pt x="3824" y="2687"/>
                  </a:cubicBezTo>
                  <a:cubicBezTo>
                    <a:pt x="1088" y="5190"/>
                    <a:pt x="-640" y="9668"/>
                    <a:pt x="224" y="13092"/>
                  </a:cubicBezTo>
                  <a:cubicBezTo>
                    <a:pt x="1088" y="16517"/>
                    <a:pt x="4544" y="18887"/>
                    <a:pt x="8000" y="212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7" name="Line"/>
            <p:cNvSpPr/>
            <p:nvPr/>
          </p:nvSpPr>
          <p:spPr>
            <a:xfrm>
              <a:off x="8146690" y="5765189"/>
              <a:ext cx="139976" cy="191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6" h="21198" fill="norm" stroke="1" extrusionOk="0">
                  <a:moveTo>
                    <a:pt x="15288" y="3589"/>
                  </a:moveTo>
                  <a:cubicBezTo>
                    <a:pt x="14335" y="2415"/>
                    <a:pt x="13382" y="1241"/>
                    <a:pt x="12112" y="537"/>
                  </a:cubicBezTo>
                  <a:cubicBezTo>
                    <a:pt x="10841" y="-167"/>
                    <a:pt x="9253" y="-402"/>
                    <a:pt x="7030" y="1241"/>
                  </a:cubicBezTo>
                  <a:cubicBezTo>
                    <a:pt x="4806" y="2885"/>
                    <a:pt x="1947" y="6407"/>
                    <a:pt x="677" y="9459"/>
                  </a:cubicBezTo>
                  <a:cubicBezTo>
                    <a:pt x="-594" y="12511"/>
                    <a:pt x="-276" y="15094"/>
                    <a:pt x="3377" y="16972"/>
                  </a:cubicBezTo>
                  <a:cubicBezTo>
                    <a:pt x="7030" y="18850"/>
                    <a:pt x="14018" y="20024"/>
                    <a:pt x="21006" y="211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8" name="Line"/>
            <p:cNvSpPr/>
            <p:nvPr/>
          </p:nvSpPr>
          <p:spPr>
            <a:xfrm>
              <a:off x="8333439" y="5788683"/>
              <a:ext cx="116607" cy="199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8" h="21416" fill="norm" stroke="1" extrusionOk="0">
                  <a:moveTo>
                    <a:pt x="6188" y="8456"/>
                  </a:moveTo>
                  <a:cubicBezTo>
                    <a:pt x="10215" y="6864"/>
                    <a:pt x="14242" y="5273"/>
                    <a:pt x="16805" y="3909"/>
                  </a:cubicBezTo>
                  <a:cubicBezTo>
                    <a:pt x="19368" y="2544"/>
                    <a:pt x="20466" y="1408"/>
                    <a:pt x="20100" y="725"/>
                  </a:cubicBezTo>
                  <a:cubicBezTo>
                    <a:pt x="19734" y="43"/>
                    <a:pt x="17903" y="-184"/>
                    <a:pt x="14974" y="157"/>
                  </a:cubicBezTo>
                  <a:cubicBezTo>
                    <a:pt x="12046" y="498"/>
                    <a:pt x="8019" y="1408"/>
                    <a:pt x="4724" y="3795"/>
                  </a:cubicBezTo>
                  <a:cubicBezTo>
                    <a:pt x="1429" y="6182"/>
                    <a:pt x="-1134" y="10048"/>
                    <a:pt x="513" y="13231"/>
                  </a:cubicBezTo>
                  <a:cubicBezTo>
                    <a:pt x="2161" y="16414"/>
                    <a:pt x="8019" y="18915"/>
                    <a:pt x="13876" y="214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9" name="Line"/>
            <p:cNvSpPr/>
            <p:nvPr/>
          </p:nvSpPr>
          <p:spPr>
            <a:xfrm>
              <a:off x="8446691" y="5706268"/>
              <a:ext cx="174727" cy="452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7" h="21365" fill="norm" stroke="1" extrusionOk="0">
                  <a:moveTo>
                    <a:pt x="10645" y="9712"/>
                  </a:moveTo>
                  <a:cubicBezTo>
                    <a:pt x="9102" y="10512"/>
                    <a:pt x="7559" y="11312"/>
                    <a:pt x="6145" y="13062"/>
                  </a:cubicBezTo>
                  <a:cubicBezTo>
                    <a:pt x="4731" y="14812"/>
                    <a:pt x="3445" y="17512"/>
                    <a:pt x="2416" y="19162"/>
                  </a:cubicBezTo>
                  <a:cubicBezTo>
                    <a:pt x="1388" y="20812"/>
                    <a:pt x="616" y="21412"/>
                    <a:pt x="231" y="21362"/>
                  </a:cubicBezTo>
                  <a:cubicBezTo>
                    <a:pt x="-155" y="21312"/>
                    <a:pt x="-155" y="20612"/>
                    <a:pt x="1002" y="18612"/>
                  </a:cubicBezTo>
                  <a:cubicBezTo>
                    <a:pt x="2159" y="16612"/>
                    <a:pt x="4474" y="13312"/>
                    <a:pt x="6788" y="10362"/>
                  </a:cubicBezTo>
                  <a:cubicBezTo>
                    <a:pt x="9102" y="7412"/>
                    <a:pt x="11416" y="4812"/>
                    <a:pt x="13345" y="3062"/>
                  </a:cubicBezTo>
                  <a:cubicBezTo>
                    <a:pt x="15274" y="1312"/>
                    <a:pt x="16816" y="412"/>
                    <a:pt x="18102" y="112"/>
                  </a:cubicBezTo>
                  <a:cubicBezTo>
                    <a:pt x="19388" y="-188"/>
                    <a:pt x="20416" y="112"/>
                    <a:pt x="20931" y="1012"/>
                  </a:cubicBezTo>
                  <a:cubicBezTo>
                    <a:pt x="21445" y="1912"/>
                    <a:pt x="21445" y="3412"/>
                    <a:pt x="19645" y="4662"/>
                  </a:cubicBezTo>
                  <a:cubicBezTo>
                    <a:pt x="17845" y="5912"/>
                    <a:pt x="14245" y="6912"/>
                    <a:pt x="11545" y="7412"/>
                  </a:cubicBezTo>
                  <a:cubicBezTo>
                    <a:pt x="8845" y="7912"/>
                    <a:pt x="7045" y="7912"/>
                    <a:pt x="6274" y="7412"/>
                  </a:cubicBezTo>
                  <a:cubicBezTo>
                    <a:pt x="5502" y="6912"/>
                    <a:pt x="5759" y="5912"/>
                    <a:pt x="6016" y="49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0" name="Line"/>
            <p:cNvSpPr/>
            <p:nvPr/>
          </p:nvSpPr>
          <p:spPr>
            <a:xfrm>
              <a:off x="8686719" y="5505450"/>
              <a:ext cx="120647" cy="355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7" h="21600" fill="norm" stroke="1" extrusionOk="0">
                  <a:moveTo>
                    <a:pt x="21227" y="0"/>
                  </a:moveTo>
                  <a:cubicBezTo>
                    <a:pt x="15641" y="3986"/>
                    <a:pt x="10055" y="7971"/>
                    <a:pt x="6330" y="11250"/>
                  </a:cubicBezTo>
                  <a:cubicBezTo>
                    <a:pt x="2606" y="14529"/>
                    <a:pt x="744" y="17100"/>
                    <a:pt x="186" y="18707"/>
                  </a:cubicBezTo>
                  <a:cubicBezTo>
                    <a:pt x="-373" y="20314"/>
                    <a:pt x="372" y="20957"/>
                    <a:pt x="1861" y="21279"/>
                  </a:cubicBezTo>
                  <a:cubicBezTo>
                    <a:pt x="3351" y="21600"/>
                    <a:pt x="5586" y="21600"/>
                    <a:pt x="782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1" name="Line"/>
            <p:cNvSpPr/>
            <p:nvPr/>
          </p:nvSpPr>
          <p:spPr>
            <a:xfrm>
              <a:off x="8661315" y="5689600"/>
              <a:ext cx="15875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72" y="14400"/>
                    <a:pt x="10944" y="7200"/>
                    <a:pt x="14544" y="3600"/>
                  </a:cubicBezTo>
                  <a:cubicBezTo>
                    <a:pt x="18144" y="0"/>
                    <a:pt x="19872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2" name="Line"/>
            <p:cNvSpPr/>
            <p:nvPr/>
          </p:nvSpPr>
          <p:spPr>
            <a:xfrm>
              <a:off x="9042315" y="5543550"/>
              <a:ext cx="107951" cy="361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635" y="3032"/>
                    <a:pt x="15671" y="6063"/>
                    <a:pt x="12706" y="9411"/>
                  </a:cubicBezTo>
                  <a:cubicBezTo>
                    <a:pt x="9741" y="12758"/>
                    <a:pt x="6776" y="16421"/>
                    <a:pt x="4659" y="18505"/>
                  </a:cubicBezTo>
                  <a:cubicBezTo>
                    <a:pt x="2541" y="20589"/>
                    <a:pt x="1271" y="2109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3" name="Line"/>
            <p:cNvSpPr/>
            <p:nvPr/>
          </p:nvSpPr>
          <p:spPr>
            <a:xfrm>
              <a:off x="9035965" y="5588000"/>
              <a:ext cx="269964" cy="330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1600" fill="norm" stroke="1" extrusionOk="0">
                  <a:moveTo>
                    <a:pt x="0" y="11215"/>
                  </a:moveTo>
                  <a:cubicBezTo>
                    <a:pt x="0" y="10385"/>
                    <a:pt x="0" y="9554"/>
                    <a:pt x="506" y="9138"/>
                  </a:cubicBezTo>
                  <a:cubicBezTo>
                    <a:pt x="1012" y="8723"/>
                    <a:pt x="2025" y="8723"/>
                    <a:pt x="4303" y="8515"/>
                  </a:cubicBezTo>
                  <a:cubicBezTo>
                    <a:pt x="6581" y="8308"/>
                    <a:pt x="10125" y="7892"/>
                    <a:pt x="12909" y="6854"/>
                  </a:cubicBezTo>
                  <a:cubicBezTo>
                    <a:pt x="15694" y="5815"/>
                    <a:pt x="17719" y="4154"/>
                    <a:pt x="19153" y="2700"/>
                  </a:cubicBezTo>
                  <a:cubicBezTo>
                    <a:pt x="20588" y="1246"/>
                    <a:pt x="21431" y="0"/>
                    <a:pt x="21516" y="0"/>
                  </a:cubicBezTo>
                  <a:cubicBezTo>
                    <a:pt x="21600" y="0"/>
                    <a:pt x="20925" y="1246"/>
                    <a:pt x="19744" y="3600"/>
                  </a:cubicBezTo>
                  <a:cubicBezTo>
                    <a:pt x="18563" y="5954"/>
                    <a:pt x="16875" y="9415"/>
                    <a:pt x="15525" y="12600"/>
                  </a:cubicBezTo>
                  <a:cubicBezTo>
                    <a:pt x="14175" y="15785"/>
                    <a:pt x="13162" y="18692"/>
                    <a:pt x="1215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4" name="Line"/>
            <p:cNvSpPr/>
            <p:nvPr/>
          </p:nvSpPr>
          <p:spPr>
            <a:xfrm>
              <a:off x="9246523" y="5843737"/>
              <a:ext cx="72877" cy="1031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99" h="21048" fill="norm" stroke="1" extrusionOk="0">
                  <a:moveTo>
                    <a:pt x="17236" y="6125"/>
                  </a:moveTo>
                  <a:cubicBezTo>
                    <a:pt x="17236" y="3965"/>
                    <a:pt x="17236" y="1805"/>
                    <a:pt x="15776" y="725"/>
                  </a:cubicBezTo>
                  <a:cubicBezTo>
                    <a:pt x="14317" y="-355"/>
                    <a:pt x="11398" y="-355"/>
                    <a:pt x="8479" y="1589"/>
                  </a:cubicBezTo>
                  <a:cubicBezTo>
                    <a:pt x="5560" y="3533"/>
                    <a:pt x="2641" y="7421"/>
                    <a:pt x="1181" y="10445"/>
                  </a:cubicBezTo>
                  <a:cubicBezTo>
                    <a:pt x="-278" y="13469"/>
                    <a:pt x="-278" y="15629"/>
                    <a:pt x="598" y="17573"/>
                  </a:cubicBezTo>
                  <a:cubicBezTo>
                    <a:pt x="1473" y="19517"/>
                    <a:pt x="3225" y="21245"/>
                    <a:pt x="7311" y="21029"/>
                  </a:cubicBezTo>
                  <a:cubicBezTo>
                    <a:pt x="11398" y="20813"/>
                    <a:pt x="17819" y="18653"/>
                    <a:pt x="19571" y="15197"/>
                  </a:cubicBezTo>
                  <a:cubicBezTo>
                    <a:pt x="21322" y="11741"/>
                    <a:pt x="18403" y="6989"/>
                    <a:pt x="15484" y="22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5" name="Line"/>
            <p:cNvSpPr/>
            <p:nvPr/>
          </p:nvSpPr>
          <p:spPr>
            <a:xfrm>
              <a:off x="9429665" y="5721350"/>
              <a:ext cx="1270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6" name="Line"/>
            <p:cNvSpPr/>
            <p:nvPr/>
          </p:nvSpPr>
          <p:spPr>
            <a:xfrm>
              <a:off x="9423315" y="5886450"/>
              <a:ext cx="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7" name="Line"/>
            <p:cNvSpPr/>
            <p:nvPr/>
          </p:nvSpPr>
          <p:spPr>
            <a:xfrm>
              <a:off x="9624146" y="5670030"/>
              <a:ext cx="213003" cy="518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3" h="21492" fill="norm" stroke="1" extrusionOk="0">
                  <a:moveTo>
                    <a:pt x="7784" y="8978"/>
                  </a:moveTo>
                  <a:cubicBezTo>
                    <a:pt x="6735" y="11788"/>
                    <a:pt x="5687" y="14597"/>
                    <a:pt x="4743" y="16485"/>
                  </a:cubicBezTo>
                  <a:cubicBezTo>
                    <a:pt x="3799" y="18373"/>
                    <a:pt x="2961" y="19339"/>
                    <a:pt x="2122" y="20129"/>
                  </a:cubicBezTo>
                  <a:cubicBezTo>
                    <a:pt x="1283" y="20919"/>
                    <a:pt x="444" y="21534"/>
                    <a:pt x="130" y="21490"/>
                  </a:cubicBezTo>
                  <a:cubicBezTo>
                    <a:pt x="-185" y="21446"/>
                    <a:pt x="25" y="20744"/>
                    <a:pt x="1283" y="18988"/>
                  </a:cubicBezTo>
                  <a:cubicBezTo>
                    <a:pt x="2541" y="17232"/>
                    <a:pt x="4848" y="14422"/>
                    <a:pt x="7050" y="11568"/>
                  </a:cubicBezTo>
                  <a:cubicBezTo>
                    <a:pt x="9252" y="8714"/>
                    <a:pt x="11349" y="5817"/>
                    <a:pt x="12712" y="3929"/>
                  </a:cubicBezTo>
                  <a:cubicBezTo>
                    <a:pt x="14075" y="2041"/>
                    <a:pt x="14704" y="1163"/>
                    <a:pt x="15543" y="636"/>
                  </a:cubicBezTo>
                  <a:cubicBezTo>
                    <a:pt x="16382" y="110"/>
                    <a:pt x="17431" y="-66"/>
                    <a:pt x="18374" y="22"/>
                  </a:cubicBezTo>
                  <a:cubicBezTo>
                    <a:pt x="19318" y="110"/>
                    <a:pt x="20157" y="461"/>
                    <a:pt x="20681" y="1339"/>
                  </a:cubicBezTo>
                  <a:cubicBezTo>
                    <a:pt x="21205" y="2217"/>
                    <a:pt x="21415" y="3622"/>
                    <a:pt x="20262" y="4807"/>
                  </a:cubicBezTo>
                  <a:cubicBezTo>
                    <a:pt x="19108" y="5993"/>
                    <a:pt x="16592" y="6958"/>
                    <a:pt x="14285" y="7441"/>
                  </a:cubicBezTo>
                  <a:cubicBezTo>
                    <a:pt x="11978" y="7924"/>
                    <a:pt x="9881" y="7924"/>
                    <a:pt x="7784" y="79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8" name="Line"/>
            <p:cNvSpPr/>
            <p:nvPr/>
          </p:nvSpPr>
          <p:spPr>
            <a:xfrm>
              <a:off x="9975765" y="5749080"/>
              <a:ext cx="69851" cy="29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7055"/>
                  </a:moveTo>
                  <a:cubicBezTo>
                    <a:pt x="2618" y="2735"/>
                    <a:pt x="5236" y="-1585"/>
                    <a:pt x="8836" y="575"/>
                  </a:cubicBezTo>
                  <a:cubicBezTo>
                    <a:pt x="12436" y="2735"/>
                    <a:pt x="17018" y="11375"/>
                    <a:pt x="21600" y="200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9" name="Line"/>
            <p:cNvSpPr/>
            <p:nvPr/>
          </p:nvSpPr>
          <p:spPr>
            <a:xfrm>
              <a:off x="9956715" y="5873750"/>
              <a:ext cx="1079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0" name="Line"/>
            <p:cNvSpPr/>
            <p:nvPr/>
          </p:nvSpPr>
          <p:spPr>
            <a:xfrm>
              <a:off x="10296218" y="5730358"/>
              <a:ext cx="166760" cy="153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0892" fill="norm" stroke="1" extrusionOk="0">
                  <a:moveTo>
                    <a:pt x="16633" y="6550"/>
                  </a:moveTo>
                  <a:cubicBezTo>
                    <a:pt x="16633" y="4246"/>
                    <a:pt x="16633" y="1942"/>
                    <a:pt x="15958" y="790"/>
                  </a:cubicBezTo>
                  <a:cubicBezTo>
                    <a:pt x="15283" y="-362"/>
                    <a:pt x="13933" y="-362"/>
                    <a:pt x="11368" y="1510"/>
                  </a:cubicBezTo>
                  <a:cubicBezTo>
                    <a:pt x="8803" y="3382"/>
                    <a:pt x="5023" y="7126"/>
                    <a:pt x="2863" y="9718"/>
                  </a:cubicBezTo>
                  <a:cubicBezTo>
                    <a:pt x="703" y="12310"/>
                    <a:pt x="163" y="13750"/>
                    <a:pt x="28" y="15478"/>
                  </a:cubicBezTo>
                  <a:cubicBezTo>
                    <a:pt x="-107" y="17206"/>
                    <a:pt x="163" y="19222"/>
                    <a:pt x="2593" y="20230"/>
                  </a:cubicBezTo>
                  <a:cubicBezTo>
                    <a:pt x="5023" y="21238"/>
                    <a:pt x="9613" y="21238"/>
                    <a:pt x="13123" y="19222"/>
                  </a:cubicBezTo>
                  <a:cubicBezTo>
                    <a:pt x="16633" y="17206"/>
                    <a:pt x="19063" y="13174"/>
                    <a:pt x="20278" y="10438"/>
                  </a:cubicBezTo>
                  <a:cubicBezTo>
                    <a:pt x="21493" y="7702"/>
                    <a:pt x="21493" y="6262"/>
                    <a:pt x="20818" y="5110"/>
                  </a:cubicBezTo>
                  <a:cubicBezTo>
                    <a:pt x="20143" y="3958"/>
                    <a:pt x="18793" y="3094"/>
                    <a:pt x="17173" y="2518"/>
                  </a:cubicBezTo>
                  <a:cubicBezTo>
                    <a:pt x="15553" y="1942"/>
                    <a:pt x="13663" y="1654"/>
                    <a:pt x="12583" y="2374"/>
                  </a:cubicBezTo>
                  <a:cubicBezTo>
                    <a:pt x="11503" y="3094"/>
                    <a:pt x="11233" y="4822"/>
                    <a:pt x="10963" y="65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1" name="Line"/>
            <p:cNvSpPr/>
            <p:nvPr/>
          </p:nvSpPr>
          <p:spPr>
            <a:xfrm>
              <a:off x="10534565" y="5861050"/>
              <a:ext cx="4445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057" y="16200"/>
                    <a:pt x="4114" y="10800"/>
                    <a:pt x="7714" y="7200"/>
                  </a:cubicBezTo>
                  <a:cubicBezTo>
                    <a:pt x="11314" y="3600"/>
                    <a:pt x="16457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2" name="Line"/>
            <p:cNvSpPr/>
            <p:nvPr/>
          </p:nvSpPr>
          <p:spPr>
            <a:xfrm>
              <a:off x="10623465" y="5735974"/>
              <a:ext cx="177801" cy="282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3" fill="norm" stroke="1" extrusionOk="0">
                  <a:moveTo>
                    <a:pt x="21600" y="4175"/>
                  </a:moveTo>
                  <a:cubicBezTo>
                    <a:pt x="19029" y="2735"/>
                    <a:pt x="16457" y="1295"/>
                    <a:pt x="14400" y="575"/>
                  </a:cubicBezTo>
                  <a:cubicBezTo>
                    <a:pt x="12343" y="-145"/>
                    <a:pt x="10800" y="-145"/>
                    <a:pt x="9771" y="335"/>
                  </a:cubicBezTo>
                  <a:cubicBezTo>
                    <a:pt x="8743" y="815"/>
                    <a:pt x="8229" y="1775"/>
                    <a:pt x="9000" y="3615"/>
                  </a:cubicBezTo>
                  <a:cubicBezTo>
                    <a:pt x="9771" y="5455"/>
                    <a:pt x="11829" y="8175"/>
                    <a:pt x="13114" y="10335"/>
                  </a:cubicBezTo>
                  <a:cubicBezTo>
                    <a:pt x="14400" y="12495"/>
                    <a:pt x="14914" y="14095"/>
                    <a:pt x="15300" y="15295"/>
                  </a:cubicBezTo>
                  <a:cubicBezTo>
                    <a:pt x="15686" y="16495"/>
                    <a:pt x="15943" y="17295"/>
                    <a:pt x="15686" y="18015"/>
                  </a:cubicBezTo>
                  <a:cubicBezTo>
                    <a:pt x="15429" y="18735"/>
                    <a:pt x="14657" y="19375"/>
                    <a:pt x="12857" y="20015"/>
                  </a:cubicBezTo>
                  <a:cubicBezTo>
                    <a:pt x="11057" y="20655"/>
                    <a:pt x="8229" y="21295"/>
                    <a:pt x="6171" y="21375"/>
                  </a:cubicBezTo>
                  <a:cubicBezTo>
                    <a:pt x="4114" y="21455"/>
                    <a:pt x="2829" y="20975"/>
                    <a:pt x="1929" y="19455"/>
                  </a:cubicBezTo>
                  <a:cubicBezTo>
                    <a:pt x="1029" y="17935"/>
                    <a:pt x="514" y="15375"/>
                    <a:pt x="0" y="128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3" name="Line"/>
            <p:cNvSpPr/>
            <p:nvPr/>
          </p:nvSpPr>
          <p:spPr>
            <a:xfrm>
              <a:off x="10642515" y="5725969"/>
              <a:ext cx="336551" cy="58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19" fill="norm" stroke="1" extrusionOk="0">
                  <a:moveTo>
                    <a:pt x="0" y="11781"/>
                  </a:moveTo>
                  <a:cubicBezTo>
                    <a:pt x="1630" y="6567"/>
                    <a:pt x="3260" y="1353"/>
                    <a:pt x="6045" y="236"/>
                  </a:cubicBezTo>
                  <a:cubicBezTo>
                    <a:pt x="8830" y="-881"/>
                    <a:pt x="12770" y="2098"/>
                    <a:pt x="15555" y="6195"/>
                  </a:cubicBezTo>
                  <a:cubicBezTo>
                    <a:pt x="18340" y="10291"/>
                    <a:pt x="19970" y="15505"/>
                    <a:pt x="21600" y="207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4" name="Line"/>
            <p:cNvSpPr/>
            <p:nvPr/>
          </p:nvSpPr>
          <p:spPr>
            <a:xfrm>
              <a:off x="9531265" y="6203950"/>
              <a:ext cx="844551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137" y="15600"/>
                    <a:pt x="2274" y="9600"/>
                    <a:pt x="3871" y="5700"/>
                  </a:cubicBezTo>
                  <a:cubicBezTo>
                    <a:pt x="5468" y="1800"/>
                    <a:pt x="7525" y="0"/>
                    <a:pt x="9663" y="0"/>
                  </a:cubicBezTo>
                  <a:cubicBezTo>
                    <a:pt x="11802" y="0"/>
                    <a:pt x="14021" y="1800"/>
                    <a:pt x="16024" y="5700"/>
                  </a:cubicBezTo>
                  <a:cubicBezTo>
                    <a:pt x="18027" y="9600"/>
                    <a:pt x="19814" y="15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5" name="Line"/>
            <p:cNvSpPr/>
            <p:nvPr/>
          </p:nvSpPr>
          <p:spPr>
            <a:xfrm>
              <a:off x="9670965" y="6318228"/>
              <a:ext cx="863601" cy="88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03" fill="norm" stroke="1" extrusionOk="0">
                  <a:moveTo>
                    <a:pt x="0" y="6033"/>
                  </a:moveTo>
                  <a:cubicBezTo>
                    <a:pt x="794" y="3522"/>
                    <a:pt x="1588" y="1010"/>
                    <a:pt x="2885" y="256"/>
                  </a:cubicBezTo>
                  <a:cubicBezTo>
                    <a:pt x="4182" y="-497"/>
                    <a:pt x="5982" y="508"/>
                    <a:pt x="8285" y="2015"/>
                  </a:cubicBezTo>
                  <a:cubicBezTo>
                    <a:pt x="10588" y="3522"/>
                    <a:pt x="13394" y="5531"/>
                    <a:pt x="15697" y="8796"/>
                  </a:cubicBezTo>
                  <a:cubicBezTo>
                    <a:pt x="18000" y="12061"/>
                    <a:pt x="19800" y="16582"/>
                    <a:pt x="21600" y="211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4" name="Drawing"/>
          <p:cNvGrpSpPr/>
          <p:nvPr/>
        </p:nvGrpSpPr>
        <p:grpSpPr>
          <a:xfrm>
            <a:off x="543983" y="1327150"/>
            <a:ext cx="12422717" cy="7442201"/>
            <a:chOff x="0" y="0"/>
            <a:chExt cx="12422716" cy="7442199"/>
          </a:xfrm>
        </p:grpSpPr>
        <p:sp>
          <p:nvSpPr>
            <p:cNvPr id="688" name="Line"/>
            <p:cNvSpPr/>
            <p:nvPr/>
          </p:nvSpPr>
          <p:spPr>
            <a:xfrm>
              <a:off x="2102754" y="178858"/>
              <a:ext cx="267913" cy="434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7" h="21338" fill="norm" stroke="1" extrusionOk="0">
                  <a:moveTo>
                    <a:pt x="10302" y="5556"/>
                  </a:moveTo>
                  <a:cubicBezTo>
                    <a:pt x="9792" y="4621"/>
                    <a:pt x="9281" y="3686"/>
                    <a:pt x="8686" y="3375"/>
                  </a:cubicBezTo>
                  <a:cubicBezTo>
                    <a:pt x="8091" y="3063"/>
                    <a:pt x="7410" y="3375"/>
                    <a:pt x="6050" y="4725"/>
                  </a:cubicBezTo>
                  <a:cubicBezTo>
                    <a:pt x="4689" y="6075"/>
                    <a:pt x="2648" y="8463"/>
                    <a:pt x="1458" y="10904"/>
                  </a:cubicBezTo>
                  <a:cubicBezTo>
                    <a:pt x="267" y="13344"/>
                    <a:pt x="-73" y="15836"/>
                    <a:pt x="12" y="17550"/>
                  </a:cubicBezTo>
                  <a:cubicBezTo>
                    <a:pt x="97" y="19263"/>
                    <a:pt x="607" y="20198"/>
                    <a:pt x="1458" y="20769"/>
                  </a:cubicBezTo>
                  <a:cubicBezTo>
                    <a:pt x="2308" y="21340"/>
                    <a:pt x="3499" y="21548"/>
                    <a:pt x="5370" y="21081"/>
                  </a:cubicBezTo>
                  <a:cubicBezTo>
                    <a:pt x="7240" y="20613"/>
                    <a:pt x="9792" y="19471"/>
                    <a:pt x="11833" y="17446"/>
                  </a:cubicBezTo>
                  <a:cubicBezTo>
                    <a:pt x="13873" y="15421"/>
                    <a:pt x="15404" y="12513"/>
                    <a:pt x="15744" y="9658"/>
                  </a:cubicBezTo>
                  <a:cubicBezTo>
                    <a:pt x="16084" y="6802"/>
                    <a:pt x="15234" y="3998"/>
                    <a:pt x="14554" y="2388"/>
                  </a:cubicBezTo>
                  <a:cubicBezTo>
                    <a:pt x="13873" y="779"/>
                    <a:pt x="13363" y="363"/>
                    <a:pt x="12683" y="156"/>
                  </a:cubicBezTo>
                  <a:cubicBezTo>
                    <a:pt x="12003" y="-52"/>
                    <a:pt x="11152" y="-52"/>
                    <a:pt x="9877" y="156"/>
                  </a:cubicBezTo>
                  <a:cubicBezTo>
                    <a:pt x="8601" y="363"/>
                    <a:pt x="6900" y="779"/>
                    <a:pt x="5540" y="2077"/>
                  </a:cubicBezTo>
                  <a:cubicBezTo>
                    <a:pt x="4179" y="3375"/>
                    <a:pt x="3158" y="5556"/>
                    <a:pt x="3073" y="6854"/>
                  </a:cubicBezTo>
                  <a:cubicBezTo>
                    <a:pt x="2988" y="8152"/>
                    <a:pt x="3839" y="8567"/>
                    <a:pt x="5795" y="8775"/>
                  </a:cubicBezTo>
                  <a:cubicBezTo>
                    <a:pt x="7751" y="8983"/>
                    <a:pt x="10812" y="8983"/>
                    <a:pt x="13618" y="8775"/>
                  </a:cubicBezTo>
                  <a:cubicBezTo>
                    <a:pt x="16425" y="8567"/>
                    <a:pt x="18976" y="8152"/>
                    <a:pt x="21527" y="77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9" name="Line"/>
            <p:cNvSpPr/>
            <p:nvPr/>
          </p:nvSpPr>
          <p:spPr>
            <a:xfrm>
              <a:off x="2542116" y="374650"/>
              <a:ext cx="1397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0" name="Line"/>
            <p:cNvSpPr/>
            <p:nvPr/>
          </p:nvSpPr>
          <p:spPr>
            <a:xfrm>
              <a:off x="2540375" y="508000"/>
              <a:ext cx="198592" cy="61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2" h="21060" fill="norm" stroke="1" extrusionOk="0">
                  <a:moveTo>
                    <a:pt x="1551" y="12960"/>
                  </a:moveTo>
                  <a:cubicBezTo>
                    <a:pt x="641" y="15840"/>
                    <a:pt x="-268" y="18720"/>
                    <a:pt x="73" y="20160"/>
                  </a:cubicBezTo>
                  <a:cubicBezTo>
                    <a:pt x="414" y="21600"/>
                    <a:pt x="2006" y="21600"/>
                    <a:pt x="5757" y="18000"/>
                  </a:cubicBezTo>
                  <a:cubicBezTo>
                    <a:pt x="9509" y="14400"/>
                    <a:pt x="15420" y="7200"/>
                    <a:pt x="2133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1" name="Line"/>
            <p:cNvSpPr/>
            <p:nvPr/>
          </p:nvSpPr>
          <p:spPr>
            <a:xfrm>
              <a:off x="3081858" y="152220"/>
              <a:ext cx="285759" cy="441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2" h="21340" fill="norm" stroke="1" extrusionOk="0">
                  <a:moveTo>
                    <a:pt x="11436" y="3387"/>
                  </a:moveTo>
                  <a:cubicBezTo>
                    <a:pt x="10801" y="3079"/>
                    <a:pt x="10166" y="2772"/>
                    <a:pt x="9451" y="2670"/>
                  </a:cubicBezTo>
                  <a:cubicBezTo>
                    <a:pt x="8736" y="2568"/>
                    <a:pt x="7942" y="2670"/>
                    <a:pt x="6671" y="3387"/>
                  </a:cubicBezTo>
                  <a:cubicBezTo>
                    <a:pt x="5401" y="4103"/>
                    <a:pt x="3654" y="5434"/>
                    <a:pt x="2383" y="7891"/>
                  </a:cubicBezTo>
                  <a:cubicBezTo>
                    <a:pt x="1113" y="10348"/>
                    <a:pt x="318" y="13931"/>
                    <a:pt x="80" y="16285"/>
                  </a:cubicBezTo>
                  <a:cubicBezTo>
                    <a:pt x="-158" y="18640"/>
                    <a:pt x="160" y="19766"/>
                    <a:pt x="716" y="20482"/>
                  </a:cubicBezTo>
                  <a:cubicBezTo>
                    <a:pt x="1271" y="21199"/>
                    <a:pt x="2066" y="21506"/>
                    <a:pt x="3574" y="21250"/>
                  </a:cubicBezTo>
                  <a:cubicBezTo>
                    <a:pt x="5083" y="20994"/>
                    <a:pt x="7307" y="20175"/>
                    <a:pt x="9689" y="18230"/>
                  </a:cubicBezTo>
                  <a:cubicBezTo>
                    <a:pt x="12071" y="16285"/>
                    <a:pt x="14613" y="13214"/>
                    <a:pt x="15645" y="10348"/>
                  </a:cubicBezTo>
                  <a:cubicBezTo>
                    <a:pt x="16677" y="7481"/>
                    <a:pt x="16201" y="4820"/>
                    <a:pt x="14930" y="2977"/>
                  </a:cubicBezTo>
                  <a:cubicBezTo>
                    <a:pt x="13660" y="1134"/>
                    <a:pt x="11595" y="111"/>
                    <a:pt x="9213" y="8"/>
                  </a:cubicBezTo>
                  <a:cubicBezTo>
                    <a:pt x="6830" y="-94"/>
                    <a:pt x="4130" y="725"/>
                    <a:pt x="2621" y="1646"/>
                  </a:cubicBezTo>
                  <a:cubicBezTo>
                    <a:pt x="1113" y="2568"/>
                    <a:pt x="795" y="3591"/>
                    <a:pt x="1589" y="4513"/>
                  </a:cubicBezTo>
                  <a:cubicBezTo>
                    <a:pt x="2383" y="5434"/>
                    <a:pt x="4289" y="6253"/>
                    <a:pt x="7783" y="6765"/>
                  </a:cubicBezTo>
                  <a:cubicBezTo>
                    <a:pt x="11277" y="7277"/>
                    <a:pt x="16360" y="7481"/>
                    <a:pt x="21442" y="76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2" name="Line"/>
            <p:cNvSpPr/>
            <p:nvPr/>
          </p:nvSpPr>
          <p:spPr>
            <a:xfrm>
              <a:off x="3350683" y="546100"/>
              <a:ext cx="119005" cy="146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3" h="21331" fill="norm" stroke="1" extrusionOk="0">
                  <a:moveTo>
                    <a:pt x="12814" y="5554"/>
                  </a:moveTo>
                  <a:cubicBezTo>
                    <a:pt x="10983" y="5554"/>
                    <a:pt x="9153" y="5554"/>
                    <a:pt x="7139" y="6943"/>
                  </a:cubicBezTo>
                  <a:cubicBezTo>
                    <a:pt x="5125" y="8331"/>
                    <a:pt x="2929" y="11109"/>
                    <a:pt x="1647" y="13269"/>
                  </a:cubicBezTo>
                  <a:cubicBezTo>
                    <a:pt x="366" y="15429"/>
                    <a:pt x="0" y="16971"/>
                    <a:pt x="0" y="18514"/>
                  </a:cubicBezTo>
                  <a:cubicBezTo>
                    <a:pt x="0" y="20057"/>
                    <a:pt x="366" y="21600"/>
                    <a:pt x="3661" y="21291"/>
                  </a:cubicBezTo>
                  <a:cubicBezTo>
                    <a:pt x="6956" y="20983"/>
                    <a:pt x="13180" y="18823"/>
                    <a:pt x="16841" y="16971"/>
                  </a:cubicBezTo>
                  <a:cubicBezTo>
                    <a:pt x="20502" y="15120"/>
                    <a:pt x="21600" y="13577"/>
                    <a:pt x="19586" y="10800"/>
                  </a:cubicBezTo>
                  <a:cubicBezTo>
                    <a:pt x="17573" y="8023"/>
                    <a:pt x="12447" y="4011"/>
                    <a:pt x="732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3" name="Line"/>
            <p:cNvSpPr/>
            <p:nvPr/>
          </p:nvSpPr>
          <p:spPr>
            <a:xfrm>
              <a:off x="1326273" y="258233"/>
              <a:ext cx="282394" cy="4151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6" h="21504" fill="norm" stroke="1" extrusionOk="0">
                  <a:moveTo>
                    <a:pt x="712" y="3070"/>
                  </a:moveTo>
                  <a:cubicBezTo>
                    <a:pt x="551" y="2412"/>
                    <a:pt x="390" y="1754"/>
                    <a:pt x="228" y="1151"/>
                  </a:cubicBezTo>
                  <a:cubicBezTo>
                    <a:pt x="67" y="548"/>
                    <a:pt x="-94" y="0"/>
                    <a:pt x="67" y="0"/>
                  </a:cubicBezTo>
                  <a:cubicBezTo>
                    <a:pt x="228" y="0"/>
                    <a:pt x="712" y="548"/>
                    <a:pt x="1760" y="2796"/>
                  </a:cubicBezTo>
                  <a:cubicBezTo>
                    <a:pt x="2807" y="5044"/>
                    <a:pt x="4419" y="8991"/>
                    <a:pt x="5467" y="12116"/>
                  </a:cubicBezTo>
                  <a:cubicBezTo>
                    <a:pt x="6515" y="15241"/>
                    <a:pt x="6999" y="17543"/>
                    <a:pt x="7160" y="19078"/>
                  </a:cubicBezTo>
                  <a:cubicBezTo>
                    <a:pt x="7321" y="20613"/>
                    <a:pt x="7160" y="21381"/>
                    <a:pt x="6837" y="21490"/>
                  </a:cubicBezTo>
                  <a:cubicBezTo>
                    <a:pt x="6515" y="21600"/>
                    <a:pt x="6031" y="21052"/>
                    <a:pt x="5387" y="20284"/>
                  </a:cubicBezTo>
                  <a:cubicBezTo>
                    <a:pt x="4742" y="19517"/>
                    <a:pt x="3936" y="18530"/>
                    <a:pt x="3452" y="17708"/>
                  </a:cubicBezTo>
                  <a:cubicBezTo>
                    <a:pt x="2969" y="16885"/>
                    <a:pt x="2807" y="16227"/>
                    <a:pt x="2969" y="15679"/>
                  </a:cubicBezTo>
                  <a:cubicBezTo>
                    <a:pt x="3130" y="15131"/>
                    <a:pt x="3613" y="14692"/>
                    <a:pt x="4903" y="14199"/>
                  </a:cubicBezTo>
                  <a:cubicBezTo>
                    <a:pt x="6193" y="13706"/>
                    <a:pt x="8288" y="13157"/>
                    <a:pt x="10222" y="11787"/>
                  </a:cubicBezTo>
                  <a:cubicBezTo>
                    <a:pt x="12157" y="10416"/>
                    <a:pt x="13930" y="8223"/>
                    <a:pt x="14978" y="6579"/>
                  </a:cubicBezTo>
                  <a:cubicBezTo>
                    <a:pt x="16025" y="4934"/>
                    <a:pt x="16348" y="3838"/>
                    <a:pt x="16590" y="2960"/>
                  </a:cubicBezTo>
                  <a:cubicBezTo>
                    <a:pt x="16831" y="2083"/>
                    <a:pt x="16993" y="1425"/>
                    <a:pt x="16993" y="1590"/>
                  </a:cubicBezTo>
                  <a:cubicBezTo>
                    <a:pt x="16993" y="1754"/>
                    <a:pt x="16831" y="2741"/>
                    <a:pt x="16993" y="5208"/>
                  </a:cubicBezTo>
                  <a:cubicBezTo>
                    <a:pt x="17154" y="7675"/>
                    <a:pt x="17637" y="11622"/>
                    <a:pt x="18443" y="14309"/>
                  </a:cubicBezTo>
                  <a:cubicBezTo>
                    <a:pt x="19249" y="16995"/>
                    <a:pt x="20378" y="18420"/>
                    <a:pt x="21506" y="198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4" name="Line"/>
            <p:cNvSpPr/>
            <p:nvPr/>
          </p:nvSpPr>
          <p:spPr>
            <a:xfrm>
              <a:off x="1656949" y="514350"/>
              <a:ext cx="61288" cy="161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5" h="21425" fill="norm" stroke="1" extrusionOk="0">
                  <a:moveTo>
                    <a:pt x="7100" y="7574"/>
                  </a:moveTo>
                  <a:cubicBezTo>
                    <a:pt x="4312" y="10660"/>
                    <a:pt x="1525" y="13745"/>
                    <a:pt x="480" y="15990"/>
                  </a:cubicBezTo>
                  <a:cubicBezTo>
                    <a:pt x="-565" y="18234"/>
                    <a:pt x="132" y="19636"/>
                    <a:pt x="2222" y="20478"/>
                  </a:cubicBezTo>
                  <a:cubicBezTo>
                    <a:pt x="4312" y="21319"/>
                    <a:pt x="7796" y="21600"/>
                    <a:pt x="10932" y="21319"/>
                  </a:cubicBezTo>
                  <a:cubicBezTo>
                    <a:pt x="14067" y="21039"/>
                    <a:pt x="16854" y="20197"/>
                    <a:pt x="18596" y="18094"/>
                  </a:cubicBezTo>
                  <a:cubicBezTo>
                    <a:pt x="20338" y="15990"/>
                    <a:pt x="21035" y="12623"/>
                    <a:pt x="18596" y="9397"/>
                  </a:cubicBezTo>
                  <a:cubicBezTo>
                    <a:pt x="16158" y="6171"/>
                    <a:pt x="10583" y="3086"/>
                    <a:pt x="500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5" name="Line"/>
            <p:cNvSpPr/>
            <p:nvPr/>
          </p:nvSpPr>
          <p:spPr>
            <a:xfrm>
              <a:off x="1824566" y="355600"/>
              <a:ext cx="635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6" name="Line"/>
            <p:cNvSpPr/>
            <p:nvPr/>
          </p:nvSpPr>
          <p:spPr>
            <a:xfrm>
              <a:off x="1862666" y="546100"/>
              <a:ext cx="63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7" name="Line"/>
            <p:cNvSpPr/>
            <p:nvPr/>
          </p:nvSpPr>
          <p:spPr>
            <a:xfrm>
              <a:off x="4478866" y="304800"/>
              <a:ext cx="158751" cy="245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4" fill="norm" stroke="1" extrusionOk="0">
                  <a:moveTo>
                    <a:pt x="0" y="554"/>
                  </a:moveTo>
                  <a:cubicBezTo>
                    <a:pt x="2016" y="5723"/>
                    <a:pt x="4032" y="10892"/>
                    <a:pt x="5760" y="14400"/>
                  </a:cubicBezTo>
                  <a:cubicBezTo>
                    <a:pt x="7488" y="17908"/>
                    <a:pt x="8928" y="19754"/>
                    <a:pt x="10368" y="20677"/>
                  </a:cubicBezTo>
                  <a:cubicBezTo>
                    <a:pt x="11808" y="21600"/>
                    <a:pt x="13248" y="21600"/>
                    <a:pt x="14256" y="21046"/>
                  </a:cubicBezTo>
                  <a:cubicBezTo>
                    <a:pt x="15264" y="20492"/>
                    <a:pt x="15840" y="19385"/>
                    <a:pt x="16416" y="16431"/>
                  </a:cubicBezTo>
                  <a:cubicBezTo>
                    <a:pt x="16992" y="13477"/>
                    <a:pt x="17568" y="8677"/>
                    <a:pt x="18432" y="5631"/>
                  </a:cubicBezTo>
                  <a:cubicBezTo>
                    <a:pt x="19296" y="2585"/>
                    <a:pt x="20448" y="129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8" name="Line"/>
            <p:cNvSpPr/>
            <p:nvPr/>
          </p:nvSpPr>
          <p:spPr>
            <a:xfrm>
              <a:off x="4675716" y="334554"/>
              <a:ext cx="165101" cy="306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4" fill="norm" stroke="1" extrusionOk="0">
                  <a:moveTo>
                    <a:pt x="21600" y="140"/>
                  </a:moveTo>
                  <a:cubicBezTo>
                    <a:pt x="18554" y="-8"/>
                    <a:pt x="15508" y="-156"/>
                    <a:pt x="12877" y="362"/>
                  </a:cubicBezTo>
                  <a:cubicBezTo>
                    <a:pt x="10246" y="880"/>
                    <a:pt x="8031" y="2063"/>
                    <a:pt x="7062" y="3025"/>
                  </a:cubicBezTo>
                  <a:cubicBezTo>
                    <a:pt x="6092" y="3986"/>
                    <a:pt x="6369" y="4726"/>
                    <a:pt x="8308" y="6132"/>
                  </a:cubicBezTo>
                  <a:cubicBezTo>
                    <a:pt x="10246" y="7537"/>
                    <a:pt x="13846" y="9608"/>
                    <a:pt x="16338" y="11162"/>
                  </a:cubicBezTo>
                  <a:cubicBezTo>
                    <a:pt x="18831" y="12715"/>
                    <a:pt x="20215" y="13751"/>
                    <a:pt x="20908" y="14639"/>
                  </a:cubicBezTo>
                  <a:cubicBezTo>
                    <a:pt x="21600" y="15526"/>
                    <a:pt x="21600" y="16266"/>
                    <a:pt x="18000" y="17376"/>
                  </a:cubicBezTo>
                  <a:cubicBezTo>
                    <a:pt x="14400" y="18485"/>
                    <a:pt x="7200" y="19965"/>
                    <a:pt x="0" y="214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9" name="Line"/>
            <p:cNvSpPr/>
            <p:nvPr/>
          </p:nvSpPr>
          <p:spPr>
            <a:xfrm>
              <a:off x="5903383" y="0"/>
              <a:ext cx="226484" cy="484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8" fill="norm" stroke="1" extrusionOk="0">
                  <a:moveTo>
                    <a:pt x="3432" y="0"/>
                  </a:moveTo>
                  <a:cubicBezTo>
                    <a:pt x="3432" y="3757"/>
                    <a:pt x="3432" y="7513"/>
                    <a:pt x="3331" y="10753"/>
                  </a:cubicBezTo>
                  <a:cubicBezTo>
                    <a:pt x="3230" y="13993"/>
                    <a:pt x="3028" y="16717"/>
                    <a:pt x="2927" y="18548"/>
                  </a:cubicBezTo>
                  <a:cubicBezTo>
                    <a:pt x="2826" y="20379"/>
                    <a:pt x="2826" y="21318"/>
                    <a:pt x="2725" y="21459"/>
                  </a:cubicBezTo>
                  <a:cubicBezTo>
                    <a:pt x="2624" y="21600"/>
                    <a:pt x="2422" y="20943"/>
                    <a:pt x="2019" y="20003"/>
                  </a:cubicBezTo>
                  <a:cubicBezTo>
                    <a:pt x="1615" y="19064"/>
                    <a:pt x="1009" y="17843"/>
                    <a:pt x="606" y="16998"/>
                  </a:cubicBezTo>
                  <a:cubicBezTo>
                    <a:pt x="202" y="16153"/>
                    <a:pt x="0" y="15683"/>
                    <a:pt x="0" y="15120"/>
                  </a:cubicBezTo>
                  <a:cubicBezTo>
                    <a:pt x="0" y="14557"/>
                    <a:pt x="202" y="13899"/>
                    <a:pt x="807" y="13664"/>
                  </a:cubicBezTo>
                  <a:cubicBezTo>
                    <a:pt x="1413" y="13430"/>
                    <a:pt x="2422" y="13617"/>
                    <a:pt x="4340" y="13477"/>
                  </a:cubicBezTo>
                  <a:cubicBezTo>
                    <a:pt x="6258" y="13336"/>
                    <a:pt x="9084" y="12866"/>
                    <a:pt x="11809" y="11739"/>
                  </a:cubicBezTo>
                  <a:cubicBezTo>
                    <a:pt x="14535" y="10612"/>
                    <a:pt x="17159" y="8828"/>
                    <a:pt x="18673" y="7607"/>
                  </a:cubicBezTo>
                  <a:cubicBezTo>
                    <a:pt x="20187" y="6386"/>
                    <a:pt x="20591" y="5729"/>
                    <a:pt x="20893" y="5024"/>
                  </a:cubicBezTo>
                  <a:cubicBezTo>
                    <a:pt x="21196" y="4320"/>
                    <a:pt x="21398" y="3569"/>
                    <a:pt x="21499" y="3428"/>
                  </a:cubicBezTo>
                  <a:cubicBezTo>
                    <a:pt x="21600" y="3287"/>
                    <a:pt x="21600" y="3757"/>
                    <a:pt x="21600" y="5870"/>
                  </a:cubicBezTo>
                  <a:cubicBezTo>
                    <a:pt x="21600" y="7983"/>
                    <a:pt x="21600" y="11739"/>
                    <a:pt x="21600" y="14603"/>
                  </a:cubicBezTo>
                  <a:cubicBezTo>
                    <a:pt x="21600" y="17468"/>
                    <a:pt x="21600" y="19440"/>
                    <a:pt x="21600" y="214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0" name="Line"/>
            <p:cNvSpPr/>
            <p:nvPr/>
          </p:nvSpPr>
          <p:spPr>
            <a:xfrm>
              <a:off x="6244166" y="419100"/>
              <a:ext cx="19051" cy="15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1" name="Line"/>
            <p:cNvSpPr/>
            <p:nvPr/>
          </p:nvSpPr>
          <p:spPr>
            <a:xfrm>
              <a:off x="6383866" y="285750"/>
              <a:ext cx="1270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2" name="Line"/>
            <p:cNvSpPr/>
            <p:nvPr/>
          </p:nvSpPr>
          <p:spPr>
            <a:xfrm>
              <a:off x="6390216" y="438150"/>
              <a:ext cx="190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3" name="Line"/>
            <p:cNvSpPr/>
            <p:nvPr/>
          </p:nvSpPr>
          <p:spPr>
            <a:xfrm>
              <a:off x="6722793" y="72623"/>
              <a:ext cx="308774" cy="381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247" fill="norm" stroke="1" extrusionOk="0">
                  <a:moveTo>
                    <a:pt x="10855" y="4094"/>
                  </a:moveTo>
                  <a:cubicBezTo>
                    <a:pt x="10415" y="3622"/>
                    <a:pt x="9974" y="3150"/>
                    <a:pt x="9092" y="2914"/>
                  </a:cubicBezTo>
                  <a:cubicBezTo>
                    <a:pt x="8211" y="2678"/>
                    <a:pt x="6888" y="2678"/>
                    <a:pt x="5419" y="3504"/>
                  </a:cubicBezTo>
                  <a:cubicBezTo>
                    <a:pt x="3949" y="4330"/>
                    <a:pt x="2333" y="5983"/>
                    <a:pt x="1304" y="8520"/>
                  </a:cubicBezTo>
                  <a:cubicBezTo>
                    <a:pt x="276" y="11058"/>
                    <a:pt x="-165" y="14481"/>
                    <a:pt x="55" y="16783"/>
                  </a:cubicBezTo>
                  <a:cubicBezTo>
                    <a:pt x="276" y="19084"/>
                    <a:pt x="1157" y="20265"/>
                    <a:pt x="2406" y="20855"/>
                  </a:cubicBezTo>
                  <a:cubicBezTo>
                    <a:pt x="3655" y="21445"/>
                    <a:pt x="5272" y="21445"/>
                    <a:pt x="7108" y="20324"/>
                  </a:cubicBezTo>
                  <a:cubicBezTo>
                    <a:pt x="8945" y="19202"/>
                    <a:pt x="11002" y="16960"/>
                    <a:pt x="12104" y="13950"/>
                  </a:cubicBezTo>
                  <a:cubicBezTo>
                    <a:pt x="13206" y="10940"/>
                    <a:pt x="13353" y="7163"/>
                    <a:pt x="12839" y="4684"/>
                  </a:cubicBezTo>
                  <a:cubicBezTo>
                    <a:pt x="12325" y="2206"/>
                    <a:pt x="11149" y="1025"/>
                    <a:pt x="10194" y="435"/>
                  </a:cubicBezTo>
                  <a:cubicBezTo>
                    <a:pt x="9239" y="-155"/>
                    <a:pt x="8504" y="-155"/>
                    <a:pt x="7035" y="494"/>
                  </a:cubicBezTo>
                  <a:cubicBezTo>
                    <a:pt x="5566" y="1143"/>
                    <a:pt x="3362" y="2442"/>
                    <a:pt x="2259" y="3445"/>
                  </a:cubicBezTo>
                  <a:cubicBezTo>
                    <a:pt x="1157" y="4448"/>
                    <a:pt x="1157" y="5156"/>
                    <a:pt x="1525" y="5629"/>
                  </a:cubicBezTo>
                  <a:cubicBezTo>
                    <a:pt x="1892" y="6101"/>
                    <a:pt x="2627" y="6337"/>
                    <a:pt x="5419" y="6514"/>
                  </a:cubicBezTo>
                  <a:cubicBezTo>
                    <a:pt x="8211" y="6691"/>
                    <a:pt x="13059" y="6809"/>
                    <a:pt x="16072" y="6750"/>
                  </a:cubicBezTo>
                  <a:cubicBezTo>
                    <a:pt x="19084" y="6691"/>
                    <a:pt x="20259" y="6455"/>
                    <a:pt x="21435" y="62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4" name="Line"/>
            <p:cNvSpPr/>
            <p:nvPr/>
          </p:nvSpPr>
          <p:spPr>
            <a:xfrm>
              <a:off x="7260166" y="203200"/>
              <a:ext cx="27305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847" y="15840"/>
                    <a:pt x="5693" y="10080"/>
                    <a:pt x="9293" y="6480"/>
                  </a:cubicBezTo>
                  <a:cubicBezTo>
                    <a:pt x="12893" y="2880"/>
                    <a:pt x="17247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5" name="Line"/>
            <p:cNvSpPr/>
            <p:nvPr/>
          </p:nvSpPr>
          <p:spPr>
            <a:xfrm>
              <a:off x="7317316" y="292099"/>
              <a:ext cx="2032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75" y="15709"/>
                    <a:pt x="12150" y="9818"/>
                    <a:pt x="15750" y="6218"/>
                  </a:cubicBezTo>
                  <a:cubicBezTo>
                    <a:pt x="19350" y="2618"/>
                    <a:pt x="20475" y="130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6" name="Line"/>
            <p:cNvSpPr/>
            <p:nvPr/>
          </p:nvSpPr>
          <p:spPr>
            <a:xfrm>
              <a:off x="7275951" y="76200"/>
              <a:ext cx="200116" cy="425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600" fill="norm" stroke="1" extrusionOk="0">
                  <a:moveTo>
                    <a:pt x="21496" y="0"/>
                  </a:moveTo>
                  <a:cubicBezTo>
                    <a:pt x="18085" y="2042"/>
                    <a:pt x="14675" y="4084"/>
                    <a:pt x="11492" y="6663"/>
                  </a:cubicBezTo>
                  <a:cubicBezTo>
                    <a:pt x="8309" y="9242"/>
                    <a:pt x="5353" y="12358"/>
                    <a:pt x="3307" y="14776"/>
                  </a:cubicBezTo>
                  <a:cubicBezTo>
                    <a:pt x="1260" y="17194"/>
                    <a:pt x="123" y="18913"/>
                    <a:pt x="10" y="19934"/>
                  </a:cubicBezTo>
                  <a:cubicBezTo>
                    <a:pt x="-104" y="20955"/>
                    <a:pt x="805" y="21278"/>
                    <a:pt x="17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7" name="Line"/>
            <p:cNvSpPr/>
            <p:nvPr/>
          </p:nvSpPr>
          <p:spPr>
            <a:xfrm>
              <a:off x="7761305" y="10801"/>
              <a:ext cx="267212" cy="412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248" fill="norm" stroke="1" extrusionOk="0">
                  <a:moveTo>
                    <a:pt x="13307" y="4026"/>
                  </a:moveTo>
                  <a:cubicBezTo>
                    <a:pt x="11096" y="4353"/>
                    <a:pt x="8885" y="4680"/>
                    <a:pt x="6759" y="5935"/>
                  </a:cubicBezTo>
                  <a:cubicBezTo>
                    <a:pt x="4633" y="7189"/>
                    <a:pt x="2592" y="9371"/>
                    <a:pt x="1402" y="11771"/>
                  </a:cubicBezTo>
                  <a:cubicBezTo>
                    <a:pt x="211" y="14171"/>
                    <a:pt x="-129" y="16789"/>
                    <a:pt x="41" y="18426"/>
                  </a:cubicBezTo>
                  <a:cubicBezTo>
                    <a:pt x="211" y="20062"/>
                    <a:pt x="891" y="20716"/>
                    <a:pt x="1827" y="21044"/>
                  </a:cubicBezTo>
                  <a:cubicBezTo>
                    <a:pt x="2762" y="21371"/>
                    <a:pt x="3953" y="21371"/>
                    <a:pt x="5994" y="20553"/>
                  </a:cubicBezTo>
                  <a:cubicBezTo>
                    <a:pt x="8035" y="19735"/>
                    <a:pt x="10926" y="18098"/>
                    <a:pt x="12967" y="15535"/>
                  </a:cubicBezTo>
                  <a:cubicBezTo>
                    <a:pt x="15008" y="12971"/>
                    <a:pt x="16199" y="9480"/>
                    <a:pt x="16284" y="6698"/>
                  </a:cubicBezTo>
                  <a:cubicBezTo>
                    <a:pt x="16369" y="3916"/>
                    <a:pt x="15348" y="1844"/>
                    <a:pt x="13647" y="807"/>
                  </a:cubicBezTo>
                  <a:cubicBezTo>
                    <a:pt x="11947" y="-229"/>
                    <a:pt x="9565" y="-229"/>
                    <a:pt x="7354" y="589"/>
                  </a:cubicBezTo>
                  <a:cubicBezTo>
                    <a:pt x="5143" y="1407"/>
                    <a:pt x="3102" y="3044"/>
                    <a:pt x="2082" y="4135"/>
                  </a:cubicBezTo>
                  <a:cubicBezTo>
                    <a:pt x="1062" y="5226"/>
                    <a:pt x="1062" y="5771"/>
                    <a:pt x="1147" y="6316"/>
                  </a:cubicBezTo>
                  <a:cubicBezTo>
                    <a:pt x="1232" y="6862"/>
                    <a:pt x="1402" y="7407"/>
                    <a:pt x="2932" y="7735"/>
                  </a:cubicBezTo>
                  <a:cubicBezTo>
                    <a:pt x="4463" y="8062"/>
                    <a:pt x="7354" y="8171"/>
                    <a:pt x="10671" y="8335"/>
                  </a:cubicBezTo>
                  <a:cubicBezTo>
                    <a:pt x="13988" y="8498"/>
                    <a:pt x="17729" y="8716"/>
                    <a:pt x="21471" y="89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8" name="Line"/>
            <p:cNvSpPr/>
            <p:nvPr/>
          </p:nvSpPr>
          <p:spPr>
            <a:xfrm>
              <a:off x="7939616" y="368300"/>
              <a:ext cx="112688" cy="144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8" h="21321" fill="norm" stroke="1" extrusionOk="0">
                  <a:moveTo>
                    <a:pt x="18851" y="2817"/>
                  </a:moveTo>
                  <a:cubicBezTo>
                    <a:pt x="14924" y="4070"/>
                    <a:pt x="10996" y="5322"/>
                    <a:pt x="8247" y="7670"/>
                  </a:cubicBezTo>
                  <a:cubicBezTo>
                    <a:pt x="5498" y="10017"/>
                    <a:pt x="3927" y="13461"/>
                    <a:pt x="3338" y="15965"/>
                  </a:cubicBezTo>
                  <a:cubicBezTo>
                    <a:pt x="2749" y="18470"/>
                    <a:pt x="3142" y="20035"/>
                    <a:pt x="4909" y="20817"/>
                  </a:cubicBezTo>
                  <a:cubicBezTo>
                    <a:pt x="6676" y="21600"/>
                    <a:pt x="9818" y="21600"/>
                    <a:pt x="13549" y="19878"/>
                  </a:cubicBezTo>
                  <a:cubicBezTo>
                    <a:pt x="17280" y="18157"/>
                    <a:pt x="21600" y="14713"/>
                    <a:pt x="20815" y="11113"/>
                  </a:cubicBezTo>
                  <a:cubicBezTo>
                    <a:pt x="20029" y="7513"/>
                    <a:pt x="14138" y="3757"/>
                    <a:pt x="9818" y="1878"/>
                  </a:cubicBezTo>
                  <a:cubicBezTo>
                    <a:pt x="5498" y="0"/>
                    <a:pt x="2749" y="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9" name="Line"/>
            <p:cNvSpPr/>
            <p:nvPr/>
          </p:nvSpPr>
          <p:spPr>
            <a:xfrm>
              <a:off x="7171266" y="361950"/>
              <a:ext cx="1714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00" y="19800"/>
                    <a:pt x="9600" y="18000"/>
                    <a:pt x="13200" y="14400"/>
                  </a:cubicBezTo>
                  <a:cubicBezTo>
                    <a:pt x="16800" y="10800"/>
                    <a:pt x="19200" y="5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0" name="Line"/>
            <p:cNvSpPr/>
            <p:nvPr/>
          </p:nvSpPr>
          <p:spPr>
            <a:xfrm>
              <a:off x="2453216" y="1205371"/>
              <a:ext cx="107951" cy="1067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0" fill="norm" stroke="1" extrusionOk="0">
                  <a:moveTo>
                    <a:pt x="0" y="1819"/>
                  </a:moveTo>
                  <a:cubicBezTo>
                    <a:pt x="424" y="1391"/>
                    <a:pt x="847" y="964"/>
                    <a:pt x="1482" y="622"/>
                  </a:cubicBezTo>
                  <a:cubicBezTo>
                    <a:pt x="2118" y="279"/>
                    <a:pt x="2965" y="23"/>
                    <a:pt x="3600" y="1"/>
                  </a:cubicBezTo>
                  <a:cubicBezTo>
                    <a:pt x="4235" y="-20"/>
                    <a:pt x="4659" y="194"/>
                    <a:pt x="4871" y="1156"/>
                  </a:cubicBezTo>
                  <a:cubicBezTo>
                    <a:pt x="5082" y="2119"/>
                    <a:pt x="5082" y="3830"/>
                    <a:pt x="5506" y="5369"/>
                  </a:cubicBezTo>
                  <a:cubicBezTo>
                    <a:pt x="5929" y="6909"/>
                    <a:pt x="6776" y="8278"/>
                    <a:pt x="7835" y="9582"/>
                  </a:cubicBezTo>
                  <a:cubicBezTo>
                    <a:pt x="8894" y="10887"/>
                    <a:pt x="10165" y="12127"/>
                    <a:pt x="11647" y="13624"/>
                  </a:cubicBezTo>
                  <a:cubicBezTo>
                    <a:pt x="13129" y="15121"/>
                    <a:pt x="14824" y="16875"/>
                    <a:pt x="16518" y="18244"/>
                  </a:cubicBezTo>
                  <a:cubicBezTo>
                    <a:pt x="18212" y="19612"/>
                    <a:pt x="19906" y="20596"/>
                    <a:pt x="21600" y="215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1" name="Line"/>
            <p:cNvSpPr/>
            <p:nvPr/>
          </p:nvSpPr>
          <p:spPr>
            <a:xfrm>
              <a:off x="2831779" y="1258297"/>
              <a:ext cx="224688" cy="339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9" h="21251" fill="norm" stroke="1" extrusionOk="0">
                  <a:moveTo>
                    <a:pt x="14162" y="2323"/>
                  </a:moveTo>
                  <a:cubicBezTo>
                    <a:pt x="13960" y="1661"/>
                    <a:pt x="13758" y="998"/>
                    <a:pt x="13152" y="601"/>
                  </a:cubicBezTo>
                  <a:cubicBezTo>
                    <a:pt x="12547" y="203"/>
                    <a:pt x="11537" y="71"/>
                    <a:pt x="10629" y="203"/>
                  </a:cubicBezTo>
                  <a:cubicBezTo>
                    <a:pt x="9721" y="336"/>
                    <a:pt x="8913" y="733"/>
                    <a:pt x="7399" y="2058"/>
                  </a:cubicBezTo>
                  <a:cubicBezTo>
                    <a:pt x="5885" y="3383"/>
                    <a:pt x="3665" y="5636"/>
                    <a:pt x="2150" y="8286"/>
                  </a:cubicBezTo>
                  <a:cubicBezTo>
                    <a:pt x="636" y="10937"/>
                    <a:pt x="-171" y="13985"/>
                    <a:pt x="31" y="16171"/>
                  </a:cubicBezTo>
                  <a:cubicBezTo>
                    <a:pt x="233" y="18358"/>
                    <a:pt x="1444" y="19683"/>
                    <a:pt x="3160" y="20478"/>
                  </a:cubicBezTo>
                  <a:cubicBezTo>
                    <a:pt x="4876" y="21273"/>
                    <a:pt x="7096" y="21538"/>
                    <a:pt x="9620" y="20875"/>
                  </a:cubicBezTo>
                  <a:cubicBezTo>
                    <a:pt x="12143" y="20213"/>
                    <a:pt x="14969" y="18623"/>
                    <a:pt x="16988" y="16502"/>
                  </a:cubicBezTo>
                  <a:cubicBezTo>
                    <a:pt x="19007" y="14382"/>
                    <a:pt x="20218" y="11732"/>
                    <a:pt x="19612" y="9214"/>
                  </a:cubicBezTo>
                  <a:cubicBezTo>
                    <a:pt x="19007" y="6696"/>
                    <a:pt x="16584" y="4311"/>
                    <a:pt x="14666" y="2655"/>
                  </a:cubicBezTo>
                  <a:cubicBezTo>
                    <a:pt x="12749" y="998"/>
                    <a:pt x="11336" y="71"/>
                    <a:pt x="10124" y="4"/>
                  </a:cubicBezTo>
                  <a:cubicBezTo>
                    <a:pt x="8913" y="-62"/>
                    <a:pt x="7904" y="733"/>
                    <a:pt x="6995" y="2390"/>
                  </a:cubicBezTo>
                  <a:cubicBezTo>
                    <a:pt x="6087" y="4046"/>
                    <a:pt x="5279" y="6564"/>
                    <a:pt x="4977" y="8154"/>
                  </a:cubicBezTo>
                  <a:cubicBezTo>
                    <a:pt x="4674" y="9744"/>
                    <a:pt x="4876" y="10407"/>
                    <a:pt x="5380" y="10937"/>
                  </a:cubicBezTo>
                  <a:cubicBezTo>
                    <a:pt x="5885" y="11467"/>
                    <a:pt x="6693" y="11864"/>
                    <a:pt x="9115" y="11666"/>
                  </a:cubicBezTo>
                  <a:cubicBezTo>
                    <a:pt x="11537" y="11467"/>
                    <a:pt x="15575" y="10672"/>
                    <a:pt x="17896" y="10009"/>
                  </a:cubicBezTo>
                  <a:cubicBezTo>
                    <a:pt x="20218" y="9347"/>
                    <a:pt x="20823" y="8817"/>
                    <a:pt x="21429" y="82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2" name="Line"/>
            <p:cNvSpPr/>
            <p:nvPr/>
          </p:nvSpPr>
          <p:spPr>
            <a:xfrm>
              <a:off x="2885379" y="1057221"/>
              <a:ext cx="164738" cy="149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2" h="21456" fill="norm" stroke="1" extrusionOk="0">
                  <a:moveTo>
                    <a:pt x="5767" y="8679"/>
                  </a:moveTo>
                  <a:cubicBezTo>
                    <a:pt x="4383" y="8374"/>
                    <a:pt x="2998" y="8070"/>
                    <a:pt x="2029" y="9135"/>
                  </a:cubicBezTo>
                  <a:cubicBezTo>
                    <a:pt x="1060" y="10200"/>
                    <a:pt x="506" y="12633"/>
                    <a:pt x="229" y="14611"/>
                  </a:cubicBezTo>
                  <a:cubicBezTo>
                    <a:pt x="-48" y="16588"/>
                    <a:pt x="-48" y="18110"/>
                    <a:pt x="90" y="17957"/>
                  </a:cubicBezTo>
                  <a:cubicBezTo>
                    <a:pt x="229" y="17805"/>
                    <a:pt x="506" y="15980"/>
                    <a:pt x="1198" y="13394"/>
                  </a:cubicBezTo>
                  <a:cubicBezTo>
                    <a:pt x="1890" y="10808"/>
                    <a:pt x="2998" y="7462"/>
                    <a:pt x="4383" y="4724"/>
                  </a:cubicBezTo>
                  <a:cubicBezTo>
                    <a:pt x="5767" y="1986"/>
                    <a:pt x="7429" y="-144"/>
                    <a:pt x="8814" y="8"/>
                  </a:cubicBezTo>
                  <a:cubicBezTo>
                    <a:pt x="10198" y="160"/>
                    <a:pt x="11306" y="2594"/>
                    <a:pt x="13383" y="6549"/>
                  </a:cubicBezTo>
                  <a:cubicBezTo>
                    <a:pt x="15460" y="10504"/>
                    <a:pt x="18506" y="15980"/>
                    <a:pt x="21552" y="214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3" name="Line"/>
            <p:cNvSpPr/>
            <p:nvPr/>
          </p:nvSpPr>
          <p:spPr>
            <a:xfrm>
              <a:off x="3412066" y="1441450"/>
              <a:ext cx="17780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71" y="18000"/>
                    <a:pt x="8743" y="14400"/>
                    <a:pt x="12343" y="10800"/>
                  </a:cubicBezTo>
                  <a:cubicBezTo>
                    <a:pt x="15943" y="7200"/>
                    <a:pt x="18771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4" name="Line"/>
            <p:cNvSpPr/>
            <p:nvPr/>
          </p:nvSpPr>
          <p:spPr>
            <a:xfrm>
              <a:off x="3751702" y="1251420"/>
              <a:ext cx="212815" cy="362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360" fill="norm" stroke="1" extrusionOk="0">
                  <a:moveTo>
                    <a:pt x="11237" y="3718"/>
                  </a:moveTo>
                  <a:cubicBezTo>
                    <a:pt x="10809" y="2969"/>
                    <a:pt x="10381" y="2219"/>
                    <a:pt x="9526" y="1845"/>
                  </a:cubicBezTo>
                  <a:cubicBezTo>
                    <a:pt x="8670" y="1470"/>
                    <a:pt x="7387" y="1470"/>
                    <a:pt x="6104" y="2095"/>
                  </a:cubicBezTo>
                  <a:cubicBezTo>
                    <a:pt x="4821" y="2719"/>
                    <a:pt x="3538" y="3967"/>
                    <a:pt x="2361" y="6589"/>
                  </a:cubicBezTo>
                  <a:cubicBezTo>
                    <a:pt x="1185" y="9211"/>
                    <a:pt x="116" y="13207"/>
                    <a:pt x="9" y="15891"/>
                  </a:cubicBezTo>
                  <a:cubicBezTo>
                    <a:pt x="-98" y="18575"/>
                    <a:pt x="757" y="19949"/>
                    <a:pt x="1827" y="20698"/>
                  </a:cubicBezTo>
                  <a:cubicBezTo>
                    <a:pt x="2896" y="21447"/>
                    <a:pt x="4179" y="21572"/>
                    <a:pt x="5890" y="21010"/>
                  </a:cubicBezTo>
                  <a:cubicBezTo>
                    <a:pt x="7601" y="20448"/>
                    <a:pt x="9740" y="19200"/>
                    <a:pt x="11664" y="16578"/>
                  </a:cubicBezTo>
                  <a:cubicBezTo>
                    <a:pt x="13589" y="13956"/>
                    <a:pt x="15300" y="9960"/>
                    <a:pt x="15942" y="7276"/>
                  </a:cubicBezTo>
                  <a:cubicBezTo>
                    <a:pt x="16583" y="4592"/>
                    <a:pt x="16155" y="3218"/>
                    <a:pt x="15621" y="2282"/>
                  </a:cubicBezTo>
                  <a:cubicBezTo>
                    <a:pt x="15086" y="1345"/>
                    <a:pt x="14445" y="846"/>
                    <a:pt x="13482" y="534"/>
                  </a:cubicBezTo>
                  <a:cubicBezTo>
                    <a:pt x="12520" y="222"/>
                    <a:pt x="11237" y="97"/>
                    <a:pt x="9953" y="34"/>
                  </a:cubicBezTo>
                  <a:cubicBezTo>
                    <a:pt x="8670" y="-28"/>
                    <a:pt x="7387" y="-28"/>
                    <a:pt x="6425" y="222"/>
                  </a:cubicBezTo>
                  <a:cubicBezTo>
                    <a:pt x="5462" y="471"/>
                    <a:pt x="4821" y="971"/>
                    <a:pt x="4286" y="1595"/>
                  </a:cubicBezTo>
                  <a:cubicBezTo>
                    <a:pt x="3752" y="2219"/>
                    <a:pt x="3324" y="2969"/>
                    <a:pt x="3217" y="3655"/>
                  </a:cubicBezTo>
                  <a:cubicBezTo>
                    <a:pt x="3110" y="4342"/>
                    <a:pt x="3324" y="4966"/>
                    <a:pt x="3965" y="5341"/>
                  </a:cubicBezTo>
                  <a:cubicBezTo>
                    <a:pt x="4607" y="5715"/>
                    <a:pt x="5676" y="5840"/>
                    <a:pt x="8670" y="5778"/>
                  </a:cubicBezTo>
                  <a:cubicBezTo>
                    <a:pt x="11664" y="5715"/>
                    <a:pt x="16583" y="5466"/>
                    <a:pt x="21502" y="52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5" name="Line"/>
            <p:cNvSpPr/>
            <p:nvPr/>
          </p:nvSpPr>
          <p:spPr>
            <a:xfrm>
              <a:off x="3990558" y="1593850"/>
              <a:ext cx="79793" cy="116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145" fill="norm" stroke="1" extrusionOk="0">
                  <a:moveTo>
                    <a:pt x="18586" y="0"/>
                  </a:moveTo>
                  <a:cubicBezTo>
                    <a:pt x="13470" y="1929"/>
                    <a:pt x="8354" y="3857"/>
                    <a:pt x="5228" y="5979"/>
                  </a:cubicBezTo>
                  <a:cubicBezTo>
                    <a:pt x="2102" y="8100"/>
                    <a:pt x="965" y="10414"/>
                    <a:pt x="396" y="12536"/>
                  </a:cubicBezTo>
                  <a:cubicBezTo>
                    <a:pt x="-172" y="14657"/>
                    <a:pt x="-172" y="16586"/>
                    <a:pt x="681" y="18321"/>
                  </a:cubicBezTo>
                  <a:cubicBezTo>
                    <a:pt x="1533" y="20057"/>
                    <a:pt x="3239" y="21600"/>
                    <a:pt x="6649" y="21021"/>
                  </a:cubicBezTo>
                  <a:cubicBezTo>
                    <a:pt x="10060" y="20443"/>
                    <a:pt x="15175" y="17743"/>
                    <a:pt x="18017" y="15429"/>
                  </a:cubicBezTo>
                  <a:cubicBezTo>
                    <a:pt x="20860" y="13114"/>
                    <a:pt x="21428" y="11186"/>
                    <a:pt x="21428" y="9257"/>
                  </a:cubicBezTo>
                  <a:cubicBezTo>
                    <a:pt x="21428" y="7329"/>
                    <a:pt x="20860" y="5400"/>
                    <a:pt x="17733" y="4629"/>
                  </a:cubicBezTo>
                  <a:cubicBezTo>
                    <a:pt x="14607" y="3857"/>
                    <a:pt x="8923" y="4243"/>
                    <a:pt x="3239" y="46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6" name="Line"/>
            <p:cNvSpPr/>
            <p:nvPr/>
          </p:nvSpPr>
          <p:spPr>
            <a:xfrm>
              <a:off x="3058583" y="1828800"/>
              <a:ext cx="1013884" cy="95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7" fill="norm" stroke="1" extrusionOk="0">
                  <a:moveTo>
                    <a:pt x="3066" y="15496"/>
                  </a:moveTo>
                  <a:cubicBezTo>
                    <a:pt x="2255" y="16435"/>
                    <a:pt x="1443" y="17374"/>
                    <a:pt x="879" y="18078"/>
                  </a:cubicBezTo>
                  <a:cubicBezTo>
                    <a:pt x="316" y="18783"/>
                    <a:pt x="0" y="19252"/>
                    <a:pt x="0" y="19957"/>
                  </a:cubicBezTo>
                  <a:cubicBezTo>
                    <a:pt x="0" y="20661"/>
                    <a:pt x="316" y="21600"/>
                    <a:pt x="1330" y="21130"/>
                  </a:cubicBezTo>
                  <a:cubicBezTo>
                    <a:pt x="2345" y="20661"/>
                    <a:pt x="4058" y="18783"/>
                    <a:pt x="5795" y="16670"/>
                  </a:cubicBezTo>
                  <a:cubicBezTo>
                    <a:pt x="7531" y="14557"/>
                    <a:pt x="9289" y="12209"/>
                    <a:pt x="11025" y="10096"/>
                  </a:cubicBezTo>
                  <a:cubicBezTo>
                    <a:pt x="12762" y="7983"/>
                    <a:pt x="14475" y="6104"/>
                    <a:pt x="16099" y="4461"/>
                  </a:cubicBezTo>
                  <a:cubicBezTo>
                    <a:pt x="17722" y="2817"/>
                    <a:pt x="19255" y="1409"/>
                    <a:pt x="20157" y="704"/>
                  </a:cubicBezTo>
                  <a:cubicBezTo>
                    <a:pt x="21059" y="0"/>
                    <a:pt x="21329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7" name="Line"/>
            <p:cNvSpPr/>
            <p:nvPr/>
          </p:nvSpPr>
          <p:spPr>
            <a:xfrm>
              <a:off x="3334150" y="2156929"/>
              <a:ext cx="160467" cy="249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6" h="21236" fill="norm" stroke="1" extrusionOk="0">
                  <a:moveTo>
                    <a:pt x="21266" y="4496"/>
                  </a:moveTo>
                  <a:cubicBezTo>
                    <a:pt x="19022" y="2696"/>
                    <a:pt x="16778" y="896"/>
                    <a:pt x="13972" y="266"/>
                  </a:cubicBezTo>
                  <a:cubicBezTo>
                    <a:pt x="11167" y="-364"/>
                    <a:pt x="7801" y="176"/>
                    <a:pt x="5136" y="1346"/>
                  </a:cubicBezTo>
                  <a:cubicBezTo>
                    <a:pt x="2471" y="2516"/>
                    <a:pt x="508" y="4316"/>
                    <a:pt x="87" y="6116"/>
                  </a:cubicBezTo>
                  <a:cubicBezTo>
                    <a:pt x="-334" y="7916"/>
                    <a:pt x="788" y="9716"/>
                    <a:pt x="3032" y="10886"/>
                  </a:cubicBezTo>
                  <a:cubicBezTo>
                    <a:pt x="5276" y="12056"/>
                    <a:pt x="8643" y="12596"/>
                    <a:pt x="10887" y="13136"/>
                  </a:cubicBezTo>
                  <a:cubicBezTo>
                    <a:pt x="13131" y="13676"/>
                    <a:pt x="14253" y="14216"/>
                    <a:pt x="14393" y="15386"/>
                  </a:cubicBezTo>
                  <a:cubicBezTo>
                    <a:pt x="14534" y="16556"/>
                    <a:pt x="13692" y="18356"/>
                    <a:pt x="11728" y="19526"/>
                  </a:cubicBezTo>
                  <a:cubicBezTo>
                    <a:pt x="9765" y="20696"/>
                    <a:pt x="6679" y="21236"/>
                    <a:pt x="4575" y="21236"/>
                  </a:cubicBezTo>
                  <a:cubicBezTo>
                    <a:pt x="2471" y="21236"/>
                    <a:pt x="1349" y="20696"/>
                    <a:pt x="1349" y="19436"/>
                  </a:cubicBezTo>
                  <a:cubicBezTo>
                    <a:pt x="1349" y="18176"/>
                    <a:pt x="2471" y="16196"/>
                    <a:pt x="3593" y="142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8" name="Line"/>
            <p:cNvSpPr/>
            <p:nvPr/>
          </p:nvSpPr>
          <p:spPr>
            <a:xfrm>
              <a:off x="3497824" y="2181029"/>
              <a:ext cx="136493" cy="156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4" h="20786" fill="norm" stroke="1" extrusionOk="0">
                  <a:moveTo>
                    <a:pt x="486" y="12228"/>
                  </a:moveTo>
                  <a:cubicBezTo>
                    <a:pt x="2122" y="12509"/>
                    <a:pt x="3759" y="12789"/>
                    <a:pt x="6049" y="11527"/>
                  </a:cubicBezTo>
                  <a:cubicBezTo>
                    <a:pt x="8340" y="10265"/>
                    <a:pt x="11286" y="7460"/>
                    <a:pt x="12922" y="5075"/>
                  </a:cubicBezTo>
                  <a:cubicBezTo>
                    <a:pt x="14559" y="2691"/>
                    <a:pt x="14886" y="727"/>
                    <a:pt x="14068" y="166"/>
                  </a:cubicBezTo>
                  <a:cubicBezTo>
                    <a:pt x="13249" y="-395"/>
                    <a:pt x="11286" y="447"/>
                    <a:pt x="8668" y="2971"/>
                  </a:cubicBezTo>
                  <a:cubicBezTo>
                    <a:pt x="6049" y="5496"/>
                    <a:pt x="2777" y="9704"/>
                    <a:pt x="1140" y="13070"/>
                  </a:cubicBezTo>
                  <a:cubicBezTo>
                    <a:pt x="-496" y="16436"/>
                    <a:pt x="-496" y="18961"/>
                    <a:pt x="1959" y="20083"/>
                  </a:cubicBezTo>
                  <a:cubicBezTo>
                    <a:pt x="4413" y="21205"/>
                    <a:pt x="9322" y="20924"/>
                    <a:pt x="12922" y="19662"/>
                  </a:cubicBezTo>
                  <a:cubicBezTo>
                    <a:pt x="16522" y="18400"/>
                    <a:pt x="18813" y="16156"/>
                    <a:pt x="21104" y="139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9" name="Line"/>
            <p:cNvSpPr/>
            <p:nvPr/>
          </p:nvSpPr>
          <p:spPr>
            <a:xfrm>
              <a:off x="3428206" y="1996016"/>
              <a:ext cx="161661" cy="101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1076" fill="norm" stroke="1" extrusionOk="0">
                  <a:moveTo>
                    <a:pt x="4594" y="2204"/>
                  </a:moveTo>
                  <a:cubicBezTo>
                    <a:pt x="3191" y="6171"/>
                    <a:pt x="1789" y="10139"/>
                    <a:pt x="947" y="13665"/>
                  </a:cubicBezTo>
                  <a:cubicBezTo>
                    <a:pt x="106" y="17192"/>
                    <a:pt x="-175" y="20278"/>
                    <a:pt x="106" y="20939"/>
                  </a:cubicBezTo>
                  <a:cubicBezTo>
                    <a:pt x="386" y="21600"/>
                    <a:pt x="1228" y="19837"/>
                    <a:pt x="2350" y="16531"/>
                  </a:cubicBezTo>
                  <a:cubicBezTo>
                    <a:pt x="3472" y="13224"/>
                    <a:pt x="4874" y="8376"/>
                    <a:pt x="6978" y="5069"/>
                  </a:cubicBezTo>
                  <a:cubicBezTo>
                    <a:pt x="9082" y="1763"/>
                    <a:pt x="11887" y="0"/>
                    <a:pt x="13711" y="0"/>
                  </a:cubicBezTo>
                  <a:cubicBezTo>
                    <a:pt x="15534" y="0"/>
                    <a:pt x="16376" y="1763"/>
                    <a:pt x="17498" y="5290"/>
                  </a:cubicBezTo>
                  <a:cubicBezTo>
                    <a:pt x="18620" y="8816"/>
                    <a:pt x="20022" y="14106"/>
                    <a:pt x="21425" y="193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0" name="Line"/>
            <p:cNvSpPr/>
            <p:nvPr/>
          </p:nvSpPr>
          <p:spPr>
            <a:xfrm>
              <a:off x="3810762" y="2095500"/>
              <a:ext cx="128355" cy="284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204" fill="norm" stroke="1" extrusionOk="0">
                  <a:moveTo>
                    <a:pt x="13810" y="0"/>
                  </a:moveTo>
                  <a:cubicBezTo>
                    <a:pt x="11720" y="158"/>
                    <a:pt x="9629" y="315"/>
                    <a:pt x="7365" y="1655"/>
                  </a:cubicBezTo>
                  <a:cubicBezTo>
                    <a:pt x="5100" y="2996"/>
                    <a:pt x="2661" y="5518"/>
                    <a:pt x="1268" y="8120"/>
                  </a:cubicBezTo>
                  <a:cubicBezTo>
                    <a:pt x="-126" y="10721"/>
                    <a:pt x="-474" y="13401"/>
                    <a:pt x="745" y="15766"/>
                  </a:cubicBezTo>
                  <a:cubicBezTo>
                    <a:pt x="1965" y="18131"/>
                    <a:pt x="4752" y="20181"/>
                    <a:pt x="8410" y="20891"/>
                  </a:cubicBezTo>
                  <a:cubicBezTo>
                    <a:pt x="12068" y="21600"/>
                    <a:pt x="16597" y="20969"/>
                    <a:pt x="21126" y="203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1" name="Line"/>
            <p:cNvSpPr/>
            <p:nvPr/>
          </p:nvSpPr>
          <p:spPr>
            <a:xfrm>
              <a:off x="4035433" y="2117671"/>
              <a:ext cx="183084" cy="2235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1324" fill="norm" stroke="1" extrusionOk="0">
                  <a:moveTo>
                    <a:pt x="8068" y="6364"/>
                  </a:moveTo>
                  <a:cubicBezTo>
                    <a:pt x="5585" y="7979"/>
                    <a:pt x="3103" y="9594"/>
                    <a:pt x="1861" y="11713"/>
                  </a:cubicBezTo>
                  <a:cubicBezTo>
                    <a:pt x="620" y="13833"/>
                    <a:pt x="620" y="16457"/>
                    <a:pt x="1613" y="18375"/>
                  </a:cubicBezTo>
                  <a:cubicBezTo>
                    <a:pt x="2606" y="20293"/>
                    <a:pt x="4592" y="21504"/>
                    <a:pt x="6827" y="21302"/>
                  </a:cubicBezTo>
                  <a:cubicBezTo>
                    <a:pt x="9061" y="21100"/>
                    <a:pt x="11544" y="19485"/>
                    <a:pt x="13158" y="16255"/>
                  </a:cubicBezTo>
                  <a:cubicBezTo>
                    <a:pt x="14772" y="13025"/>
                    <a:pt x="15516" y="8181"/>
                    <a:pt x="14399" y="4951"/>
                  </a:cubicBezTo>
                  <a:cubicBezTo>
                    <a:pt x="13282" y="1721"/>
                    <a:pt x="10303" y="106"/>
                    <a:pt x="7820" y="5"/>
                  </a:cubicBezTo>
                  <a:cubicBezTo>
                    <a:pt x="5337" y="-96"/>
                    <a:pt x="3351" y="1317"/>
                    <a:pt x="2109" y="3134"/>
                  </a:cubicBezTo>
                  <a:cubicBezTo>
                    <a:pt x="868" y="4951"/>
                    <a:pt x="372" y="7171"/>
                    <a:pt x="123" y="8786"/>
                  </a:cubicBezTo>
                  <a:cubicBezTo>
                    <a:pt x="-125" y="10401"/>
                    <a:pt x="-125" y="11411"/>
                    <a:pt x="1365" y="12016"/>
                  </a:cubicBezTo>
                  <a:cubicBezTo>
                    <a:pt x="2854" y="12622"/>
                    <a:pt x="5834" y="12824"/>
                    <a:pt x="9434" y="11713"/>
                  </a:cubicBezTo>
                  <a:cubicBezTo>
                    <a:pt x="13034" y="10603"/>
                    <a:pt x="17254" y="8181"/>
                    <a:pt x="21475" y="57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2" name="Line"/>
            <p:cNvSpPr/>
            <p:nvPr/>
          </p:nvSpPr>
          <p:spPr>
            <a:xfrm>
              <a:off x="4038305" y="1953721"/>
              <a:ext cx="142112" cy="97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7" h="21132" fill="norm" stroke="1" extrusionOk="0">
                  <a:moveTo>
                    <a:pt x="6080" y="3209"/>
                  </a:moveTo>
                  <a:cubicBezTo>
                    <a:pt x="5127" y="5047"/>
                    <a:pt x="4174" y="6885"/>
                    <a:pt x="3062" y="9413"/>
                  </a:cubicBezTo>
                  <a:cubicBezTo>
                    <a:pt x="1951" y="11941"/>
                    <a:pt x="680" y="15158"/>
                    <a:pt x="203" y="15617"/>
                  </a:cubicBezTo>
                  <a:cubicBezTo>
                    <a:pt x="-273" y="16077"/>
                    <a:pt x="45" y="13779"/>
                    <a:pt x="1633" y="10792"/>
                  </a:cubicBezTo>
                  <a:cubicBezTo>
                    <a:pt x="3221" y="7804"/>
                    <a:pt x="6080" y="4128"/>
                    <a:pt x="8303" y="2060"/>
                  </a:cubicBezTo>
                  <a:cubicBezTo>
                    <a:pt x="10527" y="-8"/>
                    <a:pt x="12115" y="-468"/>
                    <a:pt x="13386" y="451"/>
                  </a:cubicBezTo>
                  <a:cubicBezTo>
                    <a:pt x="14656" y="1370"/>
                    <a:pt x="15609" y="3668"/>
                    <a:pt x="16880" y="7345"/>
                  </a:cubicBezTo>
                  <a:cubicBezTo>
                    <a:pt x="18151" y="11021"/>
                    <a:pt x="19739" y="16077"/>
                    <a:pt x="21327" y="211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3" name="Line"/>
            <p:cNvSpPr/>
            <p:nvPr/>
          </p:nvSpPr>
          <p:spPr>
            <a:xfrm>
              <a:off x="4288366" y="1993900"/>
              <a:ext cx="77412" cy="355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8" h="21600" fill="norm" stroke="1" extrusionOk="0">
                  <a:moveTo>
                    <a:pt x="5116" y="0"/>
                  </a:moveTo>
                  <a:cubicBezTo>
                    <a:pt x="10232" y="3471"/>
                    <a:pt x="15347" y="6943"/>
                    <a:pt x="18189" y="10093"/>
                  </a:cubicBezTo>
                  <a:cubicBezTo>
                    <a:pt x="21032" y="13243"/>
                    <a:pt x="21600" y="16071"/>
                    <a:pt x="19611" y="17936"/>
                  </a:cubicBezTo>
                  <a:cubicBezTo>
                    <a:pt x="17621" y="19800"/>
                    <a:pt x="13074" y="20700"/>
                    <a:pt x="9379" y="21150"/>
                  </a:cubicBezTo>
                  <a:cubicBezTo>
                    <a:pt x="5684" y="21600"/>
                    <a:pt x="2842" y="21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4" name="Line"/>
            <p:cNvSpPr/>
            <p:nvPr/>
          </p:nvSpPr>
          <p:spPr>
            <a:xfrm>
              <a:off x="4751916" y="1263650"/>
              <a:ext cx="165101" cy="1016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31" y="1665"/>
                    <a:pt x="1662" y="3330"/>
                    <a:pt x="3185" y="4950"/>
                  </a:cubicBezTo>
                  <a:cubicBezTo>
                    <a:pt x="4708" y="6570"/>
                    <a:pt x="6923" y="8145"/>
                    <a:pt x="8862" y="9675"/>
                  </a:cubicBezTo>
                  <a:cubicBezTo>
                    <a:pt x="10800" y="11205"/>
                    <a:pt x="12462" y="12690"/>
                    <a:pt x="13846" y="14220"/>
                  </a:cubicBezTo>
                  <a:cubicBezTo>
                    <a:pt x="15231" y="15750"/>
                    <a:pt x="16338" y="17325"/>
                    <a:pt x="17585" y="18562"/>
                  </a:cubicBezTo>
                  <a:cubicBezTo>
                    <a:pt x="18831" y="19800"/>
                    <a:pt x="20215" y="207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5" name="Line"/>
            <p:cNvSpPr/>
            <p:nvPr/>
          </p:nvSpPr>
          <p:spPr>
            <a:xfrm>
              <a:off x="5450416" y="1593850"/>
              <a:ext cx="404285" cy="476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732" y="1824"/>
                    <a:pt x="7464" y="3648"/>
                    <a:pt x="10913" y="5424"/>
                  </a:cubicBezTo>
                  <a:cubicBezTo>
                    <a:pt x="14362" y="7200"/>
                    <a:pt x="17529" y="8928"/>
                    <a:pt x="19338" y="10032"/>
                  </a:cubicBezTo>
                  <a:cubicBezTo>
                    <a:pt x="21148" y="11136"/>
                    <a:pt x="21600" y="11616"/>
                    <a:pt x="21600" y="12048"/>
                  </a:cubicBezTo>
                  <a:cubicBezTo>
                    <a:pt x="21600" y="12480"/>
                    <a:pt x="21148" y="12864"/>
                    <a:pt x="19451" y="13920"/>
                  </a:cubicBezTo>
                  <a:cubicBezTo>
                    <a:pt x="17755" y="14976"/>
                    <a:pt x="14815" y="16704"/>
                    <a:pt x="12214" y="17952"/>
                  </a:cubicBezTo>
                  <a:cubicBezTo>
                    <a:pt x="9613" y="19200"/>
                    <a:pt x="7351" y="19968"/>
                    <a:pt x="5881" y="20400"/>
                  </a:cubicBezTo>
                  <a:cubicBezTo>
                    <a:pt x="4410" y="20832"/>
                    <a:pt x="3732" y="20928"/>
                    <a:pt x="3788" y="21072"/>
                  </a:cubicBezTo>
                  <a:cubicBezTo>
                    <a:pt x="3845" y="21216"/>
                    <a:pt x="4637" y="21408"/>
                    <a:pt x="542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6" name="Line"/>
            <p:cNvSpPr/>
            <p:nvPr/>
          </p:nvSpPr>
          <p:spPr>
            <a:xfrm>
              <a:off x="5691716" y="1010155"/>
              <a:ext cx="127509" cy="310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7" h="21419" fill="norm" stroke="1" extrusionOk="0">
                  <a:moveTo>
                    <a:pt x="0" y="4781"/>
                  </a:moveTo>
                  <a:cubicBezTo>
                    <a:pt x="0" y="4051"/>
                    <a:pt x="0" y="3322"/>
                    <a:pt x="1045" y="2373"/>
                  </a:cubicBezTo>
                  <a:cubicBezTo>
                    <a:pt x="2090" y="1424"/>
                    <a:pt x="4181" y="257"/>
                    <a:pt x="7316" y="38"/>
                  </a:cubicBezTo>
                  <a:cubicBezTo>
                    <a:pt x="10452" y="-181"/>
                    <a:pt x="14632" y="549"/>
                    <a:pt x="17419" y="2081"/>
                  </a:cubicBezTo>
                  <a:cubicBezTo>
                    <a:pt x="20206" y="3614"/>
                    <a:pt x="21600" y="5949"/>
                    <a:pt x="20729" y="8357"/>
                  </a:cubicBezTo>
                  <a:cubicBezTo>
                    <a:pt x="19858" y="10765"/>
                    <a:pt x="16723" y="13246"/>
                    <a:pt x="14632" y="14778"/>
                  </a:cubicBezTo>
                  <a:cubicBezTo>
                    <a:pt x="12542" y="16311"/>
                    <a:pt x="11497" y="16895"/>
                    <a:pt x="10974" y="17843"/>
                  </a:cubicBezTo>
                  <a:cubicBezTo>
                    <a:pt x="10452" y="18792"/>
                    <a:pt x="10452" y="20105"/>
                    <a:pt x="10452" y="214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7" name="Line"/>
            <p:cNvSpPr/>
            <p:nvPr/>
          </p:nvSpPr>
          <p:spPr>
            <a:xfrm>
              <a:off x="5760435" y="1479550"/>
              <a:ext cx="32426" cy="49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64" h="21176" fill="norm" stroke="1" extrusionOk="0">
                  <a:moveTo>
                    <a:pt x="12115" y="10800"/>
                  </a:moveTo>
                  <a:cubicBezTo>
                    <a:pt x="5762" y="10800"/>
                    <a:pt x="-591" y="10800"/>
                    <a:pt x="44" y="13500"/>
                  </a:cubicBezTo>
                  <a:cubicBezTo>
                    <a:pt x="680" y="16200"/>
                    <a:pt x="8303" y="21600"/>
                    <a:pt x="13385" y="21150"/>
                  </a:cubicBezTo>
                  <a:cubicBezTo>
                    <a:pt x="18468" y="20700"/>
                    <a:pt x="21009" y="14400"/>
                    <a:pt x="18468" y="9900"/>
                  </a:cubicBezTo>
                  <a:cubicBezTo>
                    <a:pt x="15927" y="5400"/>
                    <a:pt x="8303" y="2700"/>
                    <a:pt x="68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8" name="Line"/>
            <p:cNvSpPr/>
            <p:nvPr/>
          </p:nvSpPr>
          <p:spPr>
            <a:xfrm>
              <a:off x="6496275" y="1617133"/>
              <a:ext cx="357492" cy="433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1638" y="2634"/>
                  </a:moveTo>
                  <a:cubicBezTo>
                    <a:pt x="2908" y="1897"/>
                    <a:pt x="4179" y="1159"/>
                    <a:pt x="6212" y="685"/>
                  </a:cubicBezTo>
                  <a:cubicBezTo>
                    <a:pt x="8245" y="211"/>
                    <a:pt x="11040" y="0"/>
                    <a:pt x="12819" y="0"/>
                  </a:cubicBezTo>
                  <a:cubicBezTo>
                    <a:pt x="14598" y="0"/>
                    <a:pt x="15360" y="211"/>
                    <a:pt x="15995" y="474"/>
                  </a:cubicBezTo>
                  <a:cubicBezTo>
                    <a:pt x="16631" y="738"/>
                    <a:pt x="17139" y="1054"/>
                    <a:pt x="17266" y="1475"/>
                  </a:cubicBezTo>
                  <a:cubicBezTo>
                    <a:pt x="17393" y="1897"/>
                    <a:pt x="17139" y="2423"/>
                    <a:pt x="15868" y="3740"/>
                  </a:cubicBezTo>
                  <a:cubicBezTo>
                    <a:pt x="14598" y="5058"/>
                    <a:pt x="12311" y="7165"/>
                    <a:pt x="9706" y="9483"/>
                  </a:cubicBezTo>
                  <a:cubicBezTo>
                    <a:pt x="7101" y="11801"/>
                    <a:pt x="4179" y="14330"/>
                    <a:pt x="2527" y="15910"/>
                  </a:cubicBezTo>
                  <a:cubicBezTo>
                    <a:pt x="875" y="17491"/>
                    <a:pt x="494" y="18123"/>
                    <a:pt x="240" y="18755"/>
                  </a:cubicBezTo>
                  <a:cubicBezTo>
                    <a:pt x="-14" y="19387"/>
                    <a:pt x="-141" y="20020"/>
                    <a:pt x="240" y="20441"/>
                  </a:cubicBezTo>
                  <a:cubicBezTo>
                    <a:pt x="621" y="20862"/>
                    <a:pt x="1511" y="21073"/>
                    <a:pt x="3798" y="21073"/>
                  </a:cubicBezTo>
                  <a:cubicBezTo>
                    <a:pt x="6085" y="21073"/>
                    <a:pt x="9770" y="20862"/>
                    <a:pt x="12946" y="20915"/>
                  </a:cubicBezTo>
                  <a:cubicBezTo>
                    <a:pt x="16123" y="20968"/>
                    <a:pt x="18791" y="21284"/>
                    <a:pt x="2145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9" name="Line"/>
            <p:cNvSpPr/>
            <p:nvPr/>
          </p:nvSpPr>
          <p:spPr>
            <a:xfrm>
              <a:off x="6905575" y="1873250"/>
              <a:ext cx="195842" cy="241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600" fill="norm" stroke="1" extrusionOk="0">
                  <a:moveTo>
                    <a:pt x="18702" y="0"/>
                  </a:moveTo>
                  <a:cubicBezTo>
                    <a:pt x="18237" y="2842"/>
                    <a:pt x="17773" y="5684"/>
                    <a:pt x="15683" y="8432"/>
                  </a:cubicBezTo>
                  <a:cubicBezTo>
                    <a:pt x="13592" y="11179"/>
                    <a:pt x="9876" y="13832"/>
                    <a:pt x="7321" y="15158"/>
                  </a:cubicBezTo>
                  <a:cubicBezTo>
                    <a:pt x="4766" y="16484"/>
                    <a:pt x="3373" y="16484"/>
                    <a:pt x="2328" y="16105"/>
                  </a:cubicBezTo>
                  <a:cubicBezTo>
                    <a:pt x="1283" y="15726"/>
                    <a:pt x="586" y="14968"/>
                    <a:pt x="237" y="14116"/>
                  </a:cubicBezTo>
                  <a:cubicBezTo>
                    <a:pt x="-111" y="13263"/>
                    <a:pt x="-111" y="12316"/>
                    <a:pt x="470" y="11747"/>
                  </a:cubicBezTo>
                  <a:cubicBezTo>
                    <a:pt x="1050" y="11179"/>
                    <a:pt x="2212" y="10989"/>
                    <a:pt x="4766" y="11653"/>
                  </a:cubicBezTo>
                  <a:cubicBezTo>
                    <a:pt x="7321" y="12316"/>
                    <a:pt x="11270" y="13832"/>
                    <a:pt x="14289" y="15632"/>
                  </a:cubicBezTo>
                  <a:cubicBezTo>
                    <a:pt x="17308" y="17432"/>
                    <a:pt x="19399" y="19516"/>
                    <a:pt x="2148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0" name="Line"/>
            <p:cNvSpPr/>
            <p:nvPr/>
          </p:nvSpPr>
          <p:spPr>
            <a:xfrm>
              <a:off x="7158566" y="1854200"/>
              <a:ext cx="95251" cy="400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720" y="3429"/>
                    <a:pt x="15840" y="6857"/>
                    <a:pt x="12240" y="10457"/>
                  </a:cubicBezTo>
                  <a:cubicBezTo>
                    <a:pt x="8640" y="14057"/>
                    <a:pt x="4320" y="1782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1" name="Line"/>
            <p:cNvSpPr/>
            <p:nvPr/>
          </p:nvSpPr>
          <p:spPr>
            <a:xfrm>
              <a:off x="7241116" y="2059491"/>
              <a:ext cx="285751" cy="2045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9" fill="norm" stroke="1" extrusionOk="0">
                  <a:moveTo>
                    <a:pt x="0" y="5733"/>
                  </a:moveTo>
                  <a:cubicBezTo>
                    <a:pt x="480" y="3749"/>
                    <a:pt x="960" y="1766"/>
                    <a:pt x="1680" y="774"/>
                  </a:cubicBezTo>
                  <a:cubicBezTo>
                    <a:pt x="2400" y="-218"/>
                    <a:pt x="3360" y="-218"/>
                    <a:pt x="4560" y="553"/>
                  </a:cubicBezTo>
                  <a:cubicBezTo>
                    <a:pt x="5760" y="1325"/>
                    <a:pt x="7200" y="2868"/>
                    <a:pt x="7360" y="5402"/>
                  </a:cubicBezTo>
                  <a:cubicBezTo>
                    <a:pt x="7520" y="7937"/>
                    <a:pt x="6400" y="11464"/>
                    <a:pt x="5520" y="13668"/>
                  </a:cubicBezTo>
                  <a:cubicBezTo>
                    <a:pt x="4640" y="15872"/>
                    <a:pt x="4000" y="16753"/>
                    <a:pt x="3440" y="17745"/>
                  </a:cubicBezTo>
                  <a:cubicBezTo>
                    <a:pt x="2880" y="18737"/>
                    <a:pt x="2400" y="19839"/>
                    <a:pt x="2640" y="20500"/>
                  </a:cubicBezTo>
                  <a:cubicBezTo>
                    <a:pt x="2880" y="21162"/>
                    <a:pt x="3840" y="21382"/>
                    <a:pt x="6720" y="21272"/>
                  </a:cubicBezTo>
                  <a:cubicBezTo>
                    <a:pt x="9600" y="21162"/>
                    <a:pt x="14400" y="20721"/>
                    <a:pt x="17200" y="20280"/>
                  </a:cubicBezTo>
                  <a:cubicBezTo>
                    <a:pt x="20000" y="19839"/>
                    <a:pt x="20800" y="19398"/>
                    <a:pt x="21600" y="189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2" name="Line"/>
            <p:cNvSpPr/>
            <p:nvPr/>
          </p:nvSpPr>
          <p:spPr>
            <a:xfrm>
              <a:off x="7869766" y="3092450"/>
              <a:ext cx="420370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4954"/>
                  </a:moveTo>
                  <a:cubicBezTo>
                    <a:pt x="337" y="16615"/>
                    <a:pt x="674" y="18277"/>
                    <a:pt x="1039" y="19108"/>
                  </a:cubicBezTo>
                  <a:cubicBezTo>
                    <a:pt x="1403" y="19938"/>
                    <a:pt x="1795" y="19938"/>
                    <a:pt x="2213" y="19385"/>
                  </a:cubicBezTo>
                  <a:cubicBezTo>
                    <a:pt x="2632" y="18831"/>
                    <a:pt x="3078" y="17723"/>
                    <a:pt x="3518" y="16615"/>
                  </a:cubicBezTo>
                  <a:cubicBezTo>
                    <a:pt x="3959" y="15508"/>
                    <a:pt x="4394" y="14400"/>
                    <a:pt x="4780" y="13292"/>
                  </a:cubicBezTo>
                  <a:cubicBezTo>
                    <a:pt x="5166" y="12185"/>
                    <a:pt x="5503" y="11077"/>
                    <a:pt x="5873" y="9692"/>
                  </a:cubicBezTo>
                  <a:cubicBezTo>
                    <a:pt x="6243" y="8308"/>
                    <a:pt x="6645" y="6646"/>
                    <a:pt x="7037" y="5262"/>
                  </a:cubicBezTo>
                  <a:cubicBezTo>
                    <a:pt x="7428" y="3877"/>
                    <a:pt x="7809" y="2769"/>
                    <a:pt x="8228" y="1938"/>
                  </a:cubicBezTo>
                  <a:cubicBezTo>
                    <a:pt x="8647" y="1108"/>
                    <a:pt x="9103" y="554"/>
                    <a:pt x="9549" y="277"/>
                  </a:cubicBezTo>
                  <a:cubicBezTo>
                    <a:pt x="9995" y="0"/>
                    <a:pt x="10430" y="0"/>
                    <a:pt x="10860" y="0"/>
                  </a:cubicBezTo>
                  <a:cubicBezTo>
                    <a:pt x="11289" y="0"/>
                    <a:pt x="11714" y="0"/>
                    <a:pt x="12143" y="0"/>
                  </a:cubicBezTo>
                  <a:cubicBezTo>
                    <a:pt x="12573" y="0"/>
                    <a:pt x="13008" y="0"/>
                    <a:pt x="13421" y="0"/>
                  </a:cubicBezTo>
                  <a:cubicBezTo>
                    <a:pt x="13834" y="0"/>
                    <a:pt x="14226" y="0"/>
                    <a:pt x="14601" y="554"/>
                  </a:cubicBezTo>
                  <a:cubicBezTo>
                    <a:pt x="14976" y="1108"/>
                    <a:pt x="15335" y="2215"/>
                    <a:pt x="15749" y="3323"/>
                  </a:cubicBezTo>
                  <a:cubicBezTo>
                    <a:pt x="16162" y="4431"/>
                    <a:pt x="16630" y="5538"/>
                    <a:pt x="17065" y="6923"/>
                  </a:cubicBezTo>
                  <a:cubicBezTo>
                    <a:pt x="17500" y="8308"/>
                    <a:pt x="17902" y="9969"/>
                    <a:pt x="18337" y="11631"/>
                  </a:cubicBezTo>
                  <a:cubicBezTo>
                    <a:pt x="18772" y="13292"/>
                    <a:pt x="19240" y="14954"/>
                    <a:pt x="19669" y="16062"/>
                  </a:cubicBezTo>
                  <a:cubicBezTo>
                    <a:pt x="20099" y="17169"/>
                    <a:pt x="20491" y="17723"/>
                    <a:pt x="20806" y="18554"/>
                  </a:cubicBezTo>
                  <a:cubicBezTo>
                    <a:pt x="21121" y="19385"/>
                    <a:pt x="21361" y="2049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3" name="Line"/>
            <p:cNvSpPr/>
            <p:nvPr/>
          </p:nvSpPr>
          <p:spPr>
            <a:xfrm>
              <a:off x="7831666" y="1104900"/>
              <a:ext cx="4591051" cy="2108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9778"/>
                  </a:moveTo>
                  <a:cubicBezTo>
                    <a:pt x="309" y="19778"/>
                    <a:pt x="617" y="19778"/>
                    <a:pt x="936" y="19767"/>
                  </a:cubicBezTo>
                  <a:cubicBezTo>
                    <a:pt x="1255" y="19757"/>
                    <a:pt x="1583" y="19735"/>
                    <a:pt x="1887" y="19681"/>
                  </a:cubicBezTo>
                  <a:cubicBezTo>
                    <a:pt x="2191" y="19627"/>
                    <a:pt x="2470" y="19540"/>
                    <a:pt x="2773" y="19366"/>
                  </a:cubicBezTo>
                  <a:cubicBezTo>
                    <a:pt x="3077" y="19193"/>
                    <a:pt x="3406" y="18933"/>
                    <a:pt x="3665" y="18683"/>
                  </a:cubicBezTo>
                  <a:cubicBezTo>
                    <a:pt x="3924" y="18434"/>
                    <a:pt x="4113" y="18195"/>
                    <a:pt x="4342" y="17805"/>
                  </a:cubicBezTo>
                  <a:cubicBezTo>
                    <a:pt x="4571" y="17414"/>
                    <a:pt x="4840" y="16872"/>
                    <a:pt x="5044" y="16395"/>
                  </a:cubicBezTo>
                  <a:cubicBezTo>
                    <a:pt x="5248" y="15918"/>
                    <a:pt x="5388" y="15506"/>
                    <a:pt x="5522" y="14931"/>
                  </a:cubicBezTo>
                  <a:cubicBezTo>
                    <a:pt x="5656" y="14357"/>
                    <a:pt x="5786" y="13619"/>
                    <a:pt x="5905" y="12980"/>
                  </a:cubicBezTo>
                  <a:cubicBezTo>
                    <a:pt x="6025" y="12340"/>
                    <a:pt x="6134" y="11798"/>
                    <a:pt x="6229" y="11266"/>
                  </a:cubicBezTo>
                  <a:cubicBezTo>
                    <a:pt x="6324" y="10735"/>
                    <a:pt x="6403" y="10214"/>
                    <a:pt x="6483" y="9629"/>
                  </a:cubicBezTo>
                  <a:cubicBezTo>
                    <a:pt x="6563" y="9043"/>
                    <a:pt x="6642" y="8393"/>
                    <a:pt x="6737" y="7720"/>
                  </a:cubicBezTo>
                  <a:cubicBezTo>
                    <a:pt x="6832" y="7048"/>
                    <a:pt x="6941" y="6354"/>
                    <a:pt x="7021" y="5725"/>
                  </a:cubicBezTo>
                  <a:cubicBezTo>
                    <a:pt x="7100" y="5096"/>
                    <a:pt x="7150" y="4533"/>
                    <a:pt x="7255" y="3947"/>
                  </a:cubicBezTo>
                  <a:cubicBezTo>
                    <a:pt x="7359" y="3361"/>
                    <a:pt x="7519" y="2754"/>
                    <a:pt x="7693" y="2245"/>
                  </a:cubicBezTo>
                  <a:cubicBezTo>
                    <a:pt x="7867" y="1735"/>
                    <a:pt x="8056" y="1323"/>
                    <a:pt x="8300" y="987"/>
                  </a:cubicBezTo>
                  <a:cubicBezTo>
                    <a:pt x="8544" y="651"/>
                    <a:pt x="8843" y="390"/>
                    <a:pt x="9162" y="228"/>
                  </a:cubicBezTo>
                  <a:cubicBezTo>
                    <a:pt x="9480" y="65"/>
                    <a:pt x="9819" y="0"/>
                    <a:pt x="10133" y="0"/>
                  </a:cubicBezTo>
                  <a:cubicBezTo>
                    <a:pt x="10446" y="0"/>
                    <a:pt x="10735" y="65"/>
                    <a:pt x="11014" y="163"/>
                  </a:cubicBezTo>
                  <a:cubicBezTo>
                    <a:pt x="11293" y="260"/>
                    <a:pt x="11562" y="390"/>
                    <a:pt x="11856" y="575"/>
                  </a:cubicBezTo>
                  <a:cubicBezTo>
                    <a:pt x="12149" y="759"/>
                    <a:pt x="12468" y="998"/>
                    <a:pt x="12762" y="1269"/>
                  </a:cubicBezTo>
                  <a:cubicBezTo>
                    <a:pt x="13056" y="1540"/>
                    <a:pt x="13324" y="1843"/>
                    <a:pt x="13573" y="2180"/>
                  </a:cubicBezTo>
                  <a:cubicBezTo>
                    <a:pt x="13822" y="2516"/>
                    <a:pt x="14051" y="2884"/>
                    <a:pt x="14251" y="3372"/>
                  </a:cubicBezTo>
                  <a:cubicBezTo>
                    <a:pt x="14450" y="3860"/>
                    <a:pt x="14619" y="4467"/>
                    <a:pt x="14759" y="5086"/>
                  </a:cubicBezTo>
                  <a:cubicBezTo>
                    <a:pt x="14898" y="5704"/>
                    <a:pt x="15007" y="6333"/>
                    <a:pt x="15102" y="7005"/>
                  </a:cubicBezTo>
                  <a:cubicBezTo>
                    <a:pt x="15197" y="7677"/>
                    <a:pt x="15276" y="8393"/>
                    <a:pt x="15361" y="9098"/>
                  </a:cubicBezTo>
                  <a:cubicBezTo>
                    <a:pt x="15446" y="9802"/>
                    <a:pt x="15535" y="10496"/>
                    <a:pt x="15610" y="11169"/>
                  </a:cubicBezTo>
                  <a:cubicBezTo>
                    <a:pt x="15685" y="11841"/>
                    <a:pt x="15744" y="12492"/>
                    <a:pt x="15809" y="13110"/>
                  </a:cubicBezTo>
                  <a:cubicBezTo>
                    <a:pt x="15874" y="13728"/>
                    <a:pt x="15944" y="14313"/>
                    <a:pt x="16033" y="14910"/>
                  </a:cubicBezTo>
                  <a:cubicBezTo>
                    <a:pt x="16123" y="15506"/>
                    <a:pt x="16232" y="16113"/>
                    <a:pt x="16397" y="16710"/>
                  </a:cubicBezTo>
                  <a:cubicBezTo>
                    <a:pt x="16561" y="17306"/>
                    <a:pt x="16780" y="17892"/>
                    <a:pt x="17019" y="18390"/>
                  </a:cubicBezTo>
                  <a:cubicBezTo>
                    <a:pt x="17258" y="18889"/>
                    <a:pt x="17517" y="19301"/>
                    <a:pt x="17791" y="19572"/>
                  </a:cubicBezTo>
                  <a:cubicBezTo>
                    <a:pt x="18065" y="19843"/>
                    <a:pt x="18354" y="19973"/>
                    <a:pt x="18707" y="20104"/>
                  </a:cubicBezTo>
                  <a:cubicBezTo>
                    <a:pt x="19061" y="20234"/>
                    <a:pt x="19479" y="20364"/>
                    <a:pt x="19847" y="20516"/>
                  </a:cubicBezTo>
                  <a:cubicBezTo>
                    <a:pt x="20216" y="20667"/>
                    <a:pt x="20534" y="20841"/>
                    <a:pt x="20818" y="21025"/>
                  </a:cubicBezTo>
                  <a:cubicBezTo>
                    <a:pt x="21102" y="21210"/>
                    <a:pt x="21351" y="2140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4" name="Line"/>
            <p:cNvSpPr/>
            <p:nvPr/>
          </p:nvSpPr>
          <p:spPr>
            <a:xfrm>
              <a:off x="10079566" y="1117600"/>
              <a:ext cx="12701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5" name="Line"/>
            <p:cNvSpPr/>
            <p:nvPr/>
          </p:nvSpPr>
          <p:spPr>
            <a:xfrm>
              <a:off x="10066866" y="1485900"/>
              <a:ext cx="12701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6" name="Line"/>
            <p:cNvSpPr/>
            <p:nvPr/>
          </p:nvSpPr>
          <p:spPr>
            <a:xfrm>
              <a:off x="10136716" y="1835150"/>
              <a:ext cx="1905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7" name="Line"/>
            <p:cNvSpPr/>
            <p:nvPr/>
          </p:nvSpPr>
          <p:spPr>
            <a:xfrm>
              <a:off x="10162116" y="2482850"/>
              <a:ext cx="25401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8" name="Line"/>
            <p:cNvSpPr/>
            <p:nvPr/>
          </p:nvSpPr>
          <p:spPr>
            <a:xfrm>
              <a:off x="10171360" y="2806700"/>
              <a:ext cx="9807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3600"/>
                    <a:pt x="2735" y="7200"/>
                    <a:pt x="575" y="10800"/>
                  </a:cubicBezTo>
                  <a:cubicBezTo>
                    <a:pt x="-1585" y="14400"/>
                    <a:pt x="2735" y="18000"/>
                    <a:pt x="705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9" name="Line"/>
            <p:cNvSpPr/>
            <p:nvPr/>
          </p:nvSpPr>
          <p:spPr>
            <a:xfrm>
              <a:off x="10212916" y="3098800"/>
              <a:ext cx="1905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0" name="Line"/>
            <p:cNvSpPr/>
            <p:nvPr/>
          </p:nvSpPr>
          <p:spPr>
            <a:xfrm>
              <a:off x="10841566" y="1219200"/>
              <a:ext cx="412751" cy="23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994" y="18681"/>
                    <a:pt x="3988" y="15762"/>
                    <a:pt x="6757" y="13038"/>
                  </a:cubicBezTo>
                  <a:cubicBezTo>
                    <a:pt x="9526" y="10314"/>
                    <a:pt x="13071" y="7784"/>
                    <a:pt x="15674" y="5643"/>
                  </a:cubicBezTo>
                  <a:cubicBezTo>
                    <a:pt x="18277" y="3503"/>
                    <a:pt x="19938" y="175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1" name="Line"/>
            <p:cNvSpPr/>
            <p:nvPr/>
          </p:nvSpPr>
          <p:spPr>
            <a:xfrm>
              <a:off x="11120966" y="1130300"/>
              <a:ext cx="111473" cy="25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6" h="21600" fill="norm" stroke="1" extrusionOk="0">
                  <a:moveTo>
                    <a:pt x="0" y="0"/>
                  </a:moveTo>
                  <a:cubicBezTo>
                    <a:pt x="4800" y="180"/>
                    <a:pt x="9600" y="360"/>
                    <a:pt x="13800" y="1890"/>
                  </a:cubicBezTo>
                  <a:cubicBezTo>
                    <a:pt x="18000" y="3420"/>
                    <a:pt x="21600" y="6300"/>
                    <a:pt x="21000" y="9810"/>
                  </a:cubicBezTo>
                  <a:cubicBezTo>
                    <a:pt x="20400" y="13320"/>
                    <a:pt x="15600" y="17460"/>
                    <a:pt x="108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2" name="Line"/>
            <p:cNvSpPr/>
            <p:nvPr/>
          </p:nvSpPr>
          <p:spPr>
            <a:xfrm>
              <a:off x="11438466" y="1060450"/>
              <a:ext cx="203201" cy="2433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2" fill="norm" stroke="1" extrusionOk="0">
                  <a:moveTo>
                    <a:pt x="0" y="0"/>
                  </a:moveTo>
                  <a:cubicBezTo>
                    <a:pt x="0" y="3877"/>
                    <a:pt x="0" y="7754"/>
                    <a:pt x="113" y="10154"/>
                  </a:cubicBezTo>
                  <a:cubicBezTo>
                    <a:pt x="225" y="12554"/>
                    <a:pt x="450" y="13477"/>
                    <a:pt x="1012" y="14215"/>
                  </a:cubicBezTo>
                  <a:cubicBezTo>
                    <a:pt x="1575" y="14954"/>
                    <a:pt x="2475" y="15508"/>
                    <a:pt x="3375" y="15415"/>
                  </a:cubicBezTo>
                  <a:cubicBezTo>
                    <a:pt x="4275" y="15323"/>
                    <a:pt x="5175" y="14585"/>
                    <a:pt x="5962" y="13754"/>
                  </a:cubicBezTo>
                  <a:cubicBezTo>
                    <a:pt x="6750" y="12923"/>
                    <a:pt x="7425" y="12000"/>
                    <a:pt x="8100" y="12000"/>
                  </a:cubicBezTo>
                  <a:cubicBezTo>
                    <a:pt x="8775" y="12000"/>
                    <a:pt x="9450" y="12923"/>
                    <a:pt x="10125" y="14492"/>
                  </a:cubicBezTo>
                  <a:cubicBezTo>
                    <a:pt x="10800" y="16062"/>
                    <a:pt x="11475" y="18277"/>
                    <a:pt x="12262" y="19662"/>
                  </a:cubicBezTo>
                  <a:cubicBezTo>
                    <a:pt x="13050" y="21046"/>
                    <a:pt x="13950" y="21600"/>
                    <a:pt x="14738" y="20954"/>
                  </a:cubicBezTo>
                  <a:cubicBezTo>
                    <a:pt x="15525" y="20308"/>
                    <a:pt x="16200" y="18462"/>
                    <a:pt x="17325" y="15323"/>
                  </a:cubicBezTo>
                  <a:cubicBezTo>
                    <a:pt x="18450" y="12185"/>
                    <a:pt x="20025" y="7754"/>
                    <a:pt x="21600" y="33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3" name="Line"/>
            <p:cNvSpPr/>
            <p:nvPr/>
          </p:nvSpPr>
          <p:spPr>
            <a:xfrm>
              <a:off x="10130362" y="3304424"/>
              <a:ext cx="207147" cy="307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9" h="21203" fill="norm" stroke="1" extrusionOk="0">
                  <a:moveTo>
                    <a:pt x="13474" y="4211"/>
                  </a:moveTo>
                  <a:cubicBezTo>
                    <a:pt x="13474" y="3482"/>
                    <a:pt x="13474" y="2752"/>
                    <a:pt x="13260" y="1949"/>
                  </a:cubicBezTo>
                  <a:cubicBezTo>
                    <a:pt x="13046" y="1147"/>
                    <a:pt x="12619" y="271"/>
                    <a:pt x="11228" y="52"/>
                  </a:cubicBezTo>
                  <a:cubicBezTo>
                    <a:pt x="9838" y="-167"/>
                    <a:pt x="7486" y="271"/>
                    <a:pt x="5240" y="2095"/>
                  </a:cubicBezTo>
                  <a:cubicBezTo>
                    <a:pt x="2995" y="3919"/>
                    <a:pt x="856" y="7130"/>
                    <a:pt x="215" y="10341"/>
                  </a:cubicBezTo>
                  <a:cubicBezTo>
                    <a:pt x="-427" y="13552"/>
                    <a:pt x="428" y="16763"/>
                    <a:pt x="2032" y="18733"/>
                  </a:cubicBezTo>
                  <a:cubicBezTo>
                    <a:pt x="3636" y="20703"/>
                    <a:pt x="5989" y="21433"/>
                    <a:pt x="9090" y="21141"/>
                  </a:cubicBezTo>
                  <a:cubicBezTo>
                    <a:pt x="12191" y="20849"/>
                    <a:pt x="16040" y="19536"/>
                    <a:pt x="18286" y="17565"/>
                  </a:cubicBezTo>
                  <a:cubicBezTo>
                    <a:pt x="20531" y="15595"/>
                    <a:pt x="21173" y="12968"/>
                    <a:pt x="20852" y="10487"/>
                  </a:cubicBezTo>
                  <a:cubicBezTo>
                    <a:pt x="20531" y="8006"/>
                    <a:pt x="19248" y="5671"/>
                    <a:pt x="16896" y="4284"/>
                  </a:cubicBezTo>
                  <a:cubicBezTo>
                    <a:pt x="14543" y="2898"/>
                    <a:pt x="11122" y="2460"/>
                    <a:pt x="7700" y="20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4" name="Line"/>
            <p:cNvSpPr/>
            <p:nvPr/>
          </p:nvSpPr>
          <p:spPr>
            <a:xfrm>
              <a:off x="11057466" y="2355850"/>
              <a:ext cx="190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5" name="Line"/>
            <p:cNvSpPr/>
            <p:nvPr/>
          </p:nvSpPr>
          <p:spPr>
            <a:xfrm>
              <a:off x="11044766" y="2546350"/>
              <a:ext cx="38101" cy="15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1500"/>
                    <a:pt x="21600" y="3000"/>
                    <a:pt x="18000" y="6600"/>
                  </a:cubicBezTo>
                  <a:cubicBezTo>
                    <a:pt x="14400" y="10200"/>
                    <a:pt x="7200" y="159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6" name="Line"/>
            <p:cNvSpPr/>
            <p:nvPr/>
          </p:nvSpPr>
          <p:spPr>
            <a:xfrm>
              <a:off x="11025171" y="2882900"/>
              <a:ext cx="38646" cy="330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6" h="21600" fill="norm" stroke="1" extrusionOk="0">
                  <a:moveTo>
                    <a:pt x="20756" y="0"/>
                  </a:moveTo>
                  <a:cubicBezTo>
                    <a:pt x="15072" y="2769"/>
                    <a:pt x="9388" y="5538"/>
                    <a:pt x="5409" y="7962"/>
                  </a:cubicBezTo>
                  <a:cubicBezTo>
                    <a:pt x="1430" y="10385"/>
                    <a:pt x="-844" y="12462"/>
                    <a:pt x="293" y="14677"/>
                  </a:cubicBezTo>
                  <a:cubicBezTo>
                    <a:pt x="1430" y="16892"/>
                    <a:pt x="5977" y="19246"/>
                    <a:pt x="1052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7" name="Line"/>
            <p:cNvSpPr/>
            <p:nvPr/>
          </p:nvSpPr>
          <p:spPr>
            <a:xfrm>
              <a:off x="10850253" y="3363383"/>
              <a:ext cx="245314" cy="271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467" fill="norm" stroke="1" extrusionOk="0">
                  <a:moveTo>
                    <a:pt x="5334" y="4186"/>
                  </a:moveTo>
                  <a:cubicBezTo>
                    <a:pt x="4781" y="3516"/>
                    <a:pt x="4227" y="2847"/>
                    <a:pt x="4504" y="2260"/>
                  </a:cubicBezTo>
                  <a:cubicBezTo>
                    <a:pt x="4781" y="1674"/>
                    <a:pt x="5888" y="1172"/>
                    <a:pt x="8011" y="753"/>
                  </a:cubicBezTo>
                  <a:cubicBezTo>
                    <a:pt x="10134" y="335"/>
                    <a:pt x="13273" y="0"/>
                    <a:pt x="15304" y="0"/>
                  </a:cubicBezTo>
                  <a:cubicBezTo>
                    <a:pt x="17334" y="0"/>
                    <a:pt x="18258" y="335"/>
                    <a:pt x="18534" y="1507"/>
                  </a:cubicBezTo>
                  <a:cubicBezTo>
                    <a:pt x="18811" y="2679"/>
                    <a:pt x="18442" y="4688"/>
                    <a:pt x="15765" y="7535"/>
                  </a:cubicBezTo>
                  <a:cubicBezTo>
                    <a:pt x="13088" y="10381"/>
                    <a:pt x="8104" y="14065"/>
                    <a:pt x="5242" y="16158"/>
                  </a:cubicBezTo>
                  <a:cubicBezTo>
                    <a:pt x="2381" y="18251"/>
                    <a:pt x="1642" y="18753"/>
                    <a:pt x="996" y="19340"/>
                  </a:cubicBezTo>
                  <a:cubicBezTo>
                    <a:pt x="350" y="19926"/>
                    <a:pt x="-204" y="20595"/>
                    <a:pt x="73" y="21014"/>
                  </a:cubicBezTo>
                  <a:cubicBezTo>
                    <a:pt x="350" y="21433"/>
                    <a:pt x="1458" y="21600"/>
                    <a:pt x="5150" y="21349"/>
                  </a:cubicBezTo>
                  <a:cubicBezTo>
                    <a:pt x="8842" y="21098"/>
                    <a:pt x="15119" y="20428"/>
                    <a:pt x="21396" y="197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8" name="Line"/>
            <p:cNvSpPr/>
            <p:nvPr/>
          </p:nvSpPr>
          <p:spPr>
            <a:xfrm>
              <a:off x="11052439" y="3575050"/>
              <a:ext cx="138378" cy="190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600" fill="norm" stroke="1" extrusionOk="0">
                  <a:moveTo>
                    <a:pt x="20413" y="0"/>
                  </a:moveTo>
                  <a:cubicBezTo>
                    <a:pt x="16486" y="3600"/>
                    <a:pt x="12559" y="7200"/>
                    <a:pt x="9940" y="9360"/>
                  </a:cubicBezTo>
                  <a:cubicBezTo>
                    <a:pt x="7322" y="11520"/>
                    <a:pt x="6013" y="12240"/>
                    <a:pt x="4540" y="12600"/>
                  </a:cubicBezTo>
                  <a:cubicBezTo>
                    <a:pt x="3068" y="12960"/>
                    <a:pt x="1431" y="12960"/>
                    <a:pt x="613" y="12360"/>
                  </a:cubicBezTo>
                  <a:cubicBezTo>
                    <a:pt x="-205" y="11760"/>
                    <a:pt x="-205" y="10560"/>
                    <a:pt x="613" y="9840"/>
                  </a:cubicBezTo>
                  <a:cubicBezTo>
                    <a:pt x="1431" y="9120"/>
                    <a:pt x="3068" y="8880"/>
                    <a:pt x="5522" y="9720"/>
                  </a:cubicBezTo>
                  <a:cubicBezTo>
                    <a:pt x="7977" y="10560"/>
                    <a:pt x="11250" y="12480"/>
                    <a:pt x="14031" y="14640"/>
                  </a:cubicBezTo>
                  <a:cubicBezTo>
                    <a:pt x="16813" y="16800"/>
                    <a:pt x="19104" y="19200"/>
                    <a:pt x="2139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9" name="Line"/>
            <p:cNvSpPr/>
            <p:nvPr/>
          </p:nvSpPr>
          <p:spPr>
            <a:xfrm>
              <a:off x="11247966" y="3543300"/>
              <a:ext cx="88901" cy="266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86" y="3600"/>
                    <a:pt x="13371" y="7200"/>
                    <a:pt x="9771" y="10800"/>
                  </a:cubicBezTo>
                  <a:cubicBezTo>
                    <a:pt x="6171" y="14400"/>
                    <a:pt x="3086" y="180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0" name="Line"/>
            <p:cNvSpPr/>
            <p:nvPr/>
          </p:nvSpPr>
          <p:spPr>
            <a:xfrm>
              <a:off x="11305116" y="3769383"/>
              <a:ext cx="215901" cy="153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6" fill="norm" stroke="1" extrusionOk="0">
                  <a:moveTo>
                    <a:pt x="0" y="2974"/>
                  </a:moveTo>
                  <a:cubicBezTo>
                    <a:pt x="635" y="1806"/>
                    <a:pt x="1271" y="639"/>
                    <a:pt x="2118" y="201"/>
                  </a:cubicBezTo>
                  <a:cubicBezTo>
                    <a:pt x="2965" y="-237"/>
                    <a:pt x="4024" y="55"/>
                    <a:pt x="4659" y="931"/>
                  </a:cubicBezTo>
                  <a:cubicBezTo>
                    <a:pt x="5294" y="1806"/>
                    <a:pt x="5506" y="3266"/>
                    <a:pt x="4871" y="5893"/>
                  </a:cubicBezTo>
                  <a:cubicBezTo>
                    <a:pt x="4235" y="8520"/>
                    <a:pt x="2753" y="12314"/>
                    <a:pt x="1800" y="15087"/>
                  </a:cubicBezTo>
                  <a:cubicBezTo>
                    <a:pt x="847" y="17860"/>
                    <a:pt x="424" y="19612"/>
                    <a:pt x="1165" y="20487"/>
                  </a:cubicBezTo>
                  <a:cubicBezTo>
                    <a:pt x="1906" y="21363"/>
                    <a:pt x="3812" y="21363"/>
                    <a:pt x="7412" y="20779"/>
                  </a:cubicBezTo>
                  <a:cubicBezTo>
                    <a:pt x="11012" y="20195"/>
                    <a:pt x="16306" y="19028"/>
                    <a:pt x="21600" y="178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1" name="Line"/>
            <p:cNvSpPr/>
            <p:nvPr/>
          </p:nvSpPr>
          <p:spPr>
            <a:xfrm>
              <a:off x="8789294" y="3162300"/>
              <a:ext cx="13923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20297" y="0"/>
                  </a:moveTo>
                  <a:cubicBezTo>
                    <a:pt x="11040" y="2215"/>
                    <a:pt x="1783" y="4431"/>
                    <a:pt x="240" y="8031"/>
                  </a:cubicBezTo>
                  <a:cubicBezTo>
                    <a:pt x="-1303" y="11631"/>
                    <a:pt x="4868" y="16615"/>
                    <a:pt x="1104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2" name="Line"/>
            <p:cNvSpPr/>
            <p:nvPr/>
          </p:nvSpPr>
          <p:spPr>
            <a:xfrm>
              <a:off x="8517466" y="3524250"/>
              <a:ext cx="16510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3" name="Line"/>
            <p:cNvSpPr/>
            <p:nvPr/>
          </p:nvSpPr>
          <p:spPr>
            <a:xfrm>
              <a:off x="8671586" y="3429533"/>
              <a:ext cx="182431" cy="227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8" h="21454" fill="norm" stroke="1" extrusionOk="0">
                  <a:moveTo>
                    <a:pt x="7991" y="3550"/>
                  </a:moveTo>
                  <a:cubicBezTo>
                    <a:pt x="8239" y="2550"/>
                    <a:pt x="8488" y="1550"/>
                    <a:pt x="9481" y="950"/>
                  </a:cubicBezTo>
                  <a:cubicBezTo>
                    <a:pt x="10474" y="350"/>
                    <a:pt x="12212" y="150"/>
                    <a:pt x="13950" y="50"/>
                  </a:cubicBezTo>
                  <a:cubicBezTo>
                    <a:pt x="15688" y="-50"/>
                    <a:pt x="17426" y="-50"/>
                    <a:pt x="18419" y="550"/>
                  </a:cubicBezTo>
                  <a:cubicBezTo>
                    <a:pt x="19412" y="1150"/>
                    <a:pt x="19660" y="2350"/>
                    <a:pt x="18046" y="4550"/>
                  </a:cubicBezTo>
                  <a:cubicBezTo>
                    <a:pt x="16432" y="6750"/>
                    <a:pt x="12957" y="9950"/>
                    <a:pt x="9853" y="12450"/>
                  </a:cubicBezTo>
                  <a:cubicBezTo>
                    <a:pt x="6750" y="14950"/>
                    <a:pt x="4019" y="16750"/>
                    <a:pt x="2281" y="18150"/>
                  </a:cubicBezTo>
                  <a:cubicBezTo>
                    <a:pt x="543" y="19550"/>
                    <a:pt x="-202" y="20550"/>
                    <a:pt x="46" y="21050"/>
                  </a:cubicBezTo>
                  <a:cubicBezTo>
                    <a:pt x="295" y="21550"/>
                    <a:pt x="1536" y="21550"/>
                    <a:pt x="5260" y="21250"/>
                  </a:cubicBezTo>
                  <a:cubicBezTo>
                    <a:pt x="8984" y="20950"/>
                    <a:pt x="15191" y="20350"/>
                    <a:pt x="21398" y="197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4" name="Line"/>
            <p:cNvSpPr/>
            <p:nvPr/>
          </p:nvSpPr>
          <p:spPr>
            <a:xfrm>
              <a:off x="8814803" y="3587750"/>
              <a:ext cx="153514" cy="203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0" h="21600" fill="norm" stroke="1" extrusionOk="0">
                  <a:moveTo>
                    <a:pt x="21170" y="0"/>
                  </a:moveTo>
                  <a:cubicBezTo>
                    <a:pt x="16500" y="3600"/>
                    <a:pt x="11829" y="7200"/>
                    <a:pt x="8619" y="9225"/>
                  </a:cubicBezTo>
                  <a:cubicBezTo>
                    <a:pt x="5408" y="11250"/>
                    <a:pt x="3656" y="11700"/>
                    <a:pt x="2197" y="11587"/>
                  </a:cubicBezTo>
                  <a:cubicBezTo>
                    <a:pt x="738" y="11475"/>
                    <a:pt x="-430" y="10800"/>
                    <a:pt x="154" y="10462"/>
                  </a:cubicBezTo>
                  <a:cubicBezTo>
                    <a:pt x="738" y="10125"/>
                    <a:pt x="3073" y="10125"/>
                    <a:pt x="6429" y="12038"/>
                  </a:cubicBezTo>
                  <a:cubicBezTo>
                    <a:pt x="9786" y="13950"/>
                    <a:pt x="14165" y="17775"/>
                    <a:pt x="1854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5" name="Line"/>
            <p:cNvSpPr/>
            <p:nvPr/>
          </p:nvSpPr>
          <p:spPr>
            <a:xfrm>
              <a:off x="8955616" y="3606800"/>
              <a:ext cx="82551" cy="266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508" y="4629"/>
                    <a:pt x="9415" y="9257"/>
                    <a:pt x="5815" y="12857"/>
                  </a:cubicBezTo>
                  <a:cubicBezTo>
                    <a:pt x="2215" y="16457"/>
                    <a:pt x="1108" y="1902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6" name="Line"/>
            <p:cNvSpPr/>
            <p:nvPr/>
          </p:nvSpPr>
          <p:spPr>
            <a:xfrm>
              <a:off x="9025466" y="3787920"/>
              <a:ext cx="234951" cy="184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6" fill="norm" stroke="1" extrusionOk="0">
                  <a:moveTo>
                    <a:pt x="0" y="1064"/>
                  </a:moveTo>
                  <a:cubicBezTo>
                    <a:pt x="973" y="344"/>
                    <a:pt x="1946" y="-376"/>
                    <a:pt x="3308" y="224"/>
                  </a:cubicBezTo>
                  <a:cubicBezTo>
                    <a:pt x="4670" y="824"/>
                    <a:pt x="6422" y="2744"/>
                    <a:pt x="6811" y="5504"/>
                  </a:cubicBezTo>
                  <a:cubicBezTo>
                    <a:pt x="7200" y="8264"/>
                    <a:pt x="6227" y="11864"/>
                    <a:pt x="5449" y="14624"/>
                  </a:cubicBezTo>
                  <a:cubicBezTo>
                    <a:pt x="4670" y="17384"/>
                    <a:pt x="4086" y="19304"/>
                    <a:pt x="4573" y="20264"/>
                  </a:cubicBezTo>
                  <a:cubicBezTo>
                    <a:pt x="5059" y="21224"/>
                    <a:pt x="6616" y="21224"/>
                    <a:pt x="9632" y="20024"/>
                  </a:cubicBezTo>
                  <a:cubicBezTo>
                    <a:pt x="12649" y="18824"/>
                    <a:pt x="17124" y="16424"/>
                    <a:pt x="21600" y="140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7" name="Line"/>
            <p:cNvSpPr/>
            <p:nvPr/>
          </p:nvSpPr>
          <p:spPr>
            <a:xfrm>
              <a:off x="8733366" y="2768600"/>
              <a:ext cx="25401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8" name="Line"/>
            <p:cNvSpPr/>
            <p:nvPr/>
          </p:nvSpPr>
          <p:spPr>
            <a:xfrm>
              <a:off x="8790516" y="3035300"/>
              <a:ext cx="6351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9" name="Line"/>
            <p:cNvSpPr/>
            <p:nvPr/>
          </p:nvSpPr>
          <p:spPr>
            <a:xfrm>
              <a:off x="8790516" y="3168650"/>
              <a:ext cx="1" cy="63500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0" name="Line"/>
            <p:cNvSpPr/>
            <p:nvPr/>
          </p:nvSpPr>
          <p:spPr>
            <a:xfrm>
              <a:off x="9393766" y="1549400"/>
              <a:ext cx="87630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983" y="20000"/>
                    <a:pt x="3965" y="18400"/>
                    <a:pt x="6000" y="16800"/>
                  </a:cubicBezTo>
                  <a:cubicBezTo>
                    <a:pt x="8035" y="15200"/>
                    <a:pt x="10122" y="13600"/>
                    <a:pt x="12339" y="11200"/>
                  </a:cubicBezTo>
                  <a:cubicBezTo>
                    <a:pt x="14557" y="8800"/>
                    <a:pt x="16904" y="5600"/>
                    <a:pt x="18470" y="3600"/>
                  </a:cubicBezTo>
                  <a:cubicBezTo>
                    <a:pt x="20035" y="1600"/>
                    <a:pt x="20817" y="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1" name="Line"/>
            <p:cNvSpPr/>
            <p:nvPr/>
          </p:nvSpPr>
          <p:spPr>
            <a:xfrm>
              <a:off x="9406466" y="1968500"/>
              <a:ext cx="145415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321" y="900"/>
                    <a:pt x="2641" y="1800"/>
                    <a:pt x="3962" y="2250"/>
                  </a:cubicBezTo>
                  <a:cubicBezTo>
                    <a:pt x="5282" y="2700"/>
                    <a:pt x="6603" y="2700"/>
                    <a:pt x="7907" y="2700"/>
                  </a:cubicBezTo>
                  <a:cubicBezTo>
                    <a:pt x="9212" y="2700"/>
                    <a:pt x="10501" y="2700"/>
                    <a:pt x="11806" y="2700"/>
                  </a:cubicBezTo>
                  <a:cubicBezTo>
                    <a:pt x="13111" y="2700"/>
                    <a:pt x="14431" y="2700"/>
                    <a:pt x="15909" y="4950"/>
                  </a:cubicBezTo>
                  <a:cubicBezTo>
                    <a:pt x="17387" y="7200"/>
                    <a:pt x="19022" y="11700"/>
                    <a:pt x="19997" y="14850"/>
                  </a:cubicBezTo>
                  <a:cubicBezTo>
                    <a:pt x="20971" y="18000"/>
                    <a:pt x="21286" y="19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2" name="Line"/>
            <p:cNvSpPr/>
            <p:nvPr/>
          </p:nvSpPr>
          <p:spPr>
            <a:xfrm>
              <a:off x="9412816" y="2280500"/>
              <a:ext cx="1460501" cy="126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5" fill="norm" stroke="1" extrusionOk="0">
                  <a:moveTo>
                    <a:pt x="0" y="21455"/>
                  </a:moveTo>
                  <a:cubicBezTo>
                    <a:pt x="1033" y="17855"/>
                    <a:pt x="2066" y="14255"/>
                    <a:pt x="3224" y="11555"/>
                  </a:cubicBezTo>
                  <a:cubicBezTo>
                    <a:pt x="4383" y="8855"/>
                    <a:pt x="5666" y="7055"/>
                    <a:pt x="6918" y="5615"/>
                  </a:cubicBezTo>
                  <a:cubicBezTo>
                    <a:pt x="8170" y="4175"/>
                    <a:pt x="9391" y="3095"/>
                    <a:pt x="10612" y="2195"/>
                  </a:cubicBezTo>
                  <a:cubicBezTo>
                    <a:pt x="11833" y="1295"/>
                    <a:pt x="13054" y="575"/>
                    <a:pt x="14384" y="215"/>
                  </a:cubicBezTo>
                  <a:cubicBezTo>
                    <a:pt x="15715" y="-145"/>
                    <a:pt x="17155" y="-145"/>
                    <a:pt x="18313" y="935"/>
                  </a:cubicBezTo>
                  <a:cubicBezTo>
                    <a:pt x="19471" y="2015"/>
                    <a:pt x="20348" y="4175"/>
                    <a:pt x="20849" y="6695"/>
                  </a:cubicBezTo>
                  <a:cubicBezTo>
                    <a:pt x="21350" y="9215"/>
                    <a:pt x="21475" y="12095"/>
                    <a:pt x="21600" y="149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3" name="Line"/>
            <p:cNvSpPr/>
            <p:nvPr/>
          </p:nvSpPr>
          <p:spPr>
            <a:xfrm>
              <a:off x="9235016" y="2724150"/>
              <a:ext cx="1543051" cy="15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007" y="20160"/>
                    <a:pt x="2015" y="18720"/>
                    <a:pt x="3156" y="18000"/>
                  </a:cubicBezTo>
                  <a:cubicBezTo>
                    <a:pt x="4296" y="17280"/>
                    <a:pt x="5570" y="17280"/>
                    <a:pt x="6785" y="16704"/>
                  </a:cubicBezTo>
                  <a:cubicBezTo>
                    <a:pt x="8000" y="16128"/>
                    <a:pt x="9156" y="14976"/>
                    <a:pt x="10356" y="13536"/>
                  </a:cubicBezTo>
                  <a:cubicBezTo>
                    <a:pt x="11556" y="12096"/>
                    <a:pt x="12800" y="10368"/>
                    <a:pt x="14030" y="8640"/>
                  </a:cubicBezTo>
                  <a:cubicBezTo>
                    <a:pt x="15259" y="6912"/>
                    <a:pt x="16474" y="5184"/>
                    <a:pt x="17733" y="3744"/>
                  </a:cubicBezTo>
                  <a:cubicBezTo>
                    <a:pt x="18993" y="2304"/>
                    <a:pt x="20296" y="115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4" name="Line"/>
            <p:cNvSpPr/>
            <p:nvPr/>
          </p:nvSpPr>
          <p:spPr>
            <a:xfrm>
              <a:off x="9810750" y="626485"/>
              <a:ext cx="605368" cy="726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9" fill="norm" stroke="1" extrusionOk="0">
                  <a:moveTo>
                    <a:pt x="1208" y="21539"/>
                  </a:moveTo>
                  <a:cubicBezTo>
                    <a:pt x="604" y="20786"/>
                    <a:pt x="0" y="20032"/>
                    <a:pt x="0" y="18682"/>
                  </a:cubicBezTo>
                  <a:cubicBezTo>
                    <a:pt x="0" y="17332"/>
                    <a:pt x="604" y="15386"/>
                    <a:pt x="1624" y="13596"/>
                  </a:cubicBezTo>
                  <a:cubicBezTo>
                    <a:pt x="2643" y="11806"/>
                    <a:pt x="4078" y="10174"/>
                    <a:pt x="5853" y="8667"/>
                  </a:cubicBezTo>
                  <a:cubicBezTo>
                    <a:pt x="7628" y="7160"/>
                    <a:pt x="9743" y="5779"/>
                    <a:pt x="11857" y="4742"/>
                  </a:cubicBezTo>
                  <a:cubicBezTo>
                    <a:pt x="13972" y="3706"/>
                    <a:pt x="16087" y="3016"/>
                    <a:pt x="17333" y="2639"/>
                  </a:cubicBezTo>
                  <a:cubicBezTo>
                    <a:pt x="18579" y="2262"/>
                    <a:pt x="18957" y="2199"/>
                    <a:pt x="18957" y="2105"/>
                  </a:cubicBezTo>
                  <a:cubicBezTo>
                    <a:pt x="18957" y="2011"/>
                    <a:pt x="18579" y="1886"/>
                    <a:pt x="17748" y="1729"/>
                  </a:cubicBezTo>
                  <a:cubicBezTo>
                    <a:pt x="16917" y="1572"/>
                    <a:pt x="15634" y="1383"/>
                    <a:pt x="14878" y="1163"/>
                  </a:cubicBezTo>
                  <a:cubicBezTo>
                    <a:pt x="14123" y="944"/>
                    <a:pt x="13897" y="692"/>
                    <a:pt x="14010" y="504"/>
                  </a:cubicBezTo>
                  <a:cubicBezTo>
                    <a:pt x="14123" y="316"/>
                    <a:pt x="14576" y="190"/>
                    <a:pt x="15558" y="96"/>
                  </a:cubicBezTo>
                  <a:cubicBezTo>
                    <a:pt x="16540" y="2"/>
                    <a:pt x="18050" y="-61"/>
                    <a:pt x="19108" y="96"/>
                  </a:cubicBezTo>
                  <a:cubicBezTo>
                    <a:pt x="20165" y="253"/>
                    <a:pt x="20769" y="630"/>
                    <a:pt x="20996" y="1289"/>
                  </a:cubicBezTo>
                  <a:cubicBezTo>
                    <a:pt x="21222" y="1948"/>
                    <a:pt x="21071" y="2890"/>
                    <a:pt x="20769" y="3675"/>
                  </a:cubicBezTo>
                  <a:cubicBezTo>
                    <a:pt x="20467" y="4460"/>
                    <a:pt x="20014" y="5088"/>
                    <a:pt x="19750" y="5622"/>
                  </a:cubicBezTo>
                  <a:cubicBezTo>
                    <a:pt x="19485" y="6155"/>
                    <a:pt x="19410" y="6595"/>
                    <a:pt x="19561" y="6846"/>
                  </a:cubicBezTo>
                  <a:cubicBezTo>
                    <a:pt x="19712" y="7097"/>
                    <a:pt x="20090" y="7160"/>
                    <a:pt x="20467" y="7097"/>
                  </a:cubicBezTo>
                  <a:cubicBezTo>
                    <a:pt x="20845" y="7034"/>
                    <a:pt x="21222" y="6846"/>
                    <a:pt x="21600" y="66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5" name="Line"/>
            <p:cNvSpPr/>
            <p:nvPr/>
          </p:nvSpPr>
          <p:spPr>
            <a:xfrm>
              <a:off x="10654974" y="420264"/>
              <a:ext cx="129443" cy="271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5" h="21022" fill="norm" stroke="1" extrusionOk="0">
                  <a:moveTo>
                    <a:pt x="21305" y="4328"/>
                  </a:moveTo>
                  <a:cubicBezTo>
                    <a:pt x="20957" y="3346"/>
                    <a:pt x="20608" y="2364"/>
                    <a:pt x="18692" y="1464"/>
                  </a:cubicBezTo>
                  <a:cubicBezTo>
                    <a:pt x="16776" y="564"/>
                    <a:pt x="13292" y="-254"/>
                    <a:pt x="10331" y="73"/>
                  </a:cubicBezTo>
                  <a:cubicBezTo>
                    <a:pt x="7370" y="401"/>
                    <a:pt x="4931" y="1873"/>
                    <a:pt x="3015" y="4819"/>
                  </a:cubicBezTo>
                  <a:cubicBezTo>
                    <a:pt x="1099" y="7764"/>
                    <a:pt x="-295" y="12182"/>
                    <a:pt x="53" y="15373"/>
                  </a:cubicBezTo>
                  <a:cubicBezTo>
                    <a:pt x="402" y="18564"/>
                    <a:pt x="2492" y="20528"/>
                    <a:pt x="6324" y="20937"/>
                  </a:cubicBezTo>
                  <a:cubicBezTo>
                    <a:pt x="10157" y="21346"/>
                    <a:pt x="15731" y="20201"/>
                    <a:pt x="21305" y="19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6" name="Line"/>
            <p:cNvSpPr/>
            <p:nvPr/>
          </p:nvSpPr>
          <p:spPr>
            <a:xfrm>
              <a:off x="10902479" y="488950"/>
              <a:ext cx="21638" cy="23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73" h="21600" fill="norm" stroke="1" extrusionOk="0">
                  <a:moveTo>
                    <a:pt x="20073" y="0"/>
                  </a:moveTo>
                  <a:cubicBezTo>
                    <a:pt x="12218" y="3308"/>
                    <a:pt x="4364" y="6616"/>
                    <a:pt x="1418" y="9827"/>
                  </a:cubicBezTo>
                  <a:cubicBezTo>
                    <a:pt x="-1527" y="13038"/>
                    <a:pt x="437" y="16151"/>
                    <a:pt x="4364" y="18097"/>
                  </a:cubicBezTo>
                  <a:cubicBezTo>
                    <a:pt x="8291" y="20043"/>
                    <a:pt x="14182" y="20822"/>
                    <a:pt x="2007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7" name="Line"/>
            <p:cNvSpPr/>
            <p:nvPr/>
          </p:nvSpPr>
          <p:spPr>
            <a:xfrm>
              <a:off x="10981266" y="546100"/>
              <a:ext cx="190501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9482"/>
                    <a:pt x="0" y="17365"/>
                    <a:pt x="2040" y="14612"/>
                  </a:cubicBezTo>
                  <a:cubicBezTo>
                    <a:pt x="4080" y="11859"/>
                    <a:pt x="8160" y="8471"/>
                    <a:pt x="11760" y="5929"/>
                  </a:cubicBezTo>
                  <a:cubicBezTo>
                    <a:pt x="15360" y="3388"/>
                    <a:pt x="18480" y="169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8" name="Line"/>
            <p:cNvSpPr/>
            <p:nvPr/>
          </p:nvSpPr>
          <p:spPr>
            <a:xfrm>
              <a:off x="11172946" y="488950"/>
              <a:ext cx="189321" cy="196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20746" y="0"/>
                  </a:moveTo>
                  <a:cubicBezTo>
                    <a:pt x="17626" y="5110"/>
                    <a:pt x="14506" y="10219"/>
                    <a:pt x="12226" y="13587"/>
                  </a:cubicBezTo>
                  <a:cubicBezTo>
                    <a:pt x="9946" y="16955"/>
                    <a:pt x="8506" y="18581"/>
                    <a:pt x="7186" y="19742"/>
                  </a:cubicBezTo>
                  <a:cubicBezTo>
                    <a:pt x="5866" y="20903"/>
                    <a:pt x="4666" y="21600"/>
                    <a:pt x="3466" y="21600"/>
                  </a:cubicBezTo>
                  <a:cubicBezTo>
                    <a:pt x="2266" y="21600"/>
                    <a:pt x="1066" y="20903"/>
                    <a:pt x="466" y="19277"/>
                  </a:cubicBezTo>
                  <a:cubicBezTo>
                    <a:pt x="-134" y="17652"/>
                    <a:pt x="-134" y="15097"/>
                    <a:pt x="346" y="13471"/>
                  </a:cubicBezTo>
                  <a:cubicBezTo>
                    <a:pt x="826" y="11845"/>
                    <a:pt x="1786" y="11148"/>
                    <a:pt x="4066" y="11148"/>
                  </a:cubicBezTo>
                  <a:cubicBezTo>
                    <a:pt x="6346" y="11148"/>
                    <a:pt x="9946" y="11845"/>
                    <a:pt x="13066" y="13239"/>
                  </a:cubicBezTo>
                  <a:cubicBezTo>
                    <a:pt x="16186" y="14632"/>
                    <a:pt x="18826" y="16723"/>
                    <a:pt x="21466" y="188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9" name="Line"/>
            <p:cNvSpPr/>
            <p:nvPr/>
          </p:nvSpPr>
          <p:spPr>
            <a:xfrm>
              <a:off x="11394016" y="463550"/>
              <a:ext cx="107715" cy="450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9" h="21600" fill="norm" stroke="1" extrusionOk="0">
                  <a:moveTo>
                    <a:pt x="13449" y="0"/>
                  </a:moveTo>
                  <a:cubicBezTo>
                    <a:pt x="17525" y="3448"/>
                    <a:pt x="21600" y="6896"/>
                    <a:pt x="20581" y="10192"/>
                  </a:cubicBezTo>
                  <a:cubicBezTo>
                    <a:pt x="19562" y="13487"/>
                    <a:pt x="13449" y="16631"/>
                    <a:pt x="9170" y="18507"/>
                  </a:cubicBezTo>
                  <a:cubicBezTo>
                    <a:pt x="4891" y="20383"/>
                    <a:pt x="2445" y="2099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0" name="Line"/>
            <p:cNvSpPr/>
            <p:nvPr/>
          </p:nvSpPr>
          <p:spPr>
            <a:xfrm>
              <a:off x="0" y="4114800"/>
              <a:ext cx="11374967" cy="317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5" y="1296"/>
                  </a:moveTo>
                  <a:cubicBezTo>
                    <a:pt x="225" y="1440"/>
                    <a:pt x="145" y="1584"/>
                    <a:pt x="88" y="1728"/>
                  </a:cubicBezTo>
                  <a:cubicBezTo>
                    <a:pt x="32" y="1872"/>
                    <a:pt x="0" y="2016"/>
                    <a:pt x="0" y="2016"/>
                  </a:cubicBezTo>
                  <a:cubicBezTo>
                    <a:pt x="0" y="2016"/>
                    <a:pt x="32" y="1872"/>
                    <a:pt x="115" y="1512"/>
                  </a:cubicBezTo>
                  <a:cubicBezTo>
                    <a:pt x="197" y="1152"/>
                    <a:pt x="330" y="576"/>
                    <a:pt x="482" y="288"/>
                  </a:cubicBezTo>
                  <a:cubicBezTo>
                    <a:pt x="635" y="0"/>
                    <a:pt x="808" y="0"/>
                    <a:pt x="967" y="0"/>
                  </a:cubicBezTo>
                  <a:cubicBezTo>
                    <a:pt x="1125" y="0"/>
                    <a:pt x="1270" y="0"/>
                    <a:pt x="1423" y="0"/>
                  </a:cubicBezTo>
                  <a:cubicBezTo>
                    <a:pt x="1576" y="0"/>
                    <a:pt x="1736" y="0"/>
                    <a:pt x="1879" y="0"/>
                  </a:cubicBezTo>
                  <a:cubicBezTo>
                    <a:pt x="2022" y="0"/>
                    <a:pt x="2146" y="0"/>
                    <a:pt x="2275" y="0"/>
                  </a:cubicBezTo>
                  <a:cubicBezTo>
                    <a:pt x="2404" y="0"/>
                    <a:pt x="2536" y="0"/>
                    <a:pt x="2679" y="0"/>
                  </a:cubicBezTo>
                  <a:cubicBezTo>
                    <a:pt x="2822" y="0"/>
                    <a:pt x="2974" y="0"/>
                    <a:pt x="3131" y="0"/>
                  </a:cubicBezTo>
                  <a:cubicBezTo>
                    <a:pt x="3288" y="0"/>
                    <a:pt x="3449" y="0"/>
                    <a:pt x="3613" y="0"/>
                  </a:cubicBezTo>
                  <a:cubicBezTo>
                    <a:pt x="3778" y="0"/>
                    <a:pt x="3947" y="0"/>
                    <a:pt x="4078" y="0"/>
                  </a:cubicBezTo>
                  <a:cubicBezTo>
                    <a:pt x="4208" y="0"/>
                    <a:pt x="4301" y="0"/>
                    <a:pt x="4441" y="0"/>
                  </a:cubicBezTo>
                  <a:cubicBezTo>
                    <a:pt x="4582" y="0"/>
                    <a:pt x="4771" y="0"/>
                    <a:pt x="4914" y="0"/>
                  </a:cubicBezTo>
                  <a:cubicBezTo>
                    <a:pt x="5056" y="0"/>
                    <a:pt x="5153" y="0"/>
                    <a:pt x="5249" y="0"/>
                  </a:cubicBezTo>
                  <a:cubicBezTo>
                    <a:pt x="5346" y="0"/>
                    <a:pt x="5442" y="0"/>
                    <a:pt x="5539" y="0"/>
                  </a:cubicBezTo>
                  <a:cubicBezTo>
                    <a:pt x="5635" y="0"/>
                    <a:pt x="5732" y="0"/>
                    <a:pt x="5838" y="0"/>
                  </a:cubicBezTo>
                  <a:cubicBezTo>
                    <a:pt x="5945" y="0"/>
                    <a:pt x="6061" y="0"/>
                    <a:pt x="6164" y="0"/>
                  </a:cubicBezTo>
                  <a:cubicBezTo>
                    <a:pt x="6266" y="0"/>
                    <a:pt x="6355" y="0"/>
                    <a:pt x="6457" y="0"/>
                  </a:cubicBezTo>
                  <a:cubicBezTo>
                    <a:pt x="6560" y="0"/>
                    <a:pt x="6676" y="0"/>
                    <a:pt x="6795" y="0"/>
                  </a:cubicBezTo>
                  <a:cubicBezTo>
                    <a:pt x="6913" y="0"/>
                    <a:pt x="7034" y="0"/>
                    <a:pt x="7150" y="0"/>
                  </a:cubicBezTo>
                  <a:cubicBezTo>
                    <a:pt x="7267" y="0"/>
                    <a:pt x="7380" y="0"/>
                    <a:pt x="7490" y="0"/>
                  </a:cubicBezTo>
                  <a:cubicBezTo>
                    <a:pt x="7601" y="0"/>
                    <a:pt x="7709" y="0"/>
                    <a:pt x="7828" y="0"/>
                  </a:cubicBezTo>
                  <a:cubicBezTo>
                    <a:pt x="7946" y="0"/>
                    <a:pt x="8075" y="0"/>
                    <a:pt x="8199" y="0"/>
                  </a:cubicBezTo>
                  <a:cubicBezTo>
                    <a:pt x="8324" y="0"/>
                    <a:pt x="8445" y="0"/>
                    <a:pt x="8567" y="0"/>
                  </a:cubicBezTo>
                  <a:cubicBezTo>
                    <a:pt x="8690" y="0"/>
                    <a:pt x="8814" y="0"/>
                    <a:pt x="8937" y="0"/>
                  </a:cubicBezTo>
                  <a:cubicBezTo>
                    <a:pt x="9060" y="0"/>
                    <a:pt x="9180" y="0"/>
                    <a:pt x="9309" y="0"/>
                  </a:cubicBezTo>
                  <a:cubicBezTo>
                    <a:pt x="9437" y="0"/>
                    <a:pt x="9574" y="0"/>
                    <a:pt x="9709" y="0"/>
                  </a:cubicBezTo>
                  <a:cubicBezTo>
                    <a:pt x="9843" y="0"/>
                    <a:pt x="9976" y="0"/>
                    <a:pt x="10111" y="0"/>
                  </a:cubicBezTo>
                  <a:cubicBezTo>
                    <a:pt x="10245" y="0"/>
                    <a:pt x="10382" y="0"/>
                    <a:pt x="10515" y="0"/>
                  </a:cubicBezTo>
                  <a:cubicBezTo>
                    <a:pt x="10647" y="0"/>
                    <a:pt x="10776" y="0"/>
                    <a:pt x="10915" y="0"/>
                  </a:cubicBezTo>
                  <a:cubicBezTo>
                    <a:pt x="11053" y="0"/>
                    <a:pt x="11202" y="0"/>
                    <a:pt x="11349" y="0"/>
                  </a:cubicBezTo>
                  <a:cubicBezTo>
                    <a:pt x="11495" y="0"/>
                    <a:pt x="11640" y="0"/>
                    <a:pt x="11787" y="0"/>
                  </a:cubicBezTo>
                  <a:cubicBezTo>
                    <a:pt x="11933" y="0"/>
                    <a:pt x="12082" y="0"/>
                    <a:pt x="12225" y="72"/>
                  </a:cubicBezTo>
                  <a:cubicBezTo>
                    <a:pt x="12368" y="144"/>
                    <a:pt x="12504" y="288"/>
                    <a:pt x="12651" y="432"/>
                  </a:cubicBezTo>
                  <a:cubicBezTo>
                    <a:pt x="12798" y="576"/>
                    <a:pt x="12954" y="720"/>
                    <a:pt x="13107" y="792"/>
                  </a:cubicBezTo>
                  <a:cubicBezTo>
                    <a:pt x="13260" y="864"/>
                    <a:pt x="13409" y="864"/>
                    <a:pt x="13559" y="936"/>
                  </a:cubicBezTo>
                  <a:cubicBezTo>
                    <a:pt x="13710" y="1008"/>
                    <a:pt x="13863" y="1152"/>
                    <a:pt x="14009" y="1296"/>
                  </a:cubicBezTo>
                  <a:cubicBezTo>
                    <a:pt x="14156" y="1440"/>
                    <a:pt x="14297" y="1584"/>
                    <a:pt x="14448" y="1728"/>
                  </a:cubicBezTo>
                  <a:cubicBezTo>
                    <a:pt x="14598" y="1872"/>
                    <a:pt x="14759" y="2016"/>
                    <a:pt x="14914" y="2160"/>
                  </a:cubicBezTo>
                  <a:cubicBezTo>
                    <a:pt x="15069" y="2304"/>
                    <a:pt x="15217" y="2448"/>
                    <a:pt x="15366" y="2592"/>
                  </a:cubicBezTo>
                  <a:cubicBezTo>
                    <a:pt x="15515" y="2736"/>
                    <a:pt x="15663" y="2880"/>
                    <a:pt x="15806" y="3024"/>
                  </a:cubicBezTo>
                  <a:cubicBezTo>
                    <a:pt x="15949" y="3168"/>
                    <a:pt x="16085" y="3312"/>
                    <a:pt x="16230" y="3456"/>
                  </a:cubicBezTo>
                  <a:cubicBezTo>
                    <a:pt x="16375" y="3600"/>
                    <a:pt x="16528" y="3744"/>
                    <a:pt x="16676" y="3960"/>
                  </a:cubicBezTo>
                  <a:cubicBezTo>
                    <a:pt x="16825" y="4176"/>
                    <a:pt x="16970" y="4464"/>
                    <a:pt x="17112" y="4680"/>
                  </a:cubicBezTo>
                  <a:cubicBezTo>
                    <a:pt x="17255" y="4896"/>
                    <a:pt x="17396" y="5040"/>
                    <a:pt x="17530" y="5256"/>
                  </a:cubicBezTo>
                  <a:cubicBezTo>
                    <a:pt x="17665" y="5472"/>
                    <a:pt x="17794" y="5760"/>
                    <a:pt x="17930" y="6048"/>
                  </a:cubicBezTo>
                  <a:cubicBezTo>
                    <a:pt x="18067" y="6336"/>
                    <a:pt x="18212" y="6624"/>
                    <a:pt x="18417" y="7200"/>
                  </a:cubicBezTo>
                  <a:cubicBezTo>
                    <a:pt x="18622" y="7776"/>
                    <a:pt x="18887" y="8640"/>
                    <a:pt x="19078" y="9288"/>
                  </a:cubicBezTo>
                  <a:cubicBezTo>
                    <a:pt x="19269" y="9936"/>
                    <a:pt x="19385" y="10368"/>
                    <a:pt x="19568" y="11160"/>
                  </a:cubicBezTo>
                  <a:cubicBezTo>
                    <a:pt x="19751" y="11952"/>
                    <a:pt x="20000" y="13104"/>
                    <a:pt x="20185" y="13968"/>
                  </a:cubicBezTo>
                  <a:cubicBezTo>
                    <a:pt x="20370" y="14832"/>
                    <a:pt x="20491" y="15408"/>
                    <a:pt x="20655" y="16344"/>
                  </a:cubicBezTo>
                  <a:cubicBezTo>
                    <a:pt x="20820" y="17280"/>
                    <a:pt x="21029" y="18576"/>
                    <a:pt x="21194" y="19512"/>
                  </a:cubicBezTo>
                  <a:cubicBezTo>
                    <a:pt x="21359" y="20448"/>
                    <a:pt x="21479" y="2102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1" name="Line"/>
            <p:cNvSpPr/>
            <p:nvPr/>
          </p:nvSpPr>
          <p:spPr>
            <a:xfrm>
              <a:off x="619952" y="4294481"/>
              <a:ext cx="328066" cy="482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9" h="21140" fill="norm" stroke="1" extrusionOk="0">
                  <a:moveTo>
                    <a:pt x="12592" y="4924"/>
                  </a:moveTo>
                  <a:cubicBezTo>
                    <a:pt x="12319" y="3997"/>
                    <a:pt x="12045" y="3070"/>
                    <a:pt x="11908" y="2374"/>
                  </a:cubicBezTo>
                  <a:cubicBezTo>
                    <a:pt x="11772" y="1679"/>
                    <a:pt x="11772" y="1216"/>
                    <a:pt x="11362" y="1030"/>
                  </a:cubicBezTo>
                  <a:cubicBezTo>
                    <a:pt x="10951" y="845"/>
                    <a:pt x="10131" y="937"/>
                    <a:pt x="8559" y="2235"/>
                  </a:cubicBezTo>
                  <a:cubicBezTo>
                    <a:pt x="6987" y="3533"/>
                    <a:pt x="4663" y="6036"/>
                    <a:pt x="2954" y="8725"/>
                  </a:cubicBezTo>
                  <a:cubicBezTo>
                    <a:pt x="1245" y="11413"/>
                    <a:pt x="151" y="14287"/>
                    <a:pt x="15" y="16373"/>
                  </a:cubicBezTo>
                  <a:cubicBezTo>
                    <a:pt x="-122" y="18458"/>
                    <a:pt x="698" y="19756"/>
                    <a:pt x="1860" y="20498"/>
                  </a:cubicBezTo>
                  <a:cubicBezTo>
                    <a:pt x="3022" y="21240"/>
                    <a:pt x="4526" y="21425"/>
                    <a:pt x="6850" y="20591"/>
                  </a:cubicBezTo>
                  <a:cubicBezTo>
                    <a:pt x="9174" y="19756"/>
                    <a:pt x="12319" y="17902"/>
                    <a:pt x="14916" y="15631"/>
                  </a:cubicBezTo>
                  <a:cubicBezTo>
                    <a:pt x="17513" y="13360"/>
                    <a:pt x="19564" y="10671"/>
                    <a:pt x="20521" y="8354"/>
                  </a:cubicBezTo>
                  <a:cubicBezTo>
                    <a:pt x="21478" y="6036"/>
                    <a:pt x="21341" y="4089"/>
                    <a:pt x="20521" y="2699"/>
                  </a:cubicBezTo>
                  <a:cubicBezTo>
                    <a:pt x="19701" y="1308"/>
                    <a:pt x="18197" y="474"/>
                    <a:pt x="16693" y="149"/>
                  </a:cubicBezTo>
                  <a:cubicBezTo>
                    <a:pt x="15189" y="-175"/>
                    <a:pt x="13686" y="10"/>
                    <a:pt x="12592" y="891"/>
                  </a:cubicBezTo>
                  <a:cubicBezTo>
                    <a:pt x="11498" y="1772"/>
                    <a:pt x="10815" y="3348"/>
                    <a:pt x="10131" y="49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2" name="Line"/>
            <p:cNvSpPr/>
            <p:nvPr/>
          </p:nvSpPr>
          <p:spPr>
            <a:xfrm>
              <a:off x="987160" y="4529441"/>
              <a:ext cx="202407" cy="208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306" fill="norm" stroke="1" extrusionOk="0">
                  <a:moveTo>
                    <a:pt x="8016" y="2399"/>
                  </a:moveTo>
                  <a:cubicBezTo>
                    <a:pt x="6216" y="6503"/>
                    <a:pt x="4416" y="10607"/>
                    <a:pt x="3291" y="13415"/>
                  </a:cubicBezTo>
                  <a:cubicBezTo>
                    <a:pt x="2166" y="16223"/>
                    <a:pt x="1716" y="17735"/>
                    <a:pt x="1266" y="19031"/>
                  </a:cubicBezTo>
                  <a:cubicBezTo>
                    <a:pt x="816" y="20327"/>
                    <a:pt x="366" y="21407"/>
                    <a:pt x="141" y="21299"/>
                  </a:cubicBezTo>
                  <a:cubicBezTo>
                    <a:pt x="-84" y="21191"/>
                    <a:pt x="-84" y="19895"/>
                    <a:pt x="478" y="16547"/>
                  </a:cubicBezTo>
                  <a:cubicBezTo>
                    <a:pt x="1041" y="13199"/>
                    <a:pt x="2166" y="7799"/>
                    <a:pt x="3178" y="4451"/>
                  </a:cubicBezTo>
                  <a:cubicBezTo>
                    <a:pt x="4191" y="1103"/>
                    <a:pt x="5091" y="-193"/>
                    <a:pt x="7453" y="23"/>
                  </a:cubicBezTo>
                  <a:cubicBezTo>
                    <a:pt x="9816" y="239"/>
                    <a:pt x="13641" y="1967"/>
                    <a:pt x="16228" y="4991"/>
                  </a:cubicBezTo>
                  <a:cubicBezTo>
                    <a:pt x="18816" y="8015"/>
                    <a:pt x="20166" y="12335"/>
                    <a:pt x="21516" y="166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3" name="Line"/>
            <p:cNvSpPr/>
            <p:nvPr/>
          </p:nvSpPr>
          <p:spPr>
            <a:xfrm>
              <a:off x="1228902" y="4539163"/>
              <a:ext cx="227365" cy="168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0986" fill="norm" stroke="1" extrusionOk="0">
                  <a:moveTo>
                    <a:pt x="3483" y="8037"/>
                  </a:moveTo>
                  <a:cubicBezTo>
                    <a:pt x="5483" y="8301"/>
                    <a:pt x="7483" y="8564"/>
                    <a:pt x="8983" y="8169"/>
                  </a:cubicBezTo>
                  <a:cubicBezTo>
                    <a:pt x="10483" y="7774"/>
                    <a:pt x="11483" y="6720"/>
                    <a:pt x="12183" y="5140"/>
                  </a:cubicBezTo>
                  <a:cubicBezTo>
                    <a:pt x="12883" y="3559"/>
                    <a:pt x="13283" y="1452"/>
                    <a:pt x="12883" y="530"/>
                  </a:cubicBezTo>
                  <a:cubicBezTo>
                    <a:pt x="12483" y="-392"/>
                    <a:pt x="11283" y="-129"/>
                    <a:pt x="9183" y="1452"/>
                  </a:cubicBezTo>
                  <a:cubicBezTo>
                    <a:pt x="7083" y="3032"/>
                    <a:pt x="4083" y="5930"/>
                    <a:pt x="2383" y="8037"/>
                  </a:cubicBezTo>
                  <a:cubicBezTo>
                    <a:pt x="683" y="10145"/>
                    <a:pt x="283" y="11462"/>
                    <a:pt x="83" y="12910"/>
                  </a:cubicBezTo>
                  <a:cubicBezTo>
                    <a:pt x="-117" y="14359"/>
                    <a:pt x="-117" y="15940"/>
                    <a:pt x="1983" y="17388"/>
                  </a:cubicBezTo>
                  <a:cubicBezTo>
                    <a:pt x="4083" y="18837"/>
                    <a:pt x="8283" y="20154"/>
                    <a:pt x="11883" y="20681"/>
                  </a:cubicBezTo>
                  <a:cubicBezTo>
                    <a:pt x="15483" y="21208"/>
                    <a:pt x="18483" y="20945"/>
                    <a:pt x="21483" y="206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4" name="Line"/>
            <p:cNvSpPr/>
            <p:nvPr/>
          </p:nvSpPr>
          <p:spPr>
            <a:xfrm>
              <a:off x="1564216" y="4616450"/>
              <a:ext cx="1333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5" name="Line"/>
            <p:cNvSpPr/>
            <p:nvPr/>
          </p:nvSpPr>
          <p:spPr>
            <a:xfrm>
              <a:off x="1750068" y="4500927"/>
              <a:ext cx="182449" cy="185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496" fill="norm" stroke="1" extrusionOk="0">
                  <a:moveTo>
                    <a:pt x="21400" y="878"/>
                  </a:moveTo>
                  <a:cubicBezTo>
                    <a:pt x="17428" y="387"/>
                    <a:pt x="13455" y="-104"/>
                    <a:pt x="10352" y="19"/>
                  </a:cubicBezTo>
                  <a:cubicBezTo>
                    <a:pt x="7248" y="141"/>
                    <a:pt x="5014" y="878"/>
                    <a:pt x="3400" y="1737"/>
                  </a:cubicBezTo>
                  <a:cubicBezTo>
                    <a:pt x="1786" y="2596"/>
                    <a:pt x="793" y="3578"/>
                    <a:pt x="297" y="4682"/>
                  </a:cubicBezTo>
                  <a:cubicBezTo>
                    <a:pt x="-200" y="5787"/>
                    <a:pt x="-200" y="7014"/>
                    <a:pt x="1290" y="8364"/>
                  </a:cubicBezTo>
                  <a:cubicBezTo>
                    <a:pt x="2779" y="9714"/>
                    <a:pt x="5759" y="11187"/>
                    <a:pt x="7745" y="12414"/>
                  </a:cubicBezTo>
                  <a:cubicBezTo>
                    <a:pt x="9731" y="13641"/>
                    <a:pt x="10724" y="14623"/>
                    <a:pt x="11097" y="15728"/>
                  </a:cubicBezTo>
                  <a:cubicBezTo>
                    <a:pt x="11469" y="16832"/>
                    <a:pt x="11221" y="18060"/>
                    <a:pt x="9483" y="19041"/>
                  </a:cubicBezTo>
                  <a:cubicBezTo>
                    <a:pt x="7745" y="20023"/>
                    <a:pt x="4517" y="20760"/>
                    <a:pt x="1290" y="214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6" name="Line"/>
            <p:cNvSpPr/>
            <p:nvPr/>
          </p:nvSpPr>
          <p:spPr>
            <a:xfrm>
              <a:off x="1919816" y="4552950"/>
              <a:ext cx="31751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7" name="Line"/>
            <p:cNvSpPr/>
            <p:nvPr/>
          </p:nvSpPr>
          <p:spPr>
            <a:xfrm>
              <a:off x="1927860" y="4423505"/>
              <a:ext cx="23707" cy="72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0" h="21078" fill="norm" stroke="1" extrusionOk="0">
                  <a:moveTo>
                    <a:pt x="9360" y="21078"/>
                  </a:moveTo>
                  <a:cubicBezTo>
                    <a:pt x="9360" y="16758"/>
                    <a:pt x="9360" y="12438"/>
                    <a:pt x="6660" y="8735"/>
                  </a:cubicBezTo>
                  <a:cubicBezTo>
                    <a:pt x="3960" y="5032"/>
                    <a:pt x="-1440" y="1947"/>
                    <a:pt x="360" y="712"/>
                  </a:cubicBezTo>
                  <a:cubicBezTo>
                    <a:pt x="2160" y="-522"/>
                    <a:pt x="11160" y="95"/>
                    <a:pt x="20160" y="7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8" name="Line"/>
            <p:cNvSpPr/>
            <p:nvPr/>
          </p:nvSpPr>
          <p:spPr>
            <a:xfrm>
              <a:off x="2000250" y="4257530"/>
              <a:ext cx="497417" cy="391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236" fill="norm" stroke="1" extrusionOk="0">
                  <a:moveTo>
                    <a:pt x="6681" y="15001"/>
                  </a:moveTo>
                  <a:cubicBezTo>
                    <a:pt x="6864" y="14426"/>
                    <a:pt x="7047" y="13852"/>
                    <a:pt x="6910" y="13450"/>
                  </a:cubicBezTo>
                  <a:cubicBezTo>
                    <a:pt x="6772" y="13048"/>
                    <a:pt x="6315" y="12818"/>
                    <a:pt x="5308" y="12990"/>
                  </a:cubicBezTo>
                  <a:cubicBezTo>
                    <a:pt x="4301" y="13163"/>
                    <a:pt x="2745" y="13737"/>
                    <a:pt x="1739" y="14829"/>
                  </a:cubicBezTo>
                  <a:cubicBezTo>
                    <a:pt x="732" y="15920"/>
                    <a:pt x="274" y="17529"/>
                    <a:pt x="91" y="18678"/>
                  </a:cubicBezTo>
                  <a:cubicBezTo>
                    <a:pt x="-92" y="19826"/>
                    <a:pt x="0" y="20516"/>
                    <a:pt x="366" y="20918"/>
                  </a:cubicBezTo>
                  <a:cubicBezTo>
                    <a:pt x="732" y="21320"/>
                    <a:pt x="1372" y="21435"/>
                    <a:pt x="2333" y="20688"/>
                  </a:cubicBezTo>
                  <a:cubicBezTo>
                    <a:pt x="3294" y="19941"/>
                    <a:pt x="4576" y="18333"/>
                    <a:pt x="5445" y="15690"/>
                  </a:cubicBezTo>
                  <a:cubicBezTo>
                    <a:pt x="6315" y="13048"/>
                    <a:pt x="6772" y="9371"/>
                    <a:pt x="7001" y="7246"/>
                  </a:cubicBezTo>
                  <a:cubicBezTo>
                    <a:pt x="7230" y="5120"/>
                    <a:pt x="7230" y="4546"/>
                    <a:pt x="7184" y="3914"/>
                  </a:cubicBezTo>
                  <a:cubicBezTo>
                    <a:pt x="7139" y="3282"/>
                    <a:pt x="7047" y="2592"/>
                    <a:pt x="6772" y="2190"/>
                  </a:cubicBezTo>
                  <a:cubicBezTo>
                    <a:pt x="6498" y="1788"/>
                    <a:pt x="6040" y="1673"/>
                    <a:pt x="5354" y="2535"/>
                  </a:cubicBezTo>
                  <a:cubicBezTo>
                    <a:pt x="4667" y="3397"/>
                    <a:pt x="3752" y="5235"/>
                    <a:pt x="3569" y="7648"/>
                  </a:cubicBezTo>
                  <a:cubicBezTo>
                    <a:pt x="3386" y="10061"/>
                    <a:pt x="3935" y="13048"/>
                    <a:pt x="4805" y="15001"/>
                  </a:cubicBezTo>
                  <a:cubicBezTo>
                    <a:pt x="5674" y="16954"/>
                    <a:pt x="6864" y="17873"/>
                    <a:pt x="7688" y="18333"/>
                  </a:cubicBezTo>
                  <a:cubicBezTo>
                    <a:pt x="8511" y="18792"/>
                    <a:pt x="8969" y="18792"/>
                    <a:pt x="9518" y="18333"/>
                  </a:cubicBezTo>
                  <a:cubicBezTo>
                    <a:pt x="10067" y="17873"/>
                    <a:pt x="10708" y="16954"/>
                    <a:pt x="11074" y="16150"/>
                  </a:cubicBezTo>
                  <a:cubicBezTo>
                    <a:pt x="11440" y="15346"/>
                    <a:pt x="11532" y="14656"/>
                    <a:pt x="11303" y="14369"/>
                  </a:cubicBezTo>
                  <a:cubicBezTo>
                    <a:pt x="11074" y="14082"/>
                    <a:pt x="10525" y="14197"/>
                    <a:pt x="10067" y="14484"/>
                  </a:cubicBezTo>
                  <a:cubicBezTo>
                    <a:pt x="9610" y="14771"/>
                    <a:pt x="9244" y="15231"/>
                    <a:pt x="9061" y="15748"/>
                  </a:cubicBezTo>
                  <a:cubicBezTo>
                    <a:pt x="8877" y="16265"/>
                    <a:pt x="8877" y="16839"/>
                    <a:pt x="8923" y="17471"/>
                  </a:cubicBezTo>
                  <a:cubicBezTo>
                    <a:pt x="8969" y="18103"/>
                    <a:pt x="9061" y="18792"/>
                    <a:pt x="9610" y="19367"/>
                  </a:cubicBezTo>
                  <a:cubicBezTo>
                    <a:pt x="10159" y="19941"/>
                    <a:pt x="11166" y="20401"/>
                    <a:pt x="12447" y="20401"/>
                  </a:cubicBezTo>
                  <a:cubicBezTo>
                    <a:pt x="13728" y="20401"/>
                    <a:pt x="15284" y="19941"/>
                    <a:pt x="16428" y="19252"/>
                  </a:cubicBezTo>
                  <a:cubicBezTo>
                    <a:pt x="17572" y="18563"/>
                    <a:pt x="18305" y="17644"/>
                    <a:pt x="18716" y="16782"/>
                  </a:cubicBezTo>
                  <a:cubicBezTo>
                    <a:pt x="19128" y="15920"/>
                    <a:pt x="19220" y="15116"/>
                    <a:pt x="18991" y="14714"/>
                  </a:cubicBezTo>
                  <a:cubicBezTo>
                    <a:pt x="18762" y="14312"/>
                    <a:pt x="18213" y="14312"/>
                    <a:pt x="17572" y="14829"/>
                  </a:cubicBezTo>
                  <a:cubicBezTo>
                    <a:pt x="16932" y="15346"/>
                    <a:pt x="16200" y="16380"/>
                    <a:pt x="15788" y="17184"/>
                  </a:cubicBezTo>
                  <a:cubicBezTo>
                    <a:pt x="15376" y="17988"/>
                    <a:pt x="15284" y="18563"/>
                    <a:pt x="15239" y="19137"/>
                  </a:cubicBezTo>
                  <a:cubicBezTo>
                    <a:pt x="15193" y="19712"/>
                    <a:pt x="15193" y="20286"/>
                    <a:pt x="15467" y="20631"/>
                  </a:cubicBezTo>
                  <a:cubicBezTo>
                    <a:pt x="15742" y="20975"/>
                    <a:pt x="16291" y="21090"/>
                    <a:pt x="17069" y="20688"/>
                  </a:cubicBezTo>
                  <a:cubicBezTo>
                    <a:pt x="17847" y="20286"/>
                    <a:pt x="18854" y="19367"/>
                    <a:pt x="19586" y="17414"/>
                  </a:cubicBezTo>
                  <a:cubicBezTo>
                    <a:pt x="20318" y="15461"/>
                    <a:pt x="20776" y="12473"/>
                    <a:pt x="21005" y="9716"/>
                  </a:cubicBezTo>
                  <a:cubicBezTo>
                    <a:pt x="21233" y="6958"/>
                    <a:pt x="21233" y="4431"/>
                    <a:pt x="21096" y="2765"/>
                  </a:cubicBezTo>
                  <a:cubicBezTo>
                    <a:pt x="20959" y="1099"/>
                    <a:pt x="20684" y="295"/>
                    <a:pt x="20364" y="65"/>
                  </a:cubicBezTo>
                  <a:cubicBezTo>
                    <a:pt x="20044" y="-165"/>
                    <a:pt x="19677" y="180"/>
                    <a:pt x="19311" y="1616"/>
                  </a:cubicBezTo>
                  <a:cubicBezTo>
                    <a:pt x="18945" y="3052"/>
                    <a:pt x="18579" y="5580"/>
                    <a:pt x="18945" y="8624"/>
                  </a:cubicBezTo>
                  <a:cubicBezTo>
                    <a:pt x="19311" y="11669"/>
                    <a:pt x="20410" y="15231"/>
                    <a:pt x="21508" y="187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9" name="Line"/>
            <p:cNvSpPr/>
            <p:nvPr/>
          </p:nvSpPr>
          <p:spPr>
            <a:xfrm>
              <a:off x="3109221" y="4286250"/>
              <a:ext cx="163146" cy="386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4" h="21556" fill="norm" stroke="1" extrusionOk="0">
                  <a:moveTo>
                    <a:pt x="16359" y="0"/>
                  </a:moveTo>
                  <a:cubicBezTo>
                    <a:pt x="14144" y="2597"/>
                    <a:pt x="11929" y="5193"/>
                    <a:pt x="9159" y="8321"/>
                  </a:cubicBezTo>
                  <a:cubicBezTo>
                    <a:pt x="6390" y="11449"/>
                    <a:pt x="3067" y="15108"/>
                    <a:pt x="1406" y="17292"/>
                  </a:cubicBezTo>
                  <a:cubicBezTo>
                    <a:pt x="-256" y="19475"/>
                    <a:pt x="-256" y="20184"/>
                    <a:pt x="436" y="20656"/>
                  </a:cubicBezTo>
                  <a:cubicBezTo>
                    <a:pt x="1129" y="21128"/>
                    <a:pt x="2513" y="21364"/>
                    <a:pt x="5282" y="21482"/>
                  </a:cubicBezTo>
                  <a:cubicBezTo>
                    <a:pt x="8052" y="21600"/>
                    <a:pt x="12206" y="21600"/>
                    <a:pt x="15113" y="21305"/>
                  </a:cubicBezTo>
                  <a:cubicBezTo>
                    <a:pt x="18021" y="21010"/>
                    <a:pt x="19682" y="20420"/>
                    <a:pt x="21344" y="198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0" name="Line"/>
            <p:cNvSpPr/>
            <p:nvPr/>
          </p:nvSpPr>
          <p:spPr>
            <a:xfrm>
              <a:off x="3044931" y="4495800"/>
              <a:ext cx="182986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1600" fill="norm" stroke="1" extrusionOk="0">
                  <a:moveTo>
                    <a:pt x="6492" y="21600"/>
                  </a:moveTo>
                  <a:cubicBezTo>
                    <a:pt x="5019" y="18514"/>
                    <a:pt x="3546" y="15429"/>
                    <a:pt x="2196" y="12343"/>
                  </a:cubicBezTo>
                  <a:cubicBezTo>
                    <a:pt x="846" y="9257"/>
                    <a:pt x="-381" y="6171"/>
                    <a:pt x="110" y="4629"/>
                  </a:cubicBezTo>
                  <a:cubicBezTo>
                    <a:pt x="601" y="3086"/>
                    <a:pt x="2810" y="3086"/>
                    <a:pt x="6614" y="2571"/>
                  </a:cubicBezTo>
                  <a:cubicBezTo>
                    <a:pt x="10419" y="2057"/>
                    <a:pt x="15819" y="1029"/>
                    <a:pt x="2121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1" name="Line"/>
            <p:cNvSpPr/>
            <p:nvPr/>
          </p:nvSpPr>
          <p:spPr>
            <a:xfrm>
              <a:off x="3312270" y="4493721"/>
              <a:ext cx="201397" cy="140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135" fill="norm" stroke="1" extrusionOk="0">
                  <a:moveTo>
                    <a:pt x="2483" y="9842"/>
                  </a:moveTo>
                  <a:cubicBezTo>
                    <a:pt x="5155" y="7936"/>
                    <a:pt x="7827" y="6030"/>
                    <a:pt x="9497" y="4283"/>
                  </a:cubicBezTo>
                  <a:cubicBezTo>
                    <a:pt x="11167" y="2536"/>
                    <a:pt x="11835" y="948"/>
                    <a:pt x="11613" y="312"/>
                  </a:cubicBezTo>
                  <a:cubicBezTo>
                    <a:pt x="11390" y="-323"/>
                    <a:pt x="10277" y="-5"/>
                    <a:pt x="8495" y="1424"/>
                  </a:cubicBezTo>
                  <a:cubicBezTo>
                    <a:pt x="6714" y="2853"/>
                    <a:pt x="4264" y="5395"/>
                    <a:pt x="2483" y="8412"/>
                  </a:cubicBezTo>
                  <a:cubicBezTo>
                    <a:pt x="701" y="11430"/>
                    <a:pt x="-412" y="14924"/>
                    <a:pt x="145" y="17306"/>
                  </a:cubicBezTo>
                  <a:cubicBezTo>
                    <a:pt x="701" y="19689"/>
                    <a:pt x="2928" y="20959"/>
                    <a:pt x="6714" y="21118"/>
                  </a:cubicBezTo>
                  <a:cubicBezTo>
                    <a:pt x="10499" y="21277"/>
                    <a:pt x="15844" y="20324"/>
                    <a:pt x="21188" y="193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2" name="Line"/>
            <p:cNvSpPr/>
            <p:nvPr/>
          </p:nvSpPr>
          <p:spPr>
            <a:xfrm>
              <a:off x="3513666" y="4448911"/>
              <a:ext cx="133756" cy="241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9" h="21282" fill="norm" stroke="1" extrusionOk="0">
                  <a:moveTo>
                    <a:pt x="13957" y="5242"/>
                  </a:moveTo>
                  <a:cubicBezTo>
                    <a:pt x="13957" y="4311"/>
                    <a:pt x="13957" y="3380"/>
                    <a:pt x="11963" y="2356"/>
                  </a:cubicBezTo>
                  <a:cubicBezTo>
                    <a:pt x="9969" y="1332"/>
                    <a:pt x="5982" y="214"/>
                    <a:pt x="3489" y="28"/>
                  </a:cubicBezTo>
                  <a:cubicBezTo>
                    <a:pt x="997" y="-158"/>
                    <a:pt x="0" y="587"/>
                    <a:pt x="0" y="1890"/>
                  </a:cubicBezTo>
                  <a:cubicBezTo>
                    <a:pt x="0" y="3194"/>
                    <a:pt x="997" y="5056"/>
                    <a:pt x="4652" y="7383"/>
                  </a:cubicBezTo>
                  <a:cubicBezTo>
                    <a:pt x="8308" y="9711"/>
                    <a:pt x="14622" y="12504"/>
                    <a:pt x="17945" y="14366"/>
                  </a:cubicBezTo>
                  <a:cubicBezTo>
                    <a:pt x="21268" y="16228"/>
                    <a:pt x="21600" y="17159"/>
                    <a:pt x="20271" y="18183"/>
                  </a:cubicBezTo>
                  <a:cubicBezTo>
                    <a:pt x="18942" y="19208"/>
                    <a:pt x="15951" y="20325"/>
                    <a:pt x="13625" y="20883"/>
                  </a:cubicBezTo>
                  <a:cubicBezTo>
                    <a:pt x="11298" y="21442"/>
                    <a:pt x="9637" y="21442"/>
                    <a:pt x="8474" y="20697"/>
                  </a:cubicBezTo>
                  <a:cubicBezTo>
                    <a:pt x="7311" y="19952"/>
                    <a:pt x="6646" y="18463"/>
                    <a:pt x="5982" y="169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3" name="Line"/>
            <p:cNvSpPr/>
            <p:nvPr/>
          </p:nvSpPr>
          <p:spPr>
            <a:xfrm>
              <a:off x="3692749" y="4234318"/>
              <a:ext cx="120941" cy="457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8" h="21502" fill="norm" stroke="1" extrusionOk="0">
                  <a:moveTo>
                    <a:pt x="15154" y="949"/>
                  </a:moveTo>
                  <a:cubicBezTo>
                    <a:pt x="17351" y="452"/>
                    <a:pt x="19547" y="-46"/>
                    <a:pt x="20463" y="4"/>
                  </a:cubicBezTo>
                  <a:cubicBezTo>
                    <a:pt x="21378" y="54"/>
                    <a:pt x="21012" y="651"/>
                    <a:pt x="18449" y="2044"/>
                  </a:cubicBezTo>
                  <a:cubicBezTo>
                    <a:pt x="15886" y="3438"/>
                    <a:pt x="11127" y="5628"/>
                    <a:pt x="7649" y="8266"/>
                  </a:cubicBezTo>
                  <a:cubicBezTo>
                    <a:pt x="4171" y="10903"/>
                    <a:pt x="1975" y="13989"/>
                    <a:pt x="876" y="16129"/>
                  </a:cubicBezTo>
                  <a:cubicBezTo>
                    <a:pt x="-222" y="18269"/>
                    <a:pt x="-222" y="19464"/>
                    <a:pt x="510" y="20210"/>
                  </a:cubicBezTo>
                  <a:cubicBezTo>
                    <a:pt x="1242" y="20957"/>
                    <a:pt x="2707" y="21255"/>
                    <a:pt x="5453" y="21405"/>
                  </a:cubicBezTo>
                  <a:cubicBezTo>
                    <a:pt x="8198" y="21554"/>
                    <a:pt x="12225" y="21554"/>
                    <a:pt x="15154" y="21255"/>
                  </a:cubicBezTo>
                  <a:cubicBezTo>
                    <a:pt x="18083" y="20957"/>
                    <a:pt x="19914" y="20360"/>
                    <a:pt x="20097" y="19862"/>
                  </a:cubicBezTo>
                  <a:cubicBezTo>
                    <a:pt x="20280" y="19364"/>
                    <a:pt x="18815" y="18966"/>
                    <a:pt x="17351" y="185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4" name="Line"/>
            <p:cNvSpPr/>
            <p:nvPr/>
          </p:nvSpPr>
          <p:spPr>
            <a:xfrm>
              <a:off x="3628329" y="4476750"/>
              <a:ext cx="209188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7" h="21600" fill="norm" stroke="1" extrusionOk="0">
                  <a:moveTo>
                    <a:pt x="611" y="21600"/>
                  </a:moveTo>
                  <a:cubicBezTo>
                    <a:pt x="179" y="18000"/>
                    <a:pt x="-253" y="14400"/>
                    <a:pt x="179" y="12300"/>
                  </a:cubicBezTo>
                  <a:cubicBezTo>
                    <a:pt x="611" y="10200"/>
                    <a:pt x="1907" y="9600"/>
                    <a:pt x="5579" y="7800"/>
                  </a:cubicBezTo>
                  <a:cubicBezTo>
                    <a:pt x="9251" y="6000"/>
                    <a:pt x="15299" y="3000"/>
                    <a:pt x="2134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5" name="Line"/>
            <p:cNvSpPr/>
            <p:nvPr/>
          </p:nvSpPr>
          <p:spPr>
            <a:xfrm>
              <a:off x="3901016" y="4489450"/>
              <a:ext cx="127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6" name="Line"/>
            <p:cNvSpPr/>
            <p:nvPr/>
          </p:nvSpPr>
          <p:spPr>
            <a:xfrm>
              <a:off x="3913081" y="4603750"/>
              <a:ext cx="127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7" name="Line"/>
            <p:cNvSpPr/>
            <p:nvPr/>
          </p:nvSpPr>
          <p:spPr>
            <a:xfrm>
              <a:off x="4917016" y="4400550"/>
              <a:ext cx="38101" cy="413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4" fill="norm" stroke="1" extrusionOk="0">
                  <a:moveTo>
                    <a:pt x="0" y="0"/>
                  </a:moveTo>
                  <a:cubicBezTo>
                    <a:pt x="6000" y="992"/>
                    <a:pt x="12000" y="1984"/>
                    <a:pt x="13800" y="4463"/>
                  </a:cubicBezTo>
                  <a:cubicBezTo>
                    <a:pt x="15600" y="6943"/>
                    <a:pt x="13200" y="10910"/>
                    <a:pt x="12000" y="13831"/>
                  </a:cubicBezTo>
                  <a:cubicBezTo>
                    <a:pt x="10800" y="16751"/>
                    <a:pt x="10800" y="18624"/>
                    <a:pt x="12000" y="19837"/>
                  </a:cubicBezTo>
                  <a:cubicBezTo>
                    <a:pt x="13200" y="21049"/>
                    <a:pt x="15600" y="21600"/>
                    <a:pt x="17400" y="21490"/>
                  </a:cubicBezTo>
                  <a:cubicBezTo>
                    <a:pt x="19200" y="21380"/>
                    <a:pt x="20400" y="20608"/>
                    <a:pt x="21600" y="198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8" name="Line"/>
            <p:cNvSpPr/>
            <p:nvPr/>
          </p:nvSpPr>
          <p:spPr>
            <a:xfrm>
              <a:off x="4929716" y="4434183"/>
              <a:ext cx="279401" cy="385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5" fill="norm" stroke="1" extrusionOk="0">
                  <a:moveTo>
                    <a:pt x="0" y="14413"/>
                  </a:moveTo>
                  <a:cubicBezTo>
                    <a:pt x="2945" y="13115"/>
                    <a:pt x="5891" y="11816"/>
                    <a:pt x="8673" y="9987"/>
                  </a:cubicBezTo>
                  <a:cubicBezTo>
                    <a:pt x="11455" y="8157"/>
                    <a:pt x="14073" y="5797"/>
                    <a:pt x="15627" y="4262"/>
                  </a:cubicBezTo>
                  <a:cubicBezTo>
                    <a:pt x="17182" y="2728"/>
                    <a:pt x="17673" y="2020"/>
                    <a:pt x="18245" y="1311"/>
                  </a:cubicBezTo>
                  <a:cubicBezTo>
                    <a:pt x="18818" y="603"/>
                    <a:pt x="19473" y="-105"/>
                    <a:pt x="19718" y="13"/>
                  </a:cubicBezTo>
                  <a:cubicBezTo>
                    <a:pt x="19964" y="131"/>
                    <a:pt x="19800" y="1075"/>
                    <a:pt x="19473" y="3436"/>
                  </a:cubicBezTo>
                  <a:cubicBezTo>
                    <a:pt x="19145" y="5797"/>
                    <a:pt x="18655" y="9574"/>
                    <a:pt x="18982" y="12820"/>
                  </a:cubicBezTo>
                  <a:cubicBezTo>
                    <a:pt x="19309" y="16065"/>
                    <a:pt x="20455" y="18780"/>
                    <a:pt x="21600" y="214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9" name="Line"/>
            <p:cNvSpPr/>
            <p:nvPr/>
          </p:nvSpPr>
          <p:spPr>
            <a:xfrm>
              <a:off x="5241462" y="4775200"/>
              <a:ext cx="111853" cy="135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8" h="21262" fill="norm" stroke="1" extrusionOk="0">
                  <a:moveTo>
                    <a:pt x="16688" y="1994"/>
                  </a:moveTo>
                  <a:cubicBezTo>
                    <a:pt x="14688" y="1329"/>
                    <a:pt x="12688" y="665"/>
                    <a:pt x="9888" y="2326"/>
                  </a:cubicBezTo>
                  <a:cubicBezTo>
                    <a:pt x="7088" y="3988"/>
                    <a:pt x="3488" y="7975"/>
                    <a:pt x="1688" y="10800"/>
                  </a:cubicBezTo>
                  <a:cubicBezTo>
                    <a:pt x="-112" y="13625"/>
                    <a:pt x="-112" y="15286"/>
                    <a:pt x="88" y="16948"/>
                  </a:cubicBezTo>
                  <a:cubicBezTo>
                    <a:pt x="288" y="18609"/>
                    <a:pt x="688" y="20271"/>
                    <a:pt x="2888" y="20935"/>
                  </a:cubicBezTo>
                  <a:cubicBezTo>
                    <a:pt x="5088" y="21600"/>
                    <a:pt x="9088" y="21268"/>
                    <a:pt x="12488" y="19772"/>
                  </a:cubicBezTo>
                  <a:cubicBezTo>
                    <a:pt x="15888" y="18277"/>
                    <a:pt x="18688" y="15618"/>
                    <a:pt x="20088" y="13458"/>
                  </a:cubicBezTo>
                  <a:cubicBezTo>
                    <a:pt x="21488" y="11298"/>
                    <a:pt x="21488" y="9637"/>
                    <a:pt x="20088" y="7477"/>
                  </a:cubicBezTo>
                  <a:cubicBezTo>
                    <a:pt x="18688" y="5317"/>
                    <a:pt x="15888" y="2658"/>
                    <a:pt x="1308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0" name="Line"/>
            <p:cNvSpPr/>
            <p:nvPr/>
          </p:nvSpPr>
          <p:spPr>
            <a:xfrm>
              <a:off x="5666316" y="4360005"/>
              <a:ext cx="33953" cy="97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1" h="21212" fill="norm" stroke="1" extrusionOk="0">
                  <a:moveTo>
                    <a:pt x="3812" y="531"/>
                  </a:moveTo>
                  <a:cubicBezTo>
                    <a:pt x="10165" y="72"/>
                    <a:pt x="16518" y="-388"/>
                    <a:pt x="19059" y="531"/>
                  </a:cubicBezTo>
                  <a:cubicBezTo>
                    <a:pt x="21600" y="1450"/>
                    <a:pt x="20329" y="3748"/>
                    <a:pt x="16518" y="7425"/>
                  </a:cubicBezTo>
                  <a:cubicBezTo>
                    <a:pt x="12706" y="11101"/>
                    <a:pt x="6353" y="16157"/>
                    <a:pt x="0" y="212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1" name="Line"/>
            <p:cNvSpPr/>
            <p:nvPr/>
          </p:nvSpPr>
          <p:spPr>
            <a:xfrm>
              <a:off x="5685366" y="4641850"/>
              <a:ext cx="381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2" name="Line"/>
            <p:cNvSpPr/>
            <p:nvPr/>
          </p:nvSpPr>
          <p:spPr>
            <a:xfrm>
              <a:off x="6067546" y="4490823"/>
              <a:ext cx="348071" cy="3723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7" h="21466" fill="norm" stroke="1" extrusionOk="0">
                  <a:moveTo>
                    <a:pt x="11709" y="2118"/>
                  </a:moveTo>
                  <a:cubicBezTo>
                    <a:pt x="11054" y="1874"/>
                    <a:pt x="10400" y="1629"/>
                    <a:pt x="9483" y="1813"/>
                  </a:cubicBezTo>
                  <a:cubicBezTo>
                    <a:pt x="8567" y="1996"/>
                    <a:pt x="7389" y="2606"/>
                    <a:pt x="6080" y="4192"/>
                  </a:cubicBezTo>
                  <a:cubicBezTo>
                    <a:pt x="4771" y="5779"/>
                    <a:pt x="3331" y="8341"/>
                    <a:pt x="2283" y="10721"/>
                  </a:cubicBezTo>
                  <a:cubicBezTo>
                    <a:pt x="1236" y="13101"/>
                    <a:pt x="582" y="15297"/>
                    <a:pt x="254" y="16945"/>
                  </a:cubicBezTo>
                  <a:cubicBezTo>
                    <a:pt x="-73" y="18592"/>
                    <a:pt x="-73" y="19690"/>
                    <a:pt x="189" y="20423"/>
                  </a:cubicBezTo>
                  <a:cubicBezTo>
                    <a:pt x="451" y="21155"/>
                    <a:pt x="974" y="21521"/>
                    <a:pt x="2414" y="21460"/>
                  </a:cubicBezTo>
                  <a:cubicBezTo>
                    <a:pt x="3854" y="21399"/>
                    <a:pt x="6211" y="20911"/>
                    <a:pt x="8436" y="19935"/>
                  </a:cubicBezTo>
                  <a:cubicBezTo>
                    <a:pt x="10662" y="18958"/>
                    <a:pt x="12756" y="17494"/>
                    <a:pt x="14131" y="15419"/>
                  </a:cubicBezTo>
                  <a:cubicBezTo>
                    <a:pt x="15505" y="13345"/>
                    <a:pt x="16160" y="10660"/>
                    <a:pt x="16094" y="8219"/>
                  </a:cubicBezTo>
                  <a:cubicBezTo>
                    <a:pt x="16029" y="5779"/>
                    <a:pt x="15243" y="3582"/>
                    <a:pt x="14065" y="2240"/>
                  </a:cubicBezTo>
                  <a:cubicBezTo>
                    <a:pt x="12887" y="897"/>
                    <a:pt x="11316" y="409"/>
                    <a:pt x="10203" y="165"/>
                  </a:cubicBezTo>
                  <a:cubicBezTo>
                    <a:pt x="9091" y="-79"/>
                    <a:pt x="8436" y="-79"/>
                    <a:pt x="7585" y="348"/>
                  </a:cubicBezTo>
                  <a:cubicBezTo>
                    <a:pt x="6734" y="775"/>
                    <a:pt x="5687" y="1629"/>
                    <a:pt x="4836" y="2728"/>
                  </a:cubicBezTo>
                  <a:cubicBezTo>
                    <a:pt x="3985" y="3826"/>
                    <a:pt x="3331" y="5168"/>
                    <a:pt x="3069" y="6145"/>
                  </a:cubicBezTo>
                  <a:cubicBezTo>
                    <a:pt x="2807" y="7121"/>
                    <a:pt x="2938" y="7731"/>
                    <a:pt x="3331" y="8158"/>
                  </a:cubicBezTo>
                  <a:cubicBezTo>
                    <a:pt x="3723" y="8585"/>
                    <a:pt x="4378" y="8829"/>
                    <a:pt x="6865" y="8829"/>
                  </a:cubicBezTo>
                  <a:cubicBezTo>
                    <a:pt x="9352" y="8829"/>
                    <a:pt x="13672" y="8585"/>
                    <a:pt x="16422" y="8341"/>
                  </a:cubicBezTo>
                  <a:cubicBezTo>
                    <a:pt x="19171" y="8097"/>
                    <a:pt x="20349" y="7853"/>
                    <a:pt x="21527" y="76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3" name="Line"/>
            <p:cNvSpPr/>
            <p:nvPr/>
          </p:nvSpPr>
          <p:spPr>
            <a:xfrm>
              <a:off x="6535136" y="4552950"/>
              <a:ext cx="274181" cy="25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1600" fill="norm" stroke="1" extrusionOk="0">
                  <a:moveTo>
                    <a:pt x="21523" y="0"/>
                  </a:moveTo>
                  <a:cubicBezTo>
                    <a:pt x="17037" y="2880"/>
                    <a:pt x="12551" y="5760"/>
                    <a:pt x="9311" y="7560"/>
                  </a:cubicBezTo>
                  <a:cubicBezTo>
                    <a:pt x="6071" y="9360"/>
                    <a:pt x="4077" y="10080"/>
                    <a:pt x="2581" y="10980"/>
                  </a:cubicBezTo>
                  <a:cubicBezTo>
                    <a:pt x="1086" y="11880"/>
                    <a:pt x="89" y="12960"/>
                    <a:pt x="6" y="13860"/>
                  </a:cubicBezTo>
                  <a:cubicBezTo>
                    <a:pt x="-77" y="14760"/>
                    <a:pt x="754" y="15480"/>
                    <a:pt x="2665" y="16200"/>
                  </a:cubicBezTo>
                  <a:cubicBezTo>
                    <a:pt x="4575" y="16920"/>
                    <a:pt x="7566" y="17640"/>
                    <a:pt x="10557" y="18540"/>
                  </a:cubicBezTo>
                  <a:cubicBezTo>
                    <a:pt x="13548" y="19440"/>
                    <a:pt x="16538" y="20520"/>
                    <a:pt x="1952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4" name="Line"/>
            <p:cNvSpPr/>
            <p:nvPr/>
          </p:nvSpPr>
          <p:spPr>
            <a:xfrm>
              <a:off x="6542616" y="4868333"/>
              <a:ext cx="196851" cy="8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39" y="10800"/>
                    <a:pt x="12077" y="0"/>
                    <a:pt x="15677" y="0"/>
                  </a:cubicBezTo>
                  <a:cubicBezTo>
                    <a:pt x="19277" y="0"/>
                    <a:pt x="20439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5" name="Line"/>
            <p:cNvSpPr/>
            <p:nvPr/>
          </p:nvSpPr>
          <p:spPr>
            <a:xfrm>
              <a:off x="6912617" y="4557288"/>
              <a:ext cx="417400" cy="355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2" h="21362" fill="norm" stroke="1" extrusionOk="0">
                  <a:moveTo>
                    <a:pt x="12021" y="2408"/>
                  </a:moveTo>
                  <a:cubicBezTo>
                    <a:pt x="11912" y="1773"/>
                    <a:pt x="11803" y="1138"/>
                    <a:pt x="11312" y="820"/>
                  </a:cubicBezTo>
                  <a:cubicBezTo>
                    <a:pt x="10821" y="502"/>
                    <a:pt x="9948" y="502"/>
                    <a:pt x="8639" y="1328"/>
                  </a:cubicBezTo>
                  <a:cubicBezTo>
                    <a:pt x="7330" y="2154"/>
                    <a:pt x="5585" y="3806"/>
                    <a:pt x="4057" y="6283"/>
                  </a:cubicBezTo>
                  <a:cubicBezTo>
                    <a:pt x="2530" y="8761"/>
                    <a:pt x="1221" y="12065"/>
                    <a:pt x="567" y="14479"/>
                  </a:cubicBezTo>
                  <a:cubicBezTo>
                    <a:pt x="-88" y="16893"/>
                    <a:pt x="-88" y="18418"/>
                    <a:pt x="130" y="19434"/>
                  </a:cubicBezTo>
                  <a:cubicBezTo>
                    <a:pt x="348" y="20451"/>
                    <a:pt x="785" y="20959"/>
                    <a:pt x="1876" y="21213"/>
                  </a:cubicBezTo>
                  <a:cubicBezTo>
                    <a:pt x="2967" y="21467"/>
                    <a:pt x="4712" y="21467"/>
                    <a:pt x="6676" y="20641"/>
                  </a:cubicBezTo>
                  <a:cubicBezTo>
                    <a:pt x="8639" y="19815"/>
                    <a:pt x="10821" y="18163"/>
                    <a:pt x="12294" y="16003"/>
                  </a:cubicBezTo>
                  <a:cubicBezTo>
                    <a:pt x="13767" y="13843"/>
                    <a:pt x="14530" y="11175"/>
                    <a:pt x="14803" y="8698"/>
                  </a:cubicBezTo>
                  <a:cubicBezTo>
                    <a:pt x="15076" y="6220"/>
                    <a:pt x="14857" y="3933"/>
                    <a:pt x="14257" y="2472"/>
                  </a:cubicBezTo>
                  <a:cubicBezTo>
                    <a:pt x="13657" y="1011"/>
                    <a:pt x="12676" y="375"/>
                    <a:pt x="11585" y="121"/>
                  </a:cubicBezTo>
                  <a:cubicBezTo>
                    <a:pt x="10494" y="-133"/>
                    <a:pt x="9294" y="-6"/>
                    <a:pt x="8094" y="693"/>
                  </a:cubicBezTo>
                  <a:cubicBezTo>
                    <a:pt x="6894" y="1392"/>
                    <a:pt x="5694" y="2662"/>
                    <a:pt x="5039" y="3679"/>
                  </a:cubicBezTo>
                  <a:cubicBezTo>
                    <a:pt x="4385" y="4695"/>
                    <a:pt x="4276" y="5458"/>
                    <a:pt x="4385" y="6093"/>
                  </a:cubicBezTo>
                  <a:cubicBezTo>
                    <a:pt x="4494" y="6728"/>
                    <a:pt x="4821" y="7236"/>
                    <a:pt x="6185" y="7554"/>
                  </a:cubicBezTo>
                  <a:cubicBezTo>
                    <a:pt x="7548" y="7872"/>
                    <a:pt x="9948" y="7999"/>
                    <a:pt x="12676" y="8062"/>
                  </a:cubicBezTo>
                  <a:cubicBezTo>
                    <a:pt x="15403" y="8126"/>
                    <a:pt x="18457" y="8126"/>
                    <a:pt x="21512" y="81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6" name="Line"/>
            <p:cNvSpPr/>
            <p:nvPr/>
          </p:nvSpPr>
          <p:spPr>
            <a:xfrm>
              <a:off x="7185617" y="4946650"/>
              <a:ext cx="176150" cy="99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1102" fill="norm" stroke="1" extrusionOk="0">
                  <a:moveTo>
                    <a:pt x="21399" y="5400"/>
                  </a:moveTo>
                  <a:cubicBezTo>
                    <a:pt x="16256" y="4050"/>
                    <a:pt x="11113" y="2700"/>
                    <a:pt x="7513" y="3825"/>
                  </a:cubicBezTo>
                  <a:cubicBezTo>
                    <a:pt x="3913" y="4950"/>
                    <a:pt x="1856" y="8550"/>
                    <a:pt x="828" y="11475"/>
                  </a:cubicBezTo>
                  <a:cubicBezTo>
                    <a:pt x="-201" y="14400"/>
                    <a:pt x="-201" y="16650"/>
                    <a:pt x="442" y="18450"/>
                  </a:cubicBezTo>
                  <a:cubicBezTo>
                    <a:pt x="1085" y="20250"/>
                    <a:pt x="2370" y="21600"/>
                    <a:pt x="5328" y="20925"/>
                  </a:cubicBezTo>
                  <a:cubicBezTo>
                    <a:pt x="8285" y="20250"/>
                    <a:pt x="12913" y="17550"/>
                    <a:pt x="15356" y="14625"/>
                  </a:cubicBezTo>
                  <a:cubicBezTo>
                    <a:pt x="17799" y="11700"/>
                    <a:pt x="18056" y="8550"/>
                    <a:pt x="16770" y="6075"/>
                  </a:cubicBezTo>
                  <a:cubicBezTo>
                    <a:pt x="15485" y="3600"/>
                    <a:pt x="12656" y="1800"/>
                    <a:pt x="982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7" name="Line"/>
            <p:cNvSpPr/>
            <p:nvPr/>
          </p:nvSpPr>
          <p:spPr>
            <a:xfrm>
              <a:off x="7954032" y="4733080"/>
              <a:ext cx="207835" cy="257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1328" fill="norm" stroke="1" extrusionOk="0">
                  <a:moveTo>
                    <a:pt x="2441" y="861"/>
                  </a:moveTo>
                  <a:cubicBezTo>
                    <a:pt x="1350" y="334"/>
                    <a:pt x="259" y="-193"/>
                    <a:pt x="41" y="70"/>
                  </a:cubicBezTo>
                  <a:cubicBezTo>
                    <a:pt x="-177" y="334"/>
                    <a:pt x="478" y="1387"/>
                    <a:pt x="1787" y="4109"/>
                  </a:cubicBezTo>
                  <a:cubicBezTo>
                    <a:pt x="3096" y="6831"/>
                    <a:pt x="5059" y="11222"/>
                    <a:pt x="6368" y="14119"/>
                  </a:cubicBezTo>
                  <a:cubicBezTo>
                    <a:pt x="7678" y="17017"/>
                    <a:pt x="8332" y="18422"/>
                    <a:pt x="9205" y="19475"/>
                  </a:cubicBezTo>
                  <a:cubicBezTo>
                    <a:pt x="10078" y="20529"/>
                    <a:pt x="11168" y="21231"/>
                    <a:pt x="12150" y="21319"/>
                  </a:cubicBezTo>
                  <a:cubicBezTo>
                    <a:pt x="13132" y="21407"/>
                    <a:pt x="14005" y="20880"/>
                    <a:pt x="14987" y="18948"/>
                  </a:cubicBezTo>
                  <a:cubicBezTo>
                    <a:pt x="15968" y="17017"/>
                    <a:pt x="17059" y="13680"/>
                    <a:pt x="18150" y="10958"/>
                  </a:cubicBezTo>
                  <a:cubicBezTo>
                    <a:pt x="19241" y="8236"/>
                    <a:pt x="20332" y="6129"/>
                    <a:pt x="21423" y="40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8" name="Line"/>
            <p:cNvSpPr/>
            <p:nvPr/>
          </p:nvSpPr>
          <p:spPr>
            <a:xfrm>
              <a:off x="8206316" y="4738806"/>
              <a:ext cx="190501" cy="219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6" fill="norm" stroke="1" extrusionOk="0">
                  <a:moveTo>
                    <a:pt x="21600" y="4154"/>
                  </a:moveTo>
                  <a:cubicBezTo>
                    <a:pt x="21600" y="3125"/>
                    <a:pt x="21600" y="2097"/>
                    <a:pt x="19560" y="1274"/>
                  </a:cubicBezTo>
                  <a:cubicBezTo>
                    <a:pt x="17520" y="451"/>
                    <a:pt x="13440" y="-166"/>
                    <a:pt x="10320" y="40"/>
                  </a:cubicBezTo>
                  <a:cubicBezTo>
                    <a:pt x="7200" y="245"/>
                    <a:pt x="5040" y="1274"/>
                    <a:pt x="3600" y="2714"/>
                  </a:cubicBezTo>
                  <a:cubicBezTo>
                    <a:pt x="2160" y="4154"/>
                    <a:pt x="1440" y="6005"/>
                    <a:pt x="2640" y="8268"/>
                  </a:cubicBezTo>
                  <a:cubicBezTo>
                    <a:pt x="3840" y="10531"/>
                    <a:pt x="6960" y="13205"/>
                    <a:pt x="8880" y="14954"/>
                  </a:cubicBezTo>
                  <a:cubicBezTo>
                    <a:pt x="10800" y="16703"/>
                    <a:pt x="11520" y="17525"/>
                    <a:pt x="11760" y="18451"/>
                  </a:cubicBezTo>
                  <a:cubicBezTo>
                    <a:pt x="12000" y="19377"/>
                    <a:pt x="11760" y="20405"/>
                    <a:pt x="10920" y="20920"/>
                  </a:cubicBezTo>
                  <a:cubicBezTo>
                    <a:pt x="10080" y="21434"/>
                    <a:pt x="8640" y="21434"/>
                    <a:pt x="6720" y="20920"/>
                  </a:cubicBezTo>
                  <a:cubicBezTo>
                    <a:pt x="4800" y="20405"/>
                    <a:pt x="2400" y="19377"/>
                    <a:pt x="0" y="183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9" name="Line"/>
            <p:cNvSpPr/>
            <p:nvPr/>
          </p:nvSpPr>
          <p:spPr>
            <a:xfrm>
              <a:off x="8403166" y="4959350"/>
              <a:ext cx="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0" name="Line"/>
            <p:cNvSpPr/>
            <p:nvPr/>
          </p:nvSpPr>
          <p:spPr>
            <a:xfrm>
              <a:off x="9130447" y="4572000"/>
              <a:ext cx="47420" cy="410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9" h="21376" fill="norm" stroke="1" extrusionOk="0">
                  <a:moveTo>
                    <a:pt x="21039" y="0"/>
                  </a:moveTo>
                  <a:cubicBezTo>
                    <a:pt x="16343" y="2535"/>
                    <a:pt x="11648" y="5069"/>
                    <a:pt x="8361" y="8100"/>
                  </a:cubicBezTo>
                  <a:cubicBezTo>
                    <a:pt x="5074" y="11131"/>
                    <a:pt x="3196" y="14657"/>
                    <a:pt x="1787" y="17137"/>
                  </a:cubicBezTo>
                  <a:cubicBezTo>
                    <a:pt x="378" y="19616"/>
                    <a:pt x="-561" y="21049"/>
                    <a:pt x="378" y="21324"/>
                  </a:cubicBezTo>
                  <a:cubicBezTo>
                    <a:pt x="1317" y="21600"/>
                    <a:pt x="4135" y="20718"/>
                    <a:pt x="6952" y="198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1" name="Line"/>
            <p:cNvSpPr/>
            <p:nvPr/>
          </p:nvSpPr>
          <p:spPr>
            <a:xfrm>
              <a:off x="9139766" y="4635500"/>
              <a:ext cx="198968" cy="355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5429"/>
                  </a:moveTo>
                  <a:cubicBezTo>
                    <a:pt x="3906" y="13757"/>
                    <a:pt x="7813" y="12086"/>
                    <a:pt x="11260" y="9771"/>
                  </a:cubicBezTo>
                  <a:cubicBezTo>
                    <a:pt x="14706" y="7457"/>
                    <a:pt x="17694" y="4500"/>
                    <a:pt x="19417" y="2636"/>
                  </a:cubicBezTo>
                  <a:cubicBezTo>
                    <a:pt x="21140" y="771"/>
                    <a:pt x="21600" y="0"/>
                    <a:pt x="21600" y="0"/>
                  </a:cubicBezTo>
                  <a:cubicBezTo>
                    <a:pt x="21600" y="0"/>
                    <a:pt x="21140" y="771"/>
                    <a:pt x="20566" y="3021"/>
                  </a:cubicBezTo>
                  <a:cubicBezTo>
                    <a:pt x="19991" y="5271"/>
                    <a:pt x="19302" y="9000"/>
                    <a:pt x="18843" y="12343"/>
                  </a:cubicBezTo>
                  <a:cubicBezTo>
                    <a:pt x="18383" y="15686"/>
                    <a:pt x="18153" y="18643"/>
                    <a:pt x="1792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2" name="Line"/>
            <p:cNvSpPr/>
            <p:nvPr/>
          </p:nvSpPr>
          <p:spPr>
            <a:xfrm>
              <a:off x="9412816" y="4933950"/>
              <a:ext cx="31751" cy="184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3724"/>
                    <a:pt x="7200" y="7448"/>
                    <a:pt x="3600" y="11048"/>
                  </a:cubicBezTo>
                  <a:cubicBezTo>
                    <a:pt x="0" y="14648"/>
                    <a:pt x="0" y="1812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3" name="Line"/>
            <p:cNvSpPr/>
            <p:nvPr/>
          </p:nvSpPr>
          <p:spPr>
            <a:xfrm>
              <a:off x="9552516" y="4718050"/>
              <a:ext cx="2540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4" name="Line"/>
            <p:cNvSpPr/>
            <p:nvPr/>
          </p:nvSpPr>
          <p:spPr>
            <a:xfrm>
              <a:off x="9539816" y="4978400"/>
              <a:ext cx="190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5" name="Line"/>
            <p:cNvSpPr/>
            <p:nvPr/>
          </p:nvSpPr>
          <p:spPr>
            <a:xfrm>
              <a:off x="9821607" y="4671902"/>
              <a:ext cx="302411" cy="357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109" fill="norm" stroke="1" extrusionOk="0">
                  <a:moveTo>
                    <a:pt x="12431" y="2347"/>
                  </a:moveTo>
                  <a:cubicBezTo>
                    <a:pt x="12281" y="1723"/>
                    <a:pt x="12131" y="1099"/>
                    <a:pt x="11531" y="849"/>
                  </a:cubicBezTo>
                  <a:cubicBezTo>
                    <a:pt x="10931" y="599"/>
                    <a:pt x="9881" y="724"/>
                    <a:pt x="8231" y="1660"/>
                  </a:cubicBezTo>
                  <a:cubicBezTo>
                    <a:pt x="6581" y="2597"/>
                    <a:pt x="4331" y="4345"/>
                    <a:pt x="2756" y="6842"/>
                  </a:cubicBezTo>
                  <a:cubicBezTo>
                    <a:pt x="1181" y="9339"/>
                    <a:pt x="281" y="12585"/>
                    <a:pt x="56" y="14895"/>
                  </a:cubicBezTo>
                  <a:cubicBezTo>
                    <a:pt x="-169" y="17205"/>
                    <a:pt x="281" y="18578"/>
                    <a:pt x="1556" y="19640"/>
                  </a:cubicBezTo>
                  <a:cubicBezTo>
                    <a:pt x="2831" y="20701"/>
                    <a:pt x="4931" y="21450"/>
                    <a:pt x="7256" y="20951"/>
                  </a:cubicBezTo>
                  <a:cubicBezTo>
                    <a:pt x="9581" y="20451"/>
                    <a:pt x="12131" y="18703"/>
                    <a:pt x="14006" y="16331"/>
                  </a:cubicBezTo>
                  <a:cubicBezTo>
                    <a:pt x="15881" y="13959"/>
                    <a:pt x="17081" y="10962"/>
                    <a:pt x="17156" y="8278"/>
                  </a:cubicBezTo>
                  <a:cubicBezTo>
                    <a:pt x="17231" y="5593"/>
                    <a:pt x="16181" y="3221"/>
                    <a:pt x="14531" y="1785"/>
                  </a:cubicBezTo>
                  <a:cubicBezTo>
                    <a:pt x="12881" y="349"/>
                    <a:pt x="10631" y="-150"/>
                    <a:pt x="8906" y="37"/>
                  </a:cubicBezTo>
                  <a:cubicBezTo>
                    <a:pt x="7181" y="225"/>
                    <a:pt x="5981" y="1099"/>
                    <a:pt x="4931" y="2597"/>
                  </a:cubicBezTo>
                  <a:cubicBezTo>
                    <a:pt x="3881" y="4095"/>
                    <a:pt x="2981" y="6218"/>
                    <a:pt x="3431" y="7716"/>
                  </a:cubicBezTo>
                  <a:cubicBezTo>
                    <a:pt x="3881" y="9214"/>
                    <a:pt x="5681" y="10088"/>
                    <a:pt x="8906" y="10650"/>
                  </a:cubicBezTo>
                  <a:cubicBezTo>
                    <a:pt x="12131" y="11212"/>
                    <a:pt x="16781" y="11462"/>
                    <a:pt x="21431" y="117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6" name="Line"/>
            <p:cNvSpPr/>
            <p:nvPr/>
          </p:nvSpPr>
          <p:spPr>
            <a:xfrm>
              <a:off x="10276416" y="4711700"/>
              <a:ext cx="224503" cy="342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0" y="0"/>
                  </a:moveTo>
                  <a:cubicBezTo>
                    <a:pt x="3230" y="1733"/>
                    <a:pt x="6460" y="3467"/>
                    <a:pt x="9589" y="5133"/>
                  </a:cubicBezTo>
                  <a:cubicBezTo>
                    <a:pt x="12718" y="6800"/>
                    <a:pt x="15746" y="8400"/>
                    <a:pt x="17664" y="9467"/>
                  </a:cubicBezTo>
                  <a:cubicBezTo>
                    <a:pt x="19581" y="10533"/>
                    <a:pt x="20389" y="11067"/>
                    <a:pt x="20893" y="11667"/>
                  </a:cubicBezTo>
                  <a:cubicBezTo>
                    <a:pt x="21398" y="12267"/>
                    <a:pt x="21600" y="12933"/>
                    <a:pt x="21196" y="13467"/>
                  </a:cubicBezTo>
                  <a:cubicBezTo>
                    <a:pt x="20793" y="14000"/>
                    <a:pt x="19783" y="14400"/>
                    <a:pt x="16957" y="15467"/>
                  </a:cubicBezTo>
                  <a:cubicBezTo>
                    <a:pt x="14131" y="16533"/>
                    <a:pt x="9488" y="18267"/>
                    <a:pt x="6763" y="19333"/>
                  </a:cubicBezTo>
                  <a:cubicBezTo>
                    <a:pt x="4037" y="20400"/>
                    <a:pt x="3230" y="20800"/>
                    <a:pt x="3129" y="21067"/>
                  </a:cubicBezTo>
                  <a:cubicBezTo>
                    <a:pt x="3028" y="21333"/>
                    <a:pt x="3634" y="21467"/>
                    <a:pt x="423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7" name="Line"/>
            <p:cNvSpPr/>
            <p:nvPr/>
          </p:nvSpPr>
          <p:spPr>
            <a:xfrm>
              <a:off x="10608928" y="4723186"/>
              <a:ext cx="296139" cy="307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474" fill="norm" stroke="1" extrusionOk="0">
                  <a:moveTo>
                    <a:pt x="14539" y="9849"/>
                  </a:moveTo>
                  <a:cubicBezTo>
                    <a:pt x="14693" y="8370"/>
                    <a:pt x="14846" y="6890"/>
                    <a:pt x="14922" y="5633"/>
                  </a:cubicBezTo>
                  <a:cubicBezTo>
                    <a:pt x="14999" y="4375"/>
                    <a:pt x="14999" y="3340"/>
                    <a:pt x="14616" y="2822"/>
                  </a:cubicBezTo>
                  <a:cubicBezTo>
                    <a:pt x="14233" y="2304"/>
                    <a:pt x="13467" y="2304"/>
                    <a:pt x="12395" y="2748"/>
                  </a:cubicBezTo>
                  <a:cubicBezTo>
                    <a:pt x="11322" y="3192"/>
                    <a:pt x="9944" y="4079"/>
                    <a:pt x="7799" y="6373"/>
                  </a:cubicBezTo>
                  <a:cubicBezTo>
                    <a:pt x="5654" y="8666"/>
                    <a:pt x="2744" y="12364"/>
                    <a:pt x="1288" y="14953"/>
                  </a:cubicBezTo>
                  <a:cubicBezTo>
                    <a:pt x="-167" y="17542"/>
                    <a:pt x="-167" y="19022"/>
                    <a:pt x="216" y="19984"/>
                  </a:cubicBezTo>
                  <a:cubicBezTo>
                    <a:pt x="599" y="20945"/>
                    <a:pt x="1365" y="21389"/>
                    <a:pt x="3203" y="21463"/>
                  </a:cubicBezTo>
                  <a:cubicBezTo>
                    <a:pt x="5042" y="21537"/>
                    <a:pt x="7952" y="21241"/>
                    <a:pt x="10556" y="20205"/>
                  </a:cubicBezTo>
                  <a:cubicBezTo>
                    <a:pt x="13161" y="19170"/>
                    <a:pt x="15459" y="17395"/>
                    <a:pt x="16837" y="14805"/>
                  </a:cubicBezTo>
                  <a:cubicBezTo>
                    <a:pt x="18216" y="12216"/>
                    <a:pt x="18676" y="8814"/>
                    <a:pt x="18369" y="6299"/>
                  </a:cubicBezTo>
                  <a:cubicBezTo>
                    <a:pt x="18063" y="3784"/>
                    <a:pt x="16990" y="2156"/>
                    <a:pt x="15688" y="1195"/>
                  </a:cubicBezTo>
                  <a:cubicBezTo>
                    <a:pt x="14386" y="233"/>
                    <a:pt x="12854" y="-63"/>
                    <a:pt x="11782" y="11"/>
                  </a:cubicBezTo>
                  <a:cubicBezTo>
                    <a:pt x="10710" y="85"/>
                    <a:pt x="10097" y="529"/>
                    <a:pt x="9484" y="1269"/>
                  </a:cubicBezTo>
                  <a:cubicBezTo>
                    <a:pt x="8871" y="2008"/>
                    <a:pt x="8259" y="3044"/>
                    <a:pt x="8259" y="4301"/>
                  </a:cubicBezTo>
                  <a:cubicBezTo>
                    <a:pt x="8259" y="5559"/>
                    <a:pt x="8871" y="7038"/>
                    <a:pt x="11169" y="8370"/>
                  </a:cubicBezTo>
                  <a:cubicBezTo>
                    <a:pt x="13467" y="9701"/>
                    <a:pt x="17450" y="10885"/>
                    <a:pt x="21433" y="120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8" name="Line"/>
            <p:cNvSpPr/>
            <p:nvPr/>
          </p:nvSpPr>
          <p:spPr>
            <a:xfrm>
              <a:off x="10785596" y="5060950"/>
              <a:ext cx="75021" cy="116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6" h="21282" fill="norm" stroke="1" extrusionOk="0">
                  <a:moveTo>
                    <a:pt x="21266" y="9257"/>
                  </a:moveTo>
                  <a:cubicBezTo>
                    <a:pt x="18866" y="8100"/>
                    <a:pt x="16466" y="6943"/>
                    <a:pt x="14066" y="6943"/>
                  </a:cubicBezTo>
                  <a:cubicBezTo>
                    <a:pt x="11666" y="6943"/>
                    <a:pt x="9266" y="8100"/>
                    <a:pt x="6866" y="9450"/>
                  </a:cubicBezTo>
                  <a:cubicBezTo>
                    <a:pt x="4466" y="10800"/>
                    <a:pt x="2066" y="12343"/>
                    <a:pt x="866" y="14271"/>
                  </a:cubicBezTo>
                  <a:cubicBezTo>
                    <a:pt x="-334" y="16200"/>
                    <a:pt x="-334" y="18514"/>
                    <a:pt x="1166" y="19864"/>
                  </a:cubicBezTo>
                  <a:cubicBezTo>
                    <a:pt x="2666" y="21214"/>
                    <a:pt x="5666" y="21600"/>
                    <a:pt x="8666" y="21021"/>
                  </a:cubicBezTo>
                  <a:cubicBezTo>
                    <a:pt x="11666" y="20443"/>
                    <a:pt x="14666" y="18900"/>
                    <a:pt x="17066" y="16007"/>
                  </a:cubicBezTo>
                  <a:cubicBezTo>
                    <a:pt x="19466" y="13114"/>
                    <a:pt x="21266" y="8871"/>
                    <a:pt x="20966" y="5979"/>
                  </a:cubicBezTo>
                  <a:cubicBezTo>
                    <a:pt x="20666" y="3086"/>
                    <a:pt x="18266" y="1543"/>
                    <a:pt x="1586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809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113442" y="759031"/>
              <a:ext cx="6770538" cy="2280503"/>
            </a:xfrm>
            <a:prstGeom prst="rect">
              <a:avLst/>
            </a:prstGeom>
            <a:effectLst/>
          </p:spPr>
        </p:pic>
        <p:sp>
          <p:nvSpPr>
            <p:cNvPr id="811" name="Line"/>
            <p:cNvSpPr/>
            <p:nvPr/>
          </p:nvSpPr>
          <p:spPr>
            <a:xfrm>
              <a:off x="7389798" y="6972300"/>
              <a:ext cx="3972469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600" fill="norm" stroke="1" extrusionOk="0">
                  <a:moveTo>
                    <a:pt x="708" y="17843"/>
                  </a:moveTo>
                  <a:cubicBezTo>
                    <a:pt x="536" y="19096"/>
                    <a:pt x="364" y="20348"/>
                    <a:pt x="209" y="20504"/>
                  </a:cubicBezTo>
                  <a:cubicBezTo>
                    <a:pt x="55" y="20661"/>
                    <a:pt x="-83" y="19722"/>
                    <a:pt x="60" y="18939"/>
                  </a:cubicBezTo>
                  <a:cubicBezTo>
                    <a:pt x="204" y="18157"/>
                    <a:pt x="628" y="17530"/>
                    <a:pt x="1075" y="16904"/>
                  </a:cubicBezTo>
                  <a:cubicBezTo>
                    <a:pt x="1522" y="16278"/>
                    <a:pt x="1992" y="15652"/>
                    <a:pt x="2422" y="15026"/>
                  </a:cubicBezTo>
                  <a:cubicBezTo>
                    <a:pt x="2852" y="14400"/>
                    <a:pt x="3242" y="13774"/>
                    <a:pt x="3655" y="12991"/>
                  </a:cubicBezTo>
                  <a:cubicBezTo>
                    <a:pt x="4067" y="12209"/>
                    <a:pt x="4503" y="11270"/>
                    <a:pt x="4967" y="10487"/>
                  </a:cubicBezTo>
                  <a:cubicBezTo>
                    <a:pt x="5432" y="9704"/>
                    <a:pt x="5925" y="9078"/>
                    <a:pt x="6343" y="8452"/>
                  </a:cubicBezTo>
                  <a:cubicBezTo>
                    <a:pt x="6762" y="7826"/>
                    <a:pt x="7106" y="7200"/>
                    <a:pt x="7472" y="6574"/>
                  </a:cubicBezTo>
                  <a:cubicBezTo>
                    <a:pt x="7839" y="5948"/>
                    <a:pt x="8229" y="5322"/>
                    <a:pt x="8613" y="4852"/>
                  </a:cubicBezTo>
                  <a:cubicBezTo>
                    <a:pt x="8997" y="4383"/>
                    <a:pt x="9376" y="4070"/>
                    <a:pt x="9748" y="3757"/>
                  </a:cubicBezTo>
                  <a:cubicBezTo>
                    <a:pt x="10121" y="3443"/>
                    <a:pt x="10488" y="3130"/>
                    <a:pt x="10872" y="2817"/>
                  </a:cubicBezTo>
                  <a:cubicBezTo>
                    <a:pt x="11256" y="2504"/>
                    <a:pt x="11657" y="2191"/>
                    <a:pt x="12053" y="1878"/>
                  </a:cubicBezTo>
                  <a:cubicBezTo>
                    <a:pt x="12448" y="1565"/>
                    <a:pt x="12838" y="1252"/>
                    <a:pt x="13211" y="1096"/>
                  </a:cubicBezTo>
                  <a:cubicBezTo>
                    <a:pt x="13583" y="939"/>
                    <a:pt x="13939" y="939"/>
                    <a:pt x="14317" y="783"/>
                  </a:cubicBezTo>
                  <a:cubicBezTo>
                    <a:pt x="14695" y="626"/>
                    <a:pt x="15097" y="313"/>
                    <a:pt x="15475" y="157"/>
                  </a:cubicBezTo>
                  <a:cubicBezTo>
                    <a:pt x="15853" y="0"/>
                    <a:pt x="16209" y="0"/>
                    <a:pt x="16627" y="0"/>
                  </a:cubicBezTo>
                  <a:cubicBezTo>
                    <a:pt x="17046" y="0"/>
                    <a:pt x="17527" y="0"/>
                    <a:pt x="17980" y="313"/>
                  </a:cubicBezTo>
                  <a:cubicBezTo>
                    <a:pt x="18433" y="626"/>
                    <a:pt x="18857" y="1252"/>
                    <a:pt x="19299" y="2348"/>
                  </a:cubicBezTo>
                  <a:cubicBezTo>
                    <a:pt x="19740" y="3443"/>
                    <a:pt x="20199" y="5009"/>
                    <a:pt x="20554" y="6574"/>
                  </a:cubicBezTo>
                  <a:cubicBezTo>
                    <a:pt x="20909" y="8139"/>
                    <a:pt x="21162" y="9704"/>
                    <a:pt x="21305" y="12209"/>
                  </a:cubicBezTo>
                  <a:cubicBezTo>
                    <a:pt x="21448" y="14713"/>
                    <a:pt x="21483" y="18157"/>
                    <a:pt x="2151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2" name="Line"/>
            <p:cNvSpPr/>
            <p:nvPr/>
          </p:nvSpPr>
          <p:spPr>
            <a:xfrm>
              <a:off x="7323666" y="5547510"/>
              <a:ext cx="4318001" cy="1437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fill="norm" stroke="1" extrusionOk="0">
                  <a:moveTo>
                    <a:pt x="0" y="21191"/>
                  </a:moveTo>
                  <a:cubicBezTo>
                    <a:pt x="286" y="21254"/>
                    <a:pt x="572" y="21318"/>
                    <a:pt x="879" y="21286"/>
                  </a:cubicBezTo>
                  <a:cubicBezTo>
                    <a:pt x="1186" y="21254"/>
                    <a:pt x="1514" y="21127"/>
                    <a:pt x="1795" y="20984"/>
                  </a:cubicBezTo>
                  <a:cubicBezTo>
                    <a:pt x="2075" y="20841"/>
                    <a:pt x="2308" y="20683"/>
                    <a:pt x="2573" y="20444"/>
                  </a:cubicBezTo>
                  <a:cubicBezTo>
                    <a:pt x="2838" y="20206"/>
                    <a:pt x="3134" y="19888"/>
                    <a:pt x="3441" y="19555"/>
                  </a:cubicBezTo>
                  <a:cubicBezTo>
                    <a:pt x="3748" y="19221"/>
                    <a:pt x="4066" y="18872"/>
                    <a:pt x="4378" y="18443"/>
                  </a:cubicBezTo>
                  <a:cubicBezTo>
                    <a:pt x="4691" y="18014"/>
                    <a:pt x="4998" y="17506"/>
                    <a:pt x="5252" y="17046"/>
                  </a:cubicBezTo>
                  <a:cubicBezTo>
                    <a:pt x="5506" y="16585"/>
                    <a:pt x="5707" y="16172"/>
                    <a:pt x="5871" y="15743"/>
                  </a:cubicBezTo>
                  <a:cubicBezTo>
                    <a:pt x="6035" y="15314"/>
                    <a:pt x="6162" y="14870"/>
                    <a:pt x="6284" y="14425"/>
                  </a:cubicBezTo>
                  <a:cubicBezTo>
                    <a:pt x="6406" y="13980"/>
                    <a:pt x="6522" y="13536"/>
                    <a:pt x="6634" y="13011"/>
                  </a:cubicBezTo>
                  <a:cubicBezTo>
                    <a:pt x="6745" y="12487"/>
                    <a:pt x="6851" y="11884"/>
                    <a:pt x="6988" y="11169"/>
                  </a:cubicBezTo>
                  <a:cubicBezTo>
                    <a:pt x="7126" y="10454"/>
                    <a:pt x="7295" y="9628"/>
                    <a:pt x="7444" y="8850"/>
                  </a:cubicBezTo>
                  <a:cubicBezTo>
                    <a:pt x="7592" y="8072"/>
                    <a:pt x="7719" y="7341"/>
                    <a:pt x="7862" y="6579"/>
                  </a:cubicBezTo>
                  <a:cubicBezTo>
                    <a:pt x="8005" y="5817"/>
                    <a:pt x="8164" y="5023"/>
                    <a:pt x="8344" y="4244"/>
                  </a:cubicBezTo>
                  <a:cubicBezTo>
                    <a:pt x="8524" y="3466"/>
                    <a:pt x="8725" y="2704"/>
                    <a:pt x="8921" y="2053"/>
                  </a:cubicBezTo>
                  <a:cubicBezTo>
                    <a:pt x="9116" y="1401"/>
                    <a:pt x="9307" y="861"/>
                    <a:pt x="9492" y="528"/>
                  </a:cubicBezTo>
                  <a:cubicBezTo>
                    <a:pt x="9678" y="194"/>
                    <a:pt x="9858" y="67"/>
                    <a:pt x="10080" y="20"/>
                  </a:cubicBezTo>
                  <a:cubicBezTo>
                    <a:pt x="10302" y="-28"/>
                    <a:pt x="10567" y="4"/>
                    <a:pt x="10858" y="178"/>
                  </a:cubicBezTo>
                  <a:cubicBezTo>
                    <a:pt x="11149" y="353"/>
                    <a:pt x="11467" y="671"/>
                    <a:pt x="11732" y="957"/>
                  </a:cubicBezTo>
                  <a:cubicBezTo>
                    <a:pt x="11996" y="1243"/>
                    <a:pt x="12208" y="1497"/>
                    <a:pt x="12399" y="1798"/>
                  </a:cubicBezTo>
                  <a:cubicBezTo>
                    <a:pt x="12589" y="2100"/>
                    <a:pt x="12759" y="2450"/>
                    <a:pt x="12928" y="2767"/>
                  </a:cubicBezTo>
                  <a:cubicBezTo>
                    <a:pt x="13098" y="3085"/>
                    <a:pt x="13267" y="3371"/>
                    <a:pt x="13452" y="3752"/>
                  </a:cubicBezTo>
                  <a:cubicBezTo>
                    <a:pt x="13638" y="4133"/>
                    <a:pt x="13839" y="4610"/>
                    <a:pt x="14014" y="5102"/>
                  </a:cubicBezTo>
                  <a:cubicBezTo>
                    <a:pt x="14188" y="5594"/>
                    <a:pt x="14336" y="6103"/>
                    <a:pt x="14458" y="6563"/>
                  </a:cubicBezTo>
                  <a:cubicBezTo>
                    <a:pt x="14580" y="7024"/>
                    <a:pt x="14675" y="7437"/>
                    <a:pt x="14771" y="8056"/>
                  </a:cubicBezTo>
                  <a:cubicBezTo>
                    <a:pt x="14866" y="8676"/>
                    <a:pt x="14961" y="9501"/>
                    <a:pt x="15067" y="10296"/>
                  </a:cubicBezTo>
                  <a:cubicBezTo>
                    <a:pt x="15173" y="11090"/>
                    <a:pt x="15289" y="11852"/>
                    <a:pt x="15432" y="12519"/>
                  </a:cubicBezTo>
                  <a:cubicBezTo>
                    <a:pt x="15575" y="13186"/>
                    <a:pt x="15745" y="13758"/>
                    <a:pt x="15898" y="14187"/>
                  </a:cubicBezTo>
                  <a:cubicBezTo>
                    <a:pt x="16052" y="14616"/>
                    <a:pt x="16189" y="14901"/>
                    <a:pt x="16343" y="15203"/>
                  </a:cubicBezTo>
                  <a:cubicBezTo>
                    <a:pt x="16496" y="15505"/>
                    <a:pt x="16666" y="15823"/>
                    <a:pt x="16888" y="16204"/>
                  </a:cubicBezTo>
                  <a:cubicBezTo>
                    <a:pt x="17111" y="16585"/>
                    <a:pt x="17386" y="17030"/>
                    <a:pt x="17688" y="17458"/>
                  </a:cubicBezTo>
                  <a:cubicBezTo>
                    <a:pt x="17989" y="17887"/>
                    <a:pt x="18318" y="18300"/>
                    <a:pt x="18646" y="18681"/>
                  </a:cubicBezTo>
                  <a:cubicBezTo>
                    <a:pt x="18974" y="19063"/>
                    <a:pt x="19302" y="19412"/>
                    <a:pt x="19652" y="19730"/>
                  </a:cubicBezTo>
                  <a:cubicBezTo>
                    <a:pt x="20001" y="20047"/>
                    <a:pt x="20372" y="20333"/>
                    <a:pt x="20700" y="20635"/>
                  </a:cubicBezTo>
                  <a:cubicBezTo>
                    <a:pt x="21028" y="20937"/>
                    <a:pt x="21314" y="21254"/>
                    <a:pt x="21600" y="215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3" name="Line"/>
            <p:cNvSpPr/>
            <p:nvPr/>
          </p:nvSpPr>
          <p:spPr>
            <a:xfrm>
              <a:off x="9508066" y="5632450"/>
              <a:ext cx="1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4" name="Line"/>
            <p:cNvSpPr/>
            <p:nvPr/>
          </p:nvSpPr>
          <p:spPr>
            <a:xfrm>
              <a:off x="9546166" y="5924550"/>
              <a:ext cx="25401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5" name="Line"/>
            <p:cNvSpPr/>
            <p:nvPr/>
          </p:nvSpPr>
          <p:spPr>
            <a:xfrm>
              <a:off x="9603316" y="6242050"/>
              <a:ext cx="1270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6" name="Line"/>
            <p:cNvSpPr/>
            <p:nvPr/>
          </p:nvSpPr>
          <p:spPr>
            <a:xfrm>
              <a:off x="9571566" y="6527800"/>
              <a:ext cx="635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7" name="Line"/>
            <p:cNvSpPr/>
            <p:nvPr/>
          </p:nvSpPr>
          <p:spPr>
            <a:xfrm>
              <a:off x="9571566" y="6692900"/>
              <a:ext cx="2540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8" name="Line"/>
            <p:cNvSpPr/>
            <p:nvPr/>
          </p:nvSpPr>
          <p:spPr>
            <a:xfrm>
              <a:off x="9590616" y="6921500"/>
              <a:ext cx="635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9" name="Line"/>
            <p:cNvSpPr/>
            <p:nvPr/>
          </p:nvSpPr>
          <p:spPr>
            <a:xfrm>
              <a:off x="9600436" y="7150100"/>
              <a:ext cx="187826" cy="186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4" h="21382" fill="norm" stroke="1" extrusionOk="0">
                  <a:moveTo>
                    <a:pt x="12293" y="5825"/>
                  </a:moveTo>
                  <a:cubicBezTo>
                    <a:pt x="12059" y="4611"/>
                    <a:pt x="11824" y="3398"/>
                    <a:pt x="10650" y="2306"/>
                  </a:cubicBezTo>
                  <a:cubicBezTo>
                    <a:pt x="9476" y="1213"/>
                    <a:pt x="7363" y="243"/>
                    <a:pt x="5485" y="971"/>
                  </a:cubicBezTo>
                  <a:cubicBezTo>
                    <a:pt x="3607" y="1699"/>
                    <a:pt x="1963" y="4126"/>
                    <a:pt x="1024" y="7402"/>
                  </a:cubicBezTo>
                  <a:cubicBezTo>
                    <a:pt x="85" y="10679"/>
                    <a:pt x="-150" y="14804"/>
                    <a:pt x="85" y="17353"/>
                  </a:cubicBezTo>
                  <a:cubicBezTo>
                    <a:pt x="320" y="19901"/>
                    <a:pt x="1024" y="20872"/>
                    <a:pt x="3254" y="21236"/>
                  </a:cubicBezTo>
                  <a:cubicBezTo>
                    <a:pt x="5485" y="21600"/>
                    <a:pt x="9241" y="21357"/>
                    <a:pt x="12646" y="19658"/>
                  </a:cubicBezTo>
                  <a:cubicBezTo>
                    <a:pt x="16050" y="17960"/>
                    <a:pt x="19102" y="14804"/>
                    <a:pt x="20276" y="11649"/>
                  </a:cubicBezTo>
                  <a:cubicBezTo>
                    <a:pt x="21450" y="8494"/>
                    <a:pt x="20746" y="5339"/>
                    <a:pt x="18398" y="3398"/>
                  </a:cubicBezTo>
                  <a:cubicBezTo>
                    <a:pt x="16050" y="1456"/>
                    <a:pt x="12059" y="728"/>
                    <a:pt x="806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820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823890" y="4194085"/>
              <a:ext cx="1535976" cy="1012410"/>
            </a:xfrm>
            <a:prstGeom prst="rect">
              <a:avLst/>
            </a:prstGeom>
            <a:effectLst/>
          </p:spPr>
        </p:pic>
        <p:sp>
          <p:nvSpPr>
            <p:cNvPr id="822" name="Line"/>
            <p:cNvSpPr/>
            <p:nvPr/>
          </p:nvSpPr>
          <p:spPr>
            <a:xfrm>
              <a:off x="2637366" y="2787650"/>
              <a:ext cx="2080684" cy="165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1631"/>
                  </a:moveTo>
                  <a:cubicBezTo>
                    <a:pt x="747" y="10800"/>
                    <a:pt x="1494" y="9969"/>
                    <a:pt x="2296" y="8862"/>
                  </a:cubicBezTo>
                  <a:cubicBezTo>
                    <a:pt x="3098" y="7754"/>
                    <a:pt x="3955" y="6369"/>
                    <a:pt x="4790" y="5262"/>
                  </a:cubicBezTo>
                  <a:cubicBezTo>
                    <a:pt x="5625" y="4154"/>
                    <a:pt x="6438" y="3323"/>
                    <a:pt x="7284" y="2769"/>
                  </a:cubicBezTo>
                  <a:cubicBezTo>
                    <a:pt x="8130" y="2215"/>
                    <a:pt x="9009" y="1938"/>
                    <a:pt x="9899" y="1800"/>
                  </a:cubicBezTo>
                  <a:cubicBezTo>
                    <a:pt x="10789" y="1662"/>
                    <a:pt x="11690" y="1662"/>
                    <a:pt x="12547" y="1662"/>
                  </a:cubicBezTo>
                  <a:cubicBezTo>
                    <a:pt x="13404" y="1662"/>
                    <a:pt x="14217" y="1662"/>
                    <a:pt x="15041" y="1662"/>
                  </a:cubicBezTo>
                  <a:cubicBezTo>
                    <a:pt x="15865" y="1662"/>
                    <a:pt x="16700" y="1662"/>
                    <a:pt x="17579" y="1523"/>
                  </a:cubicBezTo>
                  <a:cubicBezTo>
                    <a:pt x="18458" y="1385"/>
                    <a:pt x="19381" y="1108"/>
                    <a:pt x="20007" y="831"/>
                  </a:cubicBezTo>
                  <a:cubicBezTo>
                    <a:pt x="20633" y="554"/>
                    <a:pt x="20963" y="277"/>
                    <a:pt x="21204" y="138"/>
                  </a:cubicBezTo>
                  <a:cubicBezTo>
                    <a:pt x="21446" y="0"/>
                    <a:pt x="21600" y="0"/>
                    <a:pt x="21600" y="0"/>
                  </a:cubicBezTo>
                  <a:cubicBezTo>
                    <a:pt x="21600" y="0"/>
                    <a:pt x="21446" y="0"/>
                    <a:pt x="20919" y="0"/>
                  </a:cubicBezTo>
                  <a:cubicBezTo>
                    <a:pt x="20391" y="0"/>
                    <a:pt x="19491" y="0"/>
                    <a:pt x="18656" y="0"/>
                  </a:cubicBezTo>
                  <a:cubicBezTo>
                    <a:pt x="17821" y="0"/>
                    <a:pt x="17051" y="0"/>
                    <a:pt x="16249" y="138"/>
                  </a:cubicBezTo>
                  <a:cubicBezTo>
                    <a:pt x="15447" y="277"/>
                    <a:pt x="14612" y="554"/>
                    <a:pt x="13755" y="969"/>
                  </a:cubicBezTo>
                  <a:cubicBezTo>
                    <a:pt x="12898" y="1385"/>
                    <a:pt x="12020" y="1938"/>
                    <a:pt x="11152" y="2769"/>
                  </a:cubicBezTo>
                  <a:cubicBezTo>
                    <a:pt x="10284" y="3600"/>
                    <a:pt x="9427" y="4708"/>
                    <a:pt x="8559" y="5954"/>
                  </a:cubicBezTo>
                  <a:cubicBezTo>
                    <a:pt x="7691" y="7200"/>
                    <a:pt x="6812" y="8585"/>
                    <a:pt x="5977" y="10108"/>
                  </a:cubicBezTo>
                  <a:cubicBezTo>
                    <a:pt x="5142" y="11631"/>
                    <a:pt x="4351" y="13292"/>
                    <a:pt x="3527" y="15092"/>
                  </a:cubicBezTo>
                  <a:cubicBezTo>
                    <a:pt x="2703" y="16892"/>
                    <a:pt x="1846" y="18831"/>
                    <a:pt x="1351" y="19938"/>
                  </a:cubicBezTo>
                  <a:cubicBezTo>
                    <a:pt x="857" y="21046"/>
                    <a:pt x="725" y="21323"/>
                    <a:pt x="747" y="21462"/>
                  </a:cubicBezTo>
                  <a:cubicBezTo>
                    <a:pt x="769" y="21600"/>
                    <a:pt x="945" y="21600"/>
                    <a:pt x="1417" y="21185"/>
                  </a:cubicBezTo>
                  <a:cubicBezTo>
                    <a:pt x="1890" y="20769"/>
                    <a:pt x="2659" y="19938"/>
                    <a:pt x="3461" y="19108"/>
                  </a:cubicBezTo>
                  <a:cubicBezTo>
                    <a:pt x="4263" y="18277"/>
                    <a:pt x="5098" y="17446"/>
                    <a:pt x="5845" y="16477"/>
                  </a:cubicBezTo>
                  <a:cubicBezTo>
                    <a:pt x="6592" y="15508"/>
                    <a:pt x="7251" y="14400"/>
                    <a:pt x="7932" y="13431"/>
                  </a:cubicBezTo>
                  <a:cubicBezTo>
                    <a:pt x="8614" y="12462"/>
                    <a:pt x="9317" y="11631"/>
                    <a:pt x="10262" y="10662"/>
                  </a:cubicBezTo>
                  <a:cubicBezTo>
                    <a:pt x="11207" y="9692"/>
                    <a:pt x="12393" y="8585"/>
                    <a:pt x="13393" y="8031"/>
                  </a:cubicBezTo>
                  <a:cubicBezTo>
                    <a:pt x="14393" y="7477"/>
                    <a:pt x="15206" y="7477"/>
                    <a:pt x="16107" y="8169"/>
                  </a:cubicBezTo>
                  <a:cubicBezTo>
                    <a:pt x="17008" y="8862"/>
                    <a:pt x="17996" y="10246"/>
                    <a:pt x="18853" y="12600"/>
                  </a:cubicBezTo>
                  <a:cubicBezTo>
                    <a:pt x="19710" y="14954"/>
                    <a:pt x="20435" y="18277"/>
                    <a:pt x="2116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3" name="Line"/>
            <p:cNvSpPr/>
            <p:nvPr/>
          </p:nvSpPr>
          <p:spPr>
            <a:xfrm>
              <a:off x="1220706" y="5529133"/>
              <a:ext cx="445111" cy="396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6" h="21296" fill="norm" stroke="1" extrusionOk="0">
                  <a:moveTo>
                    <a:pt x="10728" y="2821"/>
                  </a:moveTo>
                  <a:cubicBezTo>
                    <a:pt x="9811" y="2252"/>
                    <a:pt x="8894" y="1684"/>
                    <a:pt x="7824" y="1570"/>
                  </a:cubicBezTo>
                  <a:cubicBezTo>
                    <a:pt x="6754" y="1457"/>
                    <a:pt x="5532" y="1798"/>
                    <a:pt x="4156" y="3219"/>
                  </a:cubicBezTo>
                  <a:cubicBezTo>
                    <a:pt x="2781" y="4640"/>
                    <a:pt x="1252" y="7141"/>
                    <a:pt x="539" y="9699"/>
                  </a:cubicBezTo>
                  <a:cubicBezTo>
                    <a:pt x="-174" y="12257"/>
                    <a:pt x="-72" y="14871"/>
                    <a:pt x="234" y="16690"/>
                  </a:cubicBezTo>
                  <a:cubicBezTo>
                    <a:pt x="539" y="18509"/>
                    <a:pt x="1049" y="19532"/>
                    <a:pt x="1915" y="20271"/>
                  </a:cubicBezTo>
                  <a:cubicBezTo>
                    <a:pt x="2781" y="21010"/>
                    <a:pt x="4003" y="21465"/>
                    <a:pt x="5684" y="21238"/>
                  </a:cubicBezTo>
                  <a:cubicBezTo>
                    <a:pt x="7366" y="21010"/>
                    <a:pt x="9505" y="20101"/>
                    <a:pt x="11186" y="18737"/>
                  </a:cubicBezTo>
                  <a:cubicBezTo>
                    <a:pt x="12868" y="17372"/>
                    <a:pt x="14090" y="15553"/>
                    <a:pt x="14905" y="13564"/>
                  </a:cubicBezTo>
                  <a:cubicBezTo>
                    <a:pt x="15720" y="11574"/>
                    <a:pt x="16128" y="9414"/>
                    <a:pt x="16077" y="7425"/>
                  </a:cubicBezTo>
                  <a:cubicBezTo>
                    <a:pt x="16026" y="5436"/>
                    <a:pt x="15517" y="3617"/>
                    <a:pt x="14905" y="2309"/>
                  </a:cubicBezTo>
                  <a:cubicBezTo>
                    <a:pt x="14294" y="1002"/>
                    <a:pt x="13581" y="206"/>
                    <a:pt x="12409" y="36"/>
                  </a:cubicBezTo>
                  <a:cubicBezTo>
                    <a:pt x="11237" y="-135"/>
                    <a:pt x="9607" y="320"/>
                    <a:pt x="8079" y="1229"/>
                  </a:cubicBezTo>
                  <a:cubicBezTo>
                    <a:pt x="6551" y="2139"/>
                    <a:pt x="5124" y="3503"/>
                    <a:pt x="4207" y="4412"/>
                  </a:cubicBezTo>
                  <a:cubicBezTo>
                    <a:pt x="3290" y="5322"/>
                    <a:pt x="2883" y="5777"/>
                    <a:pt x="2628" y="6345"/>
                  </a:cubicBezTo>
                  <a:cubicBezTo>
                    <a:pt x="2373" y="6913"/>
                    <a:pt x="2271" y="7596"/>
                    <a:pt x="2475" y="8050"/>
                  </a:cubicBezTo>
                  <a:cubicBezTo>
                    <a:pt x="2679" y="8505"/>
                    <a:pt x="3188" y="8732"/>
                    <a:pt x="4768" y="8676"/>
                  </a:cubicBezTo>
                  <a:cubicBezTo>
                    <a:pt x="6347" y="8619"/>
                    <a:pt x="8996" y="8278"/>
                    <a:pt x="11696" y="7652"/>
                  </a:cubicBezTo>
                  <a:cubicBezTo>
                    <a:pt x="14396" y="7027"/>
                    <a:pt x="17147" y="6118"/>
                    <a:pt x="18777" y="5663"/>
                  </a:cubicBezTo>
                  <a:cubicBezTo>
                    <a:pt x="20407" y="5208"/>
                    <a:pt x="20917" y="5208"/>
                    <a:pt x="21426" y="52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4" name="Line"/>
            <p:cNvSpPr/>
            <p:nvPr/>
          </p:nvSpPr>
          <p:spPr>
            <a:xfrm>
              <a:off x="1260122" y="5065183"/>
              <a:ext cx="227895" cy="294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6" h="21600" fill="norm" stroke="1" extrusionOk="0">
                  <a:moveTo>
                    <a:pt x="7663" y="8547"/>
                  </a:moveTo>
                  <a:cubicBezTo>
                    <a:pt x="6870" y="9013"/>
                    <a:pt x="6077" y="9479"/>
                    <a:pt x="5086" y="11344"/>
                  </a:cubicBezTo>
                  <a:cubicBezTo>
                    <a:pt x="4096" y="13209"/>
                    <a:pt x="2907" y="16472"/>
                    <a:pt x="2114" y="18570"/>
                  </a:cubicBezTo>
                  <a:cubicBezTo>
                    <a:pt x="1321" y="20668"/>
                    <a:pt x="925" y="21600"/>
                    <a:pt x="529" y="21600"/>
                  </a:cubicBezTo>
                  <a:cubicBezTo>
                    <a:pt x="132" y="21600"/>
                    <a:pt x="-264" y="20668"/>
                    <a:pt x="231" y="18337"/>
                  </a:cubicBezTo>
                  <a:cubicBezTo>
                    <a:pt x="727" y="16006"/>
                    <a:pt x="2114" y="12276"/>
                    <a:pt x="3600" y="9246"/>
                  </a:cubicBezTo>
                  <a:cubicBezTo>
                    <a:pt x="5086" y="6216"/>
                    <a:pt x="6672" y="3885"/>
                    <a:pt x="7663" y="2331"/>
                  </a:cubicBezTo>
                  <a:cubicBezTo>
                    <a:pt x="8653" y="777"/>
                    <a:pt x="9050" y="0"/>
                    <a:pt x="9644" y="0"/>
                  </a:cubicBezTo>
                  <a:cubicBezTo>
                    <a:pt x="10239" y="0"/>
                    <a:pt x="11031" y="777"/>
                    <a:pt x="11824" y="2719"/>
                  </a:cubicBezTo>
                  <a:cubicBezTo>
                    <a:pt x="12617" y="4662"/>
                    <a:pt x="13409" y="7770"/>
                    <a:pt x="14995" y="10645"/>
                  </a:cubicBezTo>
                  <a:cubicBezTo>
                    <a:pt x="16580" y="13519"/>
                    <a:pt x="18958" y="16161"/>
                    <a:pt x="21336" y="188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5" name="Line"/>
            <p:cNvSpPr/>
            <p:nvPr/>
          </p:nvSpPr>
          <p:spPr>
            <a:xfrm>
              <a:off x="1748366" y="5772150"/>
              <a:ext cx="29210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70" y="16800"/>
                    <a:pt x="8139" y="12000"/>
                    <a:pt x="11739" y="8400"/>
                  </a:cubicBezTo>
                  <a:cubicBezTo>
                    <a:pt x="15339" y="4800"/>
                    <a:pt x="18470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6" name="Line"/>
            <p:cNvSpPr/>
            <p:nvPr/>
          </p:nvSpPr>
          <p:spPr>
            <a:xfrm>
              <a:off x="2207932" y="5580003"/>
              <a:ext cx="327835" cy="3329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106" fill="norm" stroke="1" extrusionOk="0">
                  <a:moveTo>
                    <a:pt x="11476" y="104"/>
                  </a:moveTo>
                  <a:cubicBezTo>
                    <a:pt x="10507" y="104"/>
                    <a:pt x="9537" y="104"/>
                    <a:pt x="8360" y="775"/>
                  </a:cubicBezTo>
                  <a:cubicBezTo>
                    <a:pt x="7183" y="1446"/>
                    <a:pt x="5799" y="2788"/>
                    <a:pt x="4483" y="4465"/>
                  </a:cubicBezTo>
                  <a:cubicBezTo>
                    <a:pt x="3168" y="6142"/>
                    <a:pt x="1922" y="8154"/>
                    <a:pt x="1091" y="10301"/>
                  </a:cubicBezTo>
                  <a:cubicBezTo>
                    <a:pt x="260" y="12447"/>
                    <a:pt x="-155" y="14728"/>
                    <a:pt x="53" y="16539"/>
                  </a:cubicBezTo>
                  <a:cubicBezTo>
                    <a:pt x="260" y="18350"/>
                    <a:pt x="1091" y="19692"/>
                    <a:pt x="2268" y="20430"/>
                  </a:cubicBezTo>
                  <a:cubicBezTo>
                    <a:pt x="3445" y="21168"/>
                    <a:pt x="4968" y="21302"/>
                    <a:pt x="6837" y="20832"/>
                  </a:cubicBezTo>
                  <a:cubicBezTo>
                    <a:pt x="8707" y="20363"/>
                    <a:pt x="10922" y="19290"/>
                    <a:pt x="12653" y="17545"/>
                  </a:cubicBezTo>
                  <a:cubicBezTo>
                    <a:pt x="14383" y="15801"/>
                    <a:pt x="15630" y="13386"/>
                    <a:pt x="16114" y="10972"/>
                  </a:cubicBezTo>
                  <a:cubicBezTo>
                    <a:pt x="16599" y="8557"/>
                    <a:pt x="16322" y="6142"/>
                    <a:pt x="15283" y="4196"/>
                  </a:cubicBezTo>
                  <a:cubicBezTo>
                    <a:pt x="14245" y="2251"/>
                    <a:pt x="12445" y="775"/>
                    <a:pt x="10853" y="239"/>
                  </a:cubicBezTo>
                  <a:cubicBezTo>
                    <a:pt x="9260" y="-298"/>
                    <a:pt x="7876" y="104"/>
                    <a:pt x="6768" y="1111"/>
                  </a:cubicBezTo>
                  <a:cubicBezTo>
                    <a:pt x="5660" y="2117"/>
                    <a:pt x="4830" y="3727"/>
                    <a:pt x="4553" y="4867"/>
                  </a:cubicBezTo>
                  <a:cubicBezTo>
                    <a:pt x="4276" y="6008"/>
                    <a:pt x="4553" y="6678"/>
                    <a:pt x="5383" y="7215"/>
                  </a:cubicBezTo>
                  <a:cubicBezTo>
                    <a:pt x="6214" y="7752"/>
                    <a:pt x="7599" y="8154"/>
                    <a:pt x="10368" y="8221"/>
                  </a:cubicBezTo>
                  <a:cubicBezTo>
                    <a:pt x="13137" y="8288"/>
                    <a:pt x="17291" y="8020"/>
                    <a:pt x="21445" y="77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7" name="Line"/>
            <p:cNvSpPr/>
            <p:nvPr/>
          </p:nvSpPr>
          <p:spPr>
            <a:xfrm>
              <a:off x="2540529" y="5891071"/>
              <a:ext cx="115888" cy="118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0451" fill="norm" stroke="1" extrusionOk="0">
                  <a:moveTo>
                    <a:pt x="21118" y="4692"/>
                  </a:moveTo>
                  <a:cubicBezTo>
                    <a:pt x="19575" y="3594"/>
                    <a:pt x="18032" y="2496"/>
                    <a:pt x="15139" y="3045"/>
                  </a:cubicBezTo>
                  <a:cubicBezTo>
                    <a:pt x="12247" y="3594"/>
                    <a:pt x="8004" y="5791"/>
                    <a:pt x="5304" y="7804"/>
                  </a:cubicBezTo>
                  <a:cubicBezTo>
                    <a:pt x="2604" y="9818"/>
                    <a:pt x="1447" y="11648"/>
                    <a:pt x="675" y="13479"/>
                  </a:cubicBezTo>
                  <a:cubicBezTo>
                    <a:pt x="-96" y="15309"/>
                    <a:pt x="-482" y="17140"/>
                    <a:pt x="1061" y="18604"/>
                  </a:cubicBezTo>
                  <a:cubicBezTo>
                    <a:pt x="2604" y="20069"/>
                    <a:pt x="6075" y="21167"/>
                    <a:pt x="9932" y="19886"/>
                  </a:cubicBezTo>
                  <a:cubicBezTo>
                    <a:pt x="13789" y="18604"/>
                    <a:pt x="18032" y="14943"/>
                    <a:pt x="18804" y="11099"/>
                  </a:cubicBezTo>
                  <a:cubicBezTo>
                    <a:pt x="19575" y="7255"/>
                    <a:pt x="16875" y="3228"/>
                    <a:pt x="14175" y="1398"/>
                  </a:cubicBezTo>
                  <a:cubicBezTo>
                    <a:pt x="11475" y="-433"/>
                    <a:pt x="8775" y="-67"/>
                    <a:pt x="6075" y="2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8" name="Line"/>
            <p:cNvSpPr/>
            <p:nvPr/>
          </p:nvSpPr>
          <p:spPr>
            <a:xfrm>
              <a:off x="1157816" y="6230076"/>
              <a:ext cx="1573804" cy="82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6" h="21018" fill="norm" stroke="1" extrusionOk="0">
                  <a:moveTo>
                    <a:pt x="0" y="16015"/>
                  </a:moveTo>
                  <a:cubicBezTo>
                    <a:pt x="842" y="18175"/>
                    <a:pt x="1684" y="20335"/>
                    <a:pt x="2671" y="20875"/>
                  </a:cubicBezTo>
                  <a:cubicBezTo>
                    <a:pt x="3658" y="21415"/>
                    <a:pt x="4790" y="20335"/>
                    <a:pt x="5981" y="19255"/>
                  </a:cubicBezTo>
                  <a:cubicBezTo>
                    <a:pt x="7171" y="18175"/>
                    <a:pt x="8419" y="17095"/>
                    <a:pt x="9566" y="16015"/>
                  </a:cubicBezTo>
                  <a:cubicBezTo>
                    <a:pt x="10713" y="14935"/>
                    <a:pt x="11758" y="13855"/>
                    <a:pt x="12818" y="12505"/>
                  </a:cubicBezTo>
                  <a:cubicBezTo>
                    <a:pt x="13877" y="11155"/>
                    <a:pt x="14952" y="9535"/>
                    <a:pt x="16055" y="7915"/>
                  </a:cubicBezTo>
                  <a:cubicBezTo>
                    <a:pt x="17158" y="6295"/>
                    <a:pt x="18290" y="4675"/>
                    <a:pt x="19161" y="3325"/>
                  </a:cubicBezTo>
                  <a:cubicBezTo>
                    <a:pt x="20032" y="1975"/>
                    <a:pt x="20642" y="895"/>
                    <a:pt x="21034" y="355"/>
                  </a:cubicBezTo>
                  <a:cubicBezTo>
                    <a:pt x="21426" y="-185"/>
                    <a:pt x="21600" y="-185"/>
                    <a:pt x="21585" y="895"/>
                  </a:cubicBezTo>
                  <a:cubicBezTo>
                    <a:pt x="21571" y="1975"/>
                    <a:pt x="21368" y="4135"/>
                    <a:pt x="21165" y="62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9" name="Line"/>
            <p:cNvSpPr/>
            <p:nvPr/>
          </p:nvSpPr>
          <p:spPr>
            <a:xfrm>
              <a:off x="1478127" y="6659694"/>
              <a:ext cx="168640" cy="269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6" h="21145" fill="norm" stroke="1" extrusionOk="0">
                  <a:moveTo>
                    <a:pt x="21246" y="4600"/>
                  </a:moveTo>
                  <a:cubicBezTo>
                    <a:pt x="19379" y="3105"/>
                    <a:pt x="17513" y="1610"/>
                    <a:pt x="14846" y="779"/>
                  </a:cubicBezTo>
                  <a:cubicBezTo>
                    <a:pt x="12179" y="-52"/>
                    <a:pt x="8713" y="-218"/>
                    <a:pt x="6046" y="280"/>
                  </a:cubicBezTo>
                  <a:cubicBezTo>
                    <a:pt x="3379" y="779"/>
                    <a:pt x="1513" y="1942"/>
                    <a:pt x="579" y="2939"/>
                  </a:cubicBezTo>
                  <a:cubicBezTo>
                    <a:pt x="-354" y="3936"/>
                    <a:pt x="-354" y="4767"/>
                    <a:pt x="2046" y="6179"/>
                  </a:cubicBezTo>
                  <a:cubicBezTo>
                    <a:pt x="4446" y="7591"/>
                    <a:pt x="9246" y="9585"/>
                    <a:pt x="12713" y="11413"/>
                  </a:cubicBezTo>
                  <a:cubicBezTo>
                    <a:pt x="16179" y="13240"/>
                    <a:pt x="18313" y="14902"/>
                    <a:pt x="18579" y="16480"/>
                  </a:cubicBezTo>
                  <a:cubicBezTo>
                    <a:pt x="18846" y="18059"/>
                    <a:pt x="17246" y="19554"/>
                    <a:pt x="15779" y="20385"/>
                  </a:cubicBezTo>
                  <a:cubicBezTo>
                    <a:pt x="14313" y="21216"/>
                    <a:pt x="12979" y="21382"/>
                    <a:pt x="12046" y="20800"/>
                  </a:cubicBezTo>
                  <a:cubicBezTo>
                    <a:pt x="11113" y="20219"/>
                    <a:pt x="10579" y="18890"/>
                    <a:pt x="10046" y="175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0" name="Line"/>
            <p:cNvSpPr/>
            <p:nvPr/>
          </p:nvSpPr>
          <p:spPr>
            <a:xfrm>
              <a:off x="1691325" y="6673144"/>
              <a:ext cx="190392" cy="198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0" h="21118" fill="norm" stroke="1" extrusionOk="0">
                  <a:moveTo>
                    <a:pt x="7108" y="10200"/>
                  </a:moveTo>
                  <a:cubicBezTo>
                    <a:pt x="9719" y="8400"/>
                    <a:pt x="12330" y="6600"/>
                    <a:pt x="13873" y="4800"/>
                  </a:cubicBezTo>
                  <a:cubicBezTo>
                    <a:pt x="15416" y="3000"/>
                    <a:pt x="15891" y="1200"/>
                    <a:pt x="15535" y="412"/>
                  </a:cubicBezTo>
                  <a:cubicBezTo>
                    <a:pt x="15179" y="-375"/>
                    <a:pt x="13992" y="-150"/>
                    <a:pt x="11381" y="2100"/>
                  </a:cubicBezTo>
                  <a:cubicBezTo>
                    <a:pt x="8770" y="4350"/>
                    <a:pt x="4735" y="8625"/>
                    <a:pt x="2480" y="11438"/>
                  </a:cubicBezTo>
                  <a:cubicBezTo>
                    <a:pt x="225" y="14250"/>
                    <a:pt x="-250" y="15600"/>
                    <a:pt x="106" y="17287"/>
                  </a:cubicBezTo>
                  <a:cubicBezTo>
                    <a:pt x="462" y="18975"/>
                    <a:pt x="1649" y="21000"/>
                    <a:pt x="5328" y="21113"/>
                  </a:cubicBezTo>
                  <a:cubicBezTo>
                    <a:pt x="9007" y="21225"/>
                    <a:pt x="15179" y="19425"/>
                    <a:pt x="21350" y="176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1" name="Line"/>
            <p:cNvSpPr/>
            <p:nvPr/>
          </p:nvSpPr>
          <p:spPr>
            <a:xfrm>
              <a:off x="1658252" y="6362055"/>
              <a:ext cx="159965" cy="173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044" fill="norm" stroke="1" extrusionOk="0">
                  <a:moveTo>
                    <a:pt x="9542" y="2393"/>
                  </a:moveTo>
                  <a:cubicBezTo>
                    <a:pt x="6700" y="7793"/>
                    <a:pt x="3858" y="13193"/>
                    <a:pt x="2153" y="16535"/>
                  </a:cubicBezTo>
                  <a:cubicBezTo>
                    <a:pt x="447" y="19878"/>
                    <a:pt x="-121" y="21164"/>
                    <a:pt x="21" y="21035"/>
                  </a:cubicBezTo>
                  <a:cubicBezTo>
                    <a:pt x="163" y="20907"/>
                    <a:pt x="1016" y="19364"/>
                    <a:pt x="2721" y="16021"/>
                  </a:cubicBezTo>
                  <a:cubicBezTo>
                    <a:pt x="4426" y="12678"/>
                    <a:pt x="6984" y="7535"/>
                    <a:pt x="8832" y="4578"/>
                  </a:cubicBezTo>
                  <a:cubicBezTo>
                    <a:pt x="10679" y="1621"/>
                    <a:pt x="11816" y="850"/>
                    <a:pt x="13095" y="335"/>
                  </a:cubicBezTo>
                  <a:cubicBezTo>
                    <a:pt x="14374" y="-179"/>
                    <a:pt x="15795" y="-436"/>
                    <a:pt x="17074" y="2135"/>
                  </a:cubicBezTo>
                  <a:cubicBezTo>
                    <a:pt x="18353" y="4707"/>
                    <a:pt x="19490" y="10107"/>
                    <a:pt x="20200" y="13450"/>
                  </a:cubicBezTo>
                  <a:cubicBezTo>
                    <a:pt x="20911" y="16793"/>
                    <a:pt x="21195" y="18078"/>
                    <a:pt x="21479" y="193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2" name="Line"/>
            <p:cNvSpPr/>
            <p:nvPr/>
          </p:nvSpPr>
          <p:spPr>
            <a:xfrm>
              <a:off x="2067760" y="6454307"/>
              <a:ext cx="182257" cy="543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7" h="21493" fill="norm" stroke="1" extrusionOk="0">
                  <a:moveTo>
                    <a:pt x="19441" y="1651"/>
                  </a:moveTo>
                  <a:cubicBezTo>
                    <a:pt x="19441" y="898"/>
                    <a:pt x="19441" y="144"/>
                    <a:pt x="18834" y="19"/>
                  </a:cubicBezTo>
                  <a:cubicBezTo>
                    <a:pt x="18227" y="-107"/>
                    <a:pt x="17014" y="395"/>
                    <a:pt x="13980" y="1902"/>
                  </a:cubicBezTo>
                  <a:cubicBezTo>
                    <a:pt x="10946" y="3409"/>
                    <a:pt x="6093" y="5921"/>
                    <a:pt x="3180" y="8265"/>
                  </a:cubicBezTo>
                  <a:cubicBezTo>
                    <a:pt x="268" y="10609"/>
                    <a:pt x="-703" y="12786"/>
                    <a:pt x="510" y="14795"/>
                  </a:cubicBezTo>
                  <a:cubicBezTo>
                    <a:pt x="1724" y="16805"/>
                    <a:pt x="5122" y="18646"/>
                    <a:pt x="8884" y="19735"/>
                  </a:cubicBezTo>
                  <a:cubicBezTo>
                    <a:pt x="12645" y="20823"/>
                    <a:pt x="16771" y="21158"/>
                    <a:pt x="20897" y="214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3" name="Line"/>
            <p:cNvSpPr/>
            <p:nvPr/>
          </p:nvSpPr>
          <p:spPr>
            <a:xfrm>
              <a:off x="2326792" y="6610085"/>
              <a:ext cx="291525" cy="369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435" fill="norm" stroke="1" extrusionOk="0">
                  <a:moveTo>
                    <a:pt x="16740" y="2961"/>
                  </a:moveTo>
                  <a:cubicBezTo>
                    <a:pt x="15031" y="2716"/>
                    <a:pt x="13321" y="2470"/>
                    <a:pt x="11612" y="2716"/>
                  </a:cubicBezTo>
                  <a:cubicBezTo>
                    <a:pt x="9903" y="2961"/>
                    <a:pt x="8193" y="3698"/>
                    <a:pt x="6329" y="5661"/>
                  </a:cubicBezTo>
                  <a:cubicBezTo>
                    <a:pt x="4464" y="7625"/>
                    <a:pt x="2444" y="10816"/>
                    <a:pt x="1278" y="13454"/>
                  </a:cubicBezTo>
                  <a:cubicBezTo>
                    <a:pt x="113" y="16093"/>
                    <a:pt x="-198" y="18179"/>
                    <a:pt x="113" y="19529"/>
                  </a:cubicBezTo>
                  <a:cubicBezTo>
                    <a:pt x="424" y="20879"/>
                    <a:pt x="1356" y="21493"/>
                    <a:pt x="3065" y="21432"/>
                  </a:cubicBezTo>
                  <a:cubicBezTo>
                    <a:pt x="4775" y="21370"/>
                    <a:pt x="7261" y="20634"/>
                    <a:pt x="9903" y="18302"/>
                  </a:cubicBezTo>
                  <a:cubicBezTo>
                    <a:pt x="12544" y="15970"/>
                    <a:pt x="15342" y="12043"/>
                    <a:pt x="16740" y="9036"/>
                  </a:cubicBezTo>
                  <a:cubicBezTo>
                    <a:pt x="18139" y="6029"/>
                    <a:pt x="18139" y="3943"/>
                    <a:pt x="17439" y="2470"/>
                  </a:cubicBezTo>
                  <a:cubicBezTo>
                    <a:pt x="16740" y="998"/>
                    <a:pt x="15342" y="138"/>
                    <a:pt x="13788" y="16"/>
                  </a:cubicBezTo>
                  <a:cubicBezTo>
                    <a:pt x="12234" y="-107"/>
                    <a:pt x="10524" y="507"/>
                    <a:pt x="8970" y="1857"/>
                  </a:cubicBezTo>
                  <a:cubicBezTo>
                    <a:pt x="7416" y="3207"/>
                    <a:pt x="6018" y="5293"/>
                    <a:pt x="5319" y="6643"/>
                  </a:cubicBezTo>
                  <a:cubicBezTo>
                    <a:pt x="4619" y="7993"/>
                    <a:pt x="4619" y="8607"/>
                    <a:pt x="5008" y="9159"/>
                  </a:cubicBezTo>
                  <a:cubicBezTo>
                    <a:pt x="5396" y="9711"/>
                    <a:pt x="6173" y="10202"/>
                    <a:pt x="7960" y="10386"/>
                  </a:cubicBezTo>
                  <a:cubicBezTo>
                    <a:pt x="9747" y="10570"/>
                    <a:pt x="12544" y="10448"/>
                    <a:pt x="14953" y="9957"/>
                  </a:cubicBezTo>
                  <a:cubicBezTo>
                    <a:pt x="17362" y="9466"/>
                    <a:pt x="19382" y="8607"/>
                    <a:pt x="21402" y="77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4" name="Line"/>
            <p:cNvSpPr/>
            <p:nvPr/>
          </p:nvSpPr>
          <p:spPr>
            <a:xfrm>
              <a:off x="2432950" y="6398683"/>
              <a:ext cx="172667" cy="160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600" fill="norm" stroke="1" extrusionOk="0">
                  <a:moveTo>
                    <a:pt x="7264" y="4547"/>
                  </a:moveTo>
                  <a:cubicBezTo>
                    <a:pt x="5156" y="6821"/>
                    <a:pt x="3049" y="9095"/>
                    <a:pt x="1732" y="11511"/>
                  </a:cubicBezTo>
                  <a:cubicBezTo>
                    <a:pt x="415" y="13926"/>
                    <a:pt x="-112" y="16484"/>
                    <a:pt x="20" y="17195"/>
                  </a:cubicBezTo>
                  <a:cubicBezTo>
                    <a:pt x="151" y="17905"/>
                    <a:pt x="942" y="16768"/>
                    <a:pt x="2127" y="14068"/>
                  </a:cubicBezTo>
                  <a:cubicBezTo>
                    <a:pt x="3312" y="11368"/>
                    <a:pt x="4893" y="7105"/>
                    <a:pt x="6210" y="4263"/>
                  </a:cubicBezTo>
                  <a:cubicBezTo>
                    <a:pt x="7527" y="1421"/>
                    <a:pt x="8581" y="0"/>
                    <a:pt x="10293" y="0"/>
                  </a:cubicBezTo>
                  <a:cubicBezTo>
                    <a:pt x="12005" y="0"/>
                    <a:pt x="14376" y="1421"/>
                    <a:pt x="16351" y="5258"/>
                  </a:cubicBezTo>
                  <a:cubicBezTo>
                    <a:pt x="18327" y="9095"/>
                    <a:pt x="19908" y="15347"/>
                    <a:pt x="2148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5" name="Line"/>
            <p:cNvSpPr/>
            <p:nvPr/>
          </p:nvSpPr>
          <p:spPr>
            <a:xfrm>
              <a:off x="2669116" y="6470650"/>
              <a:ext cx="152458" cy="495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4" h="21600" fill="norm" stroke="1" extrusionOk="0">
                  <a:moveTo>
                    <a:pt x="9504" y="0"/>
                  </a:moveTo>
                  <a:cubicBezTo>
                    <a:pt x="10944" y="0"/>
                    <a:pt x="12384" y="0"/>
                    <a:pt x="14112" y="646"/>
                  </a:cubicBezTo>
                  <a:cubicBezTo>
                    <a:pt x="15840" y="1292"/>
                    <a:pt x="17856" y="2585"/>
                    <a:pt x="19296" y="4708"/>
                  </a:cubicBezTo>
                  <a:cubicBezTo>
                    <a:pt x="20736" y="6831"/>
                    <a:pt x="21600" y="9785"/>
                    <a:pt x="19440" y="12508"/>
                  </a:cubicBezTo>
                  <a:cubicBezTo>
                    <a:pt x="17280" y="15231"/>
                    <a:pt x="12096" y="17723"/>
                    <a:pt x="8352" y="19200"/>
                  </a:cubicBezTo>
                  <a:cubicBezTo>
                    <a:pt x="4608" y="20677"/>
                    <a:pt x="2304" y="2113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6" name="Line"/>
            <p:cNvSpPr/>
            <p:nvPr/>
          </p:nvSpPr>
          <p:spPr>
            <a:xfrm>
              <a:off x="3634316" y="5962650"/>
              <a:ext cx="455655" cy="469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7" h="21600" fill="norm" stroke="1" extrusionOk="0">
                  <a:moveTo>
                    <a:pt x="0" y="0"/>
                  </a:moveTo>
                  <a:cubicBezTo>
                    <a:pt x="2600" y="1557"/>
                    <a:pt x="5200" y="3114"/>
                    <a:pt x="8100" y="4524"/>
                  </a:cubicBezTo>
                  <a:cubicBezTo>
                    <a:pt x="11000" y="5935"/>
                    <a:pt x="14200" y="7200"/>
                    <a:pt x="16350" y="8124"/>
                  </a:cubicBezTo>
                  <a:cubicBezTo>
                    <a:pt x="18500" y="9049"/>
                    <a:pt x="19600" y="9632"/>
                    <a:pt x="20300" y="10119"/>
                  </a:cubicBezTo>
                  <a:cubicBezTo>
                    <a:pt x="21000" y="10605"/>
                    <a:pt x="21300" y="10995"/>
                    <a:pt x="21450" y="11432"/>
                  </a:cubicBezTo>
                  <a:cubicBezTo>
                    <a:pt x="21600" y="11870"/>
                    <a:pt x="21600" y="12357"/>
                    <a:pt x="20800" y="13086"/>
                  </a:cubicBezTo>
                  <a:cubicBezTo>
                    <a:pt x="20000" y="13816"/>
                    <a:pt x="18400" y="14789"/>
                    <a:pt x="16500" y="15762"/>
                  </a:cubicBezTo>
                  <a:cubicBezTo>
                    <a:pt x="14600" y="16735"/>
                    <a:pt x="12400" y="17708"/>
                    <a:pt x="10750" y="18681"/>
                  </a:cubicBezTo>
                  <a:cubicBezTo>
                    <a:pt x="9100" y="19654"/>
                    <a:pt x="8000" y="20627"/>
                    <a:pt x="69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7" name="Line"/>
            <p:cNvSpPr/>
            <p:nvPr/>
          </p:nvSpPr>
          <p:spPr>
            <a:xfrm>
              <a:off x="3742266" y="5304366"/>
              <a:ext cx="181265" cy="315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2" h="21600" fill="norm" stroke="1" extrusionOk="0">
                  <a:moveTo>
                    <a:pt x="0" y="4204"/>
                  </a:moveTo>
                  <a:cubicBezTo>
                    <a:pt x="2483" y="2899"/>
                    <a:pt x="4966" y="1595"/>
                    <a:pt x="7697" y="870"/>
                  </a:cubicBezTo>
                  <a:cubicBezTo>
                    <a:pt x="10428" y="145"/>
                    <a:pt x="13407" y="0"/>
                    <a:pt x="15517" y="0"/>
                  </a:cubicBezTo>
                  <a:cubicBezTo>
                    <a:pt x="17628" y="0"/>
                    <a:pt x="18869" y="145"/>
                    <a:pt x="19862" y="1812"/>
                  </a:cubicBezTo>
                  <a:cubicBezTo>
                    <a:pt x="20855" y="3479"/>
                    <a:pt x="21600" y="6668"/>
                    <a:pt x="21103" y="9423"/>
                  </a:cubicBezTo>
                  <a:cubicBezTo>
                    <a:pt x="20607" y="12177"/>
                    <a:pt x="18869" y="14497"/>
                    <a:pt x="17503" y="15874"/>
                  </a:cubicBezTo>
                  <a:cubicBezTo>
                    <a:pt x="16138" y="17251"/>
                    <a:pt x="15145" y="17686"/>
                    <a:pt x="13903" y="18121"/>
                  </a:cubicBezTo>
                  <a:cubicBezTo>
                    <a:pt x="12662" y="18556"/>
                    <a:pt x="11172" y="18991"/>
                    <a:pt x="10552" y="19570"/>
                  </a:cubicBezTo>
                  <a:cubicBezTo>
                    <a:pt x="9931" y="20150"/>
                    <a:pt x="10179" y="20875"/>
                    <a:pt x="1042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8" name="Line"/>
            <p:cNvSpPr/>
            <p:nvPr/>
          </p:nvSpPr>
          <p:spPr>
            <a:xfrm>
              <a:off x="3821381" y="5759450"/>
              <a:ext cx="35186" cy="58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1" h="21241" fill="norm" stroke="1" extrusionOk="0">
                  <a:moveTo>
                    <a:pt x="21121" y="6943"/>
                  </a:moveTo>
                  <a:cubicBezTo>
                    <a:pt x="14768" y="5400"/>
                    <a:pt x="8415" y="3857"/>
                    <a:pt x="4603" y="5014"/>
                  </a:cubicBezTo>
                  <a:cubicBezTo>
                    <a:pt x="792" y="6171"/>
                    <a:pt x="-479" y="10029"/>
                    <a:pt x="156" y="13886"/>
                  </a:cubicBezTo>
                  <a:cubicBezTo>
                    <a:pt x="792" y="17743"/>
                    <a:pt x="3333" y="21600"/>
                    <a:pt x="7145" y="21214"/>
                  </a:cubicBezTo>
                  <a:cubicBezTo>
                    <a:pt x="10956" y="20829"/>
                    <a:pt x="16039" y="16200"/>
                    <a:pt x="17309" y="11957"/>
                  </a:cubicBezTo>
                  <a:cubicBezTo>
                    <a:pt x="18580" y="7714"/>
                    <a:pt x="16039" y="3857"/>
                    <a:pt x="1349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9" name="Line"/>
            <p:cNvSpPr/>
            <p:nvPr/>
          </p:nvSpPr>
          <p:spPr>
            <a:xfrm>
              <a:off x="4414237" y="5996516"/>
              <a:ext cx="432774" cy="419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8" h="21510" fill="norm" stroke="1" extrusionOk="0">
                  <a:moveTo>
                    <a:pt x="2887" y="1845"/>
                  </a:moveTo>
                  <a:cubicBezTo>
                    <a:pt x="2363" y="1737"/>
                    <a:pt x="1838" y="1628"/>
                    <a:pt x="1262" y="1520"/>
                  </a:cubicBezTo>
                  <a:cubicBezTo>
                    <a:pt x="685" y="1411"/>
                    <a:pt x="56" y="1303"/>
                    <a:pt x="3" y="1357"/>
                  </a:cubicBezTo>
                  <a:cubicBezTo>
                    <a:pt x="-49" y="1411"/>
                    <a:pt x="475" y="1628"/>
                    <a:pt x="2048" y="1574"/>
                  </a:cubicBezTo>
                  <a:cubicBezTo>
                    <a:pt x="3621" y="1520"/>
                    <a:pt x="6242" y="1194"/>
                    <a:pt x="8864" y="923"/>
                  </a:cubicBezTo>
                  <a:cubicBezTo>
                    <a:pt x="11485" y="651"/>
                    <a:pt x="14106" y="434"/>
                    <a:pt x="15994" y="271"/>
                  </a:cubicBezTo>
                  <a:cubicBezTo>
                    <a:pt x="17881" y="109"/>
                    <a:pt x="19034" y="0"/>
                    <a:pt x="19873" y="0"/>
                  </a:cubicBezTo>
                  <a:cubicBezTo>
                    <a:pt x="20712" y="0"/>
                    <a:pt x="21236" y="109"/>
                    <a:pt x="21394" y="434"/>
                  </a:cubicBezTo>
                  <a:cubicBezTo>
                    <a:pt x="21551" y="760"/>
                    <a:pt x="21341" y="1303"/>
                    <a:pt x="19978" y="2605"/>
                  </a:cubicBezTo>
                  <a:cubicBezTo>
                    <a:pt x="18615" y="3908"/>
                    <a:pt x="16099" y="5970"/>
                    <a:pt x="13372" y="8195"/>
                  </a:cubicBezTo>
                  <a:cubicBezTo>
                    <a:pt x="10646" y="10420"/>
                    <a:pt x="7710" y="12808"/>
                    <a:pt x="5561" y="14708"/>
                  </a:cubicBezTo>
                  <a:cubicBezTo>
                    <a:pt x="3411" y="16607"/>
                    <a:pt x="2048" y="18018"/>
                    <a:pt x="1209" y="19049"/>
                  </a:cubicBezTo>
                  <a:cubicBezTo>
                    <a:pt x="370" y="20080"/>
                    <a:pt x="56" y="20732"/>
                    <a:pt x="266" y="21112"/>
                  </a:cubicBezTo>
                  <a:cubicBezTo>
                    <a:pt x="475" y="21491"/>
                    <a:pt x="1209" y="21600"/>
                    <a:pt x="3359" y="21437"/>
                  </a:cubicBezTo>
                  <a:cubicBezTo>
                    <a:pt x="5508" y="21274"/>
                    <a:pt x="9073" y="20840"/>
                    <a:pt x="12062" y="20786"/>
                  </a:cubicBezTo>
                  <a:cubicBezTo>
                    <a:pt x="15050" y="20732"/>
                    <a:pt x="17462" y="21057"/>
                    <a:pt x="19873" y="213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0" name="Line"/>
            <p:cNvSpPr/>
            <p:nvPr/>
          </p:nvSpPr>
          <p:spPr>
            <a:xfrm>
              <a:off x="4881827" y="6341533"/>
              <a:ext cx="272424" cy="306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600" fill="norm" stroke="1" extrusionOk="0">
                  <a:moveTo>
                    <a:pt x="19710" y="1490"/>
                  </a:moveTo>
                  <a:cubicBezTo>
                    <a:pt x="20375" y="745"/>
                    <a:pt x="21040" y="0"/>
                    <a:pt x="21289" y="0"/>
                  </a:cubicBezTo>
                  <a:cubicBezTo>
                    <a:pt x="21538" y="0"/>
                    <a:pt x="21372" y="745"/>
                    <a:pt x="19960" y="2756"/>
                  </a:cubicBezTo>
                  <a:cubicBezTo>
                    <a:pt x="18547" y="4767"/>
                    <a:pt x="15889" y="8044"/>
                    <a:pt x="13313" y="10204"/>
                  </a:cubicBezTo>
                  <a:cubicBezTo>
                    <a:pt x="10738" y="12364"/>
                    <a:pt x="8246" y="13407"/>
                    <a:pt x="6501" y="13928"/>
                  </a:cubicBezTo>
                  <a:cubicBezTo>
                    <a:pt x="4756" y="14450"/>
                    <a:pt x="3760" y="14450"/>
                    <a:pt x="2929" y="14152"/>
                  </a:cubicBezTo>
                  <a:cubicBezTo>
                    <a:pt x="2098" y="13854"/>
                    <a:pt x="1433" y="13258"/>
                    <a:pt x="935" y="12588"/>
                  </a:cubicBezTo>
                  <a:cubicBezTo>
                    <a:pt x="436" y="11917"/>
                    <a:pt x="104" y="11172"/>
                    <a:pt x="21" y="10428"/>
                  </a:cubicBezTo>
                  <a:cubicBezTo>
                    <a:pt x="-62" y="9683"/>
                    <a:pt x="104" y="8938"/>
                    <a:pt x="520" y="8342"/>
                  </a:cubicBezTo>
                  <a:cubicBezTo>
                    <a:pt x="935" y="7746"/>
                    <a:pt x="1600" y="7299"/>
                    <a:pt x="2347" y="7001"/>
                  </a:cubicBezTo>
                  <a:cubicBezTo>
                    <a:pt x="3095" y="6703"/>
                    <a:pt x="3926" y="6554"/>
                    <a:pt x="6086" y="7672"/>
                  </a:cubicBezTo>
                  <a:cubicBezTo>
                    <a:pt x="8246" y="8789"/>
                    <a:pt x="11735" y="11172"/>
                    <a:pt x="14476" y="13705"/>
                  </a:cubicBezTo>
                  <a:cubicBezTo>
                    <a:pt x="17218" y="16237"/>
                    <a:pt x="19212" y="18919"/>
                    <a:pt x="2120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1" name="Line"/>
            <p:cNvSpPr/>
            <p:nvPr/>
          </p:nvSpPr>
          <p:spPr>
            <a:xfrm>
              <a:off x="10186294" y="6968865"/>
              <a:ext cx="83795" cy="60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6" h="21319" fill="norm" stroke="1" extrusionOk="0">
                  <a:moveTo>
                    <a:pt x="1885" y="10147"/>
                  </a:moveTo>
                  <a:cubicBezTo>
                    <a:pt x="832" y="6422"/>
                    <a:pt x="-222" y="2698"/>
                    <a:pt x="41" y="2326"/>
                  </a:cubicBezTo>
                  <a:cubicBezTo>
                    <a:pt x="305" y="1953"/>
                    <a:pt x="1885" y="4933"/>
                    <a:pt x="3993" y="7167"/>
                  </a:cubicBezTo>
                  <a:cubicBezTo>
                    <a:pt x="6100" y="9402"/>
                    <a:pt x="8734" y="10891"/>
                    <a:pt x="11895" y="10891"/>
                  </a:cubicBezTo>
                  <a:cubicBezTo>
                    <a:pt x="15056" y="10891"/>
                    <a:pt x="18744" y="9402"/>
                    <a:pt x="19271" y="8285"/>
                  </a:cubicBezTo>
                  <a:cubicBezTo>
                    <a:pt x="19798" y="7167"/>
                    <a:pt x="17163" y="6422"/>
                    <a:pt x="14529" y="6795"/>
                  </a:cubicBezTo>
                  <a:cubicBezTo>
                    <a:pt x="11895" y="7167"/>
                    <a:pt x="9261" y="8657"/>
                    <a:pt x="8998" y="10891"/>
                  </a:cubicBezTo>
                  <a:cubicBezTo>
                    <a:pt x="8734" y="13126"/>
                    <a:pt x="10841" y="16105"/>
                    <a:pt x="12949" y="16478"/>
                  </a:cubicBezTo>
                  <a:cubicBezTo>
                    <a:pt x="15056" y="16850"/>
                    <a:pt x="17163" y="14616"/>
                    <a:pt x="18744" y="11636"/>
                  </a:cubicBezTo>
                  <a:cubicBezTo>
                    <a:pt x="20324" y="8657"/>
                    <a:pt x="21378" y="4933"/>
                    <a:pt x="20588" y="2698"/>
                  </a:cubicBezTo>
                  <a:cubicBezTo>
                    <a:pt x="19798" y="464"/>
                    <a:pt x="17163" y="-281"/>
                    <a:pt x="14529" y="91"/>
                  </a:cubicBezTo>
                  <a:cubicBezTo>
                    <a:pt x="11895" y="464"/>
                    <a:pt x="9261" y="1953"/>
                    <a:pt x="8734" y="4188"/>
                  </a:cubicBezTo>
                  <a:cubicBezTo>
                    <a:pt x="8207" y="6422"/>
                    <a:pt x="9788" y="9402"/>
                    <a:pt x="11632" y="12381"/>
                  </a:cubicBezTo>
                  <a:cubicBezTo>
                    <a:pt x="13476" y="15360"/>
                    <a:pt x="15583" y="18340"/>
                    <a:pt x="17690" y="213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2" name="Line"/>
            <p:cNvSpPr/>
            <p:nvPr/>
          </p:nvSpPr>
          <p:spPr>
            <a:xfrm>
              <a:off x="10162116" y="7163225"/>
              <a:ext cx="254001" cy="165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0" fill="norm" stroke="1" extrusionOk="0">
                  <a:moveTo>
                    <a:pt x="0" y="7327"/>
                  </a:moveTo>
                  <a:cubicBezTo>
                    <a:pt x="540" y="5960"/>
                    <a:pt x="1080" y="4593"/>
                    <a:pt x="2700" y="3499"/>
                  </a:cubicBezTo>
                  <a:cubicBezTo>
                    <a:pt x="4320" y="2406"/>
                    <a:pt x="7020" y="1586"/>
                    <a:pt x="9450" y="1039"/>
                  </a:cubicBezTo>
                  <a:cubicBezTo>
                    <a:pt x="11880" y="492"/>
                    <a:pt x="14040" y="218"/>
                    <a:pt x="15570" y="82"/>
                  </a:cubicBezTo>
                  <a:cubicBezTo>
                    <a:pt x="17100" y="-55"/>
                    <a:pt x="18000" y="-55"/>
                    <a:pt x="18810" y="355"/>
                  </a:cubicBezTo>
                  <a:cubicBezTo>
                    <a:pt x="19620" y="765"/>
                    <a:pt x="20340" y="1586"/>
                    <a:pt x="20430" y="2542"/>
                  </a:cubicBezTo>
                  <a:cubicBezTo>
                    <a:pt x="20520" y="3499"/>
                    <a:pt x="19980" y="4593"/>
                    <a:pt x="17910" y="7054"/>
                  </a:cubicBezTo>
                  <a:cubicBezTo>
                    <a:pt x="15840" y="9515"/>
                    <a:pt x="12240" y="13342"/>
                    <a:pt x="10080" y="15667"/>
                  </a:cubicBezTo>
                  <a:cubicBezTo>
                    <a:pt x="7920" y="17991"/>
                    <a:pt x="7200" y="18811"/>
                    <a:pt x="7200" y="19631"/>
                  </a:cubicBezTo>
                  <a:cubicBezTo>
                    <a:pt x="7200" y="20451"/>
                    <a:pt x="7920" y="21272"/>
                    <a:pt x="10440" y="21408"/>
                  </a:cubicBezTo>
                  <a:cubicBezTo>
                    <a:pt x="12960" y="21545"/>
                    <a:pt x="17280" y="20998"/>
                    <a:pt x="21600" y="204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3" name="Line"/>
            <p:cNvSpPr/>
            <p:nvPr/>
          </p:nvSpPr>
          <p:spPr>
            <a:xfrm>
              <a:off x="10407332" y="7283450"/>
              <a:ext cx="237385" cy="15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8" h="21600" fill="norm" stroke="1" extrusionOk="0">
                  <a:moveTo>
                    <a:pt x="16277" y="0"/>
                  </a:moveTo>
                  <a:cubicBezTo>
                    <a:pt x="13983" y="3744"/>
                    <a:pt x="11689" y="7488"/>
                    <a:pt x="9204" y="9936"/>
                  </a:cubicBezTo>
                  <a:cubicBezTo>
                    <a:pt x="6719" y="12384"/>
                    <a:pt x="4043" y="13536"/>
                    <a:pt x="2323" y="13680"/>
                  </a:cubicBezTo>
                  <a:cubicBezTo>
                    <a:pt x="603" y="13824"/>
                    <a:pt x="-162" y="12960"/>
                    <a:pt x="29" y="12384"/>
                  </a:cubicBezTo>
                  <a:cubicBezTo>
                    <a:pt x="220" y="11808"/>
                    <a:pt x="1367" y="11520"/>
                    <a:pt x="3948" y="12240"/>
                  </a:cubicBezTo>
                  <a:cubicBezTo>
                    <a:pt x="6528" y="12960"/>
                    <a:pt x="10542" y="14688"/>
                    <a:pt x="13696" y="16416"/>
                  </a:cubicBezTo>
                  <a:cubicBezTo>
                    <a:pt x="16850" y="18144"/>
                    <a:pt x="19144" y="19872"/>
                    <a:pt x="2143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4" name="Line"/>
            <p:cNvSpPr/>
            <p:nvPr/>
          </p:nvSpPr>
          <p:spPr>
            <a:xfrm>
              <a:off x="10231966" y="6137185"/>
              <a:ext cx="38101" cy="974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9" fill="norm" stroke="1" extrusionOk="0">
                  <a:moveTo>
                    <a:pt x="0" y="354"/>
                  </a:moveTo>
                  <a:cubicBezTo>
                    <a:pt x="3600" y="166"/>
                    <a:pt x="7200" y="-21"/>
                    <a:pt x="10200" y="2"/>
                  </a:cubicBezTo>
                  <a:cubicBezTo>
                    <a:pt x="13200" y="26"/>
                    <a:pt x="15600" y="260"/>
                    <a:pt x="16800" y="1033"/>
                  </a:cubicBezTo>
                  <a:cubicBezTo>
                    <a:pt x="18000" y="1806"/>
                    <a:pt x="18000" y="3118"/>
                    <a:pt x="18600" y="4688"/>
                  </a:cubicBezTo>
                  <a:cubicBezTo>
                    <a:pt x="19200" y="6258"/>
                    <a:pt x="20400" y="8085"/>
                    <a:pt x="19800" y="9889"/>
                  </a:cubicBezTo>
                  <a:cubicBezTo>
                    <a:pt x="19200" y="11693"/>
                    <a:pt x="16800" y="13473"/>
                    <a:pt x="14400" y="14855"/>
                  </a:cubicBezTo>
                  <a:cubicBezTo>
                    <a:pt x="12000" y="16238"/>
                    <a:pt x="9600" y="17222"/>
                    <a:pt x="7800" y="18041"/>
                  </a:cubicBezTo>
                  <a:cubicBezTo>
                    <a:pt x="6000" y="18861"/>
                    <a:pt x="4800" y="19517"/>
                    <a:pt x="7200" y="20080"/>
                  </a:cubicBezTo>
                  <a:cubicBezTo>
                    <a:pt x="9600" y="20642"/>
                    <a:pt x="15600" y="21110"/>
                    <a:pt x="21600" y="215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5" name="Line"/>
            <p:cNvSpPr/>
            <p:nvPr/>
          </p:nvSpPr>
          <p:spPr>
            <a:xfrm>
              <a:off x="8142816" y="6343650"/>
              <a:ext cx="539751" cy="717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736" y="1848"/>
                    <a:pt x="17873" y="3696"/>
                    <a:pt x="15925" y="5575"/>
                  </a:cubicBezTo>
                  <a:cubicBezTo>
                    <a:pt x="13976" y="7455"/>
                    <a:pt x="11944" y="9366"/>
                    <a:pt x="9826" y="11278"/>
                  </a:cubicBezTo>
                  <a:cubicBezTo>
                    <a:pt x="7708" y="13189"/>
                    <a:pt x="5506" y="15101"/>
                    <a:pt x="3854" y="16821"/>
                  </a:cubicBezTo>
                  <a:cubicBezTo>
                    <a:pt x="2202" y="18542"/>
                    <a:pt x="1101" y="2007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6" name="Line"/>
            <p:cNvSpPr/>
            <p:nvPr/>
          </p:nvSpPr>
          <p:spPr>
            <a:xfrm>
              <a:off x="8815916" y="5935911"/>
              <a:ext cx="615951" cy="10236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9" fill="norm" stroke="1" extrusionOk="0">
                  <a:moveTo>
                    <a:pt x="21600" y="28"/>
                  </a:moveTo>
                  <a:cubicBezTo>
                    <a:pt x="21155" y="-16"/>
                    <a:pt x="20709" y="-61"/>
                    <a:pt x="20041" y="340"/>
                  </a:cubicBezTo>
                  <a:cubicBezTo>
                    <a:pt x="19373" y="741"/>
                    <a:pt x="18482" y="1587"/>
                    <a:pt x="17221" y="2723"/>
                  </a:cubicBezTo>
                  <a:cubicBezTo>
                    <a:pt x="15959" y="3858"/>
                    <a:pt x="14326" y="5283"/>
                    <a:pt x="12804" y="6686"/>
                  </a:cubicBezTo>
                  <a:cubicBezTo>
                    <a:pt x="11282" y="8089"/>
                    <a:pt x="9872" y="9470"/>
                    <a:pt x="8610" y="10828"/>
                  </a:cubicBezTo>
                  <a:cubicBezTo>
                    <a:pt x="7348" y="12186"/>
                    <a:pt x="6235" y="13523"/>
                    <a:pt x="5122" y="14948"/>
                  </a:cubicBezTo>
                  <a:cubicBezTo>
                    <a:pt x="4008" y="16373"/>
                    <a:pt x="2895" y="17887"/>
                    <a:pt x="2041" y="19000"/>
                  </a:cubicBezTo>
                  <a:cubicBezTo>
                    <a:pt x="1188" y="20114"/>
                    <a:pt x="594" y="20826"/>
                    <a:pt x="0" y="215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7" name="Line"/>
            <p:cNvSpPr/>
            <p:nvPr/>
          </p:nvSpPr>
          <p:spPr>
            <a:xfrm>
              <a:off x="9273116" y="5837757"/>
              <a:ext cx="681895" cy="10075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510" fill="norm" stroke="1" extrusionOk="0">
                  <a:moveTo>
                    <a:pt x="21466" y="1040"/>
                  </a:moveTo>
                  <a:cubicBezTo>
                    <a:pt x="21533" y="633"/>
                    <a:pt x="21600" y="226"/>
                    <a:pt x="21466" y="68"/>
                  </a:cubicBezTo>
                  <a:cubicBezTo>
                    <a:pt x="21333" y="-90"/>
                    <a:pt x="20998" y="0"/>
                    <a:pt x="20162" y="633"/>
                  </a:cubicBezTo>
                  <a:cubicBezTo>
                    <a:pt x="19326" y="1266"/>
                    <a:pt x="17989" y="2441"/>
                    <a:pt x="16718" y="3661"/>
                  </a:cubicBezTo>
                  <a:cubicBezTo>
                    <a:pt x="15448" y="4881"/>
                    <a:pt x="14244" y="6146"/>
                    <a:pt x="12873" y="7547"/>
                  </a:cubicBezTo>
                  <a:cubicBezTo>
                    <a:pt x="11502" y="8948"/>
                    <a:pt x="9964" y="10484"/>
                    <a:pt x="8526" y="11953"/>
                  </a:cubicBezTo>
                  <a:cubicBezTo>
                    <a:pt x="7089" y="13421"/>
                    <a:pt x="5751" y="14822"/>
                    <a:pt x="4347" y="16404"/>
                  </a:cubicBezTo>
                  <a:cubicBezTo>
                    <a:pt x="2942" y="17985"/>
                    <a:pt x="1471" y="19748"/>
                    <a:pt x="0" y="215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8" name="Line"/>
            <p:cNvSpPr/>
            <p:nvPr/>
          </p:nvSpPr>
          <p:spPr>
            <a:xfrm>
              <a:off x="9438216" y="6127750"/>
              <a:ext cx="584201" cy="838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130" y="0"/>
                    <a:pt x="20661" y="0"/>
                    <a:pt x="19878" y="518"/>
                  </a:cubicBezTo>
                  <a:cubicBezTo>
                    <a:pt x="19096" y="1036"/>
                    <a:pt x="18000" y="2073"/>
                    <a:pt x="16552" y="3382"/>
                  </a:cubicBezTo>
                  <a:cubicBezTo>
                    <a:pt x="15104" y="4691"/>
                    <a:pt x="13304" y="6273"/>
                    <a:pt x="11465" y="7936"/>
                  </a:cubicBezTo>
                  <a:cubicBezTo>
                    <a:pt x="9626" y="9600"/>
                    <a:pt x="7748" y="11345"/>
                    <a:pt x="6222" y="12955"/>
                  </a:cubicBezTo>
                  <a:cubicBezTo>
                    <a:pt x="4696" y="14564"/>
                    <a:pt x="3522" y="16036"/>
                    <a:pt x="2543" y="17455"/>
                  </a:cubicBezTo>
                  <a:cubicBezTo>
                    <a:pt x="1565" y="18873"/>
                    <a:pt x="783" y="2023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9" name="Line"/>
            <p:cNvSpPr/>
            <p:nvPr/>
          </p:nvSpPr>
          <p:spPr>
            <a:xfrm>
              <a:off x="9730316" y="6489700"/>
              <a:ext cx="463551" cy="514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332" y="2133"/>
                    <a:pt x="17063" y="4267"/>
                    <a:pt x="14597" y="6489"/>
                  </a:cubicBezTo>
                  <a:cubicBezTo>
                    <a:pt x="12132" y="8711"/>
                    <a:pt x="9468" y="11022"/>
                    <a:pt x="7348" y="12889"/>
                  </a:cubicBezTo>
                  <a:cubicBezTo>
                    <a:pt x="5227" y="14756"/>
                    <a:pt x="3649" y="16178"/>
                    <a:pt x="2515" y="17556"/>
                  </a:cubicBezTo>
                  <a:cubicBezTo>
                    <a:pt x="1381" y="18933"/>
                    <a:pt x="690" y="2026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0" name="Line"/>
            <p:cNvSpPr/>
            <p:nvPr/>
          </p:nvSpPr>
          <p:spPr>
            <a:xfrm>
              <a:off x="9806516" y="6654800"/>
              <a:ext cx="463551" cy="292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923" y="1409"/>
                    <a:pt x="18247" y="2817"/>
                    <a:pt x="15978" y="5165"/>
                  </a:cubicBezTo>
                  <a:cubicBezTo>
                    <a:pt x="13710" y="7513"/>
                    <a:pt x="10849" y="10800"/>
                    <a:pt x="8088" y="13696"/>
                  </a:cubicBezTo>
                  <a:cubicBezTo>
                    <a:pt x="5326" y="16591"/>
                    <a:pt x="2663" y="1909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1" name="Line"/>
            <p:cNvSpPr/>
            <p:nvPr/>
          </p:nvSpPr>
          <p:spPr>
            <a:xfrm>
              <a:off x="7647516" y="6819900"/>
              <a:ext cx="234951" cy="247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654" y="2769"/>
                    <a:pt x="17708" y="5538"/>
                    <a:pt x="14108" y="9138"/>
                  </a:cubicBezTo>
                  <a:cubicBezTo>
                    <a:pt x="10508" y="12738"/>
                    <a:pt x="5254" y="1716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2" name="Line"/>
            <p:cNvSpPr/>
            <p:nvPr/>
          </p:nvSpPr>
          <p:spPr>
            <a:xfrm>
              <a:off x="7672916" y="6877050"/>
              <a:ext cx="279401" cy="209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182" y="4145"/>
                    <a:pt x="12764" y="8291"/>
                    <a:pt x="9164" y="11891"/>
                  </a:cubicBezTo>
                  <a:cubicBezTo>
                    <a:pt x="5564" y="15491"/>
                    <a:pt x="2782" y="1854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3" name="Line"/>
            <p:cNvSpPr/>
            <p:nvPr/>
          </p:nvSpPr>
          <p:spPr>
            <a:xfrm>
              <a:off x="10087149" y="5715000"/>
              <a:ext cx="792518" cy="258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1457" fill="norm" stroke="1" extrusionOk="0">
                  <a:moveTo>
                    <a:pt x="1173" y="19493"/>
                  </a:moveTo>
                  <a:cubicBezTo>
                    <a:pt x="656" y="20371"/>
                    <a:pt x="139" y="21249"/>
                    <a:pt x="24" y="21424"/>
                  </a:cubicBezTo>
                  <a:cubicBezTo>
                    <a:pt x="-91" y="21600"/>
                    <a:pt x="196" y="21073"/>
                    <a:pt x="1115" y="19668"/>
                  </a:cubicBezTo>
                  <a:cubicBezTo>
                    <a:pt x="2035" y="18263"/>
                    <a:pt x="3586" y="15980"/>
                    <a:pt x="5395" y="13698"/>
                  </a:cubicBezTo>
                  <a:cubicBezTo>
                    <a:pt x="7205" y="11415"/>
                    <a:pt x="9273" y="9132"/>
                    <a:pt x="11312" y="7288"/>
                  </a:cubicBezTo>
                  <a:cubicBezTo>
                    <a:pt x="13352" y="5444"/>
                    <a:pt x="15362" y="4039"/>
                    <a:pt x="17057" y="2898"/>
                  </a:cubicBezTo>
                  <a:cubicBezTo>
                    <a:pt x="18752" y="1756"/>
                    <a:pt x="20130" y="878"/>
                    <a:pt x="2150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4" name="Line"/>
            <p:cNvSpPr/>
            <p:nvPr/>
          </p:nvSpPr>
          <p:spPr>
            <a:xfrm>
              <a:off x="10645714" y="5641699"/>
              <a:ext cx="177065" cy="244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8" h="21531" fill="norm" stroke="1" extrusionOk="0">
                  <a:moveTo>
                    <a:pt x="3692" y="1421"/>
                  </a:moveTo>
                  <a:cubicBezTo>
                    <a:pt x="1913" y="1048"/>
                    <a:pt x="134" y="676"/>
                    <a:pt x="7" y="397"/>
                  </a:cubicBezTo>
                  <a:cubicBezTo>
                    <a:pt x="-120" y="117"/>
                    <a:pt x="1405" y="-69"/>
                    <a:pt x="4835" y="24"/>
                  </a:cubicBezTo>
                  <a:cubicBezTo>
                    <a:pt x="8266" y="117"/>
                    <a:pt x="13602" y="490"/>
                    <a:pt x="16906" y="1421"/>
                  </a:cubicBezTo>
                  <a:cubicBezTo>
                    <a:pt x="20209" y="2352"/>
                    <a:pt x="21480" y="3841"/>
                    <a:pt x="21226" y="5983"/>
                  </a:cubicBezTo>
                  <a:cubicBezTo>
                    <a:pt x="20972" y="8124"/>
                    <a:pt x="19193" y="10917"/>
                    <a:pt x="17414" y="13617"/>
                  </a:cubicBezTo>
                  <a:cubicBezTo>
                    <a:pt x="15635" y="16317"/>
                    <a:pt x="13856" y="18924"/>
                    <a:pt x="12078" y="215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5" name="Line"/>
            <p:cNvSpPr/>
            <p:nvPr/>
          </p:nvSpPr>
          <p:spPr>
            <a:xfrm>
              <a:off x="11032066" y="5556250"/>
              <a:ext cx="336551" cy="300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0" fill="norm" stroke="1" extrusionOk="0">
                  <a:moveTo>
                    <a:pt x="0" y="3625"/>
                  </a:moveTo>
                  <a:cubicBezTo>
                    <a:pt x="543" y="7401"/>
                    <a:pt x="1087" y="11178"/>
                    <a:pt x="1494" y="13519"/>
                  </a:cubicBezTo>
                  <a:cubicBezTo>
                    <a:pt x="1902" y="15860"/>
                    <a:pt x="2174" y="16766"/>
                    <a:pt x="2377" y="17597"/>
                  </a:cubicBezTo>
                  <a:cubicBezTo>
                    <a:pt x="2581" y="18428"/>
                    <a:pt x="2717" y="19183"/>
                    <a:pt x="3192" y="19561"/>
                  </a:cubicBezTo>
                  <a:cubicBezTo>
                    <a:pt x="3668" y="19938"/>
                    <a:pt x="4483" y="19938"/>
                    <a:pt x="5298" y="19259"/>
                  </a:cubicBezTo>
                  <a:cubicBezTo>
                    <a:pt x="6113" y="18579"/>
                    <a:pt x="6928" y="17220"/>
                    <a:pt x="7608" y="16238"/>
                  </a:cubicBezTo>
                  <a:cubicBezTo>
                    <a:pt x="8287" y="15256"/>
                    <a:pt x="8830" y="14652"/>
                    <a:pt x="9170" y="14803"/>
                  </a:cubicBezTo>
                  <a:cubicBezTo>
                    <a:pt x="9509" y="14954"/>
                    <a:pt x="9645" y="15860"/>
                    <a:pt x="9781" y="16766"/>
                  </a:cubicBezTo>
                  <a:cubicBezTo>
                    <a:pt x="9917" y="17673"/>
                    <a:pt x="10053" y="18579"/>
                    <a:pt x="10325" y="19410"/>
                  </a:cubicBezTo>
                  <a:cubicBezTo>
                    <a:pt x="10596" y="20241"/>
                    <a:pt x="11004" y="20996"/>
                    <a:pt x="11547" y="21298"/>
                  </a:cubicBezTo>
                  <a:cubicBezTo>
                    <a:pt x="12091" y="21600"/>
                    <a:pt x="12770" y="21449"/>
                    <a:pt x="13585" y="20165"/>
                  </a:cubicBezTo>
                  <a:cubicBezTo>
                    <a:pt x="14400" y="18881"/>
                    <a:pt x="15351" y="16464"/>
                    <a:pt x="16234" y="13443"/>
                  </a:cubicBezTo>
                  <a:cubicBezTo>
                    <a:pt x="17117" y="10422"/>
                    <a:pt x="17932" y="6797"/>
                    <a:pt x="18815" y="4456"/>
                  </a:cubicBezTo>
                  <a:cubicBezTo>
                    <a:pt x="19698" y="2115"/>
                    <a:pt x="20649" y="1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856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0994615" y="2599648"/>
              <a:ext cx="932802" cy="609653"/>
            </a:xfrm>
            <a:prstGeom prst="rect">
              <a:avLst/>
            </a:prstGeom>
            <a:effectLst/>
          </p:spPr>
        </p:pic>
        <p:pic>
          <p:nvPicPr>
            <p:cNvPr id="858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7867332" y="2787378"/>
              <a:ext cx="932992" cy="455248"/>
            </a:xfrm>
            <a:prstGeom prst="rect">
              <a:avLst/>
            </a:prstGeom>
            <a:effectLst/>
          </p:spPr>
        </p:pic>
        <p:pic>
          <p:nvPicPr>
            <p:cNvPr id="860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0668000" y="1860550"/>
              <a:ext cx="722345" cy="380352"/>
            </a:xfrm>
            <a:prstGeom prst="rect">
              <a:avLst/>
            </a:prstGeom>
            <a:effectLst/>
          </p:spPr>
        </p:pic>
        <p:pic>
          <p:nvPicPr>
            <p:cNvPr id="862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1215086" y="1774569"/>
              <a:ext cx="240314" cy="295532"/>
            </a:xfrm>
            <a:prstGeom prst="rect">
              <a:avLst/>
            </a:prstGeom>
            <a:effectLst/>
          </p:spPr>
        </p:pic>
        <p:pic>
          <p:nvPicPr>
            <p:cNvPr id="864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1496538" y="1625600"/>
              <a:ext cx="208629" cy="431800"/>
            </a:xfrm>
            <a:prstGeom prst="rect">
              <a:avLst/>
            </a:prstGeom>
            <a:effectLst/>
          </p:spPr>
        </p:pic>
        <p:pic>
          <p:nvPicPr>
            <p:cNvPr id="866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1705166" y="1682750"/>
              <a:ext cx="101601" cy="361950"/>
            </a:xfrm>
            <a:prstGeom prst="rect">
              <a:avLst/>
            </a:prstGeom>
            <a:effectLst/>
          </p:spPr>
        </p:pic>
        <p:pic>
          <p:nvPicPr>
            <p:cNvPr id="868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1755966" y="1803400"/>
              <a:ext cx="228601" cy="158750"/>
            </a:xfrm>
            <a:prstGeom prst="rect">
              <a:avLst/>
            </a:prstGeom>
            <a:effectLst/>
          </p:spPr>
        </p:pic>
        <p:pic>
          <p:nvPicPr>
            <p:cNvPr id="870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1937959" y="1657350"/>
              <a:ext cx="275208" cy="342900"/>
            </a:xfrm>
            <a:prstGeom prst="rect">
              <a:avLst/>
            </a:prstGeom>
            <a:effectLst/>
          </p:spPr>
        </p:pic>
        <p:pic>
          <p:nvPicPr>
            <p:cNvPr id="872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2162366" y="1587500"/>
              <a:ext cx="168934" cy="660400"/>
            </a:xfrm>
            <a:prstGeom prst="rect">
              <a:avLst/>
            </a:prstGeom>
            <a:effectLst/>
          </p:spPr>
        </p:pic>
        <p:pic>
          <p:nvPicPr>
            <p:cNvPr id="874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8422216" y="5848350"/>
              <a:ext cx="533401" cy="673100"/>
            </a:xfrm>
            <a:prstGeom prst="rect">
              <a:avLst/>
            </a:prstGeom>
            <a:effectLst/>
          </p:spPr>
        </p:pic>
        <p:pic>
          <p:nvPicPr>
            <p:cNvPr id="876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8369046" y="5807893"/>
              <a:ext cx="357971" cy="407760"/>
            </a:xfrm>
            <a:prstGeom prst="rect">
              <a:avLst/>
            </a:prstGeom>
            <a:effectLst/>
          </p:spPr>
        </p:pic>
        <p:pic>
          <p:nvPicPr>
            <p:cNvPr id="878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7428693" y="5480050"/>
              <a:ext cx="199774" cy="419100"/>
            </a:xfrm>
            <a:prstGeom prst="rect">
              <a:avLst/>
            </a:prstGeom>
            <a:effectLst/>
          </p:spPr>
        </p:pic>
        <p:pic>
          <p:nvPicPr>
            <p:cNvPr id="880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7647516" y="5537200"/>
              <a:ext cx="158751" cy="323850"/>
            </a:xfrm>
            <a:prstGeom prst="rect">
              <a:avLst/>
            </a:prstGeom>
            <a:effectLst/>
          </p:spPr>
        </p:pic>
        <p:pic>
          <p:nvPicPr>
            <p:cNvPr id="882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7768166" y="5619750"/>
              <a:ext cx="273051" cy="165100"/>
            </a:xfrm>
            <a:prstGeom prst="rect">
              <a:avLst/>
            </a:prstGeom>
            <a:effectLst/>
          </p:spPr>
        </p:pic>
        <p:pic>
          <p:nvPicPr>
            <p:cNvPr id="884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7981814" y="5435600"/>
              <a:ext cx="345153" cy="298450"/>
            </a:xfrm>
            <a:prstGeom prst="rect">
              <a:avLst/>
            </a:prstGeom>
            <a:effectLst/>
          </p:spPr>
        </p:pic>
        <p:pic>
          <p:nvPicPr>
            <p:cNvPr id="886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8269816" y="5348816"/>
              <a:ext cx="226484" cy="569384"/>
            </a:xfrm>
            <a:prstGeom prst="rect">
              <a:avLst/>
            </a:prstGeom>
            <a:effectLst/>
          </p:spPr>
        </p:pic>
        <p:pic>
          <p:nvPicPr>
            <p:cNvPr id="888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8058150" y="2139950"/>
              <a:ext cx="827617" cy="715499"/>
            </a:xfrm>
            <a:prstGeom prst="rect">
              <a:avLst/>
            </a:prstGeom>
            <a:effectLst/>
          </p:spPr>
        </p:pic>
        <p:pic>
          <p:nvPicPr>
            <p:cNvPr id="890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11451808" y="2413000"/>
              <a:ext cx="697859" cy="493648"/>
            </a:xfrm>
            <a:prstGeom prst="rect">
              <a:avLst/>
            </a:prstGeom>
            <a:effectLst/>
          </p:spPr>
        </p:pic>
        <p:sp>
          <p:nvSpPr>
            <p:cNvPr id="892" name="Line"/>
            <p:cNvSpPr/>
            <p:nvPr/>
          </p:nvSpPr>
          <p:spPr>
            <a:xfrm>
              <a:off x="6015566" y="5153571"/>
              <a:ext cx="863601" cy="53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70" fill="norm" stroke="1" extrusionOk="0">
                  <a:moveTo>
                    <a:pt x="0" y="20970"/>
                  </a:moveTo>
                  <a:cubicBezTo>
                    <a:pt x="1800" y="15985"/>
                    <a:pt x="3600" y="11001"/>
                    <a:pt x="5426" y="7678"/>
                  </a:cubicBezTo>
                  <a:cubicBezTo>
                    <a:pt x="7253" y="4355"/>
                    <a:pt x="9106" y="2693"/>
                    <a:pt x="11038" y="1447"/>
                  </a:cubicBezTo>
                  <a:cubicBezTo>
                    <a:pt x="12971" y="201"/>
                    <a:pt x="14982" y="-630"/>
                    <a:pt x="16650" y="616"/>
                  </a:cubicBezTo>
                  <a:cubicBezTo>
                    <a:pt x="18318" y="1862"/>
                    <a:pt x="19641" y="5185"/>
                    <a:pt x="20409" y="8508"/>
                  </a:cubicBezTo>
                  <a:cubicBezTo>
                    <a:pt x="21176" y="11832"/>
                    <a:pt x="21388" y="15155"/>
                    <a:pt x="21600" y="184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3" name="Line"/>
            <p:cNvSpPr/>
            <p:nvPr/>
          </p:nvSpPr>
          <p:spPr>
            <a:xfrm>
              <a:off x="6180666" y="5223081"/>
              <a:ext cx="933451" cy="34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41" fill="norm" stroke="1" extrusionOk="0">
                  <a:moveTo>
                    <a:pt x="0" y="20841"/>
                  </a:moveTo>
                  <a:cubicBezTo>
                    <a:pt x="1273" y="17029"/>
                    <a:pt x="2547" y="13217"/>
                    <a:pt x="3992" y="10041"/>
                  </a:cubicBezTo>
                  <a:cubicBezTo>
                    <a:pt x="5437" y="6865"/>
                    <a:pt x="7053" y="4323"/>
                    <a:pt x="9012" y="2417"/>
                  </a:cubicBezTo>
                  <a:cubicBezTo>
                    <a:pt x="10971" y="512"/>
                    <a:pt x="13273" y="-759"/>
                    <a:pt x="15429" y="512"/>
                  </a:cubicBezTo>
                  <a:cubicBezTo>
                    <a:pt x="17584" y="1782"/>
                    <a:pt x="19592" y="5594"/>
                    <a:pt x="21600" y="94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9" name="Drawing"/>
          <p:cNvGrpSpPr/>
          <p:nvPr/>
        </p:nvGrpSpPr>
        <p:grpSpPr>
          <a:xfrm>
            <a:off x="4607983" y="1263392"/>
            <a:ext cx="8365068" cy="5677158"/>
            <a:chOff x="0" y="0"/>
            <a:chExt cx="8365066" cy="5677157"/>
          </a:xfrm>
        </p:grpSpPr>
        <p:sp>
          <p:nvSpPr>
            <p:cNvPr id="896" name="Line"/>
            <p:cNvSpPr/>
            <p:nvPr/>
          </p:nvSpPr>
          <p:spPr>
            <a:xfrm>
              <a:off x="2101650" y="2673607"/>
              <a:ext cx="4580667" cy="113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500" fill="norm" stroke="1" extrusionOk="0">
                  <a:moveTo>
                    <a:pt x="639" y="15600"/>
                  </a:moveTo>
                  <a:cubicBezTo>
                    <a:pt x="470" y="15600"/>
                    <a:pt x="300" y="15600"/>
                    <a:pt x="181" y="16200"/>
                  </a:cubicBezTo>
                  <a:cubicBezTo>
                    <a:pt x="61" y="16800"/>
                    <a:pt x="-9" y="18000"/>
                    <a:pt x="1" y="18600"/>
                  </a:cubicBezTo>
                  <a:cubicBezTo>
                    <a:pt x="11" y="19200"/>
                    <a:pt x="101" y="19200"/>
                    <a:pt x="315" y="19600"/>
                  </a:cubicBezTo>
                  <a:cubicBezTo>
                    <a:pt x="530" y="20000"/>
                    <a:pt x="869" y="20800"/>
                    <a:pt x="1253" y="21200"/>
                  </a:cubicBezTo>
                  <a:cubicBezTo>
                    <a:pt x="1637" y="21600"/>
                    <a:pt x="2066" y="21600"/>
                    <a:pt x="2475" y="21200"/>
                  </a:cubicBezTo>
                  <a:cubicBezTo>
                    <a:pt x="2884" y="20800"/>
                    <a:pt x="3273" y="20000"/>
                    <a:pt x="3653" y="19200"/>
                  </a:cubicBezTo>
                  <a:cubicBezTo>
                    <a:pt x="4032" y="18400"/>
                    <a:pt x="4401" y="17600"/>
                    <a:pt x="4780" y="16800"/>
                  </a:cubicBezTo>
                  <a:cubicBezTo>
                    <a:pt x="5159" y="16000"/>
                    <a:pt x="5548" y="15200"/>
                    <a:pt x="5892" y="14400"/>
                  </a:cubicBezTo>
                  <a:cubicBezTo>
                    <a:pt x="6237" y="13600"/>
                    <a:pt x="6536" y="12800"/>
                    <a:pt x="6835" y="12000"/>
                  </a:cubicBezTo>
                  <a:cubicBezTo>
                    <a:pt x="7134" y="11200"/>
                    <a:pt x="7434" y="10400"/>
                    <a:pt x="7748" y="9600"/>
                  </a:cubicBezTo>
                  <a:cubicBezTo>
                    <a:pt x="8062" y="8800"/>
                    <a:pt x="8392" y="8000"/>
                    <a:pt x="8746" y="7200"/>
                  </a:cubicBezTo>
                  <a:cubicBezTo>
                    <a:pt x="9100" y="6400"/>
                    <a:pt x="9479" y="5600"/>
                    <a:pt x="9833" y="4800"/>
                  </a:cubicBezTo>
                  <a:cubicBezTo>
                    <a:pt x="10187" y="4000"/>
                    <a:pt x="10517" y="3200"/>
                    <a:pt x="10876" y="2600"/>
                  </a:cubicBezTo>
                  <a:cubicBezTo>
                    <a:pt x="11235" y="2000"/>
                    <a:pt x="11624" y="1600"/>
                    <a:pt x="11993" y="1200"/>
                  </a:cubicBezTo>
                  <a:cubicBezTo>
                    <a:pt x="12362" y="800"/>
                    <a:pt x="12712" y="400"/>
                    <a:pt x="13071" y="200"/>
                  </a:cubicBezTo>
                  <a:cubicBezTo>
                    <a:pt x="13430" y="0"/>
                    <a:pt x="13799" y="0"/>
                    <a:pt x="14153" y="0"/>
                  </a:cubicBezTo>
                  <a:cubicBezTo>
                    <a:pt x="14507" y="0"/>
                    <a:pt x="14847" y="0"/>
                    <a:pt x="15191" y="0"/>
                  </a:cubicBezTo>
                  <a:cubicBezTo>
                    <a:pt x="15535" y="0"/>
                    <a:pt x="15884" y="0"/>
                    <a:pt x="16218" y="200"/>
                  </a:cubicBezTo>
                  <a:cubicBezTo>
                    <a:pt x="16553" y="400"/>
                    <a:pt x="16872" y="800"/>
                    <a:pt x="17246" y="1200"/>
                  </a:cubicBezTo>
                  <a:cubicBezTo>
                    <a:pt x="17620" y="1600"/>
                    <a:pt x="18049" y="2000"/>
                    <a:pt x="18448" y="2400"/>
                  </a:cubicBezTo>
                  <a:cubicBezTo>
                    <a:pt x="18847" y="2800"/>
                    <a:pt x="19216" y="3200"/>
                    <a:pt x="19621" y="3800"/>
                  </a:cubicBezTo>
                  <a:cubicBezTo>
                    <a:pt x="20025" y="4400"/>
                    <a:pt x="20464" y="5200"/>
                    <a:pt x="20798" y="6800"/>
                  </a:cubicBezTo>
                  <a:cubicBezTo>
                    <a:pt x="21132" y="8400"/>
                    <a:pt x="21362" y="10800"/>
                    <a:pt x="21591" y="13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7" name="Line"/>
            <p:cNvSpPr/>
            <p:nvPr/>
          </p:nvSpPr>
          <p:spPr>
            <a:xfrm>
              <a:off x="2312385" y="619122"/>
              <a:ext cx="6052682" cy="1978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6" h="21591" fill="norm" stroke="1" extrusionOk="0">
                  <a:moveTo>
                    <a:pt x="683" y="20621"/>
                  </a:moveTo>
                  <a:cubicBezTo>
                    <a:pt x="517" y="20575"/>
                    <a:pt x="351" y="20528"/>
                    <a:pt x="249" y="20505"/>
                  </a:cubicBezTo>
                  <a:cubicBezTo>
                    <a:pt x="147" y="20482"/>
                    <a:pt x="109" y="20482"/>
                    <a:pt x="72" y="20482"/>
                  </a:cubicBezTo>
                  <a:cubicBezTo>
                    <a:pt x="34" y="20482"/>
                    <a:pt x="-4" y="20482"/>
                    <a:pt x="0" y="20471"/>
                  </a:cubicBezTo>
                  <a:cubicBezTo>
                    <a:pt x="4" y="20459"/>
                    <a:pt x="49" y="20436"/>
                    <a:pt x="181" y="20401"/>
                  </a:cubicBezTo>
                  <a:cubicBezTo>
                    <a:pt x="313" y="20367"/>
                    <a:pt x="532" y="20320"/>
                    <a:pt x="755" y="20274"/>
                  </a:cubicBezTo>
                  <a:cubicBezTo>
                    <a:pt x="978" y="20228"/>
                    <a:pt x="1204" y="20182"/>
                    <a:pt x="1450" y="20124"/>
                  </a:cubicBezTo>
                  <a:cubicBezTo>
                    <a:pt x="1695" y="20066"/>
                    <a:pt x="1960" y="19997"/>
                    <a:pt x="2220" y="19905"/>
                  </a:cubicBezTo>
                  <a:cubicBezTo>
                    <a:pt x="2481" y="19812"/>
                    <a:pt x="2738" y="19697"/>
                    <a:pt x="2991" y="19535"/>
                  </a:cubicBezTo>
                  <a:cubicBezTo>
                    <a:pt x="3244" y="19373"/>
                    <a:pt x="3493" y="19165"/>
                    <a:pt x="3742" y="18865"/>
                  </a:cubicBezTo>
                  <a:cubicBezTo>
                    <a:pt x="3991" y="18565"/>
                    <a:pt x="4240" y="18172"/>
                    <a:pt x="4444" y="17768"/>
                  </a:cubicBezTo>
                  <a:cubicBezTo>
                    <a:pt x="4648" y="17363"/>
                    <a:pt x="4807" y="16948"/>
                    <a:pt x="4958" y="16416"/>
                  </a:cubicBezTo>
                  <a:cubicBezTo>
                    <a:pt x="5109" y="15885"/>
                    <a:pt x="5253" y="15238"/>
                    <a:pt x="5388" y="14499"/>
                  </a:cubicBezTo>
                  <a:cubicBezTo>
                    <a:pt x="5524" y="13760"/>
                    <a:pt x="5653" y="12928"/>
                    <a:pt x="5777" y="12200"/>
                  </a:cubicBezTo>
                  <a:cubicBezTo>
                    <a:pt x="5902" y="11472"/>
                    <a:pt x="6023" y="10849"/>
                    <a:pt x="6136" y="10167"/>
                  </a:cubicBezTo>
                  <a:cubicBezTo>
                    <a:pt x="6249" y="9486"/>
                    <a:pt x="6355" y="8747"/>
                    <a:pt x="6461" y="8042"/>
                  </a:cubicBezTo>
                  <a:cubicBezTo>
                    <a:pt x="6567" y="7337"/>
                    <a:pt x="6672" y="6667"/>
                    <a:pt x="6763" y="6055"/>
                  </a:cubicBezTo>
                  <a:cubicBezTo>
                    <a:pt x="6854" y="5443"/>
                    <a:pt x="6929" y="4889"/>
                    <a:pt x="7012" y="4380"/>
                  </a:cubicBezTo>
                  <a:cubicBezTo>
                    <a:pt x="7095" y="3872"/>
                    <a:pt x="7186" y="3410"/>
                    <a:pt x="7314" y="2913"/>
                  </a:cubicBezTo>
                  <a:cubicBezTo>
                    <a:pt x="7443" y="2417"/>
                    <a:pt x="7609" y="1885"/>
                    <a:pt x="7790" y="1458"/>
                  </a:cubicBezTo>
                  <a:cubicBezTo>
                    <a:pt x="7971" y="1031"/>
                    <a:pt x="8168" y="707"/>
                    <a:pt x="8394" y="488"/>
                  </a:cubicBezTo>
                  <a:cubicBezTo>
                    <a:pt x="8621" y="268"/>
                    <a:pt x="8878" y="153"/>
                    <a:pt x="9123" y="83"/>
                  </a:cubicBezTo>
                  <a:cubicBezTo>
                    <a:pt x="9369" y="14"/>
                    <a:pt x="9603" y="-9"/>
                    <a:pt x="9848" y="3"/>
                  </a:cubicBezTo>
                  <a:cubicBezTo>
                    <a:pt x="10094" y="14"/>
                    <a:pt x="10350" y="60"/>
                    <a:pt x="10592" y="176"/>
                  </a:cubicBezTo>
                  <a:cubicBezTo>
                    <a:pt x="10834" y="291"/>
                    <a:pt x="11060" y="476"/>
                    <a:pt x="11279" y="672"/>
                  </a:cubicBezTo>
                  <a:cubicBezTo>
                    <a:pt x="11498" y="869"/>
                    <a:pt x="11710" y="1077"/>
                    <a:pt x="11925" y="1366"/>
                  </a:cubicBezTo>
                  <a:cubicBezTo>
                    <a:pt x="12140" y="1654"/>
                    <a:pt x="12359" y="2024"/>
                    <a:pt x="12567" y="2394"/>
                  </a:cubicBezTo>
                  <a:cubicBezTo>
                    <a:pt x="12775" y="2763"/>
                    <a:pt x="12971" y="3133"/>
                    <a:pt x="13149" y="3572"/>
                  </a:cubicBezTo>
                  <a:cubicBezTo>
                    <a:pt x="13326" y="4011"/>
                    <a:pt x="13485" y="4519"/>
                    <a:pt x="13639" y="5085"/>
                  </a:cubicBezTo>
                  <a:cubicBezTo>
                    <a:pt x="13794" y="5651"/>
                    <a:pt x="13945" y="6275"/>
                    <a:pt x="14081" y="6864"/>
                  </a:cubicBezTo>
                  <a:cubicBezTo>
                    <a:pt x="14217" y="7453"/>
                    <a:pt x="14338" y="8007"/>
                    <a:pt x="14463" y="8654"/>
                  </a:cubicBezTo>
                  <a:cubicBezTo>
                    <a:pt x="14587" y="9301"/>
                    <a:pt x="14716" y="10040"/>
                    <a:pt x="14829" y="10756"/>
                  </a:cubicBezTo>
                  <a:cubicBezTo>
                    <a:pt x="14942" y="11472"/>
                    <a:pt x="15040" y="12166"/>
                    <a:pt x="15135" y="12778"/>
                  </a:cubicBezTo>
                  <a:cubicBezTo>
                    <a:pt x="15229" y="13390"/>
                    <a:pt x="15320" y="13921"/>
                    <a:pt x="15422" y="14510"/>
                  </a:cubicBezTo>
                  <a:cubicBezTo>
                    <a:pt x="15524" y="15099"/>
                    <a:pt x="15637" y="15746"/>
                    <a:pt x="15769" y="16324"/>
                  </a:cubicBezTo>
                  <a:cubicBezTo>
                    <a:pt x="15901" y="16901"/>
                    <a:pt x="16053" y="17410"/>
                    <a:pt x="16207" y="17883"/>
                  </a:cubicBezTo>
                  <a:cubicBezTo>
                    <a:pt x="16362" y="18357"/>
                    <a:pt x="16521" y="18796"/>
                    <a:pt x="16728" y="19165"/>
                  </a:cubicBezTo>
                  <a:cubicBezTo>
                    <a:pt x="16936" y="19535"/>
                    <a:pt x="17193" y="19835"/>
                    <a:pt x="17457" y="20066"/>
                  </a:cubicBezTo>
                  <a:cubicBezTo>
                    <a:pt x="17722" y="20297"/>
                    <a:pt x="17993" y="20459"/>
                    <a:pt x="18262" y="20563"/>
                  </a:cubicBezTo>
                  <a:cubicBezTo>
                    <a:pt x="18530" y="20667"/>
                    <a:pt x="18794" y="20713"/>
                    <a:pt x="19062" y="20759"/>
                  </a:cubicBezTo>
                  <a:cubicBezTo>
                    <a:pt x="19330" y="20806"/>
                    <a:pt x="19602" y="20852"/>
                    <a:pt x="19870" y="20910"/>
                  </a:cubicBezTo>
                  <a:cubicBezTo>
                    <a:pt x="20138" y="20967"/>
                    <a:pt x="20403" y="21037"/>
                    <a:pt x="20690" y="21152"/>
                  </a:cubicBezTo>
                  <a:cubicBezTo>
                    <a:pt x="20977" y="21268"/>
                    <a:pt x="21286" y="21429"/>
                    <a:pt x="21596" y="215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8" name="Line"/>
            <p:cNvSpPr/>
            <p:nvPr/>
          </p:nvSpPr>
          <p:spPr>
            <a:xfrm>
              <a:off x="6588820" y="2743962"/>
              <a:ext cx="1604797" cy="75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457" fill="norm" stroke="1" extrusionOk="0">
                  <a:moveTo>
                    <a:pt x="2537" y="8857"/>
                  </a:moveTo>
                  <a:cubicBezTo>
                    <a:pt x="2110" y="5857"/>
                    <a:pt x="1684" y="2857"/>
                    <a:pt x="1314" y="1357"/>
                  </a:cubicBezTo>
                  <a:cubicBezTo>
                    <a:pt x="944" y="-143"/>
                    <a:pt x="631" y="-143"/>
                    <a:pt x="403" y="157"/>
                  </a:cubicBezTo>
                  <a:cubicBezTo>
                    <a:pt x="175" y="457"/>
                    <a:pt x="33" y="1057"/>
                    <a:pt x="4" y="2557"/>
                  </a:cubicBezTo>
                  <a:cubicBezTo>
                    <a:pt x="-24" y="4057"/>
                    <a:pt x="61" y="6457"/>
                    <a:pt x="545" y="8257"/>
                  </a:cubicBezTo>
                  <a:cubicBezTo>
                    <a:pt x="1029" y="10057"/>
                    <a:pt x="1911" y="11257"/>
                    <a:pt x="2850" y="11557"/>
                  </a:cubicBezTo>
                  <a:cubicBezTo>
                    <a:pt x="3789" y="11857"/>
                    <a:pt x="4785" y="11257"/>
                    <a:pt x="5824" y="10357"/>
                  </a:cubicBezTo>
                  <a:cubicBezTo>
                    <a:pt x="6863" y="9457"/>
                    <a:pt x="7944" y="8257"/>
                    <a:pt x="9012" y="7657"/>
                  </a:cubicBezTo>
                  <a:cubicBezTo>
                    <a:pt x="10079" y="7057"/>
                    <a:pt x="11132" y="7057"/>
                    <a:pt x="12284" y="7057"/>
                  </a:cubicBezTo>
                  <a:cubicBezTo>
                    <a:pt x="13437" y="7057"/>
                    <a:pt x="14689" y="7057"/>
                    <a:pt x="15842" y="7957"/>
                  </a:cubicBezTo>
                  <a:cubicBezTo>
                    <a:pt x="16994" y="8857"/>
                    <a:pt x="18047" y="10657"/>
                    <a:pt x="18986" y="13057"/>
                  </a:cubicBezTo>
                  <a:cubicBezTo>
                    <a:pt x="19925" y="15457"/>
                    <a:pt x="20751" y="18457"/>
                    <a:pt x="21576" y="214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9" name="Line"/>
            <p:cNvSpPr/>
            <p:nvPr/>
          </p:nvSpPr>
          <p:spPr>
            <a:xfrm>
              <a:off x="5151966" y="673357"/>
              <a:ext cx="444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143" y="0"/>
                    <a:pt x="10286" y="0"/>
                    <a:pt x="13371" y="1500"/>
                  </a:cubicBezTo>
                  <a:cubicBezTo>
                    <a:pt x="16457" y="3000"/>
                    <a:pt x="17486" y="6000"/>
                    <a:pt x="18514" y="9600"/>
                  </a:cubicBezTo>
                  <a:cubicBezTo>
                    <a:pt x="19543" y="13200"/>
                    <a:pt x="20571" y="17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0" name="Line"/>
            <p:cNvSpPr/>
            <p:nvPr/>
          </p:nvSpPr>
          <p:spPr>
            <a:xfrm>
              <a:off x="5202766" y="1098807"/>
              <a:ext cx="38101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3252"/>
                    <a:pt x="7200" y="6503"/>
                    <a:pt x="3600" y="10103"/>
                  </a:cubicBezTo>
                  <a:cubicBezTo>
                    <a:pt x="0" y="13703"/>
                    <a:pt x="0" y="1765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1" name="Line"/>
            <p:cNvSpPr/>
            <p:nvPr/>
          </p:nvSpPr>
          <p:spPr>
            <a:xfrm>
              <a:off x="5215466" y="1403607"/>
              <a:ext cx="635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2" name="Line"/>
            <p:cNvSpPr/>
            <p:nvPr/>
          </p:nvSpPr>
          <p:spPr>
            <a:xfrm>
              <a:off x="5196416" y="1638557"/>
              <a:ext cx="1270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5600"/>
                    <a:pt x="0" y="11200"/>
                    <a:pt x="0" y="14800"/>
                  </a:cubicBezTo>
                  <a:cubicBezTo>
                    <a:pt x="0" y="18400"/>
                    <a:pt x="10800" y="20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3" name="Line"/>
            <p:cNvSpPr/>
            <p:nvPr/>
          </p:nvSpPr>
          <p:spPr>
            <a:xfrm>
              <a:off x="5215466" y="1975107"/>
              <a:ext cx="19051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3420"/>
                    <a:pt x="0" y="6840"/>
                    <a:pt x="3600" y="10440"/>
                  </a:cubicBezTo>
                  <a:cubicBezTo>
                    <a:pt x="7200" y="14040"/>
                    <a:pt x="14400" y="1782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4" name="Line"/>
            <p:cNvSpPr/>
            <p:nvPr/>
          </p:nvSpPr>
          <p:spPr>
            <a:xfrm>
              <a:off x="5240866" y="2470407"/>
              <a:ext cx="5715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5760"/>
                    <a:pt x="9600" y="11520"/>
                    <a:pt x="13200" y="15120"/>
                  </a:cubicBezTo>
                  <a:cubicBezTo>
                    <a:pt x="16800" y="18720"/>
                    <a:pt x="19200" y="201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5" name="Line"/>
            <p:cNvSpPr/>
            <p:nvPr/>
          </p:nvSpPr>
          <p:spPr>
            <a:xfrm>
              <a:off x="5259916" y="2832357"/>
              <a:ext cx="63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6" name="Line"/>
            <p:cNvSpPr/>
            <p:nvPr/>
          </p:nvSpPr>
          <p:spPr>
            <a:xfrm>
              <a:off x="5097801" y="2945570"/>
              <a:ext cx="347829" cy="328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1332" fill="norm" stroke="1" extrusionOk="0">
                  <a:moveTo>
                    <a:pt x="14306" y="4610"/>
                  </a:moveTo>
                  <a:cubicBezTo>
                    <a:pt x="13416" y="3097"/>
                    <a:pt x="12527" y="1584"/>
                    <a:pt x="11765" y="758"/>
                  </a:cubicBezTo>
                  <a:cubicBezTo>
                    <a:pt x="11002" y="-67"/>
                    <a:pt x="10367" y="-205"/>
                    <a:pt x="9033" y="277"/>
                  </a:cubicBezTo>
                  <a:cubicBezTo>
                    <a:pt x="7699" y="758"/>
                    <a:pt x="5666" y="1859"/>
                    <a:pt x="3887" y="3991"/>
                  </a:cubicBezTo>
                  <a:cubicBezTo>
                    <a:pt x="2108" y="6124"/>
                    <a:pt x="583" y="9288"/>
                    <a:pt x="139" y="12177"/>
                  </a:cubicBezTo>
                  <a:cubicBezTo>
                    <a:pt x="-306" y="15066"/>
                    <a:pt x="329" y="17680"/>
                    <a:pt x="1918" y="19263"/>
                  </a:cubicBezTo>
                  <a:cubicBezTo>
                    <a:pt x="3506" y="20845"/>
                    <a:pt x="6047" y="21395"/>
                    <a:pt x="8525" y="21326"/>
                  </a:cubicBezTo>
                  <a:cubicBezTo>
                    <a:pt x="11002" y="21257"/>
                    <a:pt x="13416" y="20570"/>
                    <a:pt x="15640" y="19056"/>
                  </a:cubicBezTo>
                  <a:cubicBezTo>
                    <a:pt x="17863" y="17543"/>
                    <a:pt x="19896" y="15204"/>
                    <a:pt x="20595" y="12384"/>
                  </a:cubicBezTo>
                  <a:cubicBezTo>
                    <a:pt x="21294" y="9563"/>
                    <a:pt x="20659" y="6261"/>
                    <a:pt x="19198" y="3991"/>
                  </a:cubicBezTo>
                  <a:cubicBezTo>
                    <a:pt x="17736" y="1721"/>
                    <a:pt x="15449" y="483"/>
                    <a:pt x="12908" y="208"/>
                  </a:cubicBezTo>
                  <a:cubicBezTo>
                    <a:pt x="10367" y="-67"/>
                    <a:pt x="7572" y="620"/>
                    <a:pt x="4776" y="13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7" name="Line"/>
            <p:cNvSpPr/>
            <p:nvPr/>
          </p:nvSpPr>
          <p:spPr>
            <a:xfrm>
              <a:off x="6269566" y="892679"/>
              <a:ext cx="718683" cy="402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0" h="21530" fill="norm" stroke="1" extrusionOk="0">
                  <a:moveTo>
                    <a:pt x="1715" y="21530"/>
                  </a:moveTo>
                  <a:cubicBezTo>
                    <a:pt x="1398" y="21417"/>
                    <a:pt x="1080" y="21304"/>
                    <a:pt x="731" y="21304"/>
                  </a:cubicBezTo>
                  <a:cubicBezTo>
                    <a:pt x="381" y="21304"/>
                    <a:pt x="0" y="21417"/>
                    <a:pt x="0" y="21304"/>
                  </a:cubicBezTo>
                  <a:cubicBezTo>
                    <a:pt x="0" y="21191"/>
                    <a:pt x="381" y="20851"/>
                    <a:pt x="1493" y="19381"/>
                  </a:cubicBezTo>
                  <a:cubicBezTo>
                    <a:pt x="2605" y="17911"/>
                    <a:pt x="4447" y="15310"/>
                    <a:pt x="6480" y="12822"/>
                  </a:cubicBezTo>
                  <a:cubicBezTo>
                    <a:pt x="8513" y="10334"/>
                    <a:pt x="10736" y="7959"/>
                    <a:pt x="12801" y="5980"/>
                  </a:cubicBezTo>
                  <a:cubicBezTo>
                    <a:pt x="14866" y="4001"/>
                    <a:pt x="16772" y="2418"/>
                    <a:pt x="18074" y="1457"/>
                  </a:cubicBezTo>
                  <a:cubicBezTo>
                    <a:pt x="19376" y="495"/>
                    <a:pt x="20075" y="156"/>
                    <a:pt x="20615" y="43"/>
                  </a:cubicBezTo>
                  <a:cubicBezTo>
                    <a:pt x="21155" y="-70"/>
                    <a:pt x="21536" y="43"/>
                    <a:pt x="21568" y="326"/>
                  </a:cubicBezTo>
                  <a:cubicBezTo>
                    <a:pt x="21600" y="609"/>
                    <a:pt x="21282" y="1061"/>
                    <a:pt x="20965" y="15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8" name="Line"/>
            <p:cNvSpPr/>
            <p:nvPr/>
          </p:nvSpPr>
          <p:spPr>
            <a:xfrm>
              <a:off x="6802966" y="839399"/>
              <a:ext cx="133351" cy="214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6" fill="norm" stroke="1" extrusionOk="0">
                  <a:moveTo>
                    <a:pt x="0" y="10706"/>
                  </a:moveTo>
                  <a:cubicBezTo>
                    <a:pt x="3429" y="8165"/>
                    <a:pt x="6857" y="5624"/>
                    <a:pt x="9257" y="4035"/>
                  </a:cubicBezTo>
                  <a:cubicBezTo>
                    <a:pt x="11657" y="2447"/>
                    <a:pt x="13029" y="1812"/>
                    <a:pt x="14400" y="1177"/>
                  </a:cubicBezTo>
                  <a:cubicBezTo>
                    <a:pt x="15771" y="541"/>
                    <a:pt x="17143" y="-94"/>
                    <a:pt x="18343" y="12"/>
                  </a:cubicBezTo>
                  <a:cubicBezTo>
                    <a:pt x="19543" y="118"/>
                    <a:pt x="20571" y="965"/>
                    <a:pt x="21086" y="2871"/>
                  </a:cubicBezTo>
                  <a:cubicBezTo>
                    <a:pt x="21600" y="4777"/>
                    <a:pt x="21600" y="7741"/>
                    <a:pt x="20571" y="10494"/>
                  </a:cubicBezTo>
                  <a:cubicBezTo>
                    <a:pt x="19543" y="13247"/>
                    <a:pt x="17486" y="15788"/>
                    <a:pt x="16286" y="17588"/>
                  </a:cubicBezTo>
                  <a:cubicBezTo>
                    <a:pt x="15086" y="19388"/>
                    <a:pt x="14743" y="20447"/>
                    <a:pt x="15771" y="20977"/>
                  </a:cubicBezTo>
                  <a:cubicBezTo>
                    <a:pt x="16800" y="21506"/>
                    <a:pt x="19200" y="21506"/>
                    <a:pt x="21600" y="215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9" name="Line"/>
            <p:cNvSpPr/>
            <p:nvPr/>
          </p:nvSpPr>
          <p:spPr>
            <a:xfrm>
              <a:off x="7222066" y="724157"/>
              <a:ext cx="251101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600" fill="norm" stroke="1" extrusionOk="0">
                  <a:moveTo>
                    <a:pt x="0" y="0"/>
                  </a:moveTo>
                  <a:cubicBezTo>
                    <a:pt x="726" y="5116"/>
                    <a:pt x="1452" y="10232"/>
                    <a:pt x="2087" y="13358"/>
                  </a:cubicBezTo>
                  <a:cubicBezTo>
                    <a:pt x="2723" y="16484"/>
                    <a:pt x="3267" y="17621"/>
                    <a:pt x="3812" y="17811"/>
                  </a:cubicBezTo>
                  <a:cubicBezTo>
                    <a:pt x="4356" y="18000"/>
                    <a:pt x="4901" y="17242"/>
                    <a:pt x="5627" y="15632"/>
                  </a:cubicBezTo>
                  <a:cubicBezTo>
                    <a:pt x="6353" y="14021"/>
                    <a:pt x="7261" y="11558"/>
                    <a:pt x="8077" y="9947"/>
                  </a:cubicBezTo>
                  <a:cubicBezTo>
                    <a:pt x="8894" y="8337"/>
                    <a:pt x="9620" y="7579"/>
                    <a:pt x="9983" y="7768"/>
                  </a:cubicBezTo>
                  <a:cubicBezTo>
                    <a:pt x="10346" y="7958"/>
                    <a:pt x="10346" y="9095"/>
                    <a:pt x="10800" y="11368"/>
                  </a:cubicBezTo>
                  <a:cubicBezTo>
                    <a:pt x="11254" y="13642"/>
                    <a:pt x="12161" y="17053"/>
                    <a:pt x="12978" y="19042"/>
                  </a:cubicBezTo>
                  <a:cubicBezTo>
                    <a:pt x="13795" y="21032"/>
                    <a:pt x="14521" y="21600"/>
                    <a:pt x="15247" y="21600"/>
                  </a:cubicBezTo>
                  <a:cubicBezTo>
                    <a:pt x="15973" y="21600"/>
                    <a:pt x="16699" y="21032"/>
                    <a:pt x="17516" y="18758"/>
                  </a:cubicBezTo>
                  <a:cubicBezTo>
                    <a:pt x="18333" y="16484"/>
                    <a:pt x="19240" y="12505"/>
                    <a:pt x="19876" y="9758"/>
                  </a:cubicBezTo>
                  <a:cubicBezTo>
                    <a:pt x="20511" y="7011"/>
                    <a:pt x="20874" y="5495"/>
                    <a:pt x="21146" y="4168"/>
                  </a:cubicBezTo>
                  <a:cubicBezTo>
                    <a:pt x="21418" y="2842"/>
                    <a:pt x="21600" y="1705"/>
                    <a:pt x="21509" y="1800"/>
                  </a:cubicBezTo>
                  <a:cubicBezTo>
                    <a:pt x="21418" y="1895"/>
                    <a:pt x="21055" y="3221"/>
                    <a:pt x="20692" y="45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0" name="Line"/>
            <p:cNvSpPr/>
            <p:nvPr/>
          </p:nvSpPr>
          <p:spPr>
            <a:xfrm>
              <a:off x="6802966" y="838457"/>
              <a:ext cx="17780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71" y="6000"/>
                    <a:pt x="8743" y="12000"/>
                    <a:pt x="12343" y="15600"/>
                  </a:cubicBezTo>
                  <a:cubicBezTo>
                    <a:pt x="15943" y="19200"/>
                    <a:pt x="18771" y="20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1" name="Line"/>
            <p:cNvSpPr/>
            <p:nvPr/>
          </p:nvSpPr>
          <p:spPr>
            <a:xfrm>
              <a:off x="6612466" y="2739444"/>
              <a:ext cx="101601" cy="86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32" fill="norm" stroke="1" extrusionOk="0">
                  <a:moveTo>
                    <a:pt x="0" y="10232"/>
                  </a:moveTo>
                  <a:cubicBezTo>
                    <a:pt x="1350" y="8175"/>
                    <a:pt x="2700" y="6118"/>
                    <a:pt x="2700" y="6375"/>
                  </a:cubicBezTo>
                  <a:cubicBezTo>
                    <a:pt x="2700" y="6632"/>
                    <a:pt x="1350" y="9203"/>
                    <a:pt x="1350" y="11518"/>
                  </a:cubicBezTo>
                  <a:cubicBezTo>
                    <a:pt x="1350" y="13832"/>
                    <a:pt x="2700" y="15889"/>
                    <a:pt x="4725" y="15118"/>
                  </a:cubicBezTo>
                  <a:cubicBezTo>
                    <a:pt x="6750" y="14346"/>
                    <a:pt x="9450" y="10746"/>
                    <a:pt x="11250" y="7403"/>
                  </a:cubicBezTo>
                  <a:cubicBezTo>
                    <a:pt x="13050" y="4061"/>
                    <a:pt x="13950" y="975"/>
                    <a:pt x="13275" y="203"/>
                  </a:cubicBezTo>
                  <a:cubicBezTo>
                    <a:pt x="12600" y="-568"/>
                    <a:pt x="10350" y="975"/>
                    <a:pt x="8550" y="2775"/>
                  </a:cubicBezTo>
                  <a:cubicBezTo>
                    <a:pt x="6750" y="4575"/>
                    <a:pt x="5400" y="6632"/>
                    <a:pt x="4050" y="8689"/>
                  </a:cubicBezTo>
                  <a:cubicBezTo>
                    <a:pt x="2700" y="10746"/>
                    <a:pt x="1350" y="12803"/>
                    <a:pt x="1800" y="13832"/>
                  </a:cubicBezTo>
                  <a:cubicBezTo>
                    <a:pt x="2250" y="14861"/>
                    <a:pt x="4500" y="14861"/>
                    <a:pt x="6750" y="14089"/>
                  </a:cubicBezTo>
                  <a:cubicBezTo>
                    <a:pt x="9000" y="13318"/>
                    <a:pt x="11250" y="11775"/>
                    <a:pt x="13050" y="9975"/>
                  </a:cubicBezTo>
                  <a:cubicBezTo>
                    <a:pt x="14850" y="8175"/>
                    <a:pt x="16200" y="6118"/>
                    <a:pt x="15750" y="5603"/>
                  </a:cubicBezTo>
                  <a:cubicBezTo>
                    <a:pt x="15300" y="5089"/>
                    <a:pt x="13050" y="6118"/>
                    <a:pt x="12600" y="7661"/>
                  </a:cubicBezTo>
                  <a:cubicBezTo>
                    <a:pt x="12150" y="9203"/>
                    <a:pt x="13500" y="11261"/>
                    <a:pt x="15300" y="12032"/>
                  </a:cubicBezTo>
                  <a:cubicBezTo>
                    <a:pt x="17100" y="12803"/>
                    <a:pt x="19350" y="12289"/>
                    <a:pt x="19350" y="12032"/>
                  </a:cubicBezTo>
                  <a:cubicBezTo>
                    <a:pt x="19350" y="11775"/>
                    <a:pt x="17100" y="11775"/>
                    <a:pt x="17325" y="11003"/>
                  </a:cubicBezTo>
                  <a:cubicBezTo>
                    <a:pt x="17550" y="10232"/>
                    <a:pt x="20250" y="8689"/>
                    <a:pt x="20925" y="8946"/>
                  </a:cubicBezTo>
                  <a:cubicBezTo>
                    <a:pt x="21600" y="9203"/>
                    <a:pt x="20250" y="11261"/>
                    <a:pt x="20025" y="13575"/>
                  </a:cubicBezTo>
                  <a:cubicBezTo>
                    <a:pt x="19800" y="15889"/>
                    <a:pt x="20700" y="18461"/>
                    <a:pt x="21600" y="210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2" name="Line"/>
            <p:cNvSpPr/>
            <p:nvPr/>
          </p:nvSpPr>
          <p:spPr>
            <a:xfrm>
              <a:off x="6638411" y="2979853"/>
              <a:ext cx="209006" cy="205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8" h="21366" fill="norm" stroke="1" extrusionOk="0">
                  <a:moveTo>
                    <a:pt x="3184" y="6461"/>
                  </a:moveTo>
                  <a:cubicBezTo>
                    <a:pt x="2968" y="5359"/>
                    <a:pt x="2752" y="4257"/>
                    <a:pt x="4048" y="3155"/>
                  </a:cubicBezTo>
                  <a:cubicBezTo>
                    <a:pt x="5344" y="2053"/>
                    <a:pt x="8152" y="951"/>
                    <a:pt x="10420" y="400"/>
                  </a:cubicBezTo>
                  <a:cubicBezTo>
                    <a:pt x="12688" y="-151"/>
                    <a:pt x="14416" y="-151"/>
                    <a:pt x="15280" y="510"/>
                  </a:cubicBezTo>
                  <a:cubicBezTo>
                    <a:pt x="16144" y="1171"/>
                    <a:pt x="16144" y="2494"/>
                    <a:pt x="14740" y="4588"/>
                  </a:cubicBezTo>
                  <a:cubicBezTo>
                    <a:pt x="13336" y="6682"/>
                    <a:pt x="10528" y="9547"/>
                    <a:pt x="7936" y="11861"/>
                  </a:cubicBezTo>
                  <a:cubicBezTo>
                    <a:pt x="5344" y="14176"/>
                    <a:pt x="2968" y="15939"/>
                    <a:pt x="1564" y="17371"/>
                  </a:cubicBezTo>
                  <a:cubicBezTo>
                    <a:pt x="160" y="18804"/>
                    <a:pt x="-272" y="19906"/>
                    <a:pt x="160" y="20567"/>
                  </a:cubicBezTo>
                  <a:cubicBezTo>
                    <a:pt x="592" y="21229"/>
                    <a:pt x="1888" y="21449"/>
                    <a:pt x="5560" y="21339"/>
                  </a:cubicBezTo>
                  <a:cubicBezTo>
                    <a:pt x="9232" y="21229"/>
                    <a:pt x="15280" y="20788"/>
                    <a:pt x="21328" y="203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3" name="Line"/>
            <p:cNvSpPr/>
            <p:nvPr/>
          </p:nvSpPr>
          <p:spPr>
            <a:xfrm>
              <a:off x="6801190" y="3137157"/>
              <a:ext cx="166877" cy="125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7" h="21268" fill="norm" stroke="1" extrusionOk="0">
                  <a:moveTo>
                    <a:pt x="18047" y="0"/>
                  </a:moveTo>
                  <a:cubicBezTo>
                    <a:pt x="16427" y="2880"/>
                    <a:pt x="14807" y="5760"/>
                    <a:pt x="12512" y="9360"/>
                  </a:cubicBezTo>
                  <a:cubicBezTo>
                    <a:pt x="10217" y="12960"/>
                    <a:pt x="7247" y="17280"/>
                    <a:pt x="4952" y="19440"/>
                  </a:cubicBezTo>
                  <a:cubicBezTo>
                    <a:pt x="2657" y="21600"/>
                    <a:pt x="1037" y="21600"/>
                    <a:pt x="362" y="20700"/>
                  </a:cubicBezTo>
                  <a:cubicBezTo>
                    <a:pt x="-313" y="19800"/>
                    <a:pt x="-43" y="18000"/>
                    <a:pt x="1172" y="17100"/>
                  </a:cubicBezTo>
                  <a:cubicBezTo>
                    <a:pt x="2387" y="16200"/>
                    <a:pt x="4547" y="16200"/>
                    <a:pt x="8057" y="16920"/>
                  </a:cubicBezTo>
                  <a:cubicBezTo>
                    <a:pt x="11567" y="17640"/>
                    <a:pt x="16427" y="19080"/>
                    <a:pt x="21287" y="205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4" name="Line"/>
            <p:cNvSpPr/>
            <p:nvPr/>
          </p:nvSpPr>
          <p:spPr>
            <a:xfrm>
              <a:off x="6980766" y="3162557"/>
              <a:ext cx="50801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00" y="5723"/>
                    <a:pt x="10800" y="11446"/>
                    <a:pt x="7200" y="15046"/>
                  </a:cubicBezTo>
                  <a:cubicBezTo>
                    <a:pt x="3600" y="18646"/>
                    <a:pt x="1800" y="2012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5" name="Line"/>
            <p:cNvSpPr/>
            <p:nvPr/>
          </p:nvSpPr>
          <p:spPr>
            <a:xfrm>
              <a:off x="7037916" y="3356142"/>
              <a:ext cx="209551" cy="141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8" fill="norm" stroke="1" extrusionOk="0">
                  <a:moveTo>
                    <a:pt x="0" y="2396"/>
                  </a:moveTo>
                  <a:cubicBezTo>
                    <a:pt x="655" y="1126"/>
                    <a:pt x="1309" y="-145"/>
                    <a:pt x="1964" y="14"/>
                  </a:cubicBezTo>
                  <a:cubicBezTo>
                    <a:pt x="2618" y="173"/>
                    <a:pt x="3273" y="1761"/>
                    <a:pt x="3273" y="4779"/>
                  </a:cubicBezTo>
                  <a:cubicBezTo>
                    <a:pt x="3273" y="7796"/>
                    <a:pt x="2618" y="12243"/>
                    <a:pt x="2182" y="15261"/>
                  </a:cubicBezTo>
                  <a:cubicBezTo>
                    <a:pt x="1745" y="18279"/>
                    <a:pt x="1527" y="19867"/>
                    <a:pt x="1964" y="20661"/>
                  </a:cubicBezTo>
                  <a:cubicBezTo>
                    <a:pt x="2400" y="21455"/>
                    <a:pt x="3491" y="21455"/>
                    <a:pt x="6873" y="20820"/>
                  </a:cubicBezTo>
                  <a:cubicBezTo>
                    <a:pt x="10255" y="20184"/>
                    <a:pt x="15927" y="18914"/>
                    <a:pt x="21600" y="176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6" name="Line"/>
            <p:cNvSpPr/>
            <p:nvPr/>
          </p:nvSpPr>
          <p:spPr>
            <a:xfrm>
              <a:off x="3463809" y="2735584"/>
              <a:ext cx="49423" cy="58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4" h="20646" fill="norm" stroke="1" extrusionOk="0">
                  <a:moveTo>
                    <a:pt x="9983" y="20646"/>
                  </a:moveTo>
                  <a:cubicBezTo>
                    <a:pt x="9119" y="16922"/>
                    <a:pt x="8255" y="13198"/>
                    <a:pt x="6527" y="13198"/>
                  </a:cubicBezTo>
                  <a:cubicBezTo>
                    <a:pt x="4799" y="13198"/>
                    <a:pt x="2207" y="16922"/>
                    <a:pt x="3071" y="18784"/>
                  </a:cubicBezTo>
                  <a:cubicBezTo>
                    <a:pt x="3935" y="20646"/>
                    <a:pt x="8255" y="20646"/>
                    <a:pt x="11711" y="17294"/>
                  </a:cubicBezTo>
                  <a:cubicBezTo>
                    <a:pt x="15167" y="13943"/>
                    <a:pt x="17759" y="7239"/>
                    <a:pt x="16895" y="4632"/>
                  </a:cubicBezTo>
                  <a:cubicBezTo>
                    <a:pt x="16031" y="2025"/>
                    <a:pt x="11711" y="3515"/>
                    <a:pt x="7823" y="5377"/>
                  </a:cubicBezTo>
                  <a:cubicBezTo>
                    <a:pt x="3935" y="7239"/>
                    <a:pt x="479" y="9474"/>
                    <a:pt x="47" y="12080"/>
                  </a:cubicBezTo>
                  <a:cubicBezTo>
                    <a:pt x="-385" y="14687"/>
                    <a:pt x="2207" y="17667"/>
                    <a:pt x="5663" y="18412"/>
                  </a:cubicBezTo>
                  <a:cubicBezTo>
                    <a:pt x="9119" y="19156"/>
                    <a:pt x="13439" y="17667"/>
                    <a:pt x="16463" y="13943"/>
                  </a:cubicBezTo>
                  <a:cubicBezTo>
                    <a:pt x="19487" y="10218"/>
                    <a:pt x="21215" y="4260"/>
                    <a:pt x="19487" y="1653"/>
                  </a:cubicBezTo>
                  <a:cubicBezTo>
                    <a:pt x="17759" y="-954"/>
                    <a:pt x="12575" y="-209"/>
                    <a:pt x="9551" y="2025"/>
                  </a:cubicBezTo>
                  <a:cubicBezTo>
                    <a:pt x="6527" y="4260"/>
                    <a:pt x="5663" y="7984"/>
                    <a:pt x="6527" y="11336"/>
                  </a:cubicBezTo>
                  <a:cubicBezTo>
                    <a:pt x="7391" y="14687"/>
                    <a:pt x="9983" y="17667"/>
                    <a:pt x="12575" y="206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7" name="Line"/>
            <p:cNvSpPr/>
            <p:nvPr/>
          </p:nvSpPr>
          <p:spPr>
            <a:xfrm>
              <a:off x="3253316" y="3137157"/>
              <a:ext cx="1905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8" name="Line"/>
            <p:cNvSpPr/>
            <p:nvPr/>
          </p:nvSpPr>
          <p:spPr>
            <a:xfrm>
              <a:off x="3448050" y="3010752"/>
              <a:ext cx="198967" cy="248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352" fill="norm" stroke="1" extrusionOk="0">
                  <a:moveTo>
                    <a:pt x="910" y="4305"/>
                  </a:moveTo>
                  <a:cubicBezTo>
                    <a:pt x="682" y="3398"/>
                    <a:pt x="455" y="2490"/>
                    <a:pt x="910" y="1855"/>
                  </a:cubicBezTo>
                  <a:cubicBezTo>
                    <a:pt x="1365" y="1220"/>
                    <a:pt x="2501" y="857"/>
                    <a:pt x="4320" y="584"/>
                  </a:cubicBezTo>
                  <a:cubicBezTo>
                    <a:pt x="6139" y="312"/>
                    <a:pt x="8640" y="131"/>
                    <a:pt x="10459" y="40"/>
                  </a:cubicBezTo>
                  <a:cubicBezTo>
                    <a:pt x="12278" y="-51"/>
                    <a:pt x="13415" y="-51"/>
                    <a:pt x="14097" y="766"/>
                  </a:cubicBezTo>
                  <a:cubicBezTo>
                    <a:pt x="14779" y="1583"/>
                    <a:pt x="15007" y="3216"/>
                    <a:pt x="13074" y="5667"/>
                  </a:cubicBezTo>
                  <a:cubicBezTo>
                    <a:pt x="11141" y="8117"/>
                    <a:pt x="7049" y="11384"/>
                    <a:pt x="4434" y="13653"/>
                  </a:cubicBezTo>
                  <a:cubicBezTo>
                    <a:pt x="1819" y="15922"/>
                    <a:pt x="682" y="17193"/>
                    <a:pt x="228" y="18373"/>
                  </a:cubicBezTo>
                  <a:cubicBezTo>
                    <a:pt x="-227" y="19552"/>
                    <a:pt x="0" y="20641"/>
                    <a:pt x="910" y="21095"/>
                  </a:cubicBezTo>
                  <a:cubicBezTo>
                    <a:pt x="1819" y="21549"/>
                    <a:pt x="3411" y="21367"/>
                    <a:pt x="6935" y="20823"/>
                  </a:cubicBezTo>
                  <a:cubicBezTo>
                    <a:pt x="10459" y="20278"/>
                    <a:pt x="15916" y="19371"/>
                    <a:pt x="21373" y="184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9" name="Line"/>
            <p:cNvSpPr/>
            <p:nvPr/>
          </p:nvSpPr>
          <p:spPr>
            <a:xfrm>
              <a:off x="3598571" y="3175257"/>
              <a:ext cx="169096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3" h="21600" fill="norm" stroke="1" extrusionOk="0">
                  <a:moveTo>
                    <a:pt x="18903" y="0"/>
                  </a:moveTo>
                  <a:cubicBezTo>
                    <a:pt x="17570" y="0"/>
                    <a:pt x="16236" y="0"/>
                    <a:pt x="14770" y="1714"/>
                  </a:cubicBezTo>
                  <a:cubicBezTo>
                    <a:pt x="13303" y="3429"/>
                    <a:pt x="11703" y="6857"/>
                    <a:pt x="9836" y="9943"/>
                  </a:cubicBezTo>
                  <a:cubicBezTo>
                    <a:pt x="7970" y="13029"/>
                    <a:pt x="5836" y="15771"/>
                    <a:pt x="3970" y="17143"/>
                  </a:cubicBezTo>
                  <a:cubicBezTo>
                    <a:pt x="2103" y="18514"/>
                    <a:pt x="503" y="18514"/>
                    <a:pt x="103" y="17829"/>
                  </a:cubicBezTo>
                  <a:cubicBezTo>
                    <a:pt x="-297" y="17143"/>
                    <a:pt x="503" y="15771"/>
                    <a:pt x="1836" y="15429"/>
                  </a:cubicBezTo>
                  <a:cubicBezTo>
                    <a:pt x="3170" y="15086"/>
                    <a:pt x="5036" y="15771"/>
                    <a:pt x="8370" y="16971"/>
                  </a:cubicBezTo>
                  <a:cubicBezTo>
                    <a:pt x="11703" y="18171"/>
                    <a:pt x="16503" y="19886"/>
                    <a:pt x="2130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0" name="Line"/>
            <p:cNvSpPr/>
            <p:nvPr/>
          </p:nvSpPr>
          <p:spPr>
            <a:xfrm>
              <a:off x="3767666" y="3130807"/>
              <a:ext cx="95251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240" y="3388"/>
                    <a:pt x="14880" y="6776"/>
                    <a:pt x="11280" y="10376"/>
                  </a:cubicBezTo>
                  <a:cubicBezTo>
                    <a:pt x="7680" y="13976"/>
                    <a:pt x="3840" y="1778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1" name="Line"/>
            <p:cNvSpPr/>
            <p:nvPr/>
          </p:nvSpPr>
          <p:spPr>
            <a:xfrm>
              <a:off x="3862916" y="3308585"/>
              <a:ext cx="190501" cy="160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87" fill="norm" stroke="1" extrusionOk="0">
                  <a:moveTo>
                    <a:pt x="0" y="4157"/>
                  </a:moveTo>
                  <a:cubicBezTo>
                    <a:pt x="720" y="3049"/>
                    <a:pt x="1440" y="1941"/>
                    <a:pt x="2520" y="1111"/>
                  </a:cubicBezTo>
                  <a:cubicBezTo>
                    <a:pt x="3600" y="280"/>
                    <a:pt x="5040" y="-274"/>
                    <a:pt x="6000" y="141"/>
                  </a:cubicBezTo>
                  <a:cubicBezTo>
                    <a:pt x="6960" y="557"/>
                    <a:pt x="7440" y="1941"/>
                    <a:pt x="7440" y="4157"/>
                  </a:cubicBezTo>
                  <a:cubicBezTo>
                    <a:pt x="7440" y="6372"/>
                    <a:pt x="6960" y="9418"/>
                    <a:pt x="6360" y="11495"/>
                  </a:cubicBezTo>
                  <a:cubicBezTo>
                    <a:pt x="5760" y="13572"/>
                    <a:pt x="5040" y="14680"/>
                    <a:pt x="4320" y="16064"/>
                  </a:cubicBezTo>
                  <a:cubicBezTo>
                    <a:pt x="3600" y="17449"/>
                    <a:pt x="2880" y="19111"/>
                    <a:pt x="3120" y="20080"/>
                  </a:cubicBezTo>
                  <a:cubicBezTo>
                    <a:pt x="3360" y="21049"/>
                    <a:pt x="4560" y="21326"/>
                    <a:pt x="7800" y="20495"/>
                  </a:cubicBezTo>
                  <a:cubicBezTo>
                    <a:pt x="11040" y="19664"/>
                    <a:pt x="16320" y="17726"/>
                    <a:pt x="21600" y="157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2" name="Line"/>
            <p:cNvSpPr/>
            <p:nvPr/>
          </p:nvSpPr>
          <p:spPr>
            <a:xfrm>
              <a:off x="3462866" y="2292607"/>
              <a:ext cx="60608" cy="469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7" h="21600" fill="norm" stroke="1" extrusionOk="0">
                  <a:moveTo>
                    <a:pt x="0" y="0"/>
                  </a:moveTo>
                  <a:cubicBezTo>
                    <a:pt x="5959" y="2627"/>
                    <a:pt x="11917" y="5254"/>
                    <a:pt x="15641" y="8222"/>
                  </a:cubicBezTo>
                  <a:cubicBezTo>
                    <a:pt x="19366" y="11189"/>
                    <a:pt x="20855" y="14497"/>
                    <a:pt x="21228" y="16784"/>
                  </a:cubicBezTo>
                  <a:cubicBezTo>
                    <a:pt x="21600" y="19070"/>
                    <a:pt x="20855" y="20335"/>
                    <a:pt x="2011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3" name="Line"/>
            <p:cNvSpPr/>
            <p:nvPr/>
          </p:nvSpPr>
          <p:spPr>
            <a:xfrm>
              <a:off x="2605616" y="2381507"/>
              <a:ext cx="317501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728" y="2171"/>
                    <a:pt x="17856" y="4343"/>
                    <a:pt x="15336" y="6857"/>
                  </a:cubicBezTo>
                  <a:cubicBezTo>
                    <a:pt x="12816" y="9371"/>
                    <a:pt x="9648" y="12229"/>
                    <a:pt x="6984" y="14743"/>
                  </a:cubicBezTo>
                  <a:cubicBezTo>
                    <a:pt x="4320" y="17257"/>
                    <a:pt x="2160" y="1942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4" name="Line"/>
            <p:cNvSpPr/>
            <p:nvPr/>
          </p:nvSpPr>
          <p:spPr>
            <a:xfrm>
              <a:off x="3018366" y="2349757"/>
              <a:ext cx="273051" cy="4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260" y="645"/>
                    <a:pt x="18921" y="1290"/>
                    <a:pt x="16660" y="3063"/>
                  </a:cubicBezTo>
                  <a:cubicBezTo>
                    <a:pt x="14400" y="4836"/>
                    <a:pt x="11219" y="7737"/>
                    <a:pt x="8288" y="11015"/>
                  </a:cubicBezTo>
                  <a:cubicBezTo>
                    <a:pt x="5358" y="14293"/>
                    <a:pt x="2679" y="1794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5" name="Line"/>
            <p:cNvSpPr/>
            <p:nvPr/>
          </p:nvSpPr>
          <p:spPr>
            <a:xfrm>
              <a:off x="3259794" y="2508507"/>
              <a:ext cx="139573" cy="252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6" h="21455" fill="norm" stroke="1" extrusionOk="0">
                  <a:moveTo>
                    <a:pt x="20946" y="0"/>
                  </a:moveTo>
                  <a:cubicBezTo>
                    <a:pt x="17770" y="2160"/>
                    <a:pt x="14593" y="4320"/>
                    <a:pt x="10940" y="7560"/>
                  </a:cubicBezTo>
                  <a:cubicBezTo>
                    <a:pt x="7287" y="10800"/>
                    <a:pt x="3158" y="15120"/>
                    <a:pt x="1252" y="17730"/>
                  </a:cubicBezTo>
                  <a:cubicBezTo>
                    <a:pt x="-654" y="20340"/>
                    <a:pt x="-336" y="21240"/>
                    <a:pt x="1887" y="21420"/>
                  </a:cubicBezTo>
                  <a:cubicBezTo>
                    <a:pt x="4111" y="21600"/>
                    <a:pt x="8240" y="21060"/>
                    <a:pt x="11099" y="20520"/>
                  </a:cubicBezTo>
                  <a:cubicBezTo>
                    <a:pt x="13958" y="19980"/>
                    <a:pt x="15546" y="19440"/>
                    <a:pt x="17134" y="189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6" name="Line"/>
            <p:cNvSpPr/>
            <p:nvPr/>
          </p:nvSpPr>
          <p:spPr>
            <a:xfrm>
              <a:off x="3386666" y="2622807"/>
              <a:ext cx="228601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400" y="5574"/>
                    <a:pt x="11200" y="11148"/>
                    <a:pt x="7600" y="14748"/>
                  </a:cubicBezTo>
                  <a:cubicBezTo>
                    <a:pt x="4000" y="18348"/>
                    <a:pt x="2000" y="1997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7" name="Line"/>
            <p:cNvSpPr/>
            <p:nvPr/>
          </p:nvSpPr>
          <p:spPr>
            <a:xfrm>
              <a:off x="6625166" y="2171957"/>
              <a:ext cx="82551" cy="685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662" y="2267"/>
                    <a:pt x="3323" y="4533"/>
                    <a:pt x="5262" y="6800"/>
                  </a:cubicBezTo>
                  <a:cubicBezTo>
                    <a:pt x="7200" y="9067"/>
                    <a:pt x="9415" y="11333"/>
                    <a:pt x="11354" y="13667"/>
                  </a:cubicBezTo>
                  <a:cubicBezTo>
                    <a:pt x="13292" y="16000"/>
                    <a:pt x="14954" y="18400"/>
                    <a:pt x="16615" y="19733"/>
                  </a:cubicBezTo>
                  <a:cubicBezTo>
                    <a:pt x="18277" y="21067"/>
                    <a:pt x="19938" y="2133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8" name="Line"/>
            <p:cNvSpPr/>
            <p:nvPr/>
          </p:nvSpPr>
          <p:spPr>
            <a:xfrm>
              <a:off x="6714066" y="2387857"/>
              <a:ext cx="330201" cy="39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108" y="813"/>
                    <a:pt x="16615" y="1626"/>
                    <a:pt x="13777" y="3774"/>
                  </a:cubicBezTo>
                  <a:cubicBezTo>
                    <a:pt x="10938" y="5923"/>
                    <a:pt x="7754" y="9406"/>
                    <a:pt x="5400" y="12600"/>
                  </a:cubicBezTo>
                  <a:cubicBezTo>
                    <a:pt x="3046" y="15794"/>
                    <a:pt x="1523" y="1869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9" name="Line"/>
            <p:cNvSpPr/>
            <p:nvPr/>
          </p:nvSpPr>
          <p:spPr>
            <a:xfrm>
              <a:off x="6920190" y="2400557"/>
              <a:ext cx="257427" cy="37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6" h="21600" fill="norm" stroke="1" extrusionOk="0">
                  <a:moveTo>
                    <a:pt x="21016" y="0"/>
                  </a:moveTo>
                  <a:cubicBezTo>
                    <a:pt x="17042" y="2075"/>
                    <a:pt x="13067" y="4149"/>
                    <a:pt x="9352" y="6651"/>
                  </a:cubicBezTo>
                  <a:cubicBezTo>
                    <a:pt x="5637" y="9153"/>
                    <a:pt x="2181" y="12081"/>
                    <a:pt x="798" y="14644"/>
                  </a:cubicBezTo>
                  <a:cubicBezTo>
                    <a:pt x="-584" y="17207"/>
                    <a:pt x="107" y="19403"/>
                    <a:pt x="79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0" name="Line"/>
            <p:cNvSpPr/>
            <p:nvPr/>
          </p:nvSpPr>
          <p:spPr>
            <a:xfrm>
              <a:off x="7246340" y="2477752"/>
              <a:ext cx="286877" cy="3419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405" fill="norm" stroke="1" extrusionOk="0">
                  <a:moveTo>
                    <a:pt x="21369" y="335"/>
                  </a:moveTo>
                  <a:cubicBezTo>
                    <a:pt x="20581" y="70"/>
                    <a:pt x="19792" y="-195"/>
                    <a:pt x="18610" y="203"/>
                  </a:cubicBezTo>
                  <a:cubicBezTo>
                    <a:pt x="17427" y="600"/>
                    <a:pt x="15851" y="1660"/>
                    <a:pt x="13170" y="3714"/>
                  </a:cubicBezTo>
                  <a:cubicBezTo>
                    <a:pt x="10490" y="5768"/>
                    <a:pt x="6706" y="8816"/>
                    <a:pt x="4184" y="11731"/>
                  </a:cubicBezTo>
                  <a:cubicBezTo>
                    <a:pt x="1661" y="14647"/>
                    <a:pt x="400" y="17430"/>
                    <a:pt x="84" y="19020"/>
                  </a:cubicBezTo>
                  <a:cubicBezTo>
                    <a:pt x="-231" y="20610"/>
                    <a:pt x="400" y="21007"/>
                    <a:pt x="1030" y="214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1" name="Line"/>
            <p:cNvSpPr/>
            <p:nvPr/>
          </p:nvSpPr>
          <p:spPr>
            <a:xfrm>
              <a:off x="7533216" y="2533907"/>
              <a:ext cx="254001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080" y="2240"/>
                    <a:pt x="16560" y="4480"/>
                    <a:pt x="13320" y="7440"/>
                  </a:cubicBezTo>
                  <a:cubicBezTo>
                    <a:pt x="10080" y="10400"/>
                    <a:pt x="6120" y="14080"/>
                    <a:pt x="3780" y="16560"/>
                  </a:cubicBezTo>
                  <a:cubicBezTo>
                    <a:pt x="1440" y="19040"/>
                    <a:pt x="720" y="2032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2" name="Line"/>
            <p:cNvSpPr/>
            <p:nvPr/>
          </p:nvSpPr>
          <p:spPr>
            <a:xfrm>
              <a:off x="7799916" y="2629157"/>
              <a:ext cx="20955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4800"/>
                    <a:pt x="12000" y="9600"/>
                    <a:pt x="8400" y="13200"/>
                  </a:cubicBezTo>
                  <a:cubicBezTo>
                    <a:pt x="4800" y="16800"/>
                    <a:pt x="2400" y="192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3" name="Line"/>
            <p:cNvSpPr/>
            <p:nvPr/>
          </p:nvSpPr>
          <p:spPr>
            <a:xfrm>
              <a:off x="6576483" y="1956057"/>
              <a:ext cx="61384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59" y="21600"/>
                  </a:moveTo>
                  <a:cubicBezTo>
                    <a:pt x="2979" y="20965"/>
                    <a:pt x="0" y="20329"/>
                    <a:pt x="0" y="17259"/>
                  </a:cubicBezTo>
                  <a:cubicBezTo>
                    <a:pt x="0" y="14188"/>
                    <a:pt x="2979" y="8682"/>
                    <a:pt x="7076" y="5400"/>
                  </a:cubicBezTo>
                  <a:cubicBezTo>
                    <a:pt x="11172" y="2118"/>
                    <a:pt x="16386" y="105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4" name="Line"/>
            <p:cNvSpPr/>
            <p:nvPr/>
          </p:nvSpPr>
          <p:spPr>
            <a:xfrm>
              <a:off x="6587066" y="2178307"/>
              <a:ext cx="14605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843" y="3120"/>
                    <a:pt x="14087" y="6240"/>
                    <a:pt x="10487" y="9840"/>
                  </a:cubicBezTo>
                  <a:cubicBezTo>
                    <a:pt x="6887" y="13440"/>
                    <a:pt x="3443" y="1752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935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631016" y="1857594"/>
              <a:ext cx="831851" cy="739814"/>
            </a:xfrm>
            <a:prstGeom prst="rect">
              <a:avLst/>
            </a:prstGeom>
            <a:effectLst/>
          </p:spPr>
        </p:pic>
        <p:pic>
          <p:nvPicPr>
            <p:cNvPr id="937" name="Line Line" descr="Line 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338916" y="2133857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939" name="Line Line" descr="Line 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250016" y="2241807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941" name="Line Line" descr="Line 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142066" y="2413257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943" name="Line Line" descr="Line 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097616" y="2527557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945" name="Line Line" descr="Line 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059516" y="2667257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947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154766" y="2341919"/>
              <a:ext cx="1635012" cy="980097"/>
            </a:xfrm>
            <a:prstGeom prst="rect">
              <a:avLst/>
            </a:prstGeom>
            <a:effectLst/>
          </p:spPr>
        </p:pic>
        <p:pic>
          <p:nvPicPr>
            <p:cNvPr id="949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6811351" y="1797815"/>
              <a:ext cx="1307805" cy="1494207"/>
            </a:xfrm>
            <a:prstGeom prst="rect">
              <a:avLst/>
            </a:prstGeom>
            <a:effectLst/>
          </p:spPr>
        </p:pic>
        <p:pic>
          <p:nvPicPr>
            <p:cNvPr id="951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209800" y="1841232"/>
              <a:ext cx="967317" cy="1210812"/>
            </a:xfrm>
            <a:prstGeom prst="rect">
              <a:avLst/>
            </a:prstGeom>
            <a:effectLst/>
          </p:spPr>
        </p:pic>
        <p:sp>
          <p:nvSpPr>
            <p:cNvPr id="953" name="Line"/>
            <p:cNvSpPr/>
            <p:nvPr/>
          </p:nvSpPr>
          <p:spPr>
            <a:xfrm>
              <a:off x="1450279" y="700368"/>
              <a:ext cx="132988" cy="253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5" h="21206" fill="norm" stroke="1" extrusionOk="0">
                  <a:moveTo>
                    <a:pt x="2980" y="4645"/>
                  </a:moveTo>
                  <a:cubicBezTo>
                    <a:pt x="2980" y="9426"/>
                    <a:pt x="2980" y="14206"/>
                    <a:pt x="2642" y="17127"/>
                  </a:cubicBezTo>
                  <a:cubicBezTo>
                    <a:pt x="2305" y="20049"/>
                    <a:pt x="1630" y="21111"/>
                    <a:pt x="955" y="21199"/>
                  </a:cubicBezTo>
                  <a:cubicBezTo>
                    <a:pt x="280" y="21288"/>
                    <a:pt x="-395" y="20403"/>
                    <a:pt x="280" y="17304"/>
                  </a:cubicBezTo>
                  <a:cubicBezTo>
                    <a:pt x="955" y="14206"/>
                    <a:pt x="2980" y="8895"/>
                    <a:pt x="5174" y="5531"/>
                  </a:cubicBezTo>
                  <a:cubicBezTo>
                    <a:pt x="7368" y="2167"/>
                    <a:pt x="9730" y="750"/>
                    <a:pt x="11755" y="219"/>
                  </a:cubicBezTo>
                  <a:cubicBezTo>
                    <a:pt x="13780" y="-312"/>
                    <a:pt x="15468" y="42"/>
                    <a:pt x="16818" y="2167"/>
                  </a:cubicBezTo>
                  <a:cubicBezTo>
                    <a:pt x="18168" y="4291"/>
                    <a:pt x="19180" y="8186"/>
                    <a:pt x="19855" y="11285"/>
                  </a:cubicBezTo>
                  <a:cubicBezTo>
                    <a:pt x="20530" y="14383"/>
                    <a:pt x="20868" y="16685"/>
                    <a:pt x="21205" y="189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4" name="Line"/>
            <p:cNvSpPr/>
            <p:nvPr/>
          </p:nvSpPr>
          <p:spPr>
            <a:xfrm>
              <a:off x="1615515" y="717807"/>
              <a:ext cx="103990" cy="215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7" h="21146" fill="norm" stroke="1" extrusionOk="0">
                  <a:moveTo>
                    <a:pt x="16102" y="4362"/>
                  </a:moveTo>
                  <a:cubicBezTo>
                    <a:pt x="14856" y="3531"/>
                    <a:pt x="13610" y="2700"/>
                    <a:pt x="12156" y="2596"/>
                  </a:cubicBezTo>
                  <a:cubicBezTo>
                    <a:pt x="10702" y="2492"/>
                    <a:pt x="9041" y="3115"/>
                    <a:pt x="6549" y="5296"/>
                  </a:cubicBezTo>
                  <a:cubicBezTo>
                    <a:pt x="4056" y="7477"/>
                    <a:pt x="733" y="11215"/>
                    <a:pt x="110" y="14123"/>
                  </a:cubicBezTo>
                  <a:cubicBezTo>
                    <a:pt x="-513" y="17031"/>
                    <a:pt x="1564" y="19108"/>
                    <a:pt x="5095" y="20250"/>
                  </a:cubicBezTo>
                  <a:cubicBezTo>
                    <a:pt x="8625" y="21392"/>
                    <a:pt x="13610" y="21600"/>
                    <a:pt x="16725" y="19938"/>
                  </a:cubicBezTo>
                  <a:cubicBezTo>
                    <a:pt x="19841" y="18277"/>
                    <a:pt x="21087" y="14746"/>
                    <a:pt x="20049" y="11112"/>
                  </a:cubicBezTo>
                  <a:cubicBezTo>
                    <a:pt x="19010" y="7477"/>
                    <a:pt x="15687" y="3738"/>
                    <a:pt x="1236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5" name="Line"/>
            <p:cNvSpPr/>
            <p:nvPr/>
          </p:nvSpPr>
          <p:spPr>
            <a:xfrm>
              <a:off x="1804946" y="362207"/>
              <a:ext cx="76771" cy="528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3" h="21496" fill="norm" stroke="1" extrusionOk="0">
                  <a:moveTo>
                    <a:pt x="5411" y="0"/>
                  </a:moveTo>
                  <a:cubicBezTo>
                    <a:pt x="3076" y="3098"/>
                    <a:pt x="741" y="6196"/>
                    <a:pt x="157" y="9337"/>
                  </a:cubicBezTo>
                  <a:cubicBezTo>
                    <a:pt x="-427" y="12478"/>
                    <a:pt x="741" y="15662"/>
                    <a:pt x="1616" y="17512"/>
                  </a:cubicBezTo>
                  <a:cubicBezTo>
                    <a:pt x="2492" y="19363"/>
                    <a:pt x="3076" y="19879"/>
                    <a:pt x="4535" y="20352"/>
                  </a:cubicBezTo>
                  <a:cubicBezTo>
                    <a:pt x="5995" y="20825"/>
                    <a:pt x="8330" y="21256"/>
                    <a:pt x="10957" y="21428"/>
                  </a:cubicBezTo>
                  <a:cubicBezTo>
                    <a:pt x="13584" y="21600"/>
                    <a:pt x="16503" y="21514"/>
                    <a:pt x="18254" y="20352"/>
                  </a:cubicBezTo>
                  <a:cubicBezTo>
                    <a:pt x="20005" y="19190"/>
                    <a:pt x="20589" y="16953"/>
                    <a:pt x="21173" y="147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6" name="Line"/>
            <p:cNvSpPr/>
            <p:nvPr/>
          </p:nvSpPr>
          <p:spPr>
            <a:xfrm>
              <a:off x="1697566" y="597157"/>
              <a:ext cx="254001" cy="73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2" fill="norm" stroke="1" extrusionOk="0">
                  <a:moveTo>
                    <a:pt x="5400" y="16663"/>
                  </a:moveTo>
                  <a:cubicBezTo>
                    <a:pt x="4320" y="17897"/>
                    <a:pt x="3240" y="19131"/>
                    <a:pt x="2160" y="20057"/>
                  </a:cubicBezTo>
                  <a:cubicBezTo>
                    <a:pt x="1080" y="20983"/>
                    <a:pt x="0" y="21600"/>
                    <a:pt x="0" y="21291"/>
                  </a:cubicBezTo>
                  <a:cubicBezTo>
                    <a:pt x="0" y="20983"/>
                    <a:pt x="1080" y="19749"/>
                    <a:pt x="4860" y="16046"/>
                  </a:cubicBezTo>
                  <a:cubicBezTo>
                    <a:pt x="8640" y="12343"/>
                    <a:pt x="15120" y="617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7" name="Line"/>
            <p:cNvSpPr/>
            <p:nvPr/>
          </p:nvSpPr>
          <p:spPr>
            <a:xfrm>
              <a:off x="2554816" y="500778"/>
              <a:ext cx="50801" cy="388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5" fill="norm" stroke="1" extrusionOk="0">
                  <a:moveTo>
                    <a:pt x="0" y="1471"/>
                  </a:moveTo>
                  <a:cubicBezTo>
                    <a:pt x="1800" y="767"/>
                    <a:pt x="3600" y="62"/>
                    <a:pt x="4950" y="4"/>
                  </a:cubicBezTo>
                  <a:cubicBezTo>
                    <a:pt x="6300" y="-55"/>
                    <a:pt x="7200" y="532"/>
                    <a:pt x="7650" y="2997"/>
                  </a:cubicBezTo>
                  <a:cubicBezTo>
                    <a:pt x="8100" y="5462"/>
                    <a:pt x="8100" y="9806"/>
                    <a:pt x="8100" y="13034"/>
                  </a:cubicBezTo>
                  <a:cubicBezTo>
                    <a:pt x="8100" y="16262"/>
                    <a:pt x="8100" y="18375"/>
                    <a:pt x="10350" y="19608"/>
                  </a:cubicBezTo>
                  <a:cubicBezTo>
                    <a:pt x="12600" y="20841"/>
                    <a:pt x="17100" y="21193"/>
                    <a:pt x="21600" y="215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8" name="Line"/>
            <p:cNvSpPr/>
            <p:nvPr/>
          </p:nvSpPr>
          <p:spPr>
            <a:xfrm>
              <a:off x="2648020" y="567423"/>
              <a:ext cx="139565" cy="2346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46" h="20646" fill="norm" stroke="1" extrusionOk="0">
                  <a:moveTo>
                    <a:pt x="14184" y="2616"/>
                  </a:moveTo>
                  <a:cubicBezTo>
                    <a:pt x="13876" y="1685"/>
                    <a:pt x="13567" y="754"/>
                    <a:pt x="12487" y="289"/>
                  </a:cubicBezTo>
                  <a:cubicBezTo>
                    <a:pt x="11407" y="-177"/>
                    <a:pt x="9556" y="-177"/>
                    <a:pt x="7087" y="1033"/>
                  </a:cubicBezTo>
                  <a:cubicBezTo>
                    <a:pt x="4619" y="2244"/>
                    <a:pt x="1533" y="4664"/>
                    <a:pt x="453" y="8016"/>
                  </a:cubicBezTo>
                  <a:cubicBezTo>
                    <a:pt x="-627" y="11368"/>
                    <a:pt x="299" y="15651"/>
                    <a:pt x="2459" y="18164"/>
                  </a:cubicBezTo>
                  <a:cubicBezTo>
                    <a:pt x="4619" y="20678"/>
                    <a:pt x="8013" y="21423"/>
                    <a:pt x="11716" y="19747"/>
                  </a:cubicBezTo>
                  <a:cubicBezTo>
                    <a:pt x="15419" y="18071"/>
                    <a:pt x="19430" y="13975"/>
                    <a:pt x="20202" y="10902"/>
                  </a:cubicBezTo>
                  <a:cubicBezTo>
                    <a:pt x="20973" y="7830"/>
                    <a:pt x="18504" y="5782"/>
                    <a:pt x="16499" y="4757"/>
                  </a:cubicBezTo>
                  <a:cubicBezTo>
                    <a:pt x="14493" y="3733"/>
                    <a:pt x="12950" y="3733"/>
                    <a:pt x="11716" y="4106"/>
                  </a:cubicBezTo>
                  <a:cubicBezTo>
                    <a:pt x="10482" y="4478"/>
                    <a:pt x="9556" y="5223"/>
                    <a:pt x="9710" y="5875"/>
                  </a:cubicBezTo>
                  <a:cubicBezTo>
                    <a:pt x="9864" y="6526"/>
                    <a:pt x="11099" y="7085"/>
                    <a:pt x="12333" y="76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9" name="Line"/>
            <p:cNvSpPr/>
            <p:nvPr/>
          </p:nvSpPr>
          <p:spPr>
            <a:xfrm>
              <a:off x="3259666" y="381257"/>
              <a:ext cx="190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00" y="10800"/>
                    <a:pt x="4800" y="0"/>
                    <a:pt x="8400" y="0"/>
                  </a:cubicBezTo>
                  <a:cubicBezTo>
                    <a:pt x="12000" y="0"/>
                    <a:pt x="16800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0" name="Line"/>
            <p:cNvSpPr/>
            <p:nvPr/>
          </p:nvSpPr>
          <p:spPr>
            <a:xfrm>
              <a:off x="2841100" y="551575"/>
              <a:ext cx="101774" cy="2874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1" h="21259" fill="norm" stroke="1" extrusionOk="0">
                  <a:moveTo>
                    <a:pt x="10259" y="3840"/>
                  </a:moveTo>
                  <a:cubicBezTo>
                    <a:pt x="10259" y="3057"/>
                    <a:pt x="10259" y="2275"/>
                    <a:pt x="10043" y="1492"/>
                  </a:cubicBezTo>
                  <a:cubicBezTo>
                    <a:pt x="9827" y="710"/>
                    <a:pt x="9395" y="-73"/>
                    <a:pt x="8963" y="5"/>
                  </a:cubicBezTo>
                  <a:cubicBezTo>
                    <a:pt x="8531" y="84"/>
                    <a:pt x="8099" y="1023"/>
                    <a:pt x="6587" y="3605"/>
                  </a:cubicBezTo>
                  <a:cubicBezTo>
                    <a:pt x="5075" y="6188"/>
                    <a:pt x="2483" y="10414"/>
                    <a:pt x="1187" y="13231"/>
                  </a:cubicBezTo>
                  <a:cubicBezTo>
                    <a:pt x="-109" y="16049"/>
                    <a:pt x="-109" y="17457"/>
                    <a:pt x="107" y="18553"/>
                  </a:cubicBezTo>
                  <a:cubicBezTo>
                    <a:pt x="323" y="19649"/>
                    <a:pt x="755" y="20431"/>
                    <a:pt x="2051" y="20901"/>
                  </a:cubicBezTo>
                  <a:cubicBezTo>
                    <a:pt x="3347" y="21370"/>
                    <a:pt x="5507" y="21527"/>
                    <a:pt x="8747" y="20431"/>
                  </a:cubicBezTo>
                  <a:cubicBezTo>
                    <a:pt x="11987" y="19336"/>
                    <a:pt x="16307" y="16988"/>
                    <a:pt x="18683" y="14484"/>
                  </a:cubicBezTo>
                  <a:cubicBezTo>
                    <a:pt x="21059" y="11979"/>
                    <a:pt x="21491" y="9318"/>
                    <a:pt x="19547" y="6970"/>
                  </a:cubicBezTo>
                  <a:cubicBezTo>
                    <a:pt x="17603" y="4623"/>
                    <a:pt x="13283" y="2588"/>
                    <a:pt x="10043" y="1492"/>
                  </a:cubicBezTo>
                  <a:cubicBezTo>
                    <a:pt x="6803" y="397"/>
                    <a:pt x="4643" y="240"/>
                    <a:pt x="3995" y="553"/>
                  </a:cubicBezTo>
                  <a:cubicBezTo>
                    <a:pt x="3347" y="866"/>
                    <a:pt x="4211" y="1649"/>
                    <a:pt x="5723" y="2431"/>
                  </a:cubicBezTo>
                  <a:cubicBezTo>
                    <a:pt x="7235" y="3214"/>
                    <a:pt x="9395" y="3997"/>
                    <a:pt x="11555" y="47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1" name="Line"/>
            <p:cNvSpPr/>
            <p:nvPr/>
          </p:nvSpPr>
          <p:spPr>
            <a:xfrm>
              <a:off x="3132666" y="362207"/>
              <a:ext cx="101601" cy="450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550" y="2332"/>
                    <a:pt x="13500" y="4665"/>
                    <a:pt x="10575" y="7656"/>
                  </a:cubicBezTo>
                  <a:cubicBezTo>
                    <a:pt x="7650" y="10648"/>
                    <a:pt x="5850" y="14299"/>
                    <a:pt x="4275" y="16732"/>
                  </a:cubicBezTo>
                  <a:cubicBezTo>
                    <a:pt x="2700" y="19166"/>
                    <a:pt x="1350" y="2038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2" name="Line"/>
            <p:cNvSpPr/>
            <p:nvPr/>
          </p:nvSpPr>
          <p:spPr>
            <a:xfrm>
              <a:off x="3030483" y="571757"/>
              <a:ext cx="45034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81" h="21600" fill="norm" stroke="1" extrusionOk="0">
                  <a:moveTo>
                    <a:pt x="5894" y="21600"/>
                  </a:moveTo>
                  <a:cubicBezTo>
                    <a:pt x="2138" y="10800"/>
                    <a:pt x="-1619" y="0"/>
                    <a:pt x="729" y="0"/>
                  </a:cubicBezTo>
                  <a:cubicBezTo>
                    <a:pt x="3077" y="0"/>
                    <a:pt x="11529" y="10800"/>
                    <a:pt x="1998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3" name="Line"/>
            <p:cNvSpPr/>
            <p:nvPr/>
          </p:nvSpPr>
          <p:spPr>
            <a:xfrm>
              <a:off x="3259666" y="628907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4" name="Line"/>
            <p:cNvSpPr/>
            <p:nvPr/>
          </p:nvSpPr>
          <p:spPr>
            <a:xfrm>
              <a:off x="3517106" y="397994"/>
              <a:ext cx="250561" cy="234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7" h="20832" fill="norm" stroke="1" extrusionOk="0">
                  <a:moveTo>
                    <a:pt x="13863" y="8094"/>
                  </a:moveTo>
                  <a:cubicBezTo>
                    <a:pt x="12593" y="5464"/>
                    <a:pt x="11322" y="2835"/>
                    <a:pt x="10233" y="1332"/>
                  </a:cubicBezTo>
                  <a:cubicBezTo>
                    <a:pt x="9144" y="-170"/>
                    <a:pt x="8237" y="-546"/>
                    <a:pt x="6784" y="957"/>
                  </a:cubicBezTo>
                  <a:cubicBezTo>
                    <a:pt x="5332" y="2459"/>
                    <a:pt x="3336" y="5840"/>
                    <a:pt x="2065" y="8939"/>
                  </a:cubicBezTo>
                  <a:cubicBezTo>
                    <a:pt x="795" y="12038"/>
                    <a:pt x="250" y="14856"/>
                    <a:pt x="69" y="16828"/>
                  </a:cubicBezTo>
                  <a:cubicBezTo>
                    <a:pt x="-113" y="18800"/>
                    <a:pt x="69" y="19927"/>
                    <a:pt x="613" y="20491"/>
                  </a:cubicBezTo>
                  <a:cubicBezTo>
                    <a:pt x="1158" y="21054"/>
                    <a:pt x="2065" y="21054"/>
                    <a:pt x="3790" y="19457"/>
                  </a:cubicBezTo>
                  <a:cubicBezTo>
                    <a:pt x="5514" y="17861"/>
                    <a:pt x="8055" y="14668"/>
                    <a:pt x="9779" y="12508"/>
                  </a:cubicBezTo>
                  <a:cubicBezTo>
                    <a:pt x="11504" y="10348"/>
                    <a:pt x="12411" y="9221"/>
                    <a:pt x="13047" y="9127"/>
                  </a:cubicBezTo>
                  <a:cubicBezTo>
                    <a:pt x="13682" y="9033"/>
                    <a:pt x="14045" y="9972"/>
                    <a:pt x="15406" y="10911"/>
                  </a:cubicBezTo>
                  <a:cubicBezTo>
                    <a:pt x="16768" y="11851"/>
                    <a:pt x="19127" y="12790"/>
                    <a:pt x="21487" y="137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5" name="Line"/>
            <p:cNvSpPr/>
            <p:nvPr/>
          </p:nvSpPr>
          <p:spPr>
            <a:xfrm>
              <a:off x="3736886" y="409099"/>
              <a:ext cx="119681" cy="160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7" h="21043" fill="norm" stroke="1" extrusionOk="0">
                  <a:moveTo>
                    <a:pt x="16588" y="4665"/>
                  </a:moveTo>
                  <a:cubicBezTo>
                    <a:pt x="15098" y="3003"/>
                    <a:pt x="13609" y="1342"/>
                    <a:pt x="11933" y="511"/>
                  </a:cubicBezTo>
                  <a:cubicBezTo>
                    <a:pt x="10257" y="-320"/>
                    <a:pt x="8395" y="-320"/>
                    <a:pt x="6160" y="1895"/>
                  </a:cubicBezTo>
                  <a:cubicBezTo>
                    <a:pt x="3926" y="4111"/>
                    <a:pt x="1319" y="8542"/>
                    <a:pt x="388" y="12142"/>
                  </a:cubicBezTo>
                  <a:cubicBezTo>
                    <a:pt x="-543" y="15742"/>
                    <a:pt x="202" y="18511"/>
                    <a:pt x="2623" y="19895"/>
                  </a:cubicBezTo>
                  <a:cubicBezTo>
                    <a:pt x="5043" y="21280"/>
                    <a:pt x="9140" y="21280"/>
                    <a:pt x="12491" y="20588"/>
                  </a:cubicBezTo>
                  <a:cubicBezTo>
                    <a:pt x="15843" y="19895"/>
                    <a:pt x="18450" y="18511"/>
                    <a:pt x="21057" y="171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6" name="Line"/>
            <p:cNvSpPr/>
            <p:nvPr/>
          </p:nvSpPr>
          <p:spPr>
            <a:xfrm>
              <a:off x="3885052" y="387096"/>
              <a:ext cx="117565" cy="136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0737" fill="norm" stroke="1" extrusionOk="0">
                  <a:moveTo>
                    <a:pt x="17952" y="2979"/>
                  </a:moveTo>
                  <a:cubicBezTo>
                    <a:pt x="16409" y="1689"/>
                    <a:pt x="14866" y="400"/>
                    <a:pt x="12359" y="77"/>
                  </a:cubicBezTo>
                  <a:cubicBezTo>
                    <a:pt x="9852" y="-245"/>
                    <a:pt x="6380" y="400"/>
                    <a:pt x="3873" y="2656"/>
                  </a:cubicBezTo>
                  <a:cubicBezTo>
                    <a:pt x="1366" y="4913"/>
                    <a:pt x="-177" y="8782"/>
                    <a:pt x="16" y="12489"/>
                  </a:cubicBezTo>
                  <a:cubicBezTo>
                    <a:pt x="209" y="16197"/>
                    <a:pt x="2137" y="19743"/>
                    <a:pt x="5994" y="20549"/>
                  </a:cubicBezTo>
                  <a:cubicBezTo>
                    <a:pt x="9852" y="21355"/>
                    <a:pt x="15637" y="19421"/>
                    <a:pt x="21423" y="174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7" name="Line"/>
            <p:cNvSpPr/>
            <p:nvPr/>
          </p:nvSpPr>
          <p:spPr>
            <a:xfrm>
              <a:off x="4037277" y="366294"/>
              <a:ext cx="181240" cy="131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6" h="21281" fill="norm" stroke="1" extrusionOk="0">
                  <a:moveTo>
                    <a:pt x="4929" y="367"/>
                  </a:moveTo>
                  <a:cubicBezTo>
                    <a:pt x="3673" y="24"/>
                    <a:pt x="2418" y="-319"/>
                    <a:pt x="1539" y="538"/>
                  </a:cubicBezTo>
                  <a:cubicBezTo>
                    <a:pt x="659" y="1395"/>
                    <a:pt x="157" y="3452"/>
                    <a:pt x="32" y="6538"/>
                  </a:cubicBezTo>
                  <a:cubicBezTo>
                    <a:pt x="-94" y="9624"/>
                    <a:pt x="157" y="13738"/>
                    <a:pt x="785" y="16652"/>
                  </a:cubicBezTo>
                  <a:cubicBezTo>
                    <a:pt x="1413" y="19567"/>
                    <a:pt x="2418" y="21281"/>
                    <a:pt x="4050" y="21281"/>
                  </a:cubicBezTo>
                  <a:cubicBezTo>
                    <a:pt x="5683" y="21281"/>
                    <a:pt x="7943" y="19567"/>
                    <a:pt x="9450" y="18024"/>
                  </a:cubicBezTo>
                  <a:cubicBezTo>
                    <a:pt x="10957" y="16481"/>
                    <a:pt x="11711" y="15110"/>
                    <a:pt x="12464" y="12881"/>
                  </a:cubicBezTo>
                  <a:cubicBezTo>
                    <a:pt x="13218" y="10652"/>
                    <a:pt x="13971" y="7567"/>
                    <a:pt x="14222" y="7052"/>
                  </a:cubicBezTo>
                  <a:cubicBezTo>
                    <a:pt x="14473" y="6538"/>
                    <a:pt x="14222" y="8595"/>
                    <a:pt x="14097" y="10481"/>
                  </a:cubicBezTo>
                  <a:cubicBezTo>
                    <a:pt x="13971" y="12367"/>
                    <a:pt x="13971" y="14081"/>
                    <a:pt x="14348" y="15624"/>
                  </a:cubicBezTo>
                  <a:cubicBezTo>
                    <a:pt x="14725" y="17167"/>
                    <a:pt x="15478" y="18538"/>
                    <a:pt x="16734" y="18881"/>
                  </a:cubicBezTo>
                  <a:cubicBezTo>
                    <a:pt x="17990" y="19224"/>
                    <a:pt x="19748" y="18538"/>
                    <a:pt x="21506" y="178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8" name="Line"/>
            <p:cNvSpPr/>
            <p:nvPr/>
          </p:nvSpPr>
          <p:spPr>
            <a:xfrm>
              <a:off x="4240429" y="330457"/>
              <a:ext cx="162238" cy="1379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1336" fill="norm" stroke="1" extrusionOk="0">
                  <a:moveTo>
                    <a:pt x="1287" y="3927"/>
                  </a:moveTo>
                  <a:cubicBezTo>
                    <a:pt x="456" y="2291"/>
                    <a:pt x="-375" y="655"/>
                    <a:pt x="179" y="491"/>
                  </a:cubicBezTo>
                  <a:cubicBezTo>
                    <a:pt x="733" y="327"/>
                    <a:pt x="2671" y="1636"/>
                    <a:pt x="5163" y="4255"/>
                  </a:cubicBezTo>
                  <a:cubicBezTo>
                    <a:pt x="7656" y="6873"/>
                    <a:pt x="10702" y="10800"/>
                    <a:pt x="12363" y="13582"/>
                  </a:cubicBezTo>
                  <a:cubicBezTo>
                    <a:pt x="14025" y="16364"/>
                    <a:pt x="14302" y="18000"/>
                    <a:pt x="13887" y="19309"/>
                  </a:cubicBezTo>
                  <a:cubicBezTo>
                    <a:pt x="13471" y="20618"/>
                    <a:pt x="12363" y="21600"/>
                    <a:pt x="11533" y="21273"/>
                  </a:cubicBezTo>
                  <a:cubicBezTo>
                    <a:pt x="10702" y="20945"/>
                    <a:pt x="10148" y="19309"/>
                    <a:pt x="9871" y="16527"/>
                  </a:cubicBezTo>
                  <a:cubicBezTo>
                    <a:pt x="9594" y="13745"/>
                    <a:pt x="9594" y="9818"/>
                    <a:pt x="11533" y="6873"/>
                  </a:cubicBezTo>
                  <a:cubicBezTo>
                    <a:pt x="13471" y="3927"/>
                    <a:pt x="17348" y="1964"/>
                    <a:pt x="2122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9" name="Line"/>
            <p:cNvSpPr/>
            <p:nvPr/>
          </p:nvSpPr>
          <p:spPr>
            <a:xfrm>
              <a:off x="4366683" y="0"/>
              <a:ext cx="442384" cy="45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2" fill="norm" stroke="1" extrusionOk="0">
                  <a:moveTo>
                    <a:pt x="4547" y="15541"/>
                  </a:moveTo>
                  <a:cubicBezTo>
                    <a:pt x="4031" y="15441"/>
                    <a:pt x="3514" y="15342"/>
                    <a:pt x="2790" y="15839"/>
                  </a:cubicBezTo>
                  <a:cubicBezTo>
                    <a:pt x="2067" y="16337"/>
                    <a:pt x="1137" y="17432"/>
                    <a:pt x="620" y="18278"/>
                  </a:cubicBezTo>
                  <a:cubicBezTo>
                    <a:pt x="103" y="19124"/>
                    <a:pt x="0" y="19721"/>
                    <a:pt x="0" y="20269"/>
                  </a:cubicBezTo>
                  <a:cubicBezTo>
                    <a:pt x="0" y="20816"/>
                    <a:pt x="103" y="21314"/>
                    <a:pt x="465" y="21413"/>
                  </a:cubicBezTo>
                  <a:cubicBezTo>
                    <a:pt x="827" y="21513"/>
                    <a:pt x="1447" y="21214"/>
                    <a:pt x="1964" y="20816"/>
                  </a:cubicBezTo>
                  <a:cubicBezTo>
                    <a:pt x="2480" y="20418"/>
                    <a:pt x="2894" y="19920"/>
                    <a:pt x="3256" y="19373"/>
                  </a:cubicBezTo>
                  <a:cubicBezTo>
                    <a:pt x="3617" y="18825"/>
                    <a:pt x="3927" y="18228"/>
                    <a:pt x="4289" y="18328"/>
                  </a:cubicBezTo>
                  <a:cubicBezTo>
                    <a:pt x="4651" y="18427"/>
                    <a:pt x="5064" y="19224"/>
                    <a:pt x="5529" y="19572"/>
                  </a:cubicBezTo>
                  <a:cubicBezTo>
                    <a:pt x="5994" y="19920"/>
                    <a:pt x="6511" y="19821"/>
                    <a:pt x="7234" y="18825"/>
                  </a:cubicBezTo>
                  <a:cubicBezTo>
                    <a:pt x="7958" y="17830"/>
                    <a:pt x="8888" y="15939"/>
                    <a:pt x="9870" y="13201"/>
                  </a:cubicBezTo>
                  <a:cubicBezTo>
                    <a:pt x="10852" y="10464"/>
                    <a:pt x="11885" y="6881"/>
                    <a:pt x="12505" y="4790"/>
                  </a:cubicBezTo>
                  <a:cubicBezTo>
                    <a:pt x="13125" y="2700"/>
                    <a:pt x="13332" y="2103"/>
                    <a:pt x="13487" y="1456"/>
                  </a:cubicBezTo>
                  <a:cubicBezTo>
                    <a:pt x="13642" y="809"/>
                    <a:pt x="13745" y="112"/>
                    <a:pt x="13745" y="13"/>
                  </a:cubicBezTo>
                  <a:cubicBezTo>
                    <a:pt x="13745" y="-87"/>
                    <a:pt x="13642" y="411"/>
                    <a:pt x="13280" y="2153"/>
                  </a:cubicBezTo>
                  <a:cubicBezTo>
                    <a:pt x="12919" y="3895"/>
                    <a:pt x="12299" y="6881"/>
                    <a:pt x="11885" y="9469"/>
                  </a:cubicBezTo>
                  <a:cubicBezTo>
                    <a:pt x="11472" y="12057"/>
                    <a:pt x="11265" y="14247"/>
                    <a:pt x="11420" y="15590"/>
                  </a:cubicBezTo>
                  <a:cubicBezTo>
                    <a:pt x="11575" y="16934"/>
                    <a:pt x="12092" y="17432"/>
                    <a:pt x="12867" y="17631"/>
                  </a:cubicBezTo>
                  <a:cubicBezTo>
                    <a:pt x="13642" y="17830"/>
                    <a:pt x="14676" y="17731"/>
                    <a:pt x="15606" y="17233"/>
                  </a:cubicBezTo>
                  <a:cubicBezTo>
                    <a:pt x="16536" y="16735"/>
                    <a:pt x="17363" y="15839"/>
                    <a:pt x="17828" y="15142"/>
                  </a:cubicBezTo>
                  <a:cubicBezTo>
                    <a:pt x="18293" y="14446"/>
                    <a:pt x="18396" y="13948"/>
                    <a:pt x="18293" y="13500"/>
                  </a:cubicBezTo>
                  <a:cubicBezTo>
                    <a:pt x="18189" y="13052"/>
                    <a:pt x="17879" y="12654"/>
                    <a:pt x="17466" y="12654"/>
                  </a:cubicBezTo>
                  <a:cubicBezTo>
                    <a:pt x="17053" y="12654"/>
                    <a:pt x="16536" y="13052"/>
                    <a:pt x="16122" y="13948"/>
                  </a:cubicBezTo>
                  <a:cubicBezTo>
                    <a:pt x="15709" y="14844"/>
                    <a:pt x="15399" y="16237"/>
                    <a:pt x="15244" y="17183"/>
                  </a:cubicBezTo>
                  <a:cubicBezTo>
                    <a:pt x="15089" y="18129"/>
                    <a:pt x="15089" y="18626"/>
                    <a:pt x="15347" y="19074"/>
                  </a:cubicBezTo>
                  <a:cubicBezTo>
                    <a:pt x="15606" y="19522"/>
                    <a:pt x="16122" y="19920"/>
                    <a:pt x="17208" y="19672"/>
                  </a:cubicBezTo>
                  <a:cubicBezTo>
                    <a:pt x="18293" y="19423"/>
                    <a:pt x="19946" y="18527"/>
                    <a:pt x="21600" y="176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0" name="Line"/>
            <p:cNvSpPr/>
            <p:nvPr/>
          </p:nvSpPr>
          <p:spPr>
            <a:xfrm>
              <a:off x="4584700" y="120907"/>
              <a:ext cx="218017" cy="6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00" fill="norm" stroke="1" extrusionOk="0">
                  <a:moveTo>
                    <a:pt x="2097" y="0"/>
                  </a:moveTo>
                  <a:cubicBezTo>
                    <a:pt x="1049" y="7200"/>
                    <a:pt x="0" y="14400"/>
                    <a:pt x="0" y="18000"/>
                  </a:cubicBezTo>
                  <a:cubicBezTo>
                    <a:pt x="0" y="21600"/>
                    <a:pt x="1049" y="21600"/>
                    <a:pt x="4823" y="18000"/>
                  </a:cubicBezTo>
                  <a:cubicBezTo>
                    <a:pt x="8598" y="14400"/>
                    <a:pt x="15099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1" name="Line"/>
            <p:cNvSpPr/>
            <p:nvPr/>
          </p:nvSpPr>
          <p:spPr>
            <a:xfrm>
              <a:off x="2354527" y="3973480"/>
              <a:ext cx="314590" cy="489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1453" fill="norm" stroke="1" extrusionOk="0">
                  <a:moveTo>
                    <a:pt x="3715" y="2029"/>
                  </a:moveTo>
                  <a:cubicBezTo>
                    <a:pt x="3570" y="5274"/>
                    <a:pt x="3425" y="8518"/>
                    <a:pt x="3063" y="11531"/>
                  </a:cubicBezTo>
                  <a:cubicBezTo>
                    <a:pt x="2700" y="14544"/>
                    <a:pt x="2120" y="17325"/>
                    <a:pt x="1686" y="19040"/>
                  </a:cubicBezTo>
                  <a:cubicBezTo>
                    <a:pt x="1251" y="20755"/>
                    <a:pt x="961" y="21404"/>
                    <a:pt x="671" y="21451"/>
                  </a:cubicBezTo>
                  <a:cubicBezTo>
                    <a:pt x="381" y="21497"/>
                    <a:pt x="91" y="20941"/>
                    <a:pt x="18" y="18948"/>
                  </a:cubicBezTo>
                  <a:cubicBezTo>
                    <a:pt x="-54" y="16955"/>
                    <a:pt x="91" y="13524"/>
                    <a:pt x="453" y="10651"/>
                  </a:cubicBezTo>
                  <a:cubicBezTo>
                    <a:pt x="816" y="7777"/>
                    <a:pt x="1396" y="5459"/>
                    <a:pt x="1758" y="3976"/>
                  </a:cubicBezTo>
                  <a:cubicBezTo>
                    <a:pt x="2120" y="2493"/>
                    <a:pt x="2265" y="1844"/>
                    <a:pt x="2555" y="1288"/>
                  </a:cubicBezTo>
                  <a:cubicBezTo>
                    <a:pt x="2845" y="731"/>
                    <a:pt x="3280" y="268"/>
                    <a:pt x="3860" y="82"/>
                  </a:cubicBezTo>
                  <a:cubicBezTo>
                    <a:pt x="4440" y="-103"/>
                    <a:pt x="5165" y="-10"/>
                    <a:pt x="5817" y="731"/>
                  </a:cubicBezTo>
                  <a:cubicBezTo>
                    <a:pt x="6469" y="1473"/>
                    <a:pt x="7049" y="2864"/>
                    <a:pt x="7774" y="4857"/>
                  </a:cubicBezTo>
                  <a:cubicBezTo>
                    <a:pt x="8499" y="6850"/>
                    <a:pt x="9369" y="9445"/>
                    <a:pt x="10529" y="11763"/>
                  </a:cubicBezTo>
                  <a:cubicBezTo>
                    <a:pt x="11688" y="14081"/>
                    <a:pt x="13138" y="16120"/>
                    <a:pt x="14225" y="17325"/>
                  </a:cubicBezTo>
                  <a:cubicBezTo>
                    <a:pt x="15312" y="18530"/>
                    <a:pt x="16037" y="18901"/>
                    <a:pt x="16835" y="19179"/>
                  </a:cubicBezTo>
                  <a:cubicBezTo>
                    <a:pt x="17632" y="19458"/>
                    <a:pt x="18502" y="19643"/>
                    <a:pt x="19154" y="19550"/>
                  </a:cubicBezTo>
                  <a:cubicBezTo>
                    <a:pt x="19806" y="19458"/>
                    <a:pt x="20241" y="19087"/>
                    <a:pt x="20604" y="17557"/>
                  </a:cubicBezTo>
                  <a:cubicBezTo>
                    <a:pt x="20966" y="16027"/>
                    <a:pt x="21256" y="13339"/>
                    <a:pt x="21401" y="10419"/>
                  </a:cubicBezTo>
                  <a:cubicBezTo>
                    <a:pt x="21546" y="7499"/>
                    <a:pt x="21546" y="4347"/>
                    <a:pt x="21474" y="2493"/>
                  </a:cubicBezTo>
                  <a:cubicBezTo>
                    <a:pt x="21401" y="639"/>
                    <a:pt x="21256" y="82"/>
                    <a:pt x="21111" y="36"/>
                  </a:cubicBezTo>
                  <a:cubicBezTo>
                    <a:pt x="20966" y="-10"/>
                    <a:pt x="20821" y="453"/>
                    <a:pt x="20894" y="1334"/>
                  </a:cubicBezTo>
                  <a:cubicBezTo>
                    <a:pt x="20966" y="2215"/>
                    <a:pt x="21256" y="3512"/>
                    <a:pt x="21546" y="48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2" name="Line"/>
            <p:cNvSpPr/>
            <p:nvPr/>
          </p:nvSpPr>
          <p:spPr>
            <a:xfrm>
              <a:off x="2737747" y="3979286"/>
              <a:ext cx="515570" cy="411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2" h="21321" fill="norm" stroke="1" extrusionOk="0">
                  <a:moveTo>
                    <a:pt x="2441" y="13283"/>
                  </a:moveTo>
                  <a:cubicBezTo>
                    <a:pt x="2175" y="12844"/>
                    <a:pt x="1910" y="12405"/>
                    <a:pt x="1555" y="12131"/>
                  </a:cubicBezTo>
                  <a:cubicBezTo>
                    <a:pt x="1201" y="11857"/>
                    <a:pt x="759" y="11748"/>
                    <a:pt x="449" y="12077"/>
                  </a:cubicBezTo>
                  <a:cubicBezTo>
                    <a:pt x="139" y="12405"/>
                    <a:pt x="-38" y="13173"/>
                    <a:pt x="6" y="14708"/>
                  </a:cubicBezTo>
                  <a:cubicBezTo>
                    <a:pt x="51" y="16243"/>
                    <a:pt x="316" y="18546"/>
                    <a:pt x="626" y="19861"/>
                  </a:cubicBezTo>
                  <a:cubicBezTo>
                    <a:pt x="936" y="21177"/>
                    <a:pt x="1290" y="21506"/>
                    <a:pt x="1998" y="21232"/>
                  </a:cubicBezTo>
                  <a:cubicBezTo>
                    <a:pt x="2706" y="20958"/>
                    <a:pt x="3769" y="20081"/>
                    <a:pt x="4432" y="19423"/>
                  </a:cubicBezTo>
                  <a:cubicBezTo>
                    <a:pt x="5096" y="18765"/>
                    <a:pt x="5362" y="18326"/>
                    <a:pt x="5583" y="17833"/>
                  </a:cubicBezTo>
                  <a:cubicBezTo>
                    <a:pt x="5805" y="17340"/>
                    <a:pt x="5982" y="16791"/>
                    <a:pt x="6026" y="16791"/>
                  </a:cubicBezTo>
                  <a:cubicBezTo>
                    <a:pt x="6070" y="16791"/>
                    <a:pt x="5982" y="17340"/>
                    <a:pt x="5937" y="17888"/>
                  </a:cubicBezTo>
                  <a:cubicBezTo>
                    <a:pt x="5893" y="18436"/>
                    <a:pt x="5893" y="18984"/>
                    <a:pt x="6070" y="19532"/>
                  </a:cubicBezTo>
                  <a:cubicBezTo>
                    <a:pt x="6247" y="20081"/>
                    <a:pt x="6601" y="20629"/>
                    <a:pt x="7000" y="20903"/>
                  </a:cubicBezTo>
                  <a:cubicBezTo>
                    <a:pt x="7398" y="21177"/>
                    <a:pt x="7841" y="21177"/>
                    <a:pt x="8416" y="20684"/>
                  </a:cubicBezTo>
                  <a:cubicBezTo>
                    <a:pt x="8992" y="20190"/>
                    <a:pt x="9700" y="19203"/>
                    <a:pt x="10319" y="16791"/>
                  </a:cubicBezTo>
                  <a:cubicBezTo>
                    <a:pt x="10939" y="14379"/>
                    <a:pt x="11470" y="10542"/>
                    <a:pt x="11780" y="7965"/>
                  </a:cubicBezTo>
                  <a:cubicBezTo>
                    <a:pt x="12090" y="5388"/>
                    <a:pt x="12178" y="4072"/>
                    <a:pt x="12090" y="3141"/>
                  </a:cubicBezTo>
                  <a:cubicBezTo>
                    <a:pt x="12001" y="2209"/>
                    <a:pt x="11736" y="1660"/>
                    <a:pt x="11470" y="1605"/>
                  </a:cubicBezTo>
                  <a:cubicBezTo>
                    <a:pt x="11205" y="1551"/>
                    <a:pt x="10939" y="1989"/>
                    <a:pt x="10762" y="3798"/>
                  </a:cubicBezTo>
                  <a:cubicBezTo>
                    <a:pt x="10585" y="5608"/>
                    <a:pt x="10496" y="8787"/>
                    <a:pt x="10629" y="11583"/>
                  </a:cubicBezTo>
                  <a:cubicBezTo>
                    <a:pt x="10762" y="14379"/>
                    <a:pt x="11116" y="16791"/>
                    <a:pt x="11514" y="18271"/>
                  </a:cubicBezTo>
                  <a:cubicBezTo>
                    <a:pt x="11913" y="19752"/>
                    <a:pt x="12355" y="20300"/>
                    <a:pt x="12842" y="20574"/>
                  </a:cubicBezTo>
                  <a:cubicBezTo>
                    <a:pt x="13329" y="20848"/>
                    <a:pt x="13860" y="20848"/>
                    <a:pt x="14436" y="20300"/>
                  </a:cubicBezTo>
                  <a:cubicBezTo>
                    <a:pt x="15011" y="19752"/>
                    <a:pt x="15631" y="18655"/>
                    <a:pt x="16295" y="16353"/>
                  </a:cubicBezTo>
                  <a:cubicBezTo>
                    <a:pt x="16959" y="14050"/>
                    <a:pt x="17667" y="10542"/>
                    <a:pt x="18110" y="7855"/>
                  </a:cubicBezTo>
                  <a:cubicBezTo>
                    <a:pt x="18552" y="5169"/>
                    <a:pt x="18729" y="3305"/>
                    <a:pt x="18773" y="2044"/>
                  </a:cubicBezTo>
                  <a:cubicBezTo>
                    <a:pt x="18818" y="783"/>
                    <a:pt x="18729" y="125"/>
                    <a:pt x="18552" y="16"/>
                  </a:cubicBezTo>
                  <a:cubicBezTo>
                    <a:pt x="18375" y="-94"/>
                    <a:pt x="18110" y="345"/>
                    <a:pt x="17932" y="2099"/>
                  </a:cubicBezTo>
                  <a:cubicBezTo>
                    <a:pt x="17755" y="3853"/>
                    <a:pt x="17667" y="6923"/>
                    <a:pt x="18287" y="9774"/>
                  </a:cubicBezTo>
                  <a:cubicBezTo>
                    <a:pt x="18906" y="12625"/>
                    <a:pt x="20234" y="15256"/>
                    <a:pt x="21562" y="178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3" name="Line"/>
            <p:cNvSpPr/>
            <p:nvPr/>
          </p:nvSpPr>
          <p:spPr>
            <a:xfrm>
              <a:off x="3570816" y="4242057"/>
              <a:ext cx="190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4" name="Line"/>
            <p:cNvSpPr/>
            <p:nvPr/>
          </p:nvSpPr>
          <p:spPr>
            <a:xfrm>
              <a:off x="3608916" y="4115057"/>
              <a:ext cx="254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5" name="Line"/>
            <p:cNvSpPr/>
            <p:nvPr/>
          </p:nvSpPr>
          <p:spPr>
            <a:xfrm>
              <a:off x="3634316" y="4181913"/>
              <a:ext cx="130114" cy="225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6" h="21482" fill="norm" stroke="1" extrusionOk="0">
                  <a:moveTo>
                    <a:pt x="18514" y="286"/>
                  </a:moveTo>
                  <a:cubicBezTo>
                    <a:pt x="15086" y="84"/>
                    <a:pt x="11657" y="-118"/>
                    <a:pt x="9257" y="84"/>
                  </a:cubicBezTo>
                  <a:cubicBezTo>
                    <a:pt x="6857" y="286"/>
                    <a:pt x="5486" y="891"/>
                    <a:pt x="4800" y="1800"/>
                  </a:cubicBezTo>
                  <a:cubicBezTo>
                    <a:pt x="4114" y="2708"/>
                    <a:pt x="4114" y="3919"/>
                    <a:pt x="5657" y="5232"/>
                  </a:cubicBezTo>
                  <a:cubicBezTo>
                    <a:pt x="7200" y="6544"/>
                    <a:pt x="10286" y="7957"/>
                    <a:pt x="13200" y="9471"/>
                  </a:cubicBezTo>
                  <a:cubicBezTo>
                    <a:pt x="16114" y="10985"/>
                    <a:pt x="18857" y="12600"/>
                    <a:pt x="20229" y="14114"/>
                  </a:cubicBezTo>
                  <a:cubicBezTo>
                    <a:pt x="21600" y="15628"/>
                    <a:pt x="21600" y="17041"/>
                    <a:pt x="18000" y="18252"/>
                  </a:cubicBezTo>
                  <a:cubicBezTo>
                    <a:pt x="14400" y="19463"/>
                    <a:pt x="7200" y="20473"/>
                    <a:pt x="0" y="214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6" name="Line"/>
            <p:cNvSpPr/>
            <p:nvPr/>
          </p:nvSpPr>
          <p:spPr>
            <a:xfrm>
              <a:off x="4208220" y="3936131"/>
              <a:ext cx="657997" cy="457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415" fill="norm" stroke="1" extrusionOk="0">
                  <a:moveTo>
                    <a:pt x="6359" y="648"/>
                  </a:moveTo>
                  <a:cubicBezTo>
                    <a:pt x="6152" y="251"/>
                    <a:pt x="5944" y="-145"/>
                    <a:pt x="5702" y="53"/>
                  </a:cubicBezTo>
                  <a:cubicBezTo>
                    <a:pt x="5459" y="251"/>
                    <a:pt x="5183" y="1044"/>
                    <a:pt x="4594" y="3174"/>
                  </a:cubicBezTo>
                  <a:cubicBezTo>
                    <a:pt x="4006" y="5305"/>
                    <a:pt x="3106" y="8772"/>
                    <a:pt x="2586" y="11745"/>
                  </a:cubicBezTo>
                  <a:cubicBezTo>
                    <a:pt x="2067" y="14717"/>
                    <a:pt x="1929" y="17194"/>
                    <a:pt x="1998" y="18730"/>
                  </a:cubicBezTo>
                  <a:cubicBezTo>
                    <a:pt x="2067" y="20266"/>
                    <a:pt x="2344" y="20861"/>
                    <a:pt x="2690" y="21158"/>
                  </a:cubicBezTo>
                  <a:cubicBezTo>
                    <a:pt x="3036" y="21455"/>
                    <a:pt x="3452" y="21455"/>
                    <a:pt x="3867" y="21356"/>
                  </a:cubicBezTo>
                  <a:cubicBezTo>
                    <a:pt x="4283" y="21257"/>
                    <a:pt x="4698" y="21059"/>
                    <a:pt x="4940" y="20712"/>
                  </a:cubicBezTo>
                  <a:cubicBezTo>
                    <a:pt x="5183" y="20365"/>
                    <a:pt x="5252" y="19870"/>
                    <a:pt x="4767" y="19027"/>
                  </a:cubicBezTo>
                  <a:cubicBezTo>
                    <a:pt x="4283" y="18185"/>
                    <a:pt x="3244" y="16996"/>
                    <a:pt x="2517" y="16303"/>
                  </a:cubicBezTo>
                  <a:cubicBezTo>
                    <a:pt x="1790" y="15609"/>
                    <a:pt x="1375" y="15411"/>
                    <a:pt x="959" y="15114"/>
                  </a:cubicBezTo>
                  <a:cubicBezTo>
                    <a:pt x="544" y="14816"/>
                    <a:pt x="129" y="14420"/>
                    <a:pt x="25" y="13974"/>
                  </a:cubicBezTo>
                  <a:cubicBezTo>
                    <a:pt x="-79" y="13528"/>
                    <a:pt x="129" y="13033"/>
                    <a:pt x="821" y="12587"/>
                  </a:cubicBezTo>
                  <a:cubicBezTo>
                    <a:pt x="1513" y="12141"/>
                    <a:pt x="2690" y="11745"/>
                    <a:pt x="3798" y="11497"/>
                  </a:cubicBezTo>
                  <a:cubicBezTo>
                    <a:pt x="4906" y="11249"/>
                    <a:pt x="5944" y="11150"/>
                    <a:pt x="6602" y="11299"/>
                  </a:cubicBezTo>
                  <a:cubicBezTo>
                    <a:pt x="7259" y="11448"/>
                    <a:pt x="7536" y="11844"/>
                    <a:pt x="7744" y="12637"/>
                  </a:cubicBezTo>
                  <a:cubicBezTo>
                    <a:pt x="7952" y="13429"/>
                    <a:pt x="8090" y="14618"/>
                    <a:pt x="8125" y="15659"/>
                  </a:cubicBezTo>
                  <a:cubicBezTo>
                    <a:pt x="8159" y="16699"/>
                    <a:pt x="8090" y="17591"/>
                    <a:pt x="7813" y="18136"/>
                  </a:cubicBezTo>
                  <a:cubicBezTo>
                    <a:pt x="7536" y="18681"/>
                    <a:pt x="7052" y="18879"/>
                    <a:pt x="6740" y="18730"/>
                  </a:cubicBezTo>
                  <a:cubicBezTo>
                    <a:pt x="6429" y="18582"/>
                    <a:pt x="6290" y="18086"/>
                    <a:pt x="6359" y="17294"/>
                  </a:cubicBezTo>
                  <a:cubicBezTo>
                    <a:pt x="6429" y="16501"/>
                    <a:pt x="6706" y="15411"/>
                    <a:pt x="7329" y="14272"/>
                  </a:cubicBezTo>
                  <a:cubicBezTo>
                    <a:pt x="7952" y="13132"/>
                    <a:pt x="8921" y="11943"/>
                    <a:pt x="9579" y="11349"/>
                  </a:cubicBezTo>
                  <a:cubicBezTo>
                    <a:pt x="10236" y="10754"/>
                    <a:pt x="10583" y="10754"/>
                    <a:pt x="10825" y="11051"/>
                  </a:cubicBezTo>
                  <a:cubicBezTo>
                    <a:pt x="11067" y="11349"/>
                    <a:pt x="11206" y="11943"/>
                    <a:pt x="11275" y="12736"/>
                  </a:cubicBezTo>
                  <a:cubicBezTo>
                    <a:pt x="11344" y="13528"/>
                    <a:pt x="11344" y="14519"/>
                    <a:pt x="11344" y="15262"/>
                  </a:cubicBezTo>
                  <a:cubicBezTo>
                    <a:pt x="11344" y="16005"/>
                    <a:pt x="11344" y="16501"/>
                    <a:pt x="11448" y="16947"/>
                  </a:cubicBezTo>
                  <a:cubicBezTo>
                    <a:pt x="11552" y="17393"/>
                    <a:pt x="11759" y="17789"/>
                    <a:pt x="12002" y="17739"/>
                  </a:cubicBezTo>
                  <a:cubicBezTo>
                    <a:pt x="12244" y="17690"/>
                    <a:pt x="12521" y="17194"/>
                    <a:pt x="12763" y="16749"/>
                  </a:cubicBezTo>
                  <a:cubicBezTo>
                    <a:pt x="13006" y="16303"/>
                    <a:pt x="13213" y="15906"/>
                    <a:pt x="13421" y="15510"/>
                  </a:cubicBezTo>
                  <a:cubicBezTo>
                    <a:pt x="13629" y="15114"/>
                    <a:pt x="13836" y="14717"/>
                    <a:pt x="13906" y="14767"/>
                  </a:cubicBezTo>
                  <a:cubicBezTo>
                    <a:pt x="13975" y="14816"/>
                    <a:pt x="13906" y="15312"/>
                    <a:pt x="13940" y="15807"/>
                  </a:cubicBezTo>
                  <a:cubicBezTo>
                    <a:pt x="13975" y="16303"/>
                    <a:pt x="14113" y="16798"/>
                    <a:pt x="14321" y="17244"/>
                  </a:cubicBezTo>
                  <a:cubicBezTo>
                    <a:pt x="14529" y="17690"/>
                    <a:pt x="14806" y="18086"/>
                    <a:pt x="15117" y="18334"/>
                  </a:cubicBezTo>
                  <a:cubicBezTo>
                    <a:pt x="15429" y="18582"/>
                    <a:pt x="15775" y="18681"/>
                    <a:pt x="16294" y="18433"/>
                  </a:cubicBezTo>
                  <a:cubicBezTo>
                    <a:pt x="16813" y="18185"/>
                    <a:pt x="17506" y="17591"/>
                    <a:pt x="17956" y="16996"/>
                  </a:cubicBezTo>
                  <a:cubicBezTo>
                    <a:pt x="18406" y="16402"/>
                    <a:pt x="18613" y="15807"/>
                    <a:pt x="18717" y="15262"/>
                  </a:cubicBezTo>
                  <a:cubicBezTo>
                    <a:pt x="18821" y="14717"/>
                    <a:pt x="18821" y="14222"/>
                    <a:pt x="18544" y="13925"/>
                  </a:cubicBezTo>
                  <a:cubicBezTo>
                    <a:pt x="18267" y="13627"/>
                    <a:pt x="17713" y="13528"/>
                    <a:pt x="17298" y="13627"/>
                  </a:cubicBezTo>
                  <a:cubicBezTo>
                    <a:pt x="16883" y="13727"/>
                    <a:pt x="16606" y="14024"/>
                    <a:pt x="16363" y="14420"/>
                  </a:cubicBezTo>
                  <a:cubicBezTo>
                    <a:pt x="16121" y="14816"/>
                    <a:pt x="15913" y="15312"/>
                    <a:pt x="15948" y="16005"/>
                  </a:cubicBezTo>
                  <a:cubicBezTo>
                    <a:pt x="15983" y="16699"/>
                    <a:pt x="16259" y="17591"/>
                    <a:pt x="17229" y="18334"/>
                  </a:cubicBezTo>
                  <a:cubicBezTo>
                    <a:pt x="18198" y="19077"/>
                    <a:pt x="19859" y="19672"/>
                    <a:pt x="21521" y="202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7" name="Line"/>
            <p:cNvSpPr/>
            <p:nvPr/>
          </p:nvSpPr>
          <p:spPr>
            <a:xfrm>
              <a:off x="5213022" y="3999627"/>
              <a:ext cx="135795" cy="528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1400" fill="norm" stroke="1" extrusionOk="0">
                  <a:moveTo>
                    <a:pt x="21319" y="7760"/>
                  </a:moveTo>
                  <a:cubicBezTo>
                    <a:pt x="19990" y="5446"/>
                    <a:pt x="18661" y="3131"/>
                    <a:pt x="17830" y="1760"/>
                  </a:cubicBezTo>
                  <a:cubicBezTo>
                    <a:pt x="16999" y="389"/>
                    <a:pt x="16667" y="-40"/>
                    <a:pt x="16334" y="3"/>
                  </a:cubicBezTo>
                  <a:cubicBezTo>
                    <a:pt x="16002" y="46"/>
                    <a:pt x="15670" y="560"/>
                    <a:pt x="14174" y="2617"/>
                  </a:cubicBezTo>
                  <a:cubicBezTo>
                    <a:pt x="12679" y="4674"/>
                    <a:pt x="10021" y="8274"/>
                    <a:pt x="7694" y="11274"/>
                  </a:cubicBezTo>
                  <a:cubicBezTo>
                    <a:pt x="5368" y="14274"/>
                    <a:pt x="3374" y="16674"/>
                    <a:pt x="2544" y="18303"/>
                  </a:cubicBezTo>
                  <a:cubicBezTo>
                    <a:pt x="1713" y="19931"/>
                    <a:pt x="2045" y="20789"/>
                    <a:pt x="3042" y="21174"/>
                  </a:cubicBezTo>
                  <a:cubicBezTo>
                    <a:pt x="4039" y="21560"/>
                    <a:pt x="5701" y="21474"/>
                    <a:pt x="8359" y="20746"/>
                  </a:cubicBezTo>
                  <a:cubicBezTo>
                    <a:pt x="11017" y="20017"/>
                    <a:pt x="14673" y="18646"/>
                    <a:pt x="16667" y="17703"/>
                  </a:cubicBezTo>
                  <a:cubicBezTo>
                    <a:pt x="18661" y="16760"/>
                    <a:pt x="18993" y="16246"/>
                    <a:pt x="18494" y="15774"/>
                  </a:cubicBezTo>
                  <a:cubicBezTo>
                    <a:pt x="17996" y="15303"/>
                    <a:pt x="16667" y="14874"/>
                    <a:pt x="14174" y="14574"/>
                  </a:cubicBezTo>
                  <a:cubicBezTo>
                    <a:pt x="11682" y="14274"/>
                    <a:pt x="8027" y="14103"/>
                    <a:pt x="5368" y="14017"/>
                  </a:cubicBezTo>
                  <a:cubicBezTo>
                    <a:pt x="2710" y="13931"/>
                    <a:pt x="1048" y="13931"/>
                    <a:pt x="384" y="14146"/>
                  </a:cubicBezTo>
                  <a:cubicBezTo>
                    <a:pt x="-281" y="14360"/>
                    <a:pt x="51" y="14789"/>
                    <a:pt x="384" y="152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8" name="Line"/>
            <p:cNvSpPr/>
            <p:nvPr/>
          </p:nvSpPr>
          <p:spPr>
            <a:xfrm>
              <a:off x="5407790" y="3987617"/>
              <a:ext cx="442677" cy="478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1" h="21326" fill="norm" stroke="1" extrusionOk="0">
                  <a:moveTo>
                    <a:pt x="2380" y="15866"/>
                  </a:moveTo>
                  <a:cubicBezTo>
                    <a:pt x="1557" y="17092"/>
                    <a:pt x="734" y="18318"/>
                    <a:pt x="322" y="19214"/>
                  </a:cubicBezTo>
                  <a:cubicBezTo>
                    <a:pt x="-89" y="20110"/>
                    <a:pt x="-89" y="20676"/>
                    <a:pt x="220" y="21007"/>
                  </a:cubicBezTo>
                  <a:cubicBezTo>
                    <a:pt x="528" y="21337"/>
                    <a:pt x="1145" y="21431"/>
                    <a:pt x="1865" y="21195"/>
                  </a:cubicBezTo>
                  <a:cubicBezTo>
                    <a:pt x="2585" y="20959"/>
                    <a:pt x="3408" y="20393"/>
                    <a:pt x="4077" y="19875"/>
                  </a:cubicBezTo>
                  <a:cubicBezTo>
                    <a:pt x="4745" y="19356"/>
                    <a:pt x="5260" y="18884"/>
                    <a:pt x="5568" y="18931"/>
                  </a:cubicBezTo>
                  <a:cubicBezTo>
                    <a:pt x="5877" y="18979"/>
                    <a:pt x="5980" y="19545"/>
                    <a:pt x="6288" y="19922"/>
                  </a:cubicBezTo>
                  <a:cubicBezTo>
                    <a:pt x="6597" y="20299"/>
                    <a:pt x="7111" y="20488"/>
                    <a:pt x="8242" y="20205"/>
                  </a:cubicBezTo>
                  <a:cubicBezTo>
                    <a:pt x="9374" y="19922"/>
                    <a:pt x="11122" y="19167"/>
                    <a:pt x="12820" y="17752"/>
                  </a:cubicBezTo>
                  <a:cubicBezTo>
                    <a:pt x="14517" y="16338"/>
                    <a:pt x="16162" y="14262"/>
                    <a:pt x="17500" y="11763"/>
                  </a:cubicBezTo>
                  <a:cubicBezTo>
                    <a:pt x="18837" y="9263"/>
                    <a:pt x="19865" y="6339"/>
                    <a:pt x="20380" y="4594"/>
                  </a:cubicBezTo>
                  <a:cubicBezTo>
                    <a:pt x="20894" y="2849"/>
                    <a:pt x="20894" y="2283"/>
                    <a:pt x="20842" y="1717"/>
                  </a:cubicBezTo>
                  <a:cubicBezTo>
                    <a:pt x="20791" y="1152"/>
                    <a:pt x="20688" y="586"/>
                    <a:pt x="20380" y="255"/>
                  </a:cubicBezTo>
                  <a:cubicBezTo>
                    <a:pt x="20071" y="-75"/>
                    <a:pt x="19557" y="-169"/>
                    <a:pt x="18734" y="491"/>
                  </a:cubicBezTo>
                  <a:cubicBezTo>
                    <a:pt x="17911" y="1152"/>
                    <a:pt x="16780" y="2566"/>
                    <a:pt x="15854" y="4783"/>
                  </a:cubicBezTo>
                  <a:cubicBezTo>
                    <a:pt x="14928" y="7000"/>
                    <a:pt x="14208" y="10018"/>
                    <a:pt x="14208" y="12376"/>
                  </a:cubicBezTo>
                  <a:cubicBezTo>
                    <a:pt x="14208" y="14734"/>
                    <a:pt x="14928" y="16432"/>
                    <a:pt x="16265" y="17375"/>
                  </a:cubicBezTo>
                  <a:cubicBezTo>
                    <a:pt x="17602" y="18318"/>
                    <a:pt x="19557" y="18507"/>
                    <a:pt x="21511" y="186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9" name="Line"/>
            <p:cNvSpPr/>
            <p:nvPr/>
          </p:nvSpPr>
          <p:spPr>
            <a:xfrm>
              <a:off x="5686527" y="4286507"/>
              <a:ext cx="25284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4" h="21600" fill="norm" stroke="1" extrusionOk="0">
                  <a:moveTo>
                    <a:pt x="1509" y="21600"/>
                  </a:moveTo>
                  <a:cubicBezTo>
                    <a:pt x="617" y="14400"/>
                    <a:pt x="-276" y="7200"/>
                    <a:pt x="81" y="3600"/>
                  </a:cubicBezTo>
                  <a:cubicBezTo>
                    <a:pt x="438" y="0"/>
                    <a:pt x="2045" y="0"/>
                    <a:pt x="5793" y="0"/>
                  </a:cubicBezTo>
                  <a:cubicBezTo>
                    <a:pt x="9542" y="0"/>
                    <a:pt x="15433" y="0"/>
                    <a:pt x="2132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0" name="Line"/>
            <p:cNvSpPr/>
            <p:nvPr/>
          </p:nvSpPr>
          <p:spPr>
            <a:xfrm>
              <a:off x="6377516" y="4092341"/>
              <a:ext cx="312674" cy="456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370" fill="norm" stroke="1" extrusionOk="0">
                  <a:moveTo>
                    <a:pt x="0" y="3441"/>
                  </a:moveTo>
                  <a:cubicBezTo>
                    <a:pt x="0" y="2648"/>
                    <a:pt x="0" y="1856"/>
                    <a:pt x="0" y="1162"/>
                  </a:cubicBezTo>
                  <a:cubicBezTo>
                    <a:pt x="0" y="468"/>
                    <a:pt x="0" y="-126"/>
                    <a:pt x="72" y="23"/>
                  </a:cubicBezTo>
                  <a:cubicBezTo>
                    <a:pt x="145" y="171"/>
                    <a:pt x="290" y="1063"/>
                    <a:pt x="435" y="3540"/>
                  </a:cubicBezTo>
                  <a:cubicBezTo>
                    <a:pt x="580" y="6017"/>
                    <a:pt x="725" y="10080"/>
                    <a:pt x="797" y="12606"/>
                  </a:cubicBezTo>
                  <a:cubicBezTo>
                    <a:pt x="870" y="15133"/>
                    <a:pt x="870" y="16124"/>
                    <a:pt x="1015" y="17164"/>
                  </a:cubicBezTo>
                  <a:cubicBezTo>
                    <a:pt x="1160" y="18204"/>
                    <a:pt x="1450" y="19294"/>
                    <a:pt x="1812" y="19591"/>
                  </a:cubicBezTo>
                  <a:cubicBezTo>
                    <a:pt x="2174" y="19889"/>
                    <a:pt x="2609" y="19393"/>
                    <a:pt x="3189" y="18601"/>
                  </a:cubicBezTo>
                  <a:cubicBezTo>
                    <a:pt x="3769" y="17808"/>
                    <a:pt x="4494" y="16718"/>
                    <a:pt x="5146" y="15975"/>
                  </a:cubicBezTo>
                  <a:cubicBezTo>
                    <a:pt x="5799" y="15232"/>
                    <a:pt x="6379" y="14835"/>
                    <a:pt x="6813" y="14935"/>
                  </a:cubicBezTo>
                  <a:cubicBezTo>
                    <a:pt x="7248" y="15034"/>
                    <a:pt x="7538" y="15628"/>
                    <a:pt x="7901" y="16569"/>
                  </a:cubicBezTo>
                  <a:cubicBezTo>
                    <a:pt x="8263" y="17511"/>
                    <a:pt x="8698" y="18799"/>
                    <a:pt x="9133" y="19641"/>
                  </a:cubicBezTo>
                  <a:cubicBezTo>
                    <a:pt x="9568" y="20483"/>
                    <a:pt x="10003" y="20880"/>
                    <a:pt x="10583" y="21127"/>
                  </a:cubicBezTo>
                  <a:cubicBezTo>
                    <a:pt x="11162" y="21375"/>
                    <a:pt x="11887" y="21474"/>
                    <a:pt x="12467" y="21226"/>
                  </a:cubicBezTo>
                  <a:cubicBezTo>
                    <a:pt x="13047" y="20979"/>
                    <a:pt x="13482" y="20384"/>
                    <a:pt x="14424" y="18551"/>
                  </a:cubicBezTo>
                  <a:cubicBezTo>
                    <a:pt x="15366" y="16718"/>
                    <a:pt x="16816" y="13646"/>
                    <a:pt x="18121" y="10624"/>
                  </a:cubicBezTo>
                  <a:cubicBezTo>
                    <a:pt x="19426" y="7602"/>
                    <a:pt x="20585" y="4630"/>
                    <a:pt x="21093" y="2846"/>
                  </a:cubicBezTo>
                  <a:cubicBezTo>
                    <a:pt x="21600" y="1063"/>
                    <a:pt x="21455" y="468"/>
                    <a:pt x="21020" y="320"/>
                  </a:cubicBezTo>
                  <a:cubicBezTo>
                    <a:pt x="20585" y="171"/>
                    <a:pt x="19860" y="468"/>
                    <a:pt x="19570" y="1410"/>
                  </a:cubicBezTo>
                  <a:cubicBezTo>
                    <a:pt x="19281" y="2351"/>
                    <a:pt x="19426" y="3936"/>
                    <a:pt x="19570" y="55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1" name="Line"/>
            <p:cNvSpPr/>
            <p:nvPr/>
          </p:nvSpPr>
          <p:spPr>
            <a:xfrm>
              <a:off x="6650624" y="4138340"/>
              <a:ext cx="304743" cy="3673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543" fill="norm" stroke="1" extrusionOk="0">
                  <a:moveTo>
                    <a:pt x="9828" y="18372"/>
                  </a:moveTo>
                  <a:cubicBezTo>
                    <a:pt x="10126" y="17628"/>
                    <a:pt x="10424" y="16883"/>
                    <a:pt x="9977" y="16138"/>
                  </a:cubicBezTo>
                  <a:cubicBezTo>
                    <a:pt x="9530" y="15393"/>
                    <a:pt x="8338" y="14648"/>
                    <a:pt x="6848" y="14710"/>
                  </a:cubicBezTo>
                  <a:cubicBezTo>
                    <a:pt x="5359" y="14772"/>
                    <a:pt x="3571" y="15641"/>
                    <a:pt x="2305" y="16697"/>
                  </a:cubicBezTo>
                  <a:cubicBezTo>
                    <a:pt x="1039" y="17752"/>
                    <a:pt x="294" y="18993"/>
                    <a:pt x="70" y="19924"/>
                  </a:cubicBezTo>
                  <a:cubicBezTo>
                    <a:pt x="-153" y="20855"/>
                    <a:pt x="145" y="21476"/>
                    <a:pt x="1113" y="21538"/>
                  </a:cubicBezTo>
                  <a:cubicBezTo>
                    <a:pt x="2081" y="21600"/>
                    <a:pt x="3720" y="21103"/>
                    <a:pt x="4763" y="20607"/>
                  </a:cubicBezTo>
                  <a:cubicBezTo>
                    <a:pt x="5806" y="20110"/>
                    <a:pt x="6253" y="19614"/>
                    <a:pt x="6774" y="19055"/>
                  </a:cubicBezTo>
                  <a:cubicBezTo>
                    <a:pt x="7295" y="18497"/>
                    <a:pt x="7891" y="17876"/>
                    <a:pt x="8264" y="17876"/>
                  </a:cubicBezTo>
                  <a:cubicBezTo>
                    <a:pt x="8636" y="17876"/>
                    <a:pt x="8785" y="18497"/>
                    <a:pt x="8859" y="19117"/>
                  </a:cubicBezTo>
                  <a:cubicBezTo>
                    <a:pt x="8934" y="19738"/>
                    <a:pt x="8934" y="20359"/>
                    <a:pt x="9306" y="20731"/>
                  </a:cubicBezTo>
                  <a:cubicBezTo>
                    <a:pt x="9679" y="21103"/>
                    <a:pt x="10424" y="21228"/>
                    <a:pt x="11466" y="20483"/>
                  </a:cubicBezTo>
                  <a:cubicBezTo>
                    <a:pt x="12509" y="19738"/>
                    <a:pt x="13850" y="18124"/>
                    <a:pt x="15190" y="14897"/>
                  </a:cubicBezTo>
                  <a:cubicBezTo>
                    <a:pt x="16531" y="11669"/>
                    <a:pt x="17872" y="6828"/>
                    <a:pt x="18691" y="3910"/>
                  </a:cubicBezTo>
                  <a:cubicBezTo>
                    <a:pt x="19510" y="993"/>
                    <a:pt x="19808" y="0"/>
                    <a:pt x="19734" y="0"/>
                  </a:cubicBezTo>
                  <a:cubicBezTo>
                    <a:pt x="19659" y="0"/>
                    <a:pt x="19213" y="993"/>
                    <a:pt x="18766" y="3352"/>
                  </a:cubicBezTo>
                  <a:cubicBezTo>
                    <a:pt x="18319" y="5710"/>
                    <a:pt x="17872" y="9434"/>
                    <a:pt x="18319" y="12476"/>
                  </a:cubicBezTo>
                  <a:cubicBezTo>
                    <a:pt x="18766" y="15517"/>
                    <a:pt x="20106" y="17876"/>
                    <a:pt x="21447" y="202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2" name="Line"/>
            <p:cNvSpPr/>
            <p:nvPr/>
          </p:nvSpPr>
          <p:spPr>
            <a:xfrm>
              <a:off x="6965950" y="4034731"/>
              <a:ext cx="220220" cy="519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3" h="21359" fill="norm" stroke="1" extrusionOk="0">
                  <a:moveTo>
                    <a:pt x="16251" y="17676"/>
                  </a:moveTo>
                  <a:cubicBezTo>
                    <a:pt x="16251" y="16631"/>
                    <a:pt x="16251" y="15585"/>
                    <a:pt x="15223" y="14845"/>
                  </a:cubicBezTo>
                  <a:cubicBezTo>
                    <a:pt x="14194" y="14105"/>
                    <a:pt x="12137" y="13669"/>
                    <a:pt x="9566" y="14105"/>
                  </a:cubicBezTo>
                  <a:cubicBezTo>
                    <a:pt x="6994" y="14540"/>
                    <a:pt x="3909" y="15847"/>
                    <a:pt x="2160" y="16979"/>
                  </a:cubicBezTo>
                  <a:cubicBezTo>
                    <a:pt x="411" y="18111"/>
                    <a:pt x="0" y="19069"/>
                    <a:pt x="0" y="19766"/>
                  </a:cubicBezTo>
                  <a:cubicBezTo>
                    <a:pt x="0" y="20463"/>
                    <a:pt x="411" y="20898"/>
                    <a:pt x="1337" y="21160"/>
                  </a:cubicBezTo>
                  <a:cubicBezTo>
                    <a:pt x="2263" y="21421"/>
                    <a:pt x="3703" y="21508"/>
                    <a:pt x="5657" y="20898"/>
                  </a:cubicBezTo>
                  <a:cubicBezTo>
                    <a:pt x="7611" y="20289"/>
                    <a:pt x="10080" y="18982"/>
                    <a:pt x="12343" y="17023"/>
                  </a:cubicBezTo>
                  <a:cubicBezTo>
                    <a:pt x="14606" y="15063"/>
                    <a:pt x="16663" y="12450"/>
                    <a:pt x="18206" y="9706"/>
                  </a:cubicBezTo>
                  <a:cubicBezTo>
                    <a:pt x="19749" y="6963"/>
                    <a:pt x="20777" y="4089"/>
                    <a:pt x="21189" y="2434"/>
                  </a:cubicBezTo>
                  <a:cubicBezTo>
                    <a:pt x="21600" y="779"/>
                    <a:pt x="21394" y="343"/>
                    <a:pt x="20777" y="126"/>
                  </a:cubicBezTo>
                  <a:cubicBezTo>
                    <a:pt x="20160" y="-92"/>
                    <a:pt x="19131" y="-92"/>
                    <a:pt x="17486" y="648"/>
                  </a:cubicBezTo>
                  <a:cubicBezTo>
                    <a:pt x="15840" y="1389"/>
                    <a:pt x="13577" y="2869"/>
                    <a:pt x="11829" y="5177"/>
                  </a:cubicBezTo>
                  <a:cubicBezTo>
                    <a:pt x="10080" y="7485"/>
                    <a:pt x="8846" y="10621"/>
                    <a:pt x="9154" y="13016"/>
                  </a:cubicBezTo>
                  <a:cubicBezTo>
                    <a:pt x="9463" y="15411"/>
                    <a:pt x="11314" y="17066"/>
                    <a:pt x="13166" y="187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3" name="Line"/>
            <p:cNvSpPr/>
            <p:nvPr/>
          </p:nvSpPr>
          <p:spPr>
            <a:xfrm>
              <a:off x="7253816" y="4299207"/>
              <a:ext cx="508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300" y="0"/>
                    <a:pt x="9000" y="0"/>
                    <a:pt x="5850" y="2100"/>
                  </a:cubicBezTo>
                  <a:cubicBezTo>
                    <a:pt x="2700" y="4200"/>
                    <a:pt x="2700" y="8400"/>
                    <a:pt x="2250" y="12000"/>
                  </a:cubicBezTo>
                  <a:cubicBezTo>
                    <a:pt x="1800" y="15600"/>
                    <a:pt x="900" y="18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4" name="Line"/>
            <p:cNvSpPr/>
            <p:nvPr/>
          </p:nvSpPr>
          <p:spPr>
            <a:xfrm>
              <a:off x="7203016" y="4398604"/>
              <a:ext cx="209551" cy="218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1" fill="norm" stroke="1" extrusionOk="0">
                  <a:moveTo>
                    <a:pt x="21600" y="2709"/>
                  </a:moveTo>
                  <a:cubicBezTo>
                    <a:pt x="21164" y="1670"/>
                    <a:pt x="20727" y="632"/>
                    <a:pt x="19964" y="216"/>
                  </a:cubicBezTo>
                  <a:cubicBezTo>
                    <a:pt x="19200" y="-199"/>
                    <a:pt x="18109" y="9"/>
                    <a:pt x="17127" y="632"/>
                  </a:cubicBezTo>
                  <a:cubicBezTo>
                    <a:pt x="16145" y="1255"/>
                    <a:pt x="15273" y="2293"/>
                    <a:pt x="15055" y="4163"/>
                  </a:cubicBezTo>
                  <a:cubicBezTo>
                    <a:pt x="14836" y="6032"/>
                    <a:pt x="15273" y="8732"/>
                    <a:pt x="15709" y="10601"/>
                  </a:cubicBezTo>
                  <a:cubicBezTo>
                    <a:pt x="16145" y="12470"/>
                    <a:pt x="16582" y="13509"/>
                    <a:pt x="16800" y="14547"/>
                  </a:cubicBezTo>
                  <a:cubicBezTo>
                    <a:pt x="17018" y="15586"/>
                    <a:pt x="17018" y="16624"/>
                    <a:pt x="15055" y="17663"/>
                  </a:cubicBezTo>
                  <a:cubicBezTo>
                    <a:pt x="13091" y="18701"/>
                    <a:pt x="9164" y="19739"/>
                    <a:pt x="6327" y="20363"/>
                  </a:cubicBezTo>
                  <a:cubicBezTo>
                    <a:pt x="3491" y="20986"/>
                    <a:pt x="1745" y="21193"/>
                    <a:pt x="0" y="214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5" name="Line"/>
            <p:cNvSpPr/>
            <p:nvPr/>
          </p:nvSpPr>
          <p:spPr>
            <a:xfrm>
              <a:off x="2580216" y="4854848"/>
              <a:ext cx="196488" cy="382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421" fill="norm" stroke="1" extrusionOk="0">
                  <a:moveTo>
                    <a:pt x="20681" y="3025"/>
                  </a:moveTo>
                  <a:cubicBezTo>
                    <a:pt x="21140" y="1957"/>
                    <a:pt x="21600" y="889"/>
                    <a:pt x="21140" y="355"/>
                  </a:cubicBezTo>
                  <a:cubicBezTo>
                    <a:pt x="20681" y="-179"/>
                    <a:pt x="19302" y="-179"/>
                    <a:pt x="16085" y="830"/>
                  </a:cubicBezTo>
                  <a:cubicBezTo>
                    <a:pt x="12868" y="1839"/>
                    <a:pt x="7813" y="3856"/>
                    <a:pt x="5055" y="5162"/>
                  </a:cubicBezTo>
                  <a:cubicBezTo>
                    <a:pt x="2298" y="6467"/>
                    <a:pt x="1838" y="7061"/>
                    <a:pt x="1609" y="7713"/>
                  </a:cubicBezTo>
                  <a:cubicBezTo>
                    <a:pt x="1379" y="8366"/>
                    <a:pt x="1379" y="9078"/>
                    <a:pt x="3332" y="10087"/>
                  </a:cubicBezTo>
                  <a:cubicBezTo>
                    <a:pt x="5285" y="11096"/>
                    <a:pt x="9191" y="12401"/>
                    <a:pt x="12294" y="13825"/>
                  </a:cubicBezTo>
                  <a:cubicBezTo>
                    <a:pt x="15396" y="15250"/>
                    <a:pt x="17694" y="16792"/>
                    <a:pt x="18498" y="17920"/>
                  </a:cubicBezTo>
                  <a:cubicBezTo>
                    <a:pt x="19302" y="19047"/>
                    <a:pt x="18613" y="19759"/>
                    <a:pt x="15626" y="20353"/>
                  </a:cubicBezTo>
                  <a:cubicBezTo>
                    <a:pt x="12638" y="20946"/>
                    <a:pt x="7353" y="21421"/>
                    <a:pt x="4366" y="21421"/>
                  </a:cubicBezTo>
                  <a:cubicBezTo>
                    <a:pt x="1379" y="21421"/>
                    <a:pt x="689" y="20946"/>
                    <a:pt x="0" y="204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6" name="Line"/>
            <p:cNvSpPr/>
            <p:nvPr/>
          </p:nvSpPr>
          <p:spPr>
            <a:xfrm>
              <a:off x="2917492" y="4743707"/>
              <a:ext cx="126275" cy="456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580" fill="norm" stroke="1" extrusionOk="0">
                  <a:moveTo>
                    <a:pt x="21476" y="0"/>
                  </a:moveTo>
                  <a:cubicBezTo>
                    <a:pt x="17876" y="1300"/>
                    <a:pt x="14276" y="2600"/>
                    <a:pt x="11036" y="4800"/>
                  </a:cubicBezTo>
                  <a:cubicBezTo>
                    <a:pt x="7796" y="7000"/>
                    <a:pt x="4916" y="10100"/>
                    <a:pt x="3116" y="12550"/>
                  </a:cubicBezTo>
                  <a:cubicBezTo>
                    <a:pt x="1316" y="15000"/>
                    <a:pt x="596" y="16800"/>
                    <a:pt x="236" y="18050"/>
                  </a:cubicBezTo>
                  <a:cubicBezTo>
                    <a:pt x="-124" y="19300"/>
                    <a:pt x="-124" y="20000"/>
                    <a:pt x="596" y="20500"/>
                  </a:cubicBezTo>
                  <a:cubicBezTo>
                    <a:pt x="1316" y="21000"/>
                    <a:pt x="2756" y="21300"/>
                    <a:pt x="4736" y="21450"/>
                  </a:cubicBezTo>
                  <a:cubicBezTo>
                    <a:pt x="6716" y="21600"/>
                    <a:pt x="9236" y="21600"/>
                    <a:pt x="11396" y="21550"/>
                  </a:cubicBezTo>
                  <a:cubicBezTo>
                    <a:pt x="13556" y="21500"/>
                    <a:pt x="15356" y="21400"/>
                    <a:pt x="15716" y="20850"/>
                  </a:cubicBezTo>
                  <a:cubicBezTo>
                    <a:pt x="16076" y="20300"/>
                    <a:pt x="14996" y="19300"/>
                    <a:pt x="13916" y="183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7" name="Line"/>
            <p:cNvSpPr/>
            <p:nvPr/>
          </p:nvSpPr>
          <p:spPr>
            <a:xfrm>
              <a:off x="2838421" y="5004057"/>
              <a:ext cx="218046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1" h="21600" fill="norm" stroke="1" extrusionOk="0">
                  <a:moveTo>
                    <a:pt x="11317" y="21600"/>
                  </a:moveTo>
                  <a:cubicBezTo>
                    <a:pt x="9054" y="19350"/>
                    <a:pt x="6791" y="17100"/>
                    <a:pt x="4734" y="15075"/>
                  </a:cubicBezTo>
                  <a:cubicBezTo>
                    <a:pt x="2677" y="13050"/>
                    <a:pt x="825" y="11250"/>
                    <a:pt x="208" y="9225"/>
                  </a:cubicBezTo>
                  <a:cubicBezTo>
                    <a:pt x="-409" y="7200"/>
                    <a:pt x="208" y="4950"/>
                    <a:pt x="3911" y="3375"/>
                  </a:cubicBezTo>
                  <a:cubicBezTo>
                    <a:pt x="7614" y="1800"/>
                    <a:pt x="14402" y="900"/>
                    <a:pt x="2119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8" name="Line"/>
            <p:cNvSpPr/>
            <p:nvPr/>
          </p:nvSpPr>
          <p:spPr>
            <a:xfrm>
              <a:off x="3094566" y="5023107"/>
              <a:ext cx="6985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709" y="5067"/>
                    <a:pt x="9818" y="10133"/>
                    <a:pt x="6218" y="13733"/>
                  </a:cubicBezTo>
                  <a:cubicBezTo>
                    <a:pt x="2618" y="17333"/>
                    <a:pt x="1309" y="1946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9" name="Line"/>
            <p:cNvSpPr/>
            <p:nvPr/>
          </p:nvSpPr>
          <p:spPr>
            <a:xfrm>
              <a:off x="3139016" y="4896107"/>
              <a:ext cx="127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0" name="Line"/>
            <p:cNvSpPr/>
            <p:nvPr/>
          </p:nvSpPr>
          <p:spPr>
            <a:xfrm>
              <a:off x="3263627" y="4769107"/>
              <a:ext cx="65890" cy="4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2" h="21600" fill="norm" stroke="1" extrusionOk="0">
                  <a:moveTo>
                    <a:pt x="21012" y="0"/>
                  </a:moveTo>
                  <a:cubicBezTo>
                    <a:pt x="14262" y="3300"/>
                    <a:pt x="7512" y="6600"/>
                    <a:pt x="3800" y="9850"/>
                  </a:cubicBezTo>
                  <a:cubicBezTo>
                    <a:pt x="87" y="13100"/>
                    <a:pt x="-588" y="16300"/>
                    <a:pt x="425" y="18250"/>
                  </a:cubicBezTo>
                  <a:cubicBezTo>
                    <a:pt x="1437" y="20200"/>
                    <a:pt x="4137" y="20900"/>
                    <a:pt x="683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1" name="Line"/>
            <p:cNvSpPr/>
            <p:nvPr/>
          </p:nvSpPr>
          <p:spPr>
            <a:xfrm>
              <a:off x="3354916" y="4788157"/>
              <a:ext cx="63501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20" y="4320"/>
                    <a:pt x="8640" y="8640"/>
                    <a:pt x="5040" y="12240"/>
                  </a:cubicBezTo>
                  <a:cubicBezTo>
                    <a:pt x="1440" y="15840"/>
                    <a:pt x="720" y="1872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2" name="Line"/>
            <p:cNvSpPr/>
            <p:nvPr/>
          </p:nvSpPr>
          <p:spPr>
            <a:xfrm>
              <a:off x="3996266" y="5042157"/>
              <a:ext cx="158751" cy="180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7" fill="norm" stroke="1" extrusionOk="0">
                  <a:moveTo>
                    <a:pt x="0" y="753"/>
                  </a:moveTo>
                  <a:cubicBezTo>
                    <a:pt x="1440" y="502"/>
                    <a:pt x="2880" y="251"/>
                    <a:pt x="4896" y="2009"/>
                  </a:cubicBezTo>
                  <a:cubicBezTo>
                    <a:pt x="6912" y="3767"/>
                    <a:pt x="9504" y="7535"/>
                    <a:pt x="11232" y="10800"/>
                  </a:cubicBezTo>
                  <a:cubicBezTo>
                    <a:pt x="12960" y="14065"/>
                    <a:pt x="13824" y="16828"/>
                    <a:pt x="13824" y="18712"/>
                  </a:cubicBezTo>
                  <a:cubicBezTo>
                    <a:pt x="13824" y="20595"/>
                    <a:pt x="12960" y="21600"/>
                    <a:pt x="12240" y="21349"/>
                  </a:cubicBezTo>
                  <a:cubicBezTo>
                    <a:pt x="11520" y="21098"/>
                    <a:pt x="10944" y="19591"/>
                    <a:pt x="10512" y="16828"/>
                  </a:cubicBezTo>
                  <a:cubicBezTo>
                    <a:pt x="10080" y="14065"/>
                    <a:pt x="9792" y="10047"/>
                    <a:pt x="11664" y="7033"/>
                  </a:cubicBezTo>
                  <a:cubicBezTo>
                    <a:pt x="13536" y="4019"/>
                    <a:pt x="17568" y="200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3" name="Line"/>
            <p:cNvSpPr/>
            <p:nvPr/>
          </p:nvSpPr>
          <p:spPr>
            <a:xfrm>
              <a:off x="4218465" y="5019759"/>
              <a:ext cx="265429" cy="457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1" h="21338" fill="norm" stroke="1" extrusionOk="0">
                  <a:moveTo>
                    <a:pt x="2536" y="2227"/>
                  </a:moveTo>
                  <a:cubicBezTo>
                    <a:pt x="2536" y="2720"/>
                    <a:pt x="2536" y="3213"/>
                    <a:pt x="2873" y="3312"/>
                  </a:cubicBezTo>
                  <a:cubicBezTo>
                    <a:pt x="3211" y="3411"/>
                    <a:pt x="3886" y="3115"/>
                    <a:pt x="4561" y="2770"/>
                  </a:cubicBezTo>
                  <a:cubicBezTo>
                    <a:pt x="5236" y="2424"/>
                    <a:pt x="5911" y="2030"/>
                    <a:pt x="6501" y="1487"/>
                  </a:cubicBezTo>
                  <a:cubicBezTo>
                    <a:pt x="7092" y="945"/>
                    <a:pt x="7598" y="255"/>
                    <a:pt x="7345" y="57"/>
                  </a:cubicBezTo>
                  <a:cubicBezTo>
                    <a:pt x="7092" y="-140"/>
                    <a:pt x="6079" y="156"/>
                    <a:pt x="4645" y="1192"/>
                  </a:cubicBezTo>
                  <a:cubicBezTo>
                    <a:pt x="3211" y="2227"/>
                    <a:pt x="1354" y="4002"/>
                    <a:pt x="511" y="5137"/>
                  </a:cubicBezTo>
                  <a:cubicBezTo>
                    <a:pt x="-333" y="6271"/>
                    <a:pt x="-164" y="6764"/>
                    <a:pt x="1270" y="7109"/>
                  </a:cubicBezTo>
                  <a:cubicBezTo>
                    <a:pt x="2705" y="7455"/>
                    <a:pt x="5405" y="7652"/>
                    <a:pt x="8526" y="7307"/>
                  </a:cubicBezTo>
                  <a:cubicBezTo>
                    <a:pt x="11648" y="6961"/>
                    <a:pt x="15192" y="6074"/>
                    <a:pt x="17386" y="5334"/>
                  </a:cubicBezTo>
                  <a:cubicBezTo>
                    <a:pt x="19580" y="4594"/>
                    <a:pt x="20423" y="4002"/>
                    <a:pt x="20845" y="3460"/>
                  </a:cubicBezTo>
                  <a:cubicBezTo>
                    <a:pt x="21267" y="2918"/>
                    <a:pt x="21267" y="2424"/>
                    <a:pt x="20845" y="2227"/>
                  </a:cubicBezTo>
                  <a:cubicBezTo>
                    <a:pt x="20423" y="2030"/>
                    <a:pt x="19580" y="2128"/>
                    <a:pt x="18989" y="2474"/>
                  </a:cubicBezTo>
                  <a:cubicBezTo>
                    <a:pt x="18398" y="2819"/>
                    <a:pt x="18061" y="3411"/>
                    <a:pt x="18061" y="5087"/>
                  </a:cubicBezTo>
                  <a:cubicBezTo>
                    <a:pt x="18061" y="6764"/>
                    <a:pt x="18398" y="9526"/>
                    <a:pt x="18736" y="11893"/>
                  </a:cubicBezTo>
                  <a:cubicBezTo>
                    <a:pt x="19073" y="14260"/>
                    <a:pt x="19411" y="16233"/>
                    <a:pt x="18904" y="17761"/>
                  </a:cubicBezTo>
                  <a:cubicBezTo>
                    <a:pt x="18398" y="19290"/>
                    <a:pt x="17048" y="20375"/>
                    <a:pt x="15867" y="20918"/>
                  </a:cubicBezTo>
                  <a:cubicBezTo>
                    <a:pt x="14686" y="21460"/>
                    <a:pt x="13673" y="21460"/>
                    <a:pt x="12745" y="21016"/>
                  </a:cubicBezTo>
                  <a:cubicBezTo>
                    <a:pt x="11817" y="20572"/>
                    <a:pt x="10973" y="19685"/>
                    <a:pt x="10129" y="187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4" name="Line"/>
            <p:cNvSpPr/>
            <p:nvPr/>
          </p:nvSpPr>
          <p:spPr>
            <a:xfrm>
              <a:off x="4447116" y="4953257"/>
              <a:ext cx="190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5" name="Line"/>
            <p:cNvSpPr/>
            <p:nvPr/>
          </p:nvSpPr>
          <p:spPr>
            <a:xfrm>
              <a:off x="4519083" y="5047290"/>
              <a:ext cx="105786" cy="166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7" h="21215" fill="norm" stroke="1" extrusionOk="0">
                  <a:moveTo>
                    <a:pt x="7200" y="13115"/>
                  </a:moveTo>
                  <a:cubicBezTo>
                    <a:pt x="11435" y="10415"/>
                    <a:pt x="15671" y="7715"/>
                    <a:pt x="18212" y="5420"/>
                  </a:cubicBezTo>
                  <a:cubicBezTo>
                    <a:pt x="20753" y="3125"/>
                    <a:pt x="21600" y="1235"/>
                    <a:pt x="20965" y="425"/>
                  </a:cubicBezTo>
                  <a:cubicBezTo>
                    <a:pt x="20329" y="-385"/>
                    <a:pt x="18212" y="-115"/>
                    <a:pt x="14612" y="1910"/>
                  </a:cubicBezTo>
                  <a:cubicBezTo>
                    <a:pt x="11012" y="3935"/>
                    <a:pt x="5929" y="7715"/>
                    <a:pt x="3176" y="10280"/>
                  </a:cubicBezTo>
                  <a:cubicBezTo>
                    <a:pt x="424" y="12845"/>
                    <a:pt x="0" y="14195"/>
                    <a:pt x="0" y="15680"/>
                  </a:cubicBezTo>
                  <a:cubicBezTo>
                    <a:pt x="0" y="17165"/>
                    <a:pt x="424" y="18785"/>
                    <a:pt x="3388" y="19730"/>
                  </a:cubicBezTo>
                  <a:cubicBezTo>
                    <a:pt x="6353" y="20675"/>
                    <a:pt x="11859" y="20945"/>
                    <a:pt x="17365" y="212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6" name="Line"/>
            <p:cNvSpPr/>
            <p:nvPr/>
          </p:nvSpPr>
          <p:spPr>
            <a:xfrm>
              <a:off x="4688807" y="5074852"/>
              <a:ext cx="152010" cy="145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3" h="21460" fill="norm" stroke="1" extrusionOk="0">
                  <a:moveTo>
                    <a:pt x="20683" y="2677"/>
                  </a:moveTo>
                  <a:cubicBezTo>
                    <a:pt x="16939" y="1425"/>
                    <a:pt x="13195" y="173"/>
                    <a:pt x="9883" y="17"/>
                  </a:cubicBezTo>
                  <a:cubicBezTo>
                    <a:pt x="6571" y="-140"/>
                    <a:pt x="3691" y="799"/>
                    <a:pt x="1819" y="2834"/>
                  </a:cubicBezTo>
                  <a:cubicBezTo>
                    <a:pt x="-53" y="4869"/>
                    <a:pt x="-917" y="7999"/>
                    <a:pt x="1387" y="11286"/>
                  </a:cubicBezTo>
                  <a:cubicBezTo>
                    <a:pt x="3691" y="14573"/>
                    <a:pt x="9163" y="18017"/>
                    <a:pt x="12763" y="19738"/>
                  </a:cubicBezTo>
                  <a:cubicBezTo>
                    <a:pt x="16363" y="21460"/>
                    <a:pt x="18091" y="21460"/>
                    <a:pt x="19819" y="214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7" name="Line"/>
            <p:cNvSpPr/>
            <p:nvPr/>
          </p:nvSpPr>
          <p:spPr>
            <a:xfrm>
              <a:off x="4876480" y="4826257"/>
              <a:ext cx="104037" cy="37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3" h="21600" fill="norm" stroke="1" extrusionOk="0">
                  <a:moveTo>
                    <a:pt x="21233" y="0"/>
                  </a:moveTo>
                  <a:cubicBezTo>
                    <a:pt x="16049" y="2197"/>
                    <a:pt x="10865" y="4393"/>
                    <a:pt x="6977" y="7139"/>
                  </a:cubicBezTo>
                  <a:cubicBezTo>
                    <a:pt x="3089" y="9885"/>
                    <a:pt x="497" y="13180"/>
                    <a:pt x="65" y="15559"/>
                  </a:cubicBezTo>
                  <a:cubicBezTo>
                    <a:pt x="-367" y="17939"/>
                    <a:pt x="1361" y="19403"/>
                    <a:pt x="4817" y="20258"/>
                  </a:cubicBezTo>
                  <a:cubicBezTo>
                    <a:pt x="8273" y="21112"/>
                    <a:pt x="13457" y="21356"/>
                    <a:pt x="1864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8" name="Line"/>
            <p:cNvSpPr/>
            <p:nvPr/>
          </p:nvSpPr>
          <p:spPr>
            <a:xfrm>
              <a:off x="4828116" y="5042582"/>
              <a:ext cx="228601" cy="3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9" fill="norm" stroke="1" extrusionOk="0">
                  <a:moveTo>
                    <a:pt x="5400" y="21359"/>
                  </a:moveTo>
                  <a:cubicBezTo>
                    <a:pt x="4400" y="17759"/>
                    <a:pt x="3400" y="14159"/>
                    <a:pt x="2300" y="10559"/>
                  </a:cubicBezTo>
                  <a:cubicBezTo>
                    <a:pt x="1200" y="6959"/>
                    <a:pt x="0" y="3359"/>
                    <a:pt x="0" y="1559"/>
                  </a:cubicBezTo>
                  <a:cubicBezTo>
                    <a:pt x="0" y="-241"/>
                    <a:pt x="1200" y="-241"/>
                    <a:pt x="5000" y="359"/>
                  </a:cubicBezTo>
                  <a:cubicBezTo>
                    <a:pt x="8800" y="959"/>
                    <a:pt x="15200" y="2159"/>
                    <a:pt x="21600" y="33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9" name="Line"/>
            <p:cNvSpPr/>
            <p:nvPr/>
          </p:nvSpPr>
          <p:spPr>
            <a:xfrm>
              <a:off x="5019732" y="5000600"/>
              <a:ext cx="144935" cy="206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1" h="21519" fill="norm" stroke="1" extrusionOk="0">
                  <a:moveTo>
                    <a:pt x="20831" y="360"/>
                  </a:moveTo>
                  <a:cubicBezTo>
                    <a:pt x="15963" y="139"/>
                    <a:pt x="11096" y="-81"/>
                    <a:pt x="7901" y="29"/>
                  </a:cubicBezTo>
                  <a:cubicBezTo>
                    <a:pt x="4707" y="139"/>
                    <a:pt x="3186" y="580"/>
                    <a:pt x="1817" y="1352"/>
                  </a:cubicBezTo>
                  <a:cubicBezTo>
                    <a:pt x="448" y="2123"/>
                    <a:pt x="-769" y="3225"/>
                    <a:pt x="600" y="4658"/>
                  </a:cubicBezTo>
                  <a:cubicBezTo>
                    <a:pt x="1969" y="6090"/>
                    <a:pt x="5924" y="7854"/>
                    <a:pt x="9423" y="9507"/>
                  </a:cubicBezTo>
                  <a:cubicBezTo>
                    <a:pt x="12921" y="11160"/>
                    <a:pt x="15963" y="12703"/>
                    <a:pt x="17485" y="14025"/>
                  </a:cubicBezTo>
                  <a:cubicBezTo>
                    <a:pt x="19006" y="15348"/>
                    <a:pt x="19006" y="16450"/>
                    <a:pt x="16876" y="17662"/>
                  </a:cubicBezTo>
                  <a:cubicBezTo>
                    <a:pt x="14746" y="18874"/>
                    <a:pt x="10487" y="20197"/>
                    <a:pt x="6228" y="215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0" name="Line"/>
            <p:cNvSpPr/>
            <p:nvPr/>
          </p:nvSpPr>
          <p:spPr>
            <a:xfrm>
              <a:off x="5669401" y="5086607"/>
              <a:ext cx="22316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2" h="21600" fill="norm" stroke="1" extrusionOk="0">
                  <a:moveTo>
                    <a:pt x="14811" y="0"/>
                  </a:moveTo>
                  <a:cubicBezTo>
                    <a:pt x="6957" y="1600"/>
                    <a:pt x="-898" y="3200"/>
                    <a:pt x="84" y="6800"/>
                  </a:cubicBezTo>
                  <a:cubicBezTo>
                    <a:pt x="1066" y="10400"/>
                    <a:pt x="10884" y="16000"/>
                    <a:pt x="2070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1" name="Line"/>
            <p:cNvSpPr/>
            <p:nvPr/>
          </p:nvSpPr>
          <p:spPr>
            <a:xfrm>
              <a:off x="5679016" y="4972307"/>
              <a:ext cx="127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2" name="Line"/>
            <p:cNvSpPr/>
            <p:nvPr/>
          </p:nvSpPr>
          <p:spPr>
            <a:xfrm>
              <a:off x="5790080" y="4819907"/>
              <a:ext cx="130237" cy="39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6" h="21600" fill="norm" stroke="1" extrusionOk="0">
                  <a:moveTo>
                    <a:pt x="21096" y="0"/>
                  </a:moveTo>
                  <a:cubicBezTo>
                    <a:pt x="16639" y="2090"/>
                    <a:pt x="12182" y="4181"/>
                    <a:pt x="8582" y="7026"/>
                  </a:cubicBezTo>
                  <a:cubicBezTo>
                    <a:pt x="4982" y="9871"/>
                    <a:pt x="2239" y="13471"/>
                    <a:pt x="867" y="15677"/>
                  </a:cubicBezTo>
                  <a:cubicBezTo>
                    <a:pt x="-504" y="17884"/>
                    <a:pt x="-504" y="18697"/>
                    <a:pt x="2753" y="19452"/>
                  </a:cubicBezTo>
                  <a:cubicBezTo>
                    <a:pt x="6010" y="20206"/>
                    <a:pt x="12525" y="20903"/>
                    <a:pt x="1903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3" name="Line"/>
            <p:cNvSpPr/>
            <p:nvPr/>
          </p:nvSpPr>
          <p:spPr>
            <a:xfrm>
              <a:off x="5735909" y="5019650"/>
              <a:ext cx="203458" cy="54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4" h="21295" fill="norm" stroke="1" extrusionOk="0">
                  <a:moveTo>
                    <a:pt x="3367" y="21295"/>
                  </a:moveTo>
                  <a:cubicBezTo>
                    <a:pt x="1808" y="15480"/>
                    <a:pt x="249" y="9664"/>
                    <a:pt x="27" y="5926"/>
                  </a:cubicBezTo>
                  <a:cubicBezTo>
                    <a:pt x="-196" y="2187"/>
                    <a:pt x="917" y="526"/>
                    <a:pt x="4703" y="110"/>
                  </a:cubicBezTo>
                  <a:cubicBezTo>
                    <a:pt x="8489" y="-305"/>
                    <a:pt x="14946" y="526"/>
                    <a:pt x="21404" y="13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004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977216" y="776973"/>
              <a:ext cx="1409701" cy="759985"/>
            </a:xfrm>
            <a:prstGeom prst="rect">
              <a:avLst/>
            </a:prstGeom>
            <a:effectLst/>
          </p:spPr>
        </p:pic>
        <p:pic>
          <p:nvPicPr>
            <p:cNvPr id="1006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148408" y="1149940"/>
              <a:ext cx="1530609" cy="837868"/>
            </a:xfrm>
            <a:prstGeom prst="rect">
              <a:avLst/>
            </a:prstGeom>
            <a:effectLst/>
          </p:spPr>
        </p:pic>
        <p:pic>
          <p:nvPicPr>
            <p:cNvPr id="1008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4787900" y="1445978"/>
              <a:ext cx="1494367" cy="873812"/>
            </a:xfrm>
            <a:prstGeom prst="rect">
              <a:avLst/>
            </a:prstGeom>
            <a:effectLst/>
          </p:spPr>
        </p:pic>
        <p:pic>
          <p:nvPicPr>
            <p:cNvPr id="1010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5306117" y="2044957"/>
              <a:ext cx="1033300" cy="669195"/>
            </a:xfrm>
            <a:prstGeom prst="rect">
              <a:avLst/>
            </a:prstGeom>
            <a:effectLst/>
          </p:spPr>
        </p:pic>
        <p:pic>
          <p:nvPicPr>
            <p:cNvPr id="1012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6047316" y="2286257"/>
              <a:ext cx="495301" cy="419101"/>
            </a:xfrm>
            <a:prstGeom prst="rect">
              <a:avLst/>
            </a:prstGeom>
            <a:effectLst/>
          </p:spPr>
        </p:pic>
        <p:sp>
          <p:nvSpPr>
            <p:cNvPr id="1014" name="Line"/>
            <p:cNvSpPr/>
            <p:nvPr/>
          </p:nvSpPr>
          <p:spPr>
            <a:xfrm>
              <a:off x="1527428" y="3907236"/>
              <a:ext cx="424139" cy="1623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1" h="21540" fill="norm" stroke="1" extrusionOk="0">
                  <a:moveTo>
                    <a:pt x="21321" y="1241"/>
                  </a:moveTo>
                  <a:cubicBezTo>
                    <a:pt x="21215" y="932"/>
                    <a:pt x="21108" y="623"/>
                    <a:pt x="20789" y="398"/>
                  </a:cubicBezTo>
                  <a:cubicBezTo>
                    <a:pt x="20470" y="174"/>
                    <a:pt x="19938" y="33"/>
                    <a:pt x="18608" y="5"/>
                  </a:cubicBezTo>
                  <a:cubicBezTo>
                    <a:pt x="17278" y="-23"/>
                    <a:pt x="15150" y="61"/>
                    <a:pt x="12649" y="328"/>
                  </a:cubicBezTo>
                  <a:cubicBezTo>
                    <a:pt x="10149" y="595"/>
                    <a:pt x="7276" y="1044"/>
                    <a:pt x="5201" y="1508"/>
                  </a:cubicBezTo>
                  <a:cubicBezTo>
                    <a:pt x="3126" y="1971"/>
                    <a:pt x="1849" y="2449"/>
                    <a:pt x="998" y="2884"/>
                  </a:cubicBezTo>
                  <a:cubicBezTo>
                    <a:pt x="147" y="3320"/>
                    <a:pt x="-279" y="3713"/>
                    <a:pt x="200" y="4092"/>
                  </a:cubicBezTo>
                  <a:cubicBezTo>
                    <a:pt x="679" y="4471"/>
                    <a:pt x="2062" y="4836"/>
                    <a:pt x="3924" y="5187"/>
                  </a:cubicBezTo>
                  <a:cubicBezTo>
                    <a:pt x="5786" y="5539"/>
                    <a:pt x="8127" y="5876"/>
                    <a:pt x="9829" y="6367"/>
                  </a:cubicBezTo>
                  <a:cubicBezTo>
                    <a:pt x="11532" y="6859"/>
                    <a:pt x="12596" y="7505"/>
                    <a:pt x="12755" y="8109"/>
                  </a:cubicBezTo>
                  <a:cubicBezTo>
                    <a:pt x="12915" y="8713"/>
                    <a:pt x="12170" y="9274"/>
                    <a:pt x="10681" y="9696"/>
                  </a:cubicBezTo>
                  <a:cubicBezTo>
                    <a:pt x="9191" y="10117"/>
                    <a:pt x="6956" y="10398"/>
                    <a:pt x="5520" y="10538"/>
                  </a:cubicBezTo>
                  <a:cubicBezTo>
                    <a:pt x="4084" y="10679"/>
                    <a:pt x="3445" y="10679"/>
                    <a:pt x="3392" y="10637"/>
                  </a:cubicBezTo>
                  <a:cubicBezTo>
                    <a:pt x="3339" y="10594"/>
                    <a:pt x="3871" y="10510"/>
                    <a:pt x="4775" y="10468"/>
                  </a:cubicBezTo>
                  <a:cubicBezTo>
                    <a:pt x="5680" y="10426"/>
                    <a:pt x="6956" y="10426"/>
                    <a:pt x="7861" y="10426"/>
                  </a:cubicBezTo>
                  <a:cubicBezTo>
                    <a:pt x="8765" y="10426"/>
                    <a:pt x="9297" y="10426"/>
                    <a:pt x="9936" y="10580"/>
                  </a:cubicBezTo>
                  <a:cubicBezTo>
                    <a:pt x="10574" y="10735"/>
                    <a:pt x="11319" y="11044"/>
                    <a:pt x="11691" y="11592"/>
                  </a:cubicBezTo>
                  <a:cubicBezTo>
                    <a:pt x="12064" y="12139"/>
                    <a:pt x="12064" y="12926"/>
                    <a:pt x="11532" y="13867"/>
                  </a:cubicBezTo>
                  <a:cubicBezTo>
                    <a:pt x="11000" y="14808"/>
                    <a:pt x="9936" y="15903"/>
                    <a:pt x="9031" y="16858"/>
                  </a:cubicBezTo>
                  <a:cubicBezTo>
                    <a:pt x="8127" y="17813"/>
                    <a:pt x="7382" y="18628"/>
                    <a:pt x="7010" y="19302"/>
                  </a:cubicBezTo>
                  <a:cubicBezTo>
                    <a:pt x="6637" y="19976"/>
                    <a:pt x="6637" y="20510"/>
                    <a:pt x="7329" y="20875"/>
                  </a:cubicBezTo>
                  <a:cubicBezTo>
                    <a:pt x="8021" y="21240"/>
                    <a:pt x="9404" y="21437"/>
                    <a:pt x="11319" y="21507"/>
                  </a:cubicBezTo>
                  <a:cubicBezTo>
                    <a:pt x="13234" y="21577"/>
                    <a:pt x="15682" y="21521"/>
                    <a:pt x="18129" y="214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5" name="Line"/>
            <p:cNvSpPr/>
            <p:nvPr/>
          </p:nvSpPr>
          <p:spPr>
            <a:xfrm>
              <a:off x="78316" y="5043681"/>
              <a:ext cx="191602" cy="633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3" h="21548" fill="norm" stroke="1" extrusionOk="0">
                  <a:moveTo>
                    <a:pt x="2817" y="7508"/>
                  </a:moveTo>
                  <a:cubicBezTo>
                    <a:pt x="2817" y="9308"/>
                    <a:pt x="2817" y="11108"/>
                    <a:pt x="2935" y="13052"/>
                  </a:cubicBezTo>
                  <a:cubicBezTo>
                    <a:pt x="3052" y="14996"/>
                    <a:pt x="3287" y="17084"/>
                    <a:pt x="3404" y="18380"/>
                  </a:cubicBezTo>
                  <a:cubicBezTo>
                    <a:pt x="3522" y="19676"/>
                    <a:pt x="3522" y="20180"/>
                    <a:pt x="3404" y="20648"/>
                  </a:cubicBezTo>
                  <a:cubicBezTo>
                    <a:pt x="3287" y="21116"/>
                    <a:pt x="3052" y="21548"/>
                    <a:pt x="2817" y="21548"/>
                  </a:cubicBezTo>
                  <a:cubicBezTo>
                    <a:pt x="2583" y="21548"/>
                    <a:pt x="2348" y="21116"/>
                    <a:pt x="2230" y="19856"/>
                  </a:cubicBezTo>
                  <a:cubicBezTo>
                    <a:pt x="2113" y="18596"/>
                    <a:pt x="2113" y="16508"/>
                    <a:pt x="2465" y="14132"/>
                  </a:cubicBezTo>
                  <a:cubicBezTo>
                    <a:pt x="2817" y="11756"/>
                    <a:pt x="3522" y="9092"/>
                    <a:pt x="4461" y="6824"/>
                  </a:cubicBezTo>
                  <a:cubicBezTo>
                    <a:pt x="5400" y="4556"/>
                    <a:pt x="6574" y="2684"/>
                    <a:pt x="7513" y="1604"/>
                  </a:cubicBezTo>
                  <a:cubicBezTo>
                    <a:pt x="8452" y="524"/>
                    <a:pt x="9157" y="236"/>
                    <a:pt x="10213" y="92"/>
                  </a:cubicBezTo>
                  <a:cubicBezTo>
                    <a:pt x="11270" y="-52"/>
                    <a:pt x="12678" y="-52"/>
                    <a:pt x="14322" y="272"/>
                  </a:cubicBezTo>
                  <a:cubicBezTo>
                    <a:pt x="15965" y="596"/>
                    <a:pt x="17843" y="1244"/>
                    <a:pt x="19252" y="2216"/>
                  </a:cubicBezTo>
                  <a:cubicBezTo>
                    <a:pt x="20661" y="3188"/>
                    <a:pt x="21600" y="4484"/>
                    <a:pt x="21130" y="5600"/>
                  </a:cubicBezTo>
                  <a:cubicBezTo>
                    <a:pt x="20661" y="6716"/>
                    <a:pt x="18783" y="7652"/>
                    <a:pt x="15613" y="8408"/>
                  </a:cubicBezTo>
                  <a:cubicBezTo>
                    <a:pt x="12443" y="9164"/>
                    <a:pt x="7983" y="9740"/>
                    <a:pt x="5165" y="9992"/>
                  </a:cubicBezTo>
                  <a:cubicBezTo>
                    <a:pt x="2348" y="10244"/>
                    <a:pt x="1174" y="10172"/>
                    <a:pt x="0" y="101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6" name="Line"/>
            <p:cNvSpPr/>
            <p:nvPr/>
          </p:nvSpPr>
          <p:spPr>
            <a:xfrm>
              <a:off x="372782" y="5078734"/>
              <a:ext cx="178257" cy="149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2" h="20953" fill="norm" stroke="1" extrusionOk="0">
                  <a:moveTo>
                    <a:pt x="12528" y="4651"/>
                  </a:moveTo>
                  <a:cubicBezTo>
                    <a:pt x="12277" y="3172"/>
                    <a:pt x="12026" y="1692"/>
                    <a:pt x="11272" y="805"/>
                  </a:cubicBezTo>
                  <a:cubicBezTo>
                    <a:pt x="10519" y="-83"/>
                    <a:pt x="9263" y="-379"/>
                    <a:pt x="7505" y="657"/>
                  </a:cubicBezTo>
                  <a:cubicBezTo>
                    <a:pt x="5747" y="1692"/>
                    <a:pt x="3486" y="4059"/>
                    <a:pt x="1979" y="6722"/>
                  </a:cubicBezTo>
                  <a:cubicBezTo>
                    <a:pt x="472" y="9385"/>
                    <a:pt x="-281" y="12344"/>
                    <a:pt x="96" y="15155"/>
                  </a:cubicBezTo>
                  <a:cubicBezTo>
                    <a:pt x="472" y="17966"/>
                    <a:pt x="1979" y="20629"/>
                    <a:pt x="5370" y="20925"/>
                  </a:cubicBezTo>
                  <a:cubicBezTo>
                    <a:pt x="8761" y="21221"/>
                    <a:pt x="14035" y="19150"/>
                    <a:pt x="17049" y="16487"/>
                  </a:cubicBezTo>
                  <a:cubicBezTo>
                    <a:pt x="20063" y="13824"/>
                    <a:pt x="20817" y="10569"/>
                    <a:pt x="21068" y="8202"/>
                  </a:cubicBezTo>
                  <a:cubicBezTo>
                    <a:pt x="21319" y="5835"/>
                    <a:pt x="21068" y="4355"/>
                    <a:pt x="19435" y="3763"/>
                  </a:cubicBezTo>
                  <a:cubicBezTo>
                    <a:pt x="17803" y="3172"/>
                    <a:pt x="14789" y="3468"/>
                    <a:pt x="11775" y="37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7" name="Line"/>
            <p:cNvSpPr/>
            <p:nvPr/>
          </p:nvSpPr>
          <p:spPr>
            <a:xfrm>
              <a:off x="573616" y="5021166"/>
              <a:ext cx="107951" cy="236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3" fill="norm" stroke="1" extrusionOk="0">
                  <a:moveTo>
                    <a:pt x="21600" y="3043"/>
                  </a:moveTo>
                  <a:cubicBezTo>
                    <a:pt x="21176" y="2087"/>
                    <a:pt x="20753" y="1131"/>
                    <a:pt x="19271" y="558"/>
                  </a:cubicBezTo>
                  <a:cubicBezTo>
                    <a:pt x="17788" y="-16"/>
                    <a:pt x="15247" y="-207"/>
                    <a:pt x="12494" y="271"/>
                  </a:cubicBezTo>
                  <a:cubicBezTo>
                    <a:pt x="9741" y="749"/>
                    <a:pt x="6776" y="1896"/>
                    <a:pt x="6141" y="3520"/>
                  </a:cubicBezTo>
                  <a:cubicBezTo>
                    <a:pt x="5506" y="5145"/>
                    <a:pt x="7200" y="7248"/>
                    <a:pt x="9953" y="9351"/>
                  </a:cubicBezTo>
                  <a:cubicBezTo>
                    <a:pt x="12706" y="11453"/>
                    <a:pt x="16518" y="13556"/>
                    <a:pt x="18424" y="15085"/>
                  </a:cubicBezTo>
                  <a:cubicBezTo>
                    <a:pt x="20329" y="16614"/>
                    <a:pt x="20329" y="17570"/>
                    <a:pt x="16941" y="18526"/>
                  </a:cubicBezTo>
                  <a:cubicBezTo>
                    <a:pt x="13553" y="19481"/>
                    <a:pt x="6776" y="20437"/>
                    <a:pt x="0" y="213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8" name="Line"/>
            <p:cNvSpPr/>
            <p:nvPr/>
          </p:nvSpPr>
          <p:spPr>
            <a:xfrm>
              <a:off x="713316" y="5137407"/>
              <a:ext cx="2942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12960" y="0"/>
                  </a:moveTo>
                  <a:cubicBezTo>
                    <a:pt x="17280" y="1694"/>
                    <a:pt x="21600" y="3388"/>
                    <a:pt x="19440" y="6988"/>
                  </a:cubicBezTo>
                  <a:cubicBezTo>
                    <a:pt x="17280" y="10588"/>
                    <a:pt x="8640" y="1609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9" name="Line"/>
            <p:cNvSpPr/>
            <p:nvPr/>
          </p:nvSpPr>
          <p:spPr>
            <a:xfrm>
              <a:off x="754310" y="4946907"/>
              <a:ext cx="9807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21600"/>
                  </a:moveTo>
                  <a:cubicBezTo>
                    <a:pt x="2735" y="16400"/>
                    <a:pt x="-1585" y="11200"/>
                    <a:pt x="575" y="7600"/>
                  </a:cubicBezTo>
                  <a:cubicBezTo>
                    <a:pt x="2735" y="4000"/>
                    <a:pt x="11375" y="2000"/>
                    <a:pt x="2001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0" name="Line"/>
            <p:cNvSpPr/>
            <p:nvPr/>
          </p:nvSpPr>
          <p:spPr>
            <a:xfrm>
              <a:off x="841324" y="4788157"/>
              <a:ext cx="63716" cy="437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4" h="21548" fill="norm" stroke="1" extrusionOk="0">
                  <a:moveTo>
                    <a:pt x="20571" y="0"/>
                  </a:moveTo>
                  <a:cubicBezTo>
                    <a:pt x="17087" y="2400"/>
                    <a:pt x="13603" y="4800"/>
                    <a:pt x="10120" y="7878"/>
                  </a:cubicBezTo>
                  <a:cubicBezTo>
                    <a:pt x="6636" y="10957"/>
                    <a:pt x="3152" y="14713"/>
                    <a:pt x="1410" y="16904"/>
                  </a:cubicBezTo>
                  <a:cubicBezTo>
                    <a:pt x="-332" y="19096"/>
                    <a:pt x="-332" y="19722"/>
                    <a:pt x="713" y="20243"/>
                  </a:cubicBezTo>
                  <a:cubicBezTo>
                    <a:pt x="1758" y="20765"/>
                    <a:pt x="3849" y="21183"/>
                    <a:pt x="6636" y="21391"/>
                  </a:cubicBezTo>
                  <a:cubicBezTo>
                    <a:pt x="9423" y="21600"/>
                    <a:pt x="12907" y="21600"/>
                    <a:pt x="15694" y="21391"/>
                  </a:cubicBezTo>
                  <a:cubicBezTo>
                    <a:pt x="18481" y="21183"/>
                    <a:pt x="20571" y="20765"/>
                    <a:pt x="20920" y="20296"/>
                  </a:cubicBezTo>
                  <a:cubicBezTo>
                    <a:pt x="21268" y="19826"/>
                    <a:pt x="19874" y="19304"/>
                    <a:pt x="18481" y="187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1" name="Line"/>
            <p:cNvSpPr/>
            <p:nvPr/>
          </p:nvSpPr>
          <p:spPr>
            <a:xfrm>
              <a:off x="787201" y="5092957"/>
              <a:ext cx="173766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4" h="21600" fill="norm" stroke="1" extrusionOk="0">
                  <a:moveTo>
                    <a:pt x="4969" y="21600"/>
                  </a:moveTo>
                  <a:cubicBezTo>
                    <a:pt x="2627" y="14400"/>
                    <a:pt x="284" y="7200"/>
                    <a:pt x="24" y="3600"/>
                  </a:cubicBezTo>
                  <a:cubicBezTo>
                    <a:pt x="-236" y="0"/>
                    <a:pt x="1586" y="0"/>
                    <a:pt x="5229" y="900"/>
                  </a:cubicBezTo>
                  <a:cubicBezTo>
                    <a:pt x="8872" y="1800"/>
                    <a:pt x="14337" y="3600"/>
                    <a:pt x="17330" y="3600"/>
                  </a:cubicBezTo>
                  <a:cubicBezTo>
                    <a:pt x="20323" y="3600"/>
                    <a:pt x="20844" y="1800"/>
                    <a:pt x="2136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2" name="Line"/>
            <p:cNvSpPr/>
            <p:nvPr/>
          </p:nvSpPr>
          <p:spPr>
            <a:xfrm>
              <a:off x="982903" y="5010407"/>
              <a:ext cx="9814" cy="202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9" h="21251" fill="norm" stroke="1" extrusionOk="0">
                  <a:moveTo>
                    <a:pt x="7069" y="8685"/>
                  </a:moveTo>
                  <a:cubicBezTo>
                    <a:pt x="7069" y="12247"/>
                    <a:pt x="7069" y="15810"/>
                    <a:pt x="4909" y="18148"/>
                  </a:cubicBezTo>
                  <a:cubicBezTo>
                    <a:pt x="2749" y="20487"/>
                    <a:pt x="-1571" y="21600"/>
                    <a:pt x="589" y="21155"/>
                  </a:cubicBezTo>
                  <a:cubicBezTo>
                    <a:pt x="2749" y="20709"/>
                    <a:pt x="11389" y="18705"/>
                    <a:pt x="15709" y="14920"/>
                  </a:cubicBezTo>
                  <a:cubicBezTo>
                    <a:pt x="20029" y="11134"/>
                    <a:pt x="20029" y="5567"/>
                    <a:pt x="2002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3" name="Line"/>
            <p:cNvSpPr/>
            <p:nvPr/>
          </p:nvSpPr>
          <p:spPr>
            <a:xfrm>
              <a:off x="1068916" y="5054857"/>
              <a:ext cx="43180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6" y="3300"/>
                    <a:pt x="212" y="6600"/>
                    <a:pt x="265" y="9300"/>
                  </a:cubicBezTo>
                  <a:cubicBezTo>
                    <a:pt x="318" y="12000"/>
                    <a:pt x="318" y="14100"/>
                    <a:pt x="476" y="15900"/>
                  </a:cubicBezTo>
                  <a:cubicBezTo>
                    <a:pt x="635" y="17700"/>
                    <a:pt x="953" y="19200"/>
                    <a:pt x="1376" y="19650"/>
                  </a:cubicBezTo>
                  <a:cubicBezTo>
                    <a:pt x="1800" y="20100"/>
                    <a:pt x="2329" y="19500"/>
                    <a:pt x="3282" y="16950"/>
                  </a:cubicBezTo>
                  <a:cubicBezTo>
                    <a:pt x="4235" y="14400"/>
                    <a:pt x="5612" y="9900"/>
                    <a:pt x="6459" y="6750"/>
                  </a:cubicBezTo>
                  <a:cubicBezTo>
                    <a:pt x="7306" y="3600"/>
                    <a:pt x="7624" y="1800"/>
                    <a:pt x="7782" y="1800"/>
                  </a:cubicBezTo>
                  <a:cubicBezTo>
                    <a:pt x="7941" y="1800"/>
                    <a:pt x="7941" y="3600"/>
                    <a:pt x="7941" y="5250"/>
                  </a:cubicBezTo>
                  <a:cubicBezTo>
                    <a:pt x="7941" y="6900"/>
                    <a:pt x="7941" y="8400"/>
                    <a:pt x="8153" y="9600"/>
                  </a:cubicBezTo>
                  <a:cubicBezTo>
                    <a:pt x="8365" y="10800"/>
                    <a:pt x="8788" y="11700"/>
                    <a:pt x="9265" y="12000"/>
                  </a:cubicBezTo>
                  <a:cubicBezTo>
                    <a:pt x="9741" y="12300"/>
                    <a:pt x="10271" y="12000"/>
                    <a:pt x="11012" y="10650"/>
                  </a:cubicBezTo>
                  <a:cubicBezTo>
                    <a:pt x="11753" y="9300"/>
                    <a:pt x="12706" y="6900"/>
                    <a:pt x="13288" y="4950"/>
                  </a:cubicBezTo>
                  <a:cubicBezTo>
                    <a:pt x="13871" y="3000"/>
                    <a:pt x="14082" y="1500"/>
                    <a:pt x="13924" y="900"/>
                  </a:cubicBezTo>
                  <a:cubicBezTo>
                    <a:pt x="13765" y="300"/>
                    <a:pt x="13235" y="600"/>
                    <a:pt x="12547" y="1800"/>
                  </a:cubicBezTo>
                  <a:cubicBezTo>
                    <a:pt x="11859" y="3000"/>
                    <a:pt x="11012" y="5100"/>
                    <a:pt x="10429" y="6900"/>
                  </a:cubicBezTo>
                  <a:cubicBezTo>
                    <a:pt x="9847" y="8700"/>
                    <a:pt x="9529" y="10200"/>
                    <a:pt x="9371" y="11700"/>
                  </a:cubicBezTo>
                  <a:cubicBezTo>
                    <a:pt x="9212" y="13200"/>
                    <a:pt x="9212" y="14700"/>
                    <a:pt x="9847" y="16050"/>
                  </a:cubicBezTo>
                  <a:cubicBezTo>
                    <a:pt x="10482" y="17400"/>
                    <a:pt x="11753" y="18600"/>
                    <a:pt x="13818" y="19500"/>
                  </a:cubicBezTo>
                  <a:cubicBezTo>
                    <a:pt x="15882" y="20400"/>
                    <a:pt x="18741" y="21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4" name="Line"/>
            <p:cNvSpPr/>
            <p:nvPr/>
          </p:nvSpPr>
          <p:spPr>
            <a:xfrm>
              <a:off x="29297" y="4140457"/>
              <a:ext cx="220470" cy="558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1600" fill="norm" stroke="1" extrusionOk="0">
                  <a:moveTo>
                    <a:pt x="21225" y="4664"/>
                  </a:moveTo>
                  <a:cubicBezTo>
                    <a:pt x="18576" y="3273"/>
                    <a:pt x="15927" y="1882"/>
                    <a:pt x="14195" y="1064"/>
                  </a:cubicBezTo>
                  <a:cubicBezTo>
                    <a:pt x="12463" y="245"/>
                    <a:pt x="11648" y="0"/>
                    <a:pt x="10221" y="0"/>
                  </a:cubicBezTo>
                  <a:cubicBezTo>
                    <a:pt x="8795" y="0"/>
                    <a:pt x="6757" y="245"/>
                    <a:pt x="4719" y="1350"/>
                  </a:cubicBezTo>
                  <a:cubicBezTo>
                    <a:pt x="2682" y="2455"/>
                    <a:pt x="644" y="4418"/>
                    <a:pt x="134" y="6873"/>
                  </a:cubicBezTo>
                  <a:cubicBezTo>
                    <a:pt x="-375" y="9327"/>
                    <a:pt x="644" y="12273"/>
                    <a:pt x="1867" y="14400"/>
                  </a:cubicBezTo>
                  <a:cubicBezTo>
                    <a:pt x="3089" y="16527"/>
                    <a:pt x="4516" y="17836"/>
                    <a:pt x="5025" y="18900"/>
                  </a:cubicBezTo>
                  <a:cubicBezTo>
                    <a:pt x="5534" y="19964"/>
                    <a:pt x="5127" y="20782"/>
                    <a:pt x="471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5" name="Line"/>
            <p:cNvSpPr/>
            <p:nvPr/>
          </p:nvSpPr>
          <p:spPr>
            <a:xfrm>
              <a:off x="0" y="4559557"/>
              <a:ext cx="218017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1600" fill="norm" stroke="1" extrusionOk="0">
                  <a:moveTo>
                    <a:pt x="207" y="21600"/>
                  </a:moveTo>
                  <a:cubicBezTo>
                    <a:pt x="0" y="17280"/>
                    <a:pt x="-208" y="12960"/>
                    <a:pt x="415" y="9720"/>
                  </a:cubicBezTo>
                  <a:cubicBezTo>
                    <a:pt x="1038" y="6480"/>
                    <a:pt x="2492" y="4320"/>
                    <a:pt x="6127" y="2880"/>
                  </a:cubicBezTo>
                  <a:cubicBezTo>
                    <a:pt x="9761" y="1440"/>
                    <a:pt x="15577" y="720"/>
                    <a:pt x="2139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6" name="Line"/>
            <p:cNvSpPr/>
            <p:nvPr/>
          </p:nvSpPr>
          <p:spPr>
            <a:xfrm>
              <a:off x="218620" y="4234577"/>
              <a:ext cx="342297" cy="386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457" fill="norm" stroke="1" extrusionOk="0">
                  <a:moveTo>
                    <a:pt x="11491" y="15910"/>
                  </a:moveTo>
                  <a:cubicBezTo>
                    <a:pt x="9769" y="15441"/>
                    <a:pt x="8046" y="14971"/>
                    <a:pt x="6191" y="15323"/>
                  </a:cubicBezTo>
                  <a:cubicBezTo>
                    <a:pt x="4336" y="15675"/>
                    <a:pt x="2348" y="16849"/>
                    <a:pt x="1221" y="17730"/>
                  </a:cubicBezTo>
                  <a:cubicBezTo>
                    <a:pt x="95" y="18610"/>
                    <a:pt x="-170" y="19197"/>
                    <a:pt x="95" y="19549"/>
                  </a:cubicBezTo>
                  <a:cubicBezTo>
                    <a:pt x="360" y="19902"/>
                    <a:pt x="1155" y="20019"/>
                    <a:pt x="2414" y="19960"/>
                  </a:cubicBezTo>
                  <a:cubicBezTo>
                    <a:pt x="3673" y="19902"/>
                    <a:pt x="5396" y="19667"/>
                    <a:pt x="6853" y="19549"/>
                  </a:cubicBezTo>
                  <a:cubicBezTo>
                    <a:pt x="8311" y="19432"/>
                    <a:pt x="9504" y="19432"/>
                    <a:pt x="10166" y="19784"/>
                  </a:cubicBezTo>
                  <a:cubicBezTo>
                    <a:pt x="10829" y="20136"/>
                    <a:pt x="10961" y="20841"/>
                    <a:pt x="11359" y="21193"/>
                  </a:cubicBezTo>
                  <a:cubicBezTo>
                    <a:pt x="11756" y="21545"/>
                    <a:pt x="12419" y="21545"/>
                    <a:pt x="12817" y="21193"/>
                  </a:cubicBezTo>
                  <a:cubicBezTo>
                    <a:pt x="13214" y="20841"/>
                    <a:pt x="13347" y="20136"/>
                    <a:pt x="13678" y="17436"/>
                  </a:cubicBezTo>
                  <a:cubicBezTo>
                    <a:pt x="14009" y="14736"/>
                    <a:pt x="14539" y="10041"/>
                    <a:pt x="14870" y="7047"/>
                  </a:cubicBezTo>
                  <a:cubicBezTo>
                    <a:pt x="15202" y="4054"/>
                    <a:pt x="15334" y="2762"/>
                    <a:pt x="15401" y="1765"/>
                  </a:cubicBezTo>
                  <a:cubicBezTo>
                    <a:pt x="15467" y="767"/>
                    <a:pt x="15467" y="62"/>
                    <a:pt x="15533" y="4"/>
                  </a:cubicBezTo>
                  <a:cubicBezTo>
                    <a:pt x="15599" y="-55"/>
                    <a:pt x="15732" y="532"/>
                    <a:pt x="15931" y="2528"/>
                  </a:cubicBezTo>
                  <a:cubicBezTo>
                    <a:pt x="16129" y="4523"/>
                    <a:pt x="16394" y="7928"/>
                    <a:pt x="17322" y="10745"/>
                  </a:cubicBezTo>
                  <a:cubicBezTo>
                    <a:pt x="18250" y="13562"/>
                    <a:pt x="19840" y="15793"/>
                    <a:pt x="21430" y="180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7" name="Line"/>
            <p:cNvSpPr/>
            <p:nvPr/>
          </p:nvSpPr>
          <p:spPr>
            <a:xfrm>
              <a:off x="594918" y="4370430"/>
              <a:ext cx="105699" cy="246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480" fill="norm" stroke="1" extrusionOk="0">
                  <a:moveTo>
                    <a:pt x="21149" y="2095"/>
                  </a:moveTo>
                  <a:cubicBezTo>
                    <a:pt x="16490" y="1357"/>
                    <a:pt x="11831" y="618"/>
                    <a:pt x="8231" y="249"/>
                  </a:cubicBezTo>
                  <a:cubicBezTo>
                    <a:pt x="4631" y="-120"/>
                    <a:pt x="2090" y="-120"/>
                    <a:pt x="820" y="526"/>
                  </a:cubicBezTo>
                  <a:cubicBezTo>
                    <a:pt x="-451" y="1172"/>
                    <a:pt x="-451" y="2465"/>
                    <a:pt x="2302" y="4403"/>
                  </a:cubicBezTo>
                  <a:cubicBezTo>
                    <a:pt x="5055" y="6342"/>
                    <a:pt x="10561" y="8926"/>
                    <a:pt x="14161" y="11511"/>
                  </a:cubicBezTo>
                  <a:cubicBezTo>
                    <a:pt x="17761" y="14095"/>
                    <a:pt x="19455" y="16680"/>
                    <a:pt x="19243" y="18342"/>
                  </a:cubicBezTo>
                  <a:cubicBezTo>
                    <a:pt x="19031" y="20003"/>
                    <a:pt x="16914" y="20742"/>
                    <a:pt x="14796" y="214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8" name="Line"/>
            <p:cNvSpPr/>
            <p:nvPr/>
          </p:nvSpPr>
          <p:spPr>
            <a:xfrm>
              <a:off x="751416" y="4360590"/>
              <a:ext cx="177801" cy="249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1166"/>
                  </a:moveTo>
                  <a:cubicBezTo>
                    <a:pt x="2829" y="10251"/>
                    <a:pt x="5657" y="9336"/>
                    <a:pt x="8486" y="8237"/>
                  </a:cubicBezTo>
                  <a:cubicBezTo>
                    <a:pt x="11314" y="7139"/>
                    <a:pt x="14143" y="5858"/>
                    <a:pt x="15814" y="4759"/>
                  </a:cubicBezTo>
                  <a:cubicBezTo>
                    <a:pt x="17486" y="3661"/>
                    <a:pt x="18000" y="2746"/>
                    <a:pt x="18129" y="1831"/>
                  </a:cubicBezTo>
                  <a:cubicBezTo>
                    <a:pt x="18257" y="915"/>
                    <a:pt x="18000" y="0"/>
                    <a:pt x="15814" y="0"/>
                  </a:cubicBezTo>
                  <a:cubicBezTo>
                    <a:pt x="13629" y="0"/>
                    <a:pt x="9514" y="915"/>
                    <a:pt x="6429" y="3112"/>
                  </a:cubicBezTo>
                  <a:cubicBezTo>
                    <a:pt x="3343" y="5308"/>
                    <a:pt x="1286" y="8786"/>
                    <a:pt x="3214" y="11898"/>
                  </a:cubicBezTo>
                  <a:cubicBezTo>
                    <a:pt x="5143" y="15010"/>
                    <a:pt x="11057" y="17756"/>
                    <a:pt x="14786" y="19312"/>
                  </a:cubicBezTo>
                  <a:cubicBezTo>
                    <a:pt x="18514" y="20868"/>
                    <a:pt x="20057" y="2123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1045" name="Drawing"/>
          <p:cNvGrpSpPr/>
          <p:nvPr/>
        </p:nvGrpSpPr>
        <p:grpSpPr>
          <a:xfrm>
            <a:off x="2101849" y="1701799"/>
            <a:ext cx="3371851" cy="982508"/>
            <a:chOff x="0" y="0"/>
            <a:chExt cx="3371849" cy="982506"/>
          </a:xfrm>
        </p:grpSpPr>
        <p:sp>
          <p:nvSpPr>
            <p:cNvPr id="1030" name="Line"/>
            <p:cNvSpPr/>
            <p:nvPr/>
          </p:nvSpPr>
          <p:spPr>
            <a:xfrm>
              <a:off x="0" y="406905"/>
              <a:ext cx="289185" cy="575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437" fill="norm" stroke="1" extrusionOk="0">
                  <a:moveTo>
                    <a:pt x="0" y="1636"/>
                  </a:moveTo>
                  <a:cubicBezTo>
                    <a:pt x="315" y="3134"/>
                    <a:pt x="631" y="4632"/>
                    <a:pt x="1419" y="6721"/>
                  </a:cubicBezTo>
                  <a:cubicBezTo>
                    <a:pt x="2207" y="8810"/>
                    <a:pt x="3469" y="11490"/>
                    <a:pt x="4730" y="13895"/>
                  </a:cubicBezTo>
                  <a:cubicBezTo>
                    <a:pt x="5991" y="16299"/>
                    <a:pt x="7253" y="18428"/>
                    <a:pt x="8120" y="19689"/>
                  </a:cubicBezTo>
                  <a:cubicBezTo>
                    <a:pt x="8987" y="20950"/>
                    <a:pt x="9460" y="21344"/>
                    <a:pt x="9696" y="21226"/>
                  </a:cubicBezTo>
                  <a:cubicBezTo>
                    <a:pt x="9933" y="21108"/>
                    <a:pt x="9933" y="20477"/>
                    <a:pt x="10012" y="19413"/>
                  </a:cubicBezTo>
                  <a:cubicBezTo>
                    <a:pt x="10091" y="18349"/>
                    <a:pt x="10248" y="16851"/>
                    <a:pt x="10564" y="15905"/>
                  </a:cubicBezTo>
                  <a:cubicBezTo>
                    <a:pt x="10879" y="14959"/>
                    <a:pt x="11352" y="14565"/>
                    <a:pt x="11825" y="14565"/>
                  </a:cubicBezTo>
                  <a:cubicBezTo>
                    <a:pt x="12298" y="14565"/>
                    <a:pt x="12771" y="14959"/>
                    <a:pt x="13953" y="16102"/>
                  </a:cubicBezTo>
                  <a:cubicBezTo>
                    <a:pt x="15136" y="17245"/>
                    <a:pt x="17028" y="19137"/>
                    <a:pt x="18368" y="20201"/>
                  </a:cubicBezTo>
                  <a:cubicBezTo>
                    <a:pt x="19708" y="21266"/>
                    <a:pt x="20496" y="21502"/>
                    <a:pt x="20969" y="21423"/>
                  </a:cubicBezTo>
                  <a:cubicBezTo>
                    <a:pt x="21442" y="21344"/>
                    <a:pt x="21600" y="20950"/>
                    <a:pt x="21521" y="19452"/>
                  </a:cubicBezTo>
                  <a:cubicBezTo>
                    <a:pt x="21442" y="17955"/>
                    <a:pt x="21127" y="15353"/>
                    <a:pt x="20654" y="12673"/>
                  </a:cubicBezTo>
                  <a:cubicBezTo>
                    <a:pt x="20181" y="9993"/>
                    <a:pt x="19550" y="7233"/>
                    <a:pt x="19235" y="5223"/>
                  </a:cubicBezTo>
                  <a:cubicBezTo>
                    <a:pt x="18920" y="3213"/>
                    <a:pt x="18920" y="1952"/>
                    <a:pt x="18920" y="1124"/>
                  </a:cubicBezTo>
                  <a:cubicBezTo>
                    <a:pt x="18920" y="296"/>
                    <a:pt x="18920" y="-98"/>
                    <a:pt x="18920" y="20"/>
                  </a:cubicBezTo>
                  <a:cubicBezTo>
                    <a:pt x="18920" y="138"/>
                    <a:pt x="18920" y="769"/>
                    <a:pt x="19235" y="1479"/>
                  </a:cubicBezTo>
                  <a:cubicBezTo>
                    <a:pt x="19550" y="2188"/>
                    <a:pt x="20181" y="2976"/>
                    <a:pt x="20812" y="37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1" name="Line"/>
            <p:cNvSpPr/>
            <p:nvPr/>
          </p:nvSpPr>
          <p:spPr>
            <a:xfrm>
              <a:off x="369582" y="694898"/>
              <a:ext cx="265418" cy="2211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0895" fill="norm" stroke="1" extrusionOk="0">
                  <a:moveTo>
                    <a:pt x="11725" y="3940"/>
                  </a:moveTo>
                  <a:cubicBezTo>
                    <a:pt x="9839" y="2540"/>
                    <a:pt x="7953" y="1140"/>
                    <a:pt x="6496" y="440"/>
                  </a:cubicBezTo>
                  <a:cubicBezTo>
                    <a:pt x="5039" y="-260"/>
                    <a:pt x="4010" y="-260"/>
                    <a:pt x="2982" y="1440"/>
                  </a:cubicBezTo>
                  <a:cubicBezTo>
                    <a:pt x="1953" y="3140"/>
                    <a:pt x="925" y="6540"/>
                    <a:pt x="410" y="9740"/>
                  </a:cubicBezTo>
                  <a:cubicBezTo>
                    <a:pt x="-104" y="12940"/>
                    <a:pt x="-104" y="15940"/>
                    <a:pt x="239" y="18040"/>
                  </a:cubicBezTo>
                  <a:cubicBezTo>
                    <a:pt x="582" y="20140"/>
                    <a:pt x="1267" y="21340"/>
                    <a:pt x="2725" y="20740"/>
                  </a:cubicBezTo>
                  <a:cubicBezTo>
                    <a:pt x="4182" y="20140"/>
                    <a:pt x="6410" y="17740"/>
                    <a:pt x="7696" y="15940"/>
                  </a:cubicBezTo>
                  <a:cubicBezTo>
                    <a:pt x="8982" y="14140"/>
                    <a:pt x="9325" y="12940"/>
                    <a:pt x="9753" y="11740"/>
                  </a:cubicBezTo>
                  <a:cubicBezTo>
                    <a:pt x="10182" y="10540"/>
                    <a:pt x="10696" y="9340"/>
                    <a:pt x="11296" y="9040"/>
                  </a:cubicBezTo>
                  <a:cubicBezTo>
                    <a:pt x="11896" y="8740"/>
                    <a:pt x="12582" y="9340"/>
                    <a:pt x="13267" y="10840"/>
                  </a:cubicBezTo>
                  <a:cubicBezTo>
                    <a:pt x="13953" y="12340"/>
                    <a:pt x="14639" y="14740"/>
                    <a:pt x="15325" y="16340"/>
                  </a:cubicBezTo>
                  <a:cubicBezTo>
                    <a:pt x="16010" y="17940"/>
                    <a:pt x="16696" y="18740"/>
                    <a:pt x="17725" y="18340"/>
                  </a:cubicBezTo>
                  <a:cubicBezTo>
                    <a:pt x="18753" y="17940"/>
                    <a:pt x="20125" y="16340"/>
                    <a:pt x="21496" y="147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2" name="Line"/>
            <p:cNvSpPr/>
            <p:nvPr/>
          </p:nvSpPr>
          <p:spPr>
            <a:xfrm>
              <a:off x="588385" y="343898"/>
              <a:ext cx="167265" cy="519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6" h="21559" fill="norm" stroke="1" extrusionOk="0">
                  <a:moveTo>
                    <a:pt x="1896" y="1276"/>
                  </a:moveTo>
                  <a:cubicBezTo>
                    <a:pt x="1356" y="661"/>
                    <a:pt x="816" y="47"/>
                    <a:pt x="411" y="3"/>
                  </a:cubicBezTo>
                  <a:cubicBezTo>
                    <a:pt x="6" y="-41"/>
                    <a:pt x="-264" y="486"/>
                    <a:pt x="411" y="2330"/>
                  </a:cubicBezTo>
                  <a:cubicBezTo>
                    <a:pt x="1086" y="4174"/>
                    <a:pt x="2706" y="7335"/>
                    <a:pt x="5001" y="10452"/>
                  </a:cubicBezTo>
                  <a:cubicBezTo>
                    <a:pt x="7296" y="13569"/>
                    <a:pt x="10266" y="16642"/>
                    <a:pt x="12426" y="18486"/>
                  </a:cubicBezTo>
                  <a:cubicBezTo>
                    <a:pt x="14586" y="20330"/>
                    <a:pt x="15936" y="20944"/>
                    <a:pt x="17286" y="21252"/>
                  </a:cubicBezTo>
                  <a:cubicBezTo>
                    <a:pt x="18636" y="21559"/>
                    <a:pt x="19986" y="21559"/>
                    <a:pt x="21336" y="215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3" name="Line"/>
            <p:cNvSpPr/>
            <p:nvPr/>
          </p:nvSpPr>
          <p:spPr>
            <a:xfrm>
              <a:off x="855047" y="186266"/>
              <a:ext cx="160953" cy="650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568" fill="norm" stroke="1" extrusionOk="0">
                  <a:moveTo>
                    <a:pt x="8708" y="15078"/>
                  </a:moveTo>
                  <a:cubicBezTo>
                    <a:pt x="8427" y="14587"/>
                    <a:pt x="8147" y="14096"/>
                    <a:pt x="7305" y="13851"/>
                  </a:cubicBezTo>
                  <a:cubicBezTo>
                    <a:pt x="6463" y="13605"/>
                    <a:pt x="5061" y="13605"/>
                    <a:pt x="3658" y="13991"/>
                  </a:cubicBezTo>
                  <a:cubicBezTo>
                    <a:pt x="2256" y="14377"/>
                    <a:pt x="853" y="15148"/>
                    <a:pt x="292" y="16375"/>
                  </a:cubicBezTo>
                  <a:cubicBezTo>
                    <a:pt x="-269" y="17603"/>
                    <a:pt x="12" y="19286"/>
                    <a:pt x="853" y="20268"/>
                  </a:cubicBezTo>
                  <a:cubicBezTo>
                    <a:pt x="1695" y="21249"/>
                    <a:pt x="3097" y="21530"/>
                    <a:pt x="4360" y="21565"/>
                  </a:cubicBezTo>
                  <a:cubicBezTo>
                    <a:pt x="5622" y="21600"/>
                    <a:pt x="6744" y="21390"/>
                    <a:pt x="8147" y="20303"/>
                  </a:cubicBezTo>
                  <a:cubicBezTo>
                    <a:pt x="9549" y="19216"/>
                    <a:pt x="11232" y="17252"/>
                    <a:pt x="11653" y="14938"/>
                  </a:cubicBezTo>
                  <a:cubicBezTo>
                    <a:pt x="12074" y="12623"/>
                    <a:pt x="11232" y="9958"/>
                    <a:pt x="9830" y="7574"/>
                  </a:cubicBezTo>
                  <a:cubicBezTo>
                    <a:pt x="8427" y="5190"/>
                    <a:pt x="6463" y="3086"/>
                    <a:pt x="5061" y="1788"/>
                  </a:cubicBezTo>
                  <a:cubicBezTo>
                    <a:pt x="3658" y="491"/>
                    <a:pt x="2817" y="0"/>
                    <a:pt x="2256" y="0"/>
                  </a:cubicBezTo>
                  <a:cubicBezTo>
                    <a:pt x="1695" y="0"/>
                    <a:pt x="1414" y="491"/>
                    <a:pt x="1835" y="1858"/>
                  </a:cubicBezTo>
                  <a:cubicBezTo>
                    <a:pt x="2256" y="3226"/>
                    <a:pt x="3378" y="5470"/>
                    <a:pt x="5341" y="7679"/>
                  </a:cubicBezTo>
                  <a:cubicBezTo>
                    <a:pt x="7305" y="9888"/>
                    <a:pt x="10110" y="12062"/>
                    <a:pt x="12214" y="13570"/>
                  </a:cubicBezTo>
                  <a:cubicBezTo>
                    <a:pt x="14318" y="15078"/>
                    <a:pt x="15721" y="15919"/>
                    <a:pt x="17123" y="16340"/>
                  </a:cubicBezTo>
                  <a:cubicBezTo>
                    <a:pt x="18526" y="16761"/>
                    <a:pt x="19928" y="16761"/>
                    <a:pt x="21331" y="167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4" name="Line"/>
            <p:cNvSpPr/>
            <p:nvPr/>
          </p:nvSpPr>
          <p:spPr>
            <a:xfrm>
              <a:off x="1061392" y="304800"/>
              <a:ext cx="18109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332" y="0"/>
                  </a:moveTo>
                  <a:cubicBezTo>
                    <a:pt x="6132" y="4950"/>
                    <a:pt x="-1068" y="9900"/>
                    <a:pt x="132" y="13500"/>
                  </a:cubicBezTo>
                  <a:cubicBezTo>
                    <a:pt x="1332" y="17100"/>
                    <a:pt x="10932" y="19350"/>
                    <a:pt x="2053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5" name="Line"/>
            <p:cNvSpPr/>
            <p:nvPr/>
          </p:nvSpPr>
          <p:spPr>
            <a:xfrm>
              <a:off x="1153436" y="430254"/>
              <a:ext cx="116565" cy="357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1" h="21439" fill="norm" stroke="1" extrusionOk="0">
                  <a:moveTo>
                    <a:pt x="21241" y="93"/>
                  </a:moveTo>
                  <a:cubicBezTo>
                    <a:pt x="17384" y="-34"/>
                    <a:pt x="13527" y="-161"/>
                    <a:pt x="9284" y="665"/>
                  </a:cubicBezTo>
                  <a:cubicBezTo>
                    <a:pt x="5041" y="1491"/>
                    <a:pt x="412" y="3270"/>
                    <a:pt x="27" y="5048"/>
                  </a:cubicBezTo>
                  <a:cubicBezTo>
                    <a:pt x="-359" y="6827"/>
                    <a:pt x="3498" y="8606"/>
                    <a:pt x="7548" y="10194"/>
                  </a:cubicBezTo>
                  <a:cubicBezTo>
                    <a:pt x="11598" y="11783"/>
                    <a:pt x="15841" y="13180"/>
                    <a:pt x="16805" y="14768"/>
                  </a:cubicBezTo>
                  <a:cubicBezTo>
                    <a:pt x="17770" y="16357"/>
                    <a:pt x="15455" y="18135"/>
                    <a:pt x="12177" y="19279"/>
                  </a:cubicBezTo>
                  <a:cubicBezTo>
                    <a:pt x="8898" y="20423"/>
                    <a:pt x="4655" y="20931"/>
                    <a:pt x="412" y="214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6" name="Line"/>
            <p:cNvSpPr/>
            <p:nvPr/>
          </p:nvSpPr>
          <p:spPr>
            <a:xfrm>
              <a:off x="1843616" y="44450"/>
              <a:ext cx="112184" cy="595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2" fill="norm" stroke="1" extrusionOk="0">
                  <a:moveTo>
                    <a:pt x="815" y="0"/>
                  </a:moveTo>
                  <a:cubicBezTo>
                    <a:pt x="408" y="2911"/>
                    <a:pt x="0" y="5821"/>
                    <a:pt x="0" y="8655"/>
                  </a:cubicBezTo>
                  <a:cubicBezTo>
                    <a:pt x="0" y="11489"/>
                    <a:pt x="408" y="14247"/>
                    <a:pt x="1223" y="16238"/>
                  </a:cubicBezTo>
                  <a:cubicBezTo>
                    <a:pt x="2038" y="18230"/>
                    <a:pt x="3260" y="19455"/>
                    <a:pt x="5094" y="20298"/>
                  </a:cubicBezTo>
                  <a:cubicBezTo>
                    <a:pt x="6928" y="21140"/>
                    <a:pt x="9374" y="21600"/>
                    <a:pt x="12226" y="21523"/>
                  </a:cubicBezTo>
                  <a:cubicBezTo>
                    <a:pt x="15079" y="21447"/>
                    <a:pt x="18340" y="20834"/>
                    <a:pt x="21600" y="202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7" name="Line"/>
            <p:cNvSpPr/>
            <p:nvPr/>
          </p:nvSpPr>
          <p:spPr>
            <a:xfrm>
              <a:off x="1809750" y="419100"/>
              <a:ext cx="20320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25" y="16457"/>
                    <a:pt x="11250" y="11314"/>
                    <a:pt x="14850" y="7714"/>
                  </a:cubicBezTo>
                  <a:cubicBezTo>
                    <a:pt x="18450" y="4114"/>
                    <a:pt x="20025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8" name="Line"/>
            <p:cNvSpPr/>
            <p:nvPr/>
          </p:nvSpPr>
          <p:spPr>
            <a:xfrm>
              <a:off x="2025823" y="373203"/>
              <a:ext cx="164927" cy="235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8" h="21053" fill="norm" stroke="1" extrusionOk="0">
                  <a:moveTo>
                    <a:pt x="4838" y="7519"/>
                  </a:moveTo>
                  <a:cubicBezTo>
                    <a:pt x="6188" y="7330"/>
                    <a:pt x="7538" y="7140"/>
                    <a:pt x="9023" y="6383"/>
                  </a:cubicBezTo>
                  <a:cubicBezTo>
                    <a:pt x="10508" y="5625"/>
                    <a:pt x="12128" y="4298"/>
                    <a:pt x="12803" y="3067"/>
                  </a:cubicBezTo>
                  <a:cubicBezTo>
                    <a:pt x="13478" y="1835"/>
                    <a:pt x="13208" y="698"/>
                    <a:pt x="12398" y="225"/>
                  </a:cubicBezTo>
                  <a:cubicBezTo>
                    <a:pt x="11588" y="-249"/>
                    <a:pt x="10238" y="-60"/>
                    <a:pt x="7943" y="1646"/>
                  </a:cubicBezTo>
                  <a:cubicBezTo>
                    <a:pt x="5648" y="3351"/>
                    <a:pt x="2408" y="6572"/>
                    <a:pt x="923" y="9793"/>
                  </a:cubicBezTo>
                  <a:cubicBezTo>
                    <a:pt x="-562" y="13014"/>
                    <a:pt x="-292" y="16235"/>
                    <a:pt x="2003" y="18319"/>
                  </a:cubicBezTo>
                  <a:cubicBezTo>
                    <a:pt x="4298" y="20404"/>
                    <a:pt x="8618" y="21351"/>
                    <a:pt x="12128" y="20972"/>
                  </a:cubicBezTo>
                  <a:cubicBezTo>
                    <a:pt x="15638" y="20593"/>
                    <a:pt x="18338" y="18888"/>
                    <a:pt x="21038" y="171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9" name="Line"/>
            <p:cNvSpPr/>
            <p:nvPr/>
          </p:nvSpPr>
          <p:spPr>
            <a:xfrm>
              <a:off x="2184220" y="316993"/>
              <a:ext cx="101780" cy="276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7" h="21066" fill="norm" stroke="1" extrusionOk="0">
                  <a:moveTo>
                    <a:pt x="21197" y="1489"/>
                  </a:moveTo>
                  <a:cubicBezTo>
                    <a:pt x="19434" y="844"/>
                    <a:pt x="17670" y="199"/>
                    <a:pt x="15687" y="38"/>
                  </a:cubicBezTo>
                  <a:cubicBezTo>
                    <a:pt x="13703" y="-123"/>
                    <a:pt x="11499" y="199"/>
                    <a:pt x="8193" y="1408"/>
                  </a:cubicBezTo>
                  <a:cubicBezTo>
                    <a:pt x="4887" y="2617"/>
                    <a:pt x="479" y="4713"/>
                    <a:pt x="38" y="6486"/>
                  </a:cubicBezTo>
                  <a:cubicBezTo>
                    <a:pt x="-403" y="8259"/>
                    <a:pt x="3124" y="9710"/>
                    <a:pt x="7311" y="11402"/>
                  </a:cubicBezTo>
                  <a:cubicBezTo>
                    <a:pt x="11499" y="13095"/>
                    <a:pt x="16348" y="15029"/>
                    <a:pt x="18773" y="16480"/>
                  </a:cubicBezTo>
                  <a:cubicBezTo>
                    <a:pt x="21197" y="17931"/>
                    <a:pt x="21197" y="18898"/>
                    <a:pt x="20315" y="19784"/>
                  </a:cubicBezTo>
                  <a:cubicBezTo>
                    <a:pt x="19434" y="20671"/>
                    <a:pt x="17670" y="21477"/>
                    <a:pt x="14144" y="20832"/>
                  </a:cubicBezTo>
                  <a:cubicBezTo>
                    <a:pt x="10617" y="20187"/>
                    <a:pt x="5328" y="18092"/>
                    <a:pt x="38" y="159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0" name="Line"/>
            <p:cNvSpPr/>
            <p:nvPr/>
          </p:nvSpPr>
          <p:spPr>
            <a:xfrm>
              <a:off x="2359522" y="0"/>
              <a:ext cx="91579" cy="587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501" fill="norm" stroke="1" extrusionOk="0">
                  <a:moveTo>
                    <a:pt x="2094" y="929"/>
                  </a:moveTo>
                  <a:cubicBezTo>
                    <a:pt x="3075" y="465"/>
                    <a:pt x="4057" y="0"/>
                    <a:pt x="4794" y="0"/>
                  </a:cubicBezTo>
                  <a:cubicBezTo>
                    <a:pt x="5530" y="0"/>
                    <a:pt x="6021" y="465"/>
                    <a:pt x="5530" y="2013"/>
                  </a:cubicBezTo>
                  <a:cubicBezTo>
                    <a:pt x="5039" y="3561"/>
                    <a:pt x="3566" y="6194"/>
                    <a:pt x="2584" y="8826"/>
                  </a:cubicBezTo>
                  <a:cubicBezTo>
                    <a:pt x="1603" y="11458"/>
                    <a:pt x="1112" y="14090"/>
                    <a:pt x="621" y="16065"/>
                  </a:cubicBezTo>
                  <a:cubicBezTo>
                    <a:pt x="130" y="18039"/>
                    <a:pt x="-361" y="19355"/>
                    <a:pt x="375" y="20245"/>
                  </a:cubicBezTo>
                  <a:cubicBezTo>
                    <a:pt x="1112" y="21135"/>
                    <a:pt x="3075" y="21600"/>
                    <a:pt x="6512" y="21484"/>
                  </a:cubicBezTo>
                  <a:cubicBezTo>
                    <a:pt x="9948" y="21368"/>
                    <a:pt x="14857" y="20671"/>
                    <a:pt x="17557" y="19858"/>
                  </a:cubicBezTo>
                  <a:cubicBezTo>
                    <a:pt x="20257" y="19045"/>
                    <a:pt x="20748" y="18116"/>
                    <a:pt x="21239" y="171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1" name="Line"/>
            <p:cNvSpPr/>
            <p:nvPr/>
          </p:nvSpPr>
          <p:spPr>
            <a:xfrm>
              <a:off x="2291220" y="260350"/>
              <a:ext cx="178931" cy="86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600" fill="norm" stroke="1" extrusionOk="0">
                  <a:moveTo>
                    <a:pt x="3185" y="20546"/>
                  </a:moveTo>
                  <a:cubicBezTo>
                    <a:pt x="1660" y="21073"/>
                    <a:pt x="135" y="21600"/>
                    <a:pt x="8" y="21600"/>
                  </a:cubicBezTo>
                  <a:cubicBezTo>
                    <a:pt x="-119" y="21600"/>
                    <a:pt x="1152" y="21073"/>
                    <a:pt x="4963" y="17385"/>
                  </a:cubicBezTo>
                  <a:cubicBezTo>
                    <a:pt x="8775" y="13698"/>
                    <a:pt x="15128" y="6849"/>
                    <a:pt x="2148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2" name="Line"/>
            <p:cNvSpPr/>
            <p:nvPr/>
          </p:nvSpPr>
          <p:spPr>
            <a:xfrm>
              <a:off x="3206750" y="304800"/>
              <a:ext cx="6351" cy="15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3" name="Line"/>
            <p:cNvSpPr/>
            <p:nvPr/>
          </p:nvSpPr>
          <p:spPr>
            <a:xfrm>
              <a:off x="3178084" y="196850"/>
              <a:ext cx="22317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2" h="21600" fill="norm" stroke="1" extrusionOk="0">
                  <a:moveTo>
                    <a:pt x="20702" y="21600"/>
                  </a:moveTo>
                  <a:cubicBezTo>
                    <a:pt x="18738" y="17600"/>
                    <a:pt x="16775" y="13600"/>
                    <a:pt x="11866" y="10000"/>
                  </a:cubicBezTo>
                  <a:cubicBezTo>
                    <a:pt x="6957" y="6400"/>
                    <a:pt x="-898" y="3200"/>
                    <a:pt x="84" y="1600"/>
                  </a:cubicBezTo>
                  <a:cubicBezTo>
                    <a:pt x="1066" y="0"/>
                    <a:pt x="10884" y="0"/>
                    <a:pt x="2070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4" name="Line"/>
            <p:cNvSpPr/>
            <p:nvPr/>
          </p:nvSpPr>
          <p:spPr>
            <a:xfrm>
              <a:off x="3257549" y="215900"/>
              <a:ext cx="114301" cy="274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3" fill="norm" stroke="1" extrusionOk="0">
                  <a:moveTo>
                    <a:pt x="21600" y="997"/>
                  </a:moveTo>
                  <a:cubicBezTo>
                    <a:pt x="16400" y="498"/>
                    <a:pt x="11200" y="0"/>
                    <a:pt x="7600" y="0"/>
                  </a:cubicBezTo>
                  <a:cubicBezTo>
                    <a:pt x="4000" y="0"/>
                    <a:pt x="2000" y="498"/>
                    <a:pt x="2000" y="2243"/>
                  </a:cubicBezTo>
                  <a:cubicBezTo>
                    <a:pt x="2000" y="3988"/>
                    <a:pt x="4000" y="6978"/>
                    <a:pt x="7000" y="9720"/>
                  </a:cubicBezTo>
                  <a:cubicBezTo>
                    <a:pt x="10000" y="12462"/>
                    <a:pt x="14000" y="14954"/>
                    <a:pt x="16400" y="16615"/>
                  </a:cubicBezTo>
                  <a:cubicBezTo>
                    <a:pt x="18800" y="18277"/>
                    <a:pt x="19600" y="19108"/>
                    <a:pt x="19600" y="19938"/>
                  </a:cubicBezTo>
                  <a:cubicBezTo>
                    <a:pt x="19600" y="20769"/>
                    <a:pt x="18800" y="21600"/>
                    <a:pt x="15400" y="21517"/>
                  </a:cubicBezTo>
                  <a:cubicBezTo>
                    <a:pt x="12000" y="21434"/>
                    <a:pt x="6000" y="20437"/>
                    <a:pt x="0" y="194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9" name="Drawing"/>
          <p:cNvGrpSpPr/>
          <p:nvPr/>
        </p:nvGrpSpPr>
        <p:grpSpPr>
          <a:xfrm>
            <a:off x="114299" y="1146647"/>
            <a:ext cx="12668251" cy="8658018"/>
            <a:chOff x="-12700" y="0"/>
            <a:chExt cx="12668249" cy="8658017"/>
          </a:xfrm>
        </p:grpSpPr>
        <p:sp>
          <p:nvSpPr>
            <p:cNvPr id="1047" name="Line"/>
            <p:cNvSpPr/>
            <p:nvPr/>
          </p:nvSpPr>
          <p:spPr>
            <a:xfrm>
              <a:off x="2482849" y="15402"/>
              <a:ext cx="279401" cy="482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55" y="3316"/>
                    <a:pt x="1309" y="6632"/>
                    <a:pt x="1800" y="9474"/>
                  </a:cubicBezTo>
                  <a:cubicBezTo>
                    <a:pt x="2291" y="12316"/>
                    <a:pt x="2618" y="14684"/>
                    <a:pt x="2864" y="16437"/>
                  </a:cubicBezTo>
                  <a:cubicBezTo>
                    <a:pt x="3109" y="18189"/>
                    <a:pt x="3273" y="19326"/>
                    <a:pt x="3436" y="20132"/>
                  </a:cubicBezTo>
                  <a:cubicBezTo>
                    <a:pt x="3600" y="20937"/>
                    <a:pt x="3764" y="21411"/>
                    <a:pt x="3764" y="21316"/>
                  </a:cubicBezTo>
                  <a:cubicBezTo>
                    <a:pt x="3764" y="21221"/>
                    <a:pt x="3600" y="20558"/>
                    <a:pt x="3191" y="19658"/>
                  </a:cubicBezTo>
                  <a:cubicBezTo>
                    <a:pt x="2782" y="18758"/>
                    <a:pt x="2127" y="17621"/>
                    <a:pt x="1555" y="16721"/>
                  </a:cubicBezTo>
                  <a:cubicBezTo>
                    <a:pt x="982" y="15821"/>
                    <a:pt x="491" y="15158"/>
                    <a:pt x="655" y="14732"/>
                  </a:cubicBezTo>
                  <a:cubicBezTo>
                    <a:pt x="818" y="14305"/>
                    <a:pt x="1636" y="14116"/>
                    <a:pt x="2455" y="14068"/>
                  </a:cubicBezTo>
                  <a:cubicBezTo>
                    <a:pt x="3273" y="14021"/>
                    <a:pt x="4091" y="14116"/>
                    <a:pt x="5155" y="13737"/>
                  </a:cubicBezTo>
                  <a:cubicBezTo>
                    <a:pt x="6218" y="13358"/>
                    <a:pt x="7527" y="12505"/>
                    <a:pt x="9000" y="10705"/>
                  </a:cubicBezTo>
                  <a:cubicBezTo>
                    <a:pt x="10473" y="8905"/>
                    <a:pt x="12109" y="6158"/>
                    <a:pt x="13009" y="4453"/>
                  </a:cubicBezTo>
                  <a:cubicBezTo>
                    <a:pt x="13909" y="2747"/>
                    <a:pt x="14073" y="2084"/>
                    <a:pt x="14155" y="1516"/>
                  </a:cubicBezTo>
                  <a:cubicBezTo>
                    <a:pt x="14236" y="947"/>
                    <a:pt x="14236" y="474"/>
                    <a:pt x="14318" y="568"/>
                  </a:cubicBezTo>
                  <a:cubicBezTo>
                    <a:pt x="14400" y="663"/>
                    <a:pt x="14564" y="1326"/>
                    <a:pt x="15055" y="3411"/>
                  </a:cubicBezTo>
                  <a:cubicBezTo>
                    <a:pt x="15545" y="5495"/>
                    <a:pt x="16364" y="9000"/>
                    <a:pt x="17182" y="12079"/>
                  </a:cubicBezTo>
                  <a:cubicBezTo>
                    <a:pt x="18000" y="15158"/>
                    <a:pt x="18818" y="17811"/>
                    <a:pt x="19555" y="19326"/>
                  </a:cubicBezTo>
                  <a:cubicBezTo>
                    <a:pt x="20291" y="20842"/>
                    <a:pt x="20945" y="2122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8" name="Line"/>
            <p:cNvSpPr/>
            <p:nvPr/>
          </p:nvSpPr>
          <p:spPr>
            <a:xfrm>
              <a:off x="2787076" y="332902"/>
              <a:ext cx="96970" cy="203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91" h="21233" fill="norm" stroke="1" extrusionOk="0">
                  <a:moveTo>
                    <a:pt x="9189" y="0"/>
                  </a:moveTo>
                  <a:cubicBezTo>
                    <a:pt x="7029" y="441"/>
                    <a:pt x="4869" y="882"/>
                    <a:pt x="2925" y="3637"/>
                  </a:cubicBezTo>
                  <a:cubicBezTo>
                    <a:pt x="981" y="6392"/>
                    <a:pt x="-747" y="11461"/>
                    <a:pt x="333" y="14878"/>
                  </a:cubicBezTo>
                  <a:cubicBezTo>
                    <a:pt x="1413" y="18294"/>
                    <a:pt x="5301" y="20057"/>
                    <a:pt x="8325" y="20829"/>
                  </a:cubicBezTo>
                  <a:cubicBezTo>
                    <a:pt x="11349" y="21600"/>
                    <a:pt x="13509" y="21380"/>
                    <a:pt x="15885" y="19176"/>
                  </a:cubicBezTo>
                  <a:cubicBezTo>
                    <a:pt x="18261" y="16971"/>
                    <a:pt x="20853" y="12784"/>
                    <a:pt x="19341" y="9808"/>
                  </a:cubicBezTo>
                  <a:cubicBezTo>
                    <a:pt x="17829" y="6833"/>
                    <a:pt x="12213" y="5069"/>
                    <a:pt x="6597" y="33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9" name="Line"/>
            <p:cNvSpPr/>
            <p:nvPr/>
          </p:nvSpPr>
          <p:spPr>
            <a:xfrm>
              <a:off x="3003549" y="142402"/>
              <a:ext cx="63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0" name="Line"/>
            <p:cNvSpPr/>
            <p:nvPr/>
          </p:nvSpPr>
          <p:spPr>
            <a:xfrm>
              <a:off x="3054349" y="364652"/>
              <a:ext cx="1" cy="127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1" name="Line"/>
            <p:cNvSpPr/>
            <p:nvPr/>
          </p:nvSpPr>
          <p:spPr>
            <a:xfrm>
              <a:off x="3387906" y="0"/>
              <a:ext cx="250644" cy="414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363" fill="norm" stroke="1" extrusionOk="0">
                  <a:moveTo>
                    <a:pt x="9435" y="4394"/>
                  </a:moveTo>
                  <a:cubicBezTo>
                    <a:pt x="9075" y="3848"/>
                    <a:pt x="8715" y="3303"/>
                    <a:pt x="8085" y="2976"/>
                  </a:cubicBezTo>
                  <a:cubicBezTo>
                    <a:pt x="7455" y="2648"/>
                    <a:pt x="6555" y="2539"/>
                    <a:pt x="5745" y="2757"/>
                  </a:cubicBezTo>
                  <a:cubicBezTo>
                    <a:pt x="4935" y="2976"/>
                    <a:pt x="4215" y="3521"/>
                    <a:pt x="3135" y="5212"/>
                  </a:cubicBezTo>
                  <a:cubicBezTo>
                    <a:pt x="2055" y="6903"/>
                    <a:pt x="615" y="9739"/>
                    <a:pt x="165" y="12467"/>
                  </a:cubicBezTo>
                  <a:cubicBezTo>
                    <a:pt x="-285" y="15194"/>
                    <a:pt x="255" y="17812"/>
                    <a:pt x="975" y="19339"/>
                  </a:cubicBezTo>
                  <a:cubicBezTo>
                    <a:pt x="1695" y="20867"/>
                    <a:pt x="2595" y="21303"/>
                    <a:pt x="4035" y="21357"/>
                  </a:cubicBezTo>
                  <a:cubicBezTo>
                    <a:pt x="5475" y="21412"/>
                    <a:pt x="7455" y="21085"/>
                    <a:pt x="9525" y="19776"/>
                  </a:cubicBezTo>
                  <a:cubicBezTo>
                    <a:pt x="11595" y="18467"/>
                    <a:pt x="13755" y="16176"/>
                    <a:pt x="14745" y="13339"/>
                  </a:cubicBezTo>
                  <a:cubicBezTo>
                    <a:pt x="15735" y="10503"/>
                    <a:pt x="15555" y="7121"/>
                    <a:pt x="14745" y="4776"/>
                  </a:cubicBezTo>
                  <a:cubicBezTo>
                    <a:pt x="13935" y="2430"/>
                    <a:pt x="12495" y="1121"/>
                    <a:pt x="11145" y="467"/>
                  </a:cubicBezTo>
                  <a:cubicBezTo>
                    <a:pt x="9795" y="-188"/>
                    <a:pt x="8535" y="-188"/>
                    <a:pt x="7095" y="685"/>
                  </a:cubicBezTo>
                  <a:cubicBezTo>
                    <a:pt x="5655" y="1557"/>
                    <a:pt x="4035" y="3303"/>
                    <a:pt x="3135" y="4776"/>
                  </a:cubicBezTo>
                  <a:cubicBezTo>
                    <a:pt x="2235" y="6248"/>
                    <a:pt x="2055" y="7448"/>
                    <a:pt x="2055" y="8430"/>
                  </a:cubicBezTo>
                  <a:cubicBezTo>
                    <a:pt x="2055" y="9412"/>
                    <a:pt x="2235" y="10176"/>
                    <a:pt x="2775" y="10721"/>
                  </a:cubicBezTo>
                  <a:cubicBezTo>
                    <a:pt x="3315" y="11267"/>
                    <a:pt x="4215" y="11594"/>
                    <a:pt x="7365" y="11430"/>
                  </a:cubicBezTo>
                  <a:cubicBezTo>
                    <a:pt x="10515" y="11267"/>
                    <a:pt x="15915" y="10612"/>
                    <a:pt x="21315" y="99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2" name="Line"/>
            <p:cNvSpPr/>
            <p:nvPr/>
          </p:nvSpPr>
          <p:spPr>
            <a:xfrm>
              <a:off x="3797300" y="218602"/>
              <a:ext cx="1206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3" name="Line"/>
            <p:cNvSpPr/>
            <p:nvPr/>
          </p:nvSpPr>
          <p:spPr>
            <a:xfrm>
              <a:off x="3801533" y="326552"/>
              <a:ext cx="186267" cy="33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63" fill="norm" stroke="1" extrusionOk="0">
                  <a:moveTo>
                    <a:pt x="2455" y="3812"/>
                  </a:moveTo>
                  <a:cubicBezTo>
                    <a:pt x="1227" y="8894"/>
                    <a:pt x="0" y="13976"/>
                    <a:pt x="0" y="17153"/>
                  </a:cubicBezTo>
                  <a:cubicBezTo>
                    <a:pt x="0" y="20329"/>
                    <a:pt x="1227" y="21600"/>
                    <a:pt x="5032" y="18424"/>
                  </a:cubicBezTo>
                  <a:cubicBezTo>
                    <a:pt x="8836" y="15247"/>
                    <a:pt x="15218" y="762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4" name="Line"/>
            <p:cNvSpPr/>
            <p:nvPr/>
          </p:nvSpPr>
          <p:spPr>
            <a:xfrm>
              <a:off x="4225131" y="11364"/>
              <a:ext cx="245269" cy="350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1168" fill="norm" stroke="1" extrusionOk="0">
                  <a:moveTo>
                    <a:pt x="13638" y="1777"/>
                  </a:moveTo>
                  <a:cubicBezTo>
                    <a:pt x="12900" y="1138"/>
                    <a:pt x="12161" y="499"/>
                    <a:pt x="11146" y="180"/>
                  </a:cubicBezTo>
                  <a:cubicBezTo>
                    <a:pt x="10130" y="-140"/>
                    <a:pt x="8838" y="-140"/>
                    <a:pt x="7084" y="1074"/>
                  </a:cubicBezTo>
                  <a:cubicBezTo>
                    <a:pt x="5330" y="2288"/>
                    <a:pt x="3115" y="4717"/>
                    <a:pt x="1730" y="7656"/>
                  </a:cubicBezTo>
                  <a:cubicBezTo>
                    <a:pt x="346" y="10596"/>
                    <a:pt x="-208" y="14047"/>
                    <a:pt x="69" y="16475"/>
                  </a:cubicBezTo>
                  <a:cubicBezTo>
                    <a:pt x="346" y="18904"/>
                    <a:pt x="1454" y="20310"/>
                    <a:pt x="3115" y="20885"/>
                  </a:cubicBezTo>
                  <a:cubicBezTo>
                    <a:pt x="4777" y="21460"/>
                    <a:pt x="6992" y="21204"/>
                    <a:pt x="9392" y="19671"/>
                  </a:cubicBezTo>
                  <a:cubicBezTo>
                    <a:pt x="11792" y="18137"/>
                    <a:pt x="14377" y="15325"/>
                    <a:pt x="15854" y="12577"/>
                  </a:cubicBezTo>
                  <a:cubicBezTo>
                    <a:pt x="17330" y="9829"/>
                    <a:pt x="17700" y="7145"/>
                    <a:pt x="17238" y="5100"/>
                  </a:cubicBezTo>
                  <a:cubicBezTo>
                    <a:pt x="16777" y="3055"/>
                    <a:pt x="15484" y="1649"/>
                    <a:pt x="13915" y="1010"/>
                  </a:cubicBezTo>
                  <a:cubicBezTo>
                    <a:pt x="12346" y="371"/>
                    <a:pt x="10500" y="499"/>
                    <a:pt x="8930" y="1330"/>
                  </a:cubicBezTo>
                  <a:cubicBezTo>
                    <a:pt x="7361" y="2161"/>
                    <a:pt x="6069" y="3694"/>
                    <a:pt x="5423" y="4845"/>
                  </a:cubicBezTo>
                  <a:cubicBezTo>
                    <a:pt x="4777" y="5995"/>
                    <a:pt x="4777" y="6762"/>
                    <a:pt x="5238" y="7337"/>
                  </a:cubicBezTo>
                  <a:cubicBezTo>
                    <a:pt x="5700" y="7912"/>
                    <a:pt x="6623" y="8296"/>
                    <a:pt x="9392" y="8423"/>
                  </a:cubicBezTo>
                  <a:cubicBezTo>
                    <a:pt x="12161" y="8551"/>
                    <a:pt x="16777" y="8423"/>
                    <a:pt x="21392" y="82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5" name="Line"/>
            <p:cNvSpPr/>
            <p:nvPr/>
          </p:nvSpPr>
          <p:spPr>
            <a:xfrm>
              <a:off x="4476750" y="339252"/>
              <a:ext cx="77332" cy="159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8" h="21386" fill="norm" stroke="1" extrusionOk="0">
                  <a:moveTo>
                    <a:pt x="19265" y="5968"/>
                  </a:moveTo>
                  <a:cubicBezTo>
                    <a:pt x="17514" y="4832"/>
                    <a:pt x="15762" y="3695"/>
                    <a:pt x="13719" y="3695"/>
                  </a:cubicBezTo>
                  <a:cubicBezTo>
                    <a:pt x="11676" y="3695"/>
                    <a:pt x="9341" y="4832"/>
                    <a:pt x="7297" y="7532"/>
                  </a:cubicBezTo>
                  <a:cubicBezTo>
                    <a:pt x="5254" y="10232"/>
                    <a:pt x="3503" y="14495"/>
                    <a:pt x="3503" y="17195"/>
                  </a:cubicBezTo>
                  <a:cubicBezTo>
                    <a:pt x="3503" y="19895"/>
                    <a:pt x="5254" y="21032"/>
                    <a:pt x="7589" y="21316"/>
                  </a:cubicBezTo>
                  <a:cubicBezTo>
                    <a:pt x="9924" y="21600"/>
                    <a:pt x="12843" y="21032"/>
                    <a:pt x="15762" y="19326"/>
                  </a:cubicBezTo>
                  <a:cubicBezTo>
                    <a:pt x="18681" y="17621"/>
                    <a:pt x="21600" y="14779"/>
                    <a:pt x="21308" y="11937"/>
                  </a:cubicBezTo>
                  <a:cubicBezTo>
                    <a:pt x="21016" y="9095"/>
                    <a:pt x="17514" y="6253"/>
                    <a:pt x="13427" y="4263"/>
                  </a:cubicBezTo>
                  <a:cubicBezTo>
                    <a:pt x="9341" y="2274"/>
                    <a:pt x="4670" y="1137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6" name="Line"/>
            <p:cNvSpPr/>
            <p:nvPr/>
          </p:nvSpPr>
          <p:spPr>
            <a:xfrm>
              <a:off x="5340350" y="151837"/>
              <a:ext cx="146050" cy="1895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9" fill="norm" stroke="1" extrusionOk="0">
                  <a:moveTo>
                    <a:pt x="0" y="3214"/>
                  </a:moveTo>
                  <a:cubicBezTo>
                    <a:pt x="2191" y="8436"/>
                    <a:pt x="4383" y="13658"/>
                    <a:pt x="6104" y="16744"/>
                  </a:cubicBezTo>
                  <a:cubicBezTo>
                    <a:pt x="7826" y="19829"/>
                    <a:pt x="9078" y="20779"/>
                    <a:pt x="10487" y="21135"/>
                  </a:cubicBezTo>
                  <a:cubicBezTo>
                    <a:pt x="11896" y="21491"/>
                    <a:pt x="13461" y="21254"/>
                    <a:pt x="14713" y="18049"/>
                  </a:cubicBezTo>
                  <a:cubicBezTo>
                    <a:pt x="15965" y="14845"/>
                    <a:pt x="16904" y="8673"/>
                    <a:pt x="17374" y="4994"/>
                  </a:cubicBezTo>
                  <a:cubicBezTo>
                    <a:pt x="17843" y="1315"/>
                    <a:pt x="17843" y="128"/>
                    <a:pt x="18470" y="10"/>
                  </a:cubicBezTo>
                  <a:cubicBezTo>
                    <a:pt x="19096" y="-109"/>
                    <a:pt x="20348" y="840"/>
                    <a:pt x="21600" y="17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7" name="Line"/>
            <p:cNvSpPr/>
            <p:nvPr/>
          </p:nvSpPr>
          <p:spPr>
            <a:xfrm>
              <a:off x="5480050" y="151638"/>
              <a:ext cx="127000" cy="238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2" fill="norm" stroke="1" extrusionOk="0">
                  <a:moveTo>
                    <a:pt x="21600" y="3721"/>
                  </a:moveTo>
                  <a:cubicBezTo>
                    <a:pt x="21600" y="2774"/>
                    <a:pt x="21600" y="1826"/>
                    <a:pt x="20880" y="1068"/>
                  </a:cubicBezTo>
                  <a:cubicBezTo>
                    <a:pt x="20160" y="310"/>
                    <a:pt x="18720" y="-258"/>
                    <a:pt x="15840" y="121"/>
                  </a:cubicBezTo>
                  <a:cubicBezTo>
                    <a:pt x="12960" y="500"/>
                    <a:pt x="8640" y="1826"/>
                    <a:pt x="6300" y="3531"/>
                  </a:cubicBezTo>
                  <a:cubicBezTo>
                    <a:pt x="3960" y="5237"/>
                    <a:pt x="3600" y="7321"/>
                    <a:pt x="5400" y="9216"/>
                  </a:cubicBezTo>
                  <a:cubicBezTo>
                    <a:pt x="7200" y="11110"/>
                    <a:pt x="11160" y="12816"/>
                    <a:pt x="13860" y="13953"/>
                  </a:cubicBezTo>
                  <a:cubicBezTo>
                    <a:pt x="16560" y="15089"/>
                    <a:pt x="18000" y="15658"/>
                    <a:pt x="18000" y="16700"/>
                  </a:cubicBezTo>
                  <a:cubicBezTo>
                    <a:pt x="18000" y="17742"/>
                    <a:pt x="16560" y="19258"/>
                    <a:pt x="13320" y="20110"/>
                  </a:cubicBezTo>
                  <a:cubicBezTo>
                    <a:pt x="10080" y="20963"/>
                    <a:pt x="5040" y="21153"/>
                    <a:pt x="0" y="213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8" name="Line"/>
            <p:cNvSpPr/>
            <p:nvPr/>
          </p:nvSpPr>
          <p:spPr>
            <a:xfrm>
              <a:off x="6413499" y="28102"/>
              <a:ext cx="38101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3487"/>
                    <a:pt x="7200" y="6975"/>
                    <a:pt x="10800" y="10575"/>
                  </a:cubicBezTo>
                  <a:cubicBezTo>
                    <a:pt x="14400" y="14175"/>
                    <a:pt x="18000" y="1788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9" name="Line"/>
            <p:cNvSpPr/>
            <p:nvPr/>
          </p:nvSpPr>
          <p:spPr>
            <a:xfrm>
              <a:off x="6389344" y="33322"/>
              <a:ext cx="239446" cy="382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544" fill="norm" stroke="1" extrusionOk="0">
                  <a:moveTo>
                    <a:pt x="1580" y="18322"/>
                  </a:moveTo>
                  <a:cubicBezTo>
                    <a:pt x="1205" y="17725"/>
                    <a:pt x="829" y="17129"/>
                    <a:pt x="453" y="16472"/>
                  </a:cubicBezTo>
                  <a:cubicBezTo>
                    <a:pt x="78" y="15816"/>
                    <a:pt x="-298" y="15100"/>
                    <a:pt x="359" y="14742"/>
                  </a:cubicBezTo>
                  <a:cubicBezTo>
                    <a:pt x="1017" y="14384"/>
                    <a:pt x="2707" y="14384"/>
                    <a:pt x="5431" y="13548"/>
                  </a:cubicBezTo>
                  <a:cubicBezTo>
                    <a:pt x="8154" y="12713"/>
                    <a:pt x="11911" y="11042"/>
                    <a:pt x="14728" y="8835"/>
                  </a:cubicBezTo>
                  <a:cubicBezTo>
                    <a:pt x="17545" y="6627"/>
                    <a:pt x="19424" y="3882"/>
                    <a:pt x="20363" y="2211"/>
                  </a:cubicBezTo>
                  <a:cubicBezTo>
                    <a:pt x="21302" y="541"/>
                    <a:pt x="21302" y="-56"/>
                    <a:pt x="21208" y="4"/>
                  </a:cubicBezTo>
                  <a:cubicBezTo>
                    <a:pt x="21114" y="63"/>
                    <a:pt x="20926" y="779"/>
                    <a:pt x="20832" y="3464"/>
                  </a:cubicBezTo>
                  <a:cubicBezTo>
                    <a:pt x="20739" y="6150"/>
                    <a:pt x="20739" y="10804"/>
                    <a:pt x="20739" y="14145"/>
                  </a:cubicBezTo>
                  <a:cubicBezTo>
                    <a:pt x="20739" y="17487"/>
                    <a:pt x="20739" y="19515"/>
                    <a:pt x="20739" y="215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0" name="Line"/>
            <p:cNvSpPr/>
            <p:nvPr/>
          </p:nvSpPr>
          <p:spPr>
            <a:xfrm>
              <a:off x="6739466" y="275752"/>
              <a:ext cx="4235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6000"/>
                    <a:pt x="0" y="12000"/>
                    <a:pt x="0" y="15600"/>
                  </a:cubicBezTo>
                  <a:cubicBezTo>
                    <a:pt x="0" y="19200"/>
                    <a:pt x="10800" y="20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1" name="Line"/>
            <p:cNvSpPr/>
            <p:nvPr/>
          </p:nvSpPr>
          <p:spPr>
            <a:xfrm>
              <a:off x="6857999" y="136052"/>
              <a:ext cx="63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2" name="Line"/>
            <p:cNvSpPr/>
            <p:nvPr/>
          </p:nvSpPr>
          <p:spPr>
            <a:xfrm>
              <a:off x="6870699" y="345602"/>
              <a:ext cx="6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3" name="Line"/>
            <p:cNvSpPr/>
            <p:nvPr/>
          </p:nvSpPr>
          <p:spPr>
            <a:xfrm>
              <a:off x="7205133" y="121709"/>
              <a:ext cx="230717" cy="392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2" fill="norm" stroke="1" extrusionOk="0">
                  <a:moveTo>
                    <a:pt x="16844" y="2157"/>
                  </a:moveTo>
                  <a:cubicBezTo>
                    <a:pt x="16646" y="1468"/>
                    <a:pt x="16448" y="778"/>
                    <a:pt x="15853" y="376"/>
                  </a:cubicBezTo>
                  <a:cubicBezTo>
                    <a:pt x="15259" y="-26"/>
                    <a:pt x="14268" y="-141"/>
                    <a:pt x="12881" y="204"/>
                  </a:cubicBezTo>
                  <a:cubicBezTo>
                    <a:pt x="11494" y="548"/>
                    <a:pt x="9710" y="1353"/>
                    <a:pt x="7629" y="3306"/>
                  </a:cubicBezTo>
                  <a:cubicBezTo>
                    <a:pt x="5549" y="5259"/>
                    <a:pt x="3171" y="8361"/>
                    <a:pt x="1783" y="11119"/>
                  </a:cubicBezTo>
                  <a:cubicBezTo>
                    <a:pt x="396" y="13876"/>
                    <a:pt x="0" y="16289"/>
                    <a:pt x="0" y="17840"/>
                  </a:cubicBezTo>
                  <a:cubicBezTo>
                    <a:pt x="0" y="19391"/>
                    <a:pt x="396" y="20080"/>
                    <a:pt x="991" y="20597"/>
                  </a:cubicBezTo>
                  <a:cubicBezTo>
                    <a:pt x="1585" y="21114"/>
                    <a:pt x="2378" y="21459"/>
                    <a:pt x="4459" y="21229"/>
                  </a:cubicBezTo>
                  <a:cubicBezTo>
                    <a:pt x="6539" y="20999"/>
                    <a:pt x="9908" y="20195"/>
                    <a:pt x="12980" y="18357"/>
                  </a:cubicBezTo>
                  <a:cubicBezTo>
                    <a:pt x="16051" y="16519"/>
                    <a:pt x="18826" y="13646"/>
                    <a:pt x="20114" y="10889"/>
                  </a:cubicBezTo>
                  <a:cubicBezTo>
                    <a:pt x="21402" y="8131"/>
                    <a:pt x="21204" y="5489"/>
                    <a:pt x="20312" y="3765"/>
                  </a:cubicBezTo>
                  <a:cubicBezTo>
                    <a:pt x="19420" y="2042"/>
                    <a:pt x="17835" y="1238"/>
                    <a:pt x="15952" y="1065"/>
                  </a:cubicBezTo>
                  <a:cubicBezTo>
                    <a:pt x="14070" y="893"/>
                    <a:pt x="11890" y="1353"/>
                    <a:pt x="10007" y="2214"/>
                  </a:cubicBezTo>
                  <a:cubicBezTo>
                    <a:pt x="8125" y="3076"/>
                    <a:pt x="6539" y="4340"/>
                    <a:pt x="5747" y="5374"/>
                  </a:cubicBezTo>
                  <a:cubicBezTo>
                    <a:pt x="4954" y="6408"/>
                    <a:pt x="4954" y="7212"/>
                    <a:pt x="5350" y="7787"/>
                  </a:cubicBezTo>
                  <a:cubicBezTo>
                    <a:pt x="5747" y="8361"/>
                    <a:pt x="6539" y="8706"/>
                    <a:pt x="9314" y="8936"/>
                  </a:cubicBezTo>
                  <a:cubicBezTo>
                    <a:pt x="12088" y="9165"/>
                    <a:pt x="16844" y="9280"/>
                    <a:pt x="21600" y="93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4" name="Line"/>
            <p:cNvSpPr/>
            <p:nvPr/>
          </p:nvSpPr>
          <p:spPr>
            <a:xfrm>
              <a:off x="7702549" y="282102"/>
              <a:ext cx="1587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5" name="Line"/>
            <p:cNvSpPr/>
            <p:nvPr/>
          </p:nvSpPr>
          <p:spPr>
            <a:xfrm>
              <a:off x="7664449" y="326552"/>
              <a:ext cx="2857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80" y="17200"/>
                    <a:pt x="8960" y="12800"/>
                    <a:pt x="12560" y="9200"/>
                  </a:cubicBezTo>
                  <a:cubicBezTo>
                    <a:pt x="16160" y="5600"/>
                    <a:pt x="18880" y="2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6" name="Line"/>
            <p:cNvSpPr/>
            <p:nvPr/>
          </p:nvSpPr>
          <p:spPr>
            <a:xfrm>
              <a:off x="7708899" y="136052"/>
              <a:ext cx="190501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920" y="0"/>
                    <a:pt x="18240" y="0"/>
                    <a:pt x="17160" y="386"/>
                  </a:cubicBezTo>
                  <a:cubicBezTo>
                    <a:pt x="16080" y="771"/>
                    <a:pt x="15600" y="1543"/>
                    <a:pt x="14160" y="3986"/>
                  </a:cubicBezTo>
                  <a:cubicBezTo>
                    <a:pt x="12720" y="6429"/>
                    <a:pt x="10320" y="10543"/>
                    <a:pt x="7800" y="13757"/>
                  </a:cubicBezTo>
                  <a:cubicBezTo>
                    <a:pt x="5280" y="16971"/>
                    <a:pt x="2640" y="1928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7" name="Line"/>
            <p:cNvSpPr/>
            <p:nvPr/>
          </p:nvSpPr>
          <p:spPr>
            <a:xfrm>
              <a:off x="8066876" y="129182"/>
              <a:ext cx="277025" cy="387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240" fill="norm" stroke="1" extrusionOk="0">
                  <a:moveTo>
                    <a:pt x="12580" y="3512"/>
                  </a:moveTo>
                  <a:cubicBezTo>
                    <a:pt x="12580" y="2815"/>
                    <a:pt x="12580" y="2118"/>
                    <a:pt x="12334" y="1538"/>
                  </a:cubicBezTo>
                  <a:cubicBezTo>
                    <a:pt x="12089" y="957"/>
                    <a:pt x="11598" y="493"/>
                    <a:pt x="10861" y="260"/>
                  </a:cubicBezTo>
                  <a:cubicBezTo>
                    <a:pt x="10125" y="28"/>
                    <a:pt x="9143" y="28"/>
                    <a:pt x="7671" y="1189"/>
                  </a:cubicBezTo>
                  <a:cubicBezTo>
                    <a:pt x="6198" y="2351"/>
                    <a:pt x="4234" y="4673"/>
                    <a:pt x="2761" y="7635"/>
                  </a:cubicBezTo>
                  <a:cubicBezTo>
                    <a:pt x="1289" y="10596"/>
                    <a:pt x="307" y="14196"/>
                    <a:pt x="61" y="16577"/>
                  </a:cubicBezTo>
                  <a:cubicBezTo>
                    <a:pt x="-184" y="18957"/>
                    <a:pt x="307" y="20118"/>
                    <a:pt x="1452" y="20757"/>
                  </a:cubicBezTo>
                  <a:cubicBezTo>
                    <a:pt x="2598" y="21396"/>
                    <a:pt x="4398" y="21512"/>
                    <a:pt x="6852" y="20409"/>
                  </a:cubicBezTo>
                  <a:cubicBezTo>
                    <a:pt x="9307" y="19306"/>
                    <a:pt x="12416" y="16983"/>
                    <a:pt x="14461" y="14022"/>
                  </a:cubicBezTo>
                  <a:cubicBezTo>
                    <a:pt x="16507" y="11060"/>
                    <a:pt x="17489" y="7460"/>
                    <a:pt x="17407" y="5080"/>
                  </a:cubicBezTo>
                  <a:cubicBezTo>
                    <a:pt x="17325" y="2699"/>
                    <a:pt x="16180" y="1538"/>
                    <a:pt x="14461" y="841"/>
                  </a:cubicBezTo>
                  <a:cubicBezTo>
                    <a:pt x="12743" y="144"/>
                    <a:pt x="10452" y="-88"/>
                    <a:pt x="9061" y="28"/>
                  </a:cubicBezTo>
                  <a:cubicBezTo>
                    <a:pt x="7671" y="144"/>
                    <a:pt x="7180" y="609"/>
                    <a:pt x="6934" y="1422"/>
                  </a:cubicBezTo>
                  <a:cubicBezTo>
                    <a:pt x="6689" y="2235"/>
                    <a:pt x="6689" y="3396"/>
                    <a:pt x="8243" y="4325"/>
                  </a:cubicBezTo>
                  <a:cubicBezTo>
                    <a:pt x="9798" y="5254"/>
                    <a:pt x="12907" y="5951"/>
                    <a:pt x="15361" y="6357"/>
                  </a:cubicBezTo>
                  <a:cubicBezTo>
                    <a:pt x="17816" y="6764"/>
                    <a:pt x="19616" y="6880"/>
                    <a:pt x="21416" y="69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8" name="Line"/>
            <p:cNvSpPr/>
            <p:nvPr/>
          </p:nvSpPr>
          <p:spPr>
            <a:xfrm>
              <a:off x="8294687" y="453552"/>
              <a:ext cx="77878" cy="136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4" h="21392" fill="norm" stroke="1" extrusionOk="0">
                  <a:moveTo>
                    <a:pt x="18332" y="1994"/>
                  </a:moveTo>
                  <a:cubicBezTo>
                    <a:pt x="15490" y="2326"/>
                    <a:pt x="12648" y="2658"/>
                    <a:pt x="9521" y="4985"/>
                  </a:cubicBezTo>
                  <a:cubicBezTo>
                    <a:pt x="6395" y="7311"/>
                    <a:pt x="2985" y="11631"/>
                    <a:pt x="1279" y="14622"/>
                  </a:cubicBezTo>
                  <a:cubicBezTo>
                    <a:pt x="-426" y="17612"/>
                    <a:pt x="-426" y="19274"/>
                    <a:pt x="1279" y="20271"/>
                  </a:cubicBezTo>
                  <a:cubicBezTo>
                    <a:pt x="2985" y="21268"/>
                    <a:pt x="6395" y="21600"/>
                    <a:pt x="9237" y="21268"/>
                  </a:cubicBezTo>
                  <a:cubicBezTo>
                    <a:pt x="12079" y="20935"/>
                    <a:pt x="14353" y="19938"/>
                    <a:pt x="16627" y="17446"/>
                  </a:cubicBezTo>
                  <a:cubicBezTo>
                    <a:pt x="18900" y="14954"/>
                    <a:pt x="21174" y="10966"/>
                    <a:pt x="20890" y="8474"/>
                  </a:cubicBezTo>
                  <a:cubicBezTo>
                    <a:pt x="20606" y="5982"/>
                    <a:pt x="17763" y="4985"/>
                    <a:pt x="15206" y="3822"/>
                  </a:cubicBezTo>
                  <a:cubicBezTo>
                    <a:pt x="12648" y="2658"/>
                    <a:pt x="10374" y="1329"/>
                    <a:pt x="81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9" name="Line"/>
            <p:cNvSpPr/>
            <p:nvPr/>
          </p:nvSpPr>
          <p:spPr>
            <a:xfrm>
              <a:off x="9804399" y="129702"/>
              <a:ext cx="38101" cy="351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200" y="3904"/>
                    <a:pt x="2400" y="7807"/>
                    <a:pt x="3600" y="11190"/>
                  </a:cubicBezTo>
                  <a:cubicBezTo>
                    <a:pt x="4800" y="14573"/>
                    <a:pt x="6000" y="17436"/>
                    <a:pt x="7800" y="19193"/>
                  </a:cubicBezTo>
                  <a:cubicBezTo>
                    <a:pt x="9600" y="20949"/>
                    <a:pt x="12000" y="21600"/>
                    <a:pt x="14400" y="21600"/>
                  </a:cubicBezTo>
                  <a:cubicBezTo>
                    <a:pt x="16800" y="21600"/>
                    <a:pt x="19200" y="20949"/>
                    <a:pt x="20400" y="20234"/>
                  </a:cubicBezTo>
                  <a:cubicBezTo>
                    <a:pt x="21600" y="19518"/>
                    <a:pt x="21600" y="18737"/>
                    <a:pt x="21600" y="179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0" name="Line"/>
            <p:cNvSpPr/>
            <p:nvPr/>
          </p:nvSpPr>
          <p:spPr>
            <a:xfrm>
              <a:off x="9555619" y="40802"/>
              <a:ext cx="471031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5" h="21600" fill="norm" stroke="1" extrusionOk="0">
                  <a:moveTo>
                    <a:pt x="7026" y="21600"/>
                  </a:moveTo>
                  <a:cubicBezTo>
                    <a:pt x="4992" y="19459"/>
                    <a:pt x="2958" y="17319"/>
                    <a:pt x="1698" y="16151"/>
                  </a:cubicBezTo>
                  <a:cubicBezTo>
                    <a:pt x="439" y="14984"/>
                    <a:pt x="-45" y="14789"/>
                    <a:pt x="3" y="14692"/>
                  </a:cubicBezTo>
                  <a:cubicBezTo>
                    <a:pt x="52" y="14595"/>
                    <a:pt x="633" y="14595"/>
                    <a:pt x="2328" y="13524"/>
                  </a:cubicBezTo>
                  <a:cubicBezTo>
                    <a:pt x="4023" y="12454"/>
                    <a:pt x="6832" y="10314"/>
                    <a:pt x="9980" y="7881"/>
                  </a:cubicBezTo>
                  <a:cubicBezTo>
                    <a:pt x="13128" y="5449"/>
                    <a:pt x="16615" y="2724"/>
                    <a:pt x="18601" y="1362"/>
                  </a:cubicBezTo>
                  <a:cubicBezTo>
                    <a:pt x="20586" y="0"/>
                    <a:pt x="21071" y="0"/>
                    <a:pt x="2155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1" name="Line"/>
            <p:cNvSpPr/>
            <p:nvPr/>
          </p:nvSpPr>
          <p:spPr>
            <a:xfrm>
              <a:off x="9909084" y="269402"/>
              <a:ext cx="162016" cy="198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126" fill="norm" stroke="1" extrusionOk="0">
                  <a:moveTo>
                    <a:pt x="2116" y="5400"/>
                  </a:moveTo>
                  <a:cubicBezTo>
                    <a:pt x="994" y="4050"/>
                    <a:pt x="-128" y="2700"/>
                    <a:pt x="12" y="2138"/>
                  </a:cubicBezTo>
                  <a:cubicBezTo>
                    <a:pt x="153" y="1575"/>
                    <a:pt x="1555" y="1800"/>
                    <a:pt x="3799" y="3487"/>
                  </a:cubicBezTo>
                  <a:cubicBezTo>
                    <a:pt x="6043" y="5175"/>
                    <a:pt x="9129" y="8325"/>
                    <a:pt x="10953" y="10575"/>
                  </a:cubicBezTo>
                  <a:cubicBezTo>
                    <a:pt x="12776" y="12825"/>
                    <a:pt x="13337" y="14175"/>
                    <a:pt x="13617" y="15975"/>
                  </a:cubicBezTo>
                  <a:cubicBezTo>
                    <a:pt x="13898" y="17775"/>
                    <a:pt x="13898" y="20025"/>
                    <a:pt x="13337" y="20813"/>
                  </a:cubicBezTo>
                  <a:cubicBezTo>
                    <a:pt x="12776" y="21600"/>
                    <a:pt x="11654" y="20925"/>
                    <a:pt x="10812" y="18562"/>
                  </a:cubicBezTo>
                  <a:cubicBezTo>
                    <a:pt x="9971" y="16200"/>
                    <a:pt x="9410" y="12150"/>
                    <a:pt x="11233" y="8775"/>
                  </a:cubicBezTo>
                  <a:cubicBezTo>
                    <a:pt x="13056" y="5400"/>
                    <a:pt x="17264" y="2700"/>
                    <a:pt x="2147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2" name="Line"/>
            <p:cNvSpPr/>
            <p:nvPr/>
          </p:nvSpPr>
          <p:spPr>
            <a:xfrm>
              <a:off x="10116922" y="19636"/>
              <a:ext cx="405028" cy="403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7" h="21453" fill="norm" stroke="1" extrusionOk="0">
                  <a:moveTo>
                    <a:pt x="2290" y="12937"/>
                  </a:moveTo>
                  <a:cubicBezTo>
                    <a:pt x="1502" y="14512"/>
                    <a:pt x="715" y="16088"/>
                    <a:pt x="321" y="17212"/>
                  </a:cubicBezTo>
                  <a:cubicBezTo>
                    <a:pt x="-73" y="18337"/>
                    <a:pt x="-73" y="19012"/>
                    <a:pt x="152" y="19575"/>
                  </a:cubicBezTo>
                  <a:cubicBezTo>
                    <a:pt x="377" y="20138"/>
                    <a:pt x="827" y="20588"/>
                    <a:pt x="1277" y="20644"/>
                  </a:cubicBezTo>
                  <a:cubicBezTo>
                    <a:pt x="1727" y="20700"/>
                    <a:pt x="2177" y="20362"/>
                    <a:pt x="2683" y="19575"/>
                  </a:cubicBezTo>
                  <a:cubicBezTo>
                    <a:pt x="3190" y="18788"/>
                    <a:pt x="3752" y="17550"/>
                    <a:pt x="4090" y="16594"/>
                  </a:cubicBezTo>
                  <a:cubicBezTo>
                    <a:pt x="4427" y="15637"/>
                    <a:pt x="4540" y="14962"/>
                    <a:pt x="4483" y="15019"/>
                  </a:cubicBezTo>
                  <a:cubicBezTo>
                    <a:pt x="4427" y="15075"/>
                    <a:pt x="4202" y="15862"/>
                    <a:pt x="4090" y="16819"/>
                  </a:cubicBezTo>
                  <a:cubicBezTo>
                    <a:pt x="3977" y="17775"/>
                    <a:pt x="3977" y="18900"/>
                    <a:pt x="4146" y="19687"/>
                  </a:cubicBezTo>
                  <a:cubicBezTo>
                    <a:pt x="4315" y="20475"/>
                    <a:pt x="4652" y="20925"/>
                    <a:pt x="5102" y="21206"/>
                  </a:cubicBezTo>
                  <a:cubicBezTo>
                    <a:pt x="5552" y="21488"/>
                    <a:pt x="6114" y="21600"/>
                    <a:pt x="6789" y="21150"/>
                  </a:cubicBezTo>
                  <a:cubicBezTo>
                    <a:pt x="7464" y="20700"/>
                    <a:pt x="8252" y="19687"/>
                    <a:pt x="9096" y="17100"/>
                  </a:cubicBezTo>
                  <a:cubicBezTo>
                    <a:pt x="9940" y="14512"/>
                    <a:pt x="10840" y="10350"/>
                    <a:pt x="11346" y="7594"/>
                  </a:cubicBezTo>
                  <a:cubicBezTo>
                    <a:pt x="11852" y="4837"/>
                    <a:pt x="11965" y="3487"/>
                    <a:pt x="12021" y="2531"/>
                  </a:cubicBezTo>
                  <a:cubicBezTo>
                    <a:pt x="12077" y="1575"/>
                    <a:pt x="12077" y="1012"/>
                    <a:pt x="12021" y="1125"/>
                  </a:cubicBezTo>
                  <a:cubicBezTo>
                    <a:pt x="11965" y="1238"/>
                    <a:pt x="11852" y="2025"/>
                    <a:pt x="11627" y="4106"/>
                  </a:cubicBezTo>
                  <a:cubicBezTo>
                    <a:pt x="11402" y="6188"/>
                    <a:pt x="11064" y="9563"/>
                    <a:pt x="11008" y="12150"/>
                  </a:cubicBezTo>
                  <a:cubicBezTo>
                    <a:pt x="10952" y="14738"/>
                    <a:pt x="11177" y="16538"/>
                    <a:pt x="11515" y="17606"/>
                  </a:cubicBezTo>
                  <a:cubicBezTo>
                    <a:pt x="11852" y="18675"/>
                    <a:pt x="12302" y="19012"/>
                    <a:pt x="12583" y="18900"/>
                  </a:cubicBezTo>
                  <a:cubicBezTo>
                    <a:pt x="12865" y="18788"/>
                    <a:pt x="12977" y="18225"/>
                    <a:pt x="12865" y="17212"/>
                  </a:cubicBezTo>
                  <a:cubicBezTo>
                    <a:pt x="12752" y="16200"/>
                    <a:pt x="12414" y="14738"/>
                    <a:pt x="11796" y="13612"/>
                  </a:cubicBezTo>
                  <a:cubicBezTo>
                    <a:pt x="11177" y="12488"/>
                    <a:pt x="10277" y="11700"/>
                    <a:pt x="9546" y="11306"/>
                  </a:cubicBezTo>
                  <a:cubicBezTo>
                    <a:pt x="8814" y="10912"/>
                    <a:pt x="8252" y="10912"/>
                    <a:pt x="8252" y="10912"/>
                  </a:cubicBezTo>
                  <a:cubicBezTo>
                    <a:pt x="8252" y="10912"/>
                    <a:pt x="8814" y="10912"/>
                    <a:pt x="9940" y="10181"/>
                  </a:cubicBezTo>
                  <a:cubicBezTo>
                    <a:pt x="11064" y="9450"/>
                    <a:pt x="12752" y="7987"/>
                    <a:pt x="14046" y="6356"/>
                  </a:cubicBezTo>
                  <a:cubicBezTo>
                    <a:pt x="15340" y="4725"/>
                    <a:pt x="16240" y="2925"/>
                    <a:pt x="16746" y="1744"/>
                  </a:cubicBezTo>
                  <a:cubicBezTo>
                    <a:pt x="17252" y="562"/>
                    <a:pt x="17365" y="0"/>
                    <a:pt x="17252" y="0"/>
                  </a:cubicBezTo>
                  <a:cubicBezTo>
                    <a:pt x="17139" y="0"/>
                    <a:pt x="16802" y="562"/>
                    <a:pt x="16464" y="2756"/>
                  </a:cubicBezTo>
                  <a:cubicBezTo>
                    <a:pt x="16127" y="4950"/>
                    <a:pt x="15789" y="8775"/>
                    <a:pt x="15508" y="11756"/>
                  </a:cubicBezTo>
                  <a:cubicBezTo>
                    <a:pt x="15227" y="14738"/>
                    <a:pt x="15002" y="16875"/>
                    <a:pt x="14777" y="18394"/>
                  </a:cubicBezTo>
                  <a:cubicBezTo>
                    <a:pt x="14552" y="19912"/>
                    <a:pt x="14327" y="20813"/>
                    <a:pt x="14271" y="20869"/>
                  </a:cubicBezTo>
                  <a:cubicBezTo>
                    <a:pt x="14215" y="20925"/>
                    <a:pt x="14327" y="20138"/>
                    <a:pt x="14665" y="18788"/>
                  </a:cubicBezTo>
                  <a:cubicBezTo>
                    <a:pt x="15002" y="17438"/>
                    <a:pt x="15565" y="15525"/>
                    <a:pt x="16015" y="14344"/>
                  </a:cubicBezTo>
                  <a:cubicBezTo>
                    <a:pt x="16464" y="13162"/>
                    <a:pt x="16802" y="12713"/>
                    <a:pt x="17308" y="12488"/>
                  </a:cubicBezTo>
                  <a:cubicBezTo>
                    <a:pt x="17814" y="12262"/>
                    <a:pt x="18489" y="12262"/>
                    <a:pt x="18996" y="12600"/>
                  </a:cubicBezTo>
                  <a:cubicBezTo>
                    <a:pt x="19502" y="12937"/>
                    <a:pt x="19839" y="13612"/>
                    <a:pt x="20233" y="14906"/>
                  </a:cubicBezTo>
                  <a:cubicBezTo>
                    <a:pt x="20627" y="16200"/>
                    <a:pt x="21077" y="18113"/>
                    <a:pt x="21527" y="200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3" name="Line"/>
            <p:cNvSpPr/>
            <p:nvPr/>
          </p:nvSpPr>
          <p:spPr>
            <a:xfrm>
              <a:off x="10960099" y="9052"/>
              <a:ext cx="428398" cy="427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5" h="21498" fill="norm" stroke="1" extrusionOk="0">
                  <a:moveTo>
                    <a:pt x="5107" y="0"/>
                  </a:moveTo>
                  <a:cubicBezTo>
                    <a:pt x="4363" y="3724"/>
                    <a:pt x="3618" y="7448"/>
                    <a:pt x="3192" y="10587"/>
                  </a:cubicBezTo>
                  <a:cubicBezTo>
                    <a:pt x="2767" y="13726"/>
                    <a:pt x="2660" y="16280"/>
                    <a:pt x="2767" y="17982"/>
                  </a:cubicBezTo>
                  <a:cubicBezTo>
                    <a:pt x="2873" y="19685"/>
                    <a:pt x="3192" y="20536"/>
                    <a:pt x="3618" y="20855"/>
                  </a:cubicBezTo>
                  <a:cubicBezTo>
                    <a:pt x="4043" y="21174"/>
                    <a:pt x="4575" y="20962"/>
                    <a:pt x="4948" y="20164"/>
                  </a:cubicBezTo>
                  <a:cubicBezTo>
                    <a:pt x="5320" y="19366"/>
                    <a:pt x="5533" y="17982"/>
                    <a:pt x="5533" y="16971"/>
                  </a:cubicBezTo>
                  <a:cubicBezTo>
                    <a:pt x="5533" y="15961"/>
                    <a:pt x="5320" y="15322"/>
                    <a:pt x="4575" y="14790"/>
                  </a:cubicBezTo>
                  <a:cubicBezTo>
                    <a:pt x="3831" y="14258"/>
                    <a:pt x="2554" y="13833"/>
                    <a:pt x="1596" y="13726"/>
                  </a:cubicBezTo>
                  <a:cubicBezTo>
                    <a:pt x="638" y="13620"/>
                    <a:pt x="0" y="13833"/>
                    <a:pt x="0" y="13939"/>
                  </a:cubicBezTo>
                  <a:cubicBezTo>
                    <a:pt x="0" y="14045"/>
                    <a:pt x="638" y="14045"/>
                    <a:pt x="2500" y="13939"/>
                  </a:cubicBezTo>
                  <a:cubicBezTo>
                    <a:pt x="4363" y="13833"/>
                    <a:pt x="7448" y="13620"/>
                    <a:pt x="9257" y="13513"/>
                  </a:cubicBezTo>
                  <a:cubicBezTo>
                    <a:pt x="11066" y="13407"/>
                    <a:pt x="11598" y="13407"/>
                    <a:pt x="12130" y="13460"/>
                  </a:cubicBezTo>
                  <a:cubicBezTo>
                    <a:pt x="12662" y="13513"/>
                    <a:pt x="13194" y="13620"/>
                    <a:pt x="12981" y="13620"/>
                  </a:cubicBezTo>
                  <a:cubicBezTo>
                    <a:pt x="12768" y="13620"/>
                    <a:pt x="11811" y="13513"/>
                    <a:pt x="11066" y="13460"/>
                  </a:cubicBezTo>
                  <a:cubicBezTo>
                    <a:pt x="10321" y="13407"/>
                    <a:pt x="9789" y="13407"/>
                    <a:pt x="9204" y="13886"/>
                  </a:cubicBezTo>
                  <a:cubicBezTo>
                    <a:pt x="8619" y="14365"/>
                    <a:pt x="7980" y="15322"/>
                    <a:pt x="7661" y="16120"/>
                  </a:cubicBezTo>
                  <a:cubicBezTo>
                    <a:pt x="7342" y="16918"/>
                    <a:pt x="7342" y="17557"/>
                    <a:pt x="7448" y="18195"/>
                  </a:cubicBezTo>
                  <a:cubicBezTo>
                    <a:pt x="7555" y="18833"/>
                    <a:pt x="7767" y="19472"/>
                    <a:pt x="8087" y="19632"/>
                  </a:cubicBezTo>
                  <a:cubicBezTo>
                    <a:pt x="8406" y="19791"/>
                    <a:pt x="8832" y="19472"/>
                    <a:pt x="9257" y="19100"/>
                  </a:cubicBezTo>
                  <a:cubicBezTo>
                    <a:pt x="9683" y="18727"/>
                    <a:pt x="10108" y="18301"/>
                    <a:pt x="10534" y="17929"/>
                  </a:cubicBezTo>
                  <a:cubicBezTo>
                    <a:pt x="10960" y="17557"/>
                    <a:pt x="11385" y="17237"/>
                    <a:pt x="11758" y="17291"/>
                  </a:cubicBezTo>
                  <a:cubicBezTo>
                    <a:pt x="12130" y="17344"/>
                    <a:pt x="12449" y="17769"/>
                    <a:pt x="12822" y="18195"/>
                  </a:cubicBezTo>
                  <a:cubicBezTo>
                    <a:pt x="13194" y="18621"/>
                    <a:pt x="13620" y="19046"/>
                    <a:pt x="14152" y="19259"/>
                  </a:cubicBezTo>
                  <a:cubicBezTo>
                    <a:pt x="14684" y="19472"/>
                    <a:pt x="15322" y="19472"/>
                    <a:pt x="15961" y="18887"/>
                  </a:cubicBezTo>
                  <a:cubicBezTo>
                    <a:pt x="16599" y="18301"/>
                    <a:pt x="17237" y="17131"/>
                    <a:pt x="17769" y="15056"/>
                  </a:cubicBezTo>
                  <a:cubicBezTo>
                    <a:pt x="18301" y="12981"/>
                    <a:pt x="18727" y="10002"/>
                    <a:pt x="18993" y="7821"/>
                  </a:cubicBezTo>
                  <a:cubicBezTo>
                    <a:pt x="19259" y="5639"/>
                    <a:pt x="19366" y="4256"/>
                    <a:pt x="19472" y="3192"/>
                  </a:cubicBezTo>
                  <a:cubicBezTo>
                    <a:pt x="19578" y="2128"/>
                    <a:pt x="19685" y="1383"/>
                    <a:pt x="19632" y="1330"/>
                  </a:cubicBezTo>
                  <a:cubicBezTo>
                    <a:pt x="19578" y="1277"/>
                    <a:pt x="19366" y="1915"/>
                    <a:pt x="18940" y="3777"/>
                  </a:cubicBezTo>
                  <a:cubicBezTo>
                    <a:pt x="18514" y="5639"/>
                    <a:pt x="17876" y="8725"/>
                    <a:pt x="17450" y="11438"/>
                  </a:cubicBezTo>
                  <a:cubicBezTo>
                    <a:pt x="17025" y="14152"/>
                    <a:pt x="16812" y="16493"/>
                    <a:pt x="16705" y="17929"/>
                  </a:cubicBezTo>
                  <a:cubicBezTo>
                    <a:pt x="16599" y="19366"/>
                    <a:pt x="16599" y="19898"/>
                    <a:pt x="16759" y="19951"/>
                  </a:cubicBezTo>
                  <a:cubicBezTo>
                    <a:pt x="16918" y="20004"/>
                    <a:pt x="17237" y="19578"/>
                    <a:pt x="17663" y="18567"/>
                  </a:cubicBezTo>
                  <a:cubicBezTo>
                    <a:pt x="18089" y="17557"/>
                    <a:pt x="18621" y="15961"/>
                    <a:pt x="19100" y="14950"/>
                  </a:cubicBezTo>
                  <a:cubicBezTo>
                    <a:pt x="19578" y="13939"/>
                    <a:pt x="20004" y="13513"/>
                    <a:pt x="20376" y="13567"/>
                  </a:cubicBezTo>
                  <a:cubicBezTo>
                    <a:pt x="20749" y="13620"/>
                    <a:pt x="21068" y="14152"/>
                    <a:pt x="21281" y="15269"/>
                  </a:cubicBezTo>
                  <a:cubicBezTo>
                    <a:pt x="21494" y="16386"/>
                    <a:pt x="21600" y="18089"/>
                    <a:pt x="21494" y="19206"/>
                  </a:cubicBezTo>
                  <a:cubicBezTo>
                    <a:pt x="21387" y="20323"/>
                    <a:pt x="21068" y="20855"/>
                    <a:pt x="20589" y="21174"/>
                  </a:cubicBezTo>
                  <a:cubicBezTo>
                    <a:pt x="20110" y="21494"/>
                    <a:pt x="19472" y="21600"/>
                    <a:pt x="18727" y="21387"/>
                  </a:cubicBezTo>
                  <a:cubicBezTo>
                    <a:pt x="17982" y="21174"/>
                    <a:pt x="17131" y="20642"/>
                    <a:pt x="16812" y="19791"/>
                  </a:cubicBezTo>
                  <a:cubicBezTo>
                    <a:pt x="16493" y="18940"/>
                    <a:pt x="16705" y="17769"/>
                    <a:pt x="16918" y="165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4" name="Line"/>
            <p:cNvSpPr/>
            <p:nvPr/>
          </p:nvSpPr>
          <p:spPr>
            <a:xfrm>
              <a:off x="11462929" y="28102"/>
              <a:ext cx="170272" cy="440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524" fill="norm" stroke="1" extrusionOk="0">
                  <a:moveTo>
                    <a:pt x="7051" y="0"/>
                  </a:moveTo>
                  <a:cubicBezTo>
                    <a:pt x="5718" y="2687"/>
                    <a:pt x="4384" y="5374"/>
                    <a:pt x="3184" y="8165"/>
                  </a:cubicBezTo>
                  <a:cubicBezTo>
                    <a:pt x="1984" y="10955"/>
                    <a:pt x="918" y="13849"/>
                    <a:pt x="384" y="15761"/>
                  </a:cubicBezTo>
                  <a:cubicBezTo>
                    <a:pt x="-149" y="17673"/>
                    <a:pt x="-149" y="18603"/>
                    <a:pt x="518" y="19120"/>
                  </a:cubicBezTo>
                  <a:cubicBezTo>
                    <a:pt x="1184" y="19636"/>
                    <a:pt x="2518" y="19740"/>
                    <a:pt x="4784" y="19326"/>
                  </a:cubicBezTo>
                  <a:cubicBezTo>
                    <a:pt x="7051" y="18913"/>
                    <a:pt x="10251" y="17983"/>
                    <a:pt x="12384" y="17208"/>
                  </a:cubicBezTo>
                  <a:cubicBezTo>
                    <a:pt x="14518" y="16433"/>
                    <a:pt x="15584" y="15812"/>
                    <a:pt x="16251" y="15141"/>
                  </a:cubicBezTo>
                  <a:cubicBezTo>
                    <a:pt x="16918" y="14469"/>
                    <a:pt x="17184" y="13745"/>
                    <a:pt x="16651" y="13435"/>
                  </a:cubicBezTo>
                  <a:cubicBezTo>
                    <a:pt x="16118" y="13125"/>
                    <a:pt x="14784" y="13229"/>
                    <a:pt x="13184" y="13849"/>
                  </a:cubicBezTo>
                  <a:cubicBezTo>
                    <a:pt x="11584" y="14469"/>
                    <a:pt x="9718" y="15606"/>
                    <a:pt x="8784" y="16794"/>
                  </a:cubicBezTo>
                  <a:cubicBezTo>
                    <a:pt x="7851" y="17983"/>
                    <a:pt x="7851" y="19223"/>
                    <a:pt x="9451" y="20050"/>
                  </a:cubicBezTo>
                  <a:cubicBezTo>
                    <a:pt x="11051" y="20877"/>
                    <a:pt x="14251" y="21290"/>
                    <a:pt x="16518" y="21445"/>
                  </a:cubicBezTo>
                  <a:cubicBezTo>
                    <a:pt x="18784" y="21600"/>
                    <a:pt x="20118" y="21497"/>
                    <a:pt x="21451" y="213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5" name="Line"/>
            <p:cNvSpPr/>
            <p:nvPr/>
          </p:nvSpPr>
          <p:spPr>
            <a:xfrm>
              <a:off x="11175999" y="339252"/>
              <a:ext cx="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6" name="Line"/>
            <p:cNvSpPr/>
            <p:nvPr/>
          </p:nvSpPr>
          <p:spPr>
            <a:xfrm>
              <a:off x="2577919" y="1996602"/>
              <a:ext cx="6426381" cy="272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543" fill="norm" stroke="1" extrusionOk="0">
                  <a:moveTo>
                    <a:pt x="213" y="20595"/>
                  </a:moveTo>
                  <a:cubicBezTo>
                    <a:pt x="178" y="20595"/>
                    <a:pt x="142" y="20595"/>
                    <a:pt x="96" y="20763"/>
                  </a:cubicBezTo>
                  <a:cubicBezTo>
                    <a:pt x="50" y="20930"/>
                    <a:pt x="-7" y="21265"/>
                    <a:pt x="0" y="21433"/>
                  </a:cubicBezTo>
                  <a:cubicBezTo>
                    <a:pt x="7" y="21600"/>
                    <a:pt x="78" y="21600"/>
                    <a:pt x="245" y="21265"/>
                  </a:cubicBezTo>
                  <a:cubicBezTo>
                    <a:pt x="413" y="20930"/>
                    <a:pt x="676" y="20260"/>
                    <a:pt x="932" y="19507"/>
                  </a:cubicBezTo>
                  <a:cubicBezTo>
                    <a:pt x="1188" y="18753"/>
                    <a:pt x="1437" y="17916"/>
                    <a:pt x="1714" y="17163"/>
                  </a:cubicBezTo>
                  <a:cubicBezTo>
                    <a:pt x="1992" y="16409"/>
                    <a:pt x="2297" y="15740"/>
                    <a:pt x="2596" y="14986"/>
                  </a:cubicBezTo>
                  <a:cubicBezTo>
                    <a:pt x="2895" y="14233"/>
                    <a:pt x="3186" y="13395"/>
                    <a:pt x="3457" y="12726"/>
                  </a:cubicBezTo>
                  <a:cubicBezTo>
                    <a:pt x="3727" y="12056"/>
                    <a:pt x="3976" y="11553"/>
                    <a:pt x="4235" y="11051"/>
                  </a:cubicBezTo>
                  <a:cubicBezTo>
                    <a:pt x="4495" y="10549"/>
                    <a:pt x="4765" y="10047"/>
                    <a:pt x="5050" y="9460"/>
                  </a:cubicBezTo>
                  <a:cubicBezTo>
                    <a:pt x="5334" y="8874"/>
                    <a:pt x="5633" y="8205"/>
                    <a:pt x="5889" y="7702"/>
                  </a:cubicBezTo>
                  <a:cubicBezTo>
                    <a:pt x="6145" y="7200"/>
                    <a:pt x="6358" y="6865"/>
                    <a:pt x="6579" y="6530"/>
                  </a:cubicBezTo>
                  <a:cubicBezTo>
                    <a:pt x="6799" y="6195"/>
                    <a:pt x="7027" y="5860"/>
                    <a:pt x="7251" y="5526"/>
                  </a:cubicBezTo>
                  <a:cubicBezTo>
                    <a:pt x="7475" y="5191"/>
                    <a:pt x="7696" y="4856"/>
                    <a:pt x="7920" y="4521"/>
                  </a:cubicBezTo>
                  <a:cubicBezTo>
                    <a:pt x="8144" y="4186"/>
                    <a:pt x="8371" y="3851"/>
                    <a:pt x="8610" y="3516"/>
                  </a:cubicBezTo>
                  <a:cubicBezTo>
                    <a:pt x="8848" y="3181"/>
                    <a:pt x="9097" y="2847"/>
                    <a:pt x="9335" y="2595"/>
                  </a:cubicBezTo>
                  <a:cubicBezTo>
                    <a:pt x="9573" y="2344"/>
                    <a:pt x="9801" y="2177"/>
                    <a:pt x="10043" y="2009"/>
                  </a:cubicBezTo>
                  <a:cubicBezTo>
                    <a:pt x="10284" y="1842"/>
                    <a:pt x="10541" y="1674"/>
                    <a:pt x="10789" y="1507"/>
                  </a:cubicBezTo>
                  <a:cubicBezTo>
                    <a:pt x="11038" y="1340"/>
                    <a:pt x="11280" y="1172"/>
                    <a:pt x="11522" y="1005"/>
                  </a:cubicBezTo>
                  <a:cubicBezTo>
                    <a:pt x="11764" y="837"/>
                    <a:pt x="12006" y="670"/>
                    <a:pt x="12255" y="586"/>
                  </a:cubicBezTo>
                  <a:cubicBezTo>
                    <a:pt x="12504" y="502"/>
                    <a:pt x="12760" y="502"/>
                    <a:pt x="13026" y="419"/>
                  </a:cubicBezTo>
                  <a:cubicBezTo>
                    <a:pt x="13293" y="335"/>
                    <a:pt x="13570" y="167"/>
                    <a:pt x="13834" y="84"/>
                  </a:cubicBezTo>
                  <a:cubicBezTo>
                    <a:pt x="14097" y="0"/>
                    <a:pt x="14346" y="0"/>
                    <a:pt x="14612" y="0"/>
                  </a:cubicBezTo>
                  <a:cubicBezTo>
                    <a:pt x="14879" y="0"/>
                    <a:pt x="15163" y="0"/>
                    <a:pt x="15434" y="0"/>
                  </a:cubicBezTo>
                  <a:cubicBezTo>
                    <a:pt x="15704" y="0"/>
                    <a:pt x="15960" y="0"/>
                    <a:pt x="16205" y="0"/>
                  </a:cubicBezTo>
                  <a:cubicBezTo>
                    <a:pt x="16451" y="0"/>
                    <a:pt x="16686" y="0"/>
                    <a:pt x="16924" y="0"/>
                  </a:cubicBezTo>
                  <a:cubicBezTo>
                    <a:pt x="17162" y="0"/>
                    <a:pt x="17404" y="0"/>
                    <a:pt x="17639" y="0"/>
                  </a:cubicBezTo>
                  <a:cubicBezTo>
                    <a:pt x="17873" y="0"/>
                    <a:pt x="18101" y="0"/>
                    <a:pt x="18364" y="0"/>
                  </a:cubicBezTo>
                  <a:cubicBezTo>
                    <a:pt x="18627" y="0"/>
                    <a:pt x="18926" y="0"/>
                    <a:pt x="19203" y="0"/>
                  </a:cubicBezTo>
                  <a:cubicBezTo>
                    <a:pt x="19481" y="0"/>
                    <a:pt x="19737" y="0"/>
                    <a:pt x="20014" y="84"/>
                  </a:cubicBezTo>
                  <a:cubicBezTo>
                    <a:pt x="20291" y="167"/>
                    <a:pt x="20590" y="335"/>
                    <a:pt x="20857" y="670"/>
                  </a:cubicBezTo>
                  <a:cubicBezTo>
                    <a:pt x="21124" y="1005"/>
                    <a:pt x="21358" y="1507"/>
                    <a:pt x="21593" y="20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7" name="Line"/>
            <p:cNvSpPr/>
            <p:nvPr/>
          </p:nvSpPr>
          <p:spPr>
            <a:xfrm>
              <a:off x="2610800" y="3278078"/>
              <a:ext cx="6711000" cy="501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7" h="21511" fill="norm" stroke="1" extrusionOk="0">
                  <a:moveTo>
                    <a:pt x="58" y="19656"/>
                  </a:moveTo>
                  <a:cubicBezTo>
                    <a:pt x="31" y="19928"/>
                    <a:pt x="4" y="20201"/>
                    <a:pt x="0" y="20518"/>
                  </a:cubicBezTo>
                  <a:cubicBezTo>
                    <a:pt x="-3" y="20836"/>
                    <a:pt x="17" y="21199"/>
                    <a:pt x="120" y="21380"/>
                  </a:cubicBezTo>
                  <a:cubicBezTo>
                    <a:pt x="222" y="21562"/>
                    <a:pt x="406" y="21562"/>
                    <a:pt x="630" y="21335"/>
                  </a:cubicBezTo>
                  <a:cubicBezTo>
                    <a:pt x="855" y="21108"/>
                    <a:pt x="1121" y="20654"/>
                    <a:pt x="1393" y="20201"/>
                  </a:cubicBezTo>
                  <a:cubicBezTo>
                    <a:pt x="1666" y="19747"/>
                    <a:pt x="1945" y="19293"/>
                    <a:pt x="2221" y="18885"/>
                  </a:cubicBezTo>
                  <a:cubicBezTo>
                    <a:pt x="2497" y="18476"/>
                    <a:pt x="2769" y="18113"/>
                    <a:pt x="3015" y="17796"/>
                  </a:cubicBezTo>
                  <a:cubicBezTo>
                    <a:pt x="3260" y="17478"/>
                    <a:pt x="3478" y="17206"/>
                    <a:pt x="3713" y="16933"/>
                  </a:cubicBezTo>
                  <a:cubicBezTo>
                    <a:pt x="3948" y="16661"/>
                    <a:pt x="4200" y="16389"/>
                    <a:pt x="4462" y="16071"/>
                  </a:cubicBezTo>
                  <a:cubicBezTo>
                    <a:pt x="4724" y="15754"/>
                    <a:pt x="4997" y="15391"/>
                    <a:pt x="5276" y="15028"/>
                  </a:cubicBezTo>
                  <a:cubicBezTo>
                    <a:pt x="5555" y="14665"/>
                    <a:pt x="5841" y="14301"/>
                    <a:pt x="6128" y="13893"/>
                  </a:cubicBezTo>
                  <a:cubicBezTo>
                    <a:pt x="6414" y="13485"/>
                    <a:pt x="6700" y="13031"/>
                    <a:pt x="6952" y="12668"/>
                  </a:cubicBezTo>
                  <a:cubicBezTo>
                    <a:pt x="7204" y="12305"/>
                    <a:pt x="7422" y="12033"/>
                    <a:pt x="7633" y="11715"/>
                  </a:cubicBezTo>
                  <a:cubicBezTo>
                    <a:pt x="7844" y="11397"/>
                    <a:pt x="8048" y="11034"/>
                    <a:pt x="8260" y="10671"/>
                  </a:cubicBezTo>
                  <a:cubicBezTo>
                    <a:pt x="8471" y="10308"/>
                    <a:pt x="8689" y="9945"/>
                    <a:pt x="8910" y="9628"/>
                  </a:cubicBezTo>
                  <a:cubicBezTo>
                    <a:pt x="9132" y="9310"/>
                    <a:pt x="9356" y="9038"/>
                    <a:pt x="9578" y="8765"/>
                  </a:cubicBezTo>
                  <a:cubicBezTo>
                    <a:pt x="9799" y="8493"/>
                    <a:pt x="10017" y="8221"/>
                    <a:pt x="10235" y="7949"/>
                  </a:cubicBezTo>
                  <a:cubicBezTo>
                    <a:pt x="10453" y="7676"/>
                    <a:pt x="10671" y="7404"/>
                    <a:pt x="10896" y="7132"/>
                  </a:cubicBezTo>
                  <a:cubicBezTo>
                    <a:pt x="11121" y="6859"/>
                    <a:pt x="11352" y="6587"/>
                    <a:pt x="11574" y="6315"/>
                  </a:cubicBezTo>
                  <a:cubicBezTo>
                    <a:pt x="11795" y="6043"/>
                    <a:pt x="12006" y="5770"/>
                    <a:pt x="12224" y="5544"/>
                  </a:cubicBezTo>
                  <a:cubicBezTo>
                    <a:pt x="12442" y="5317"/>
                    <a:pt x="12667" y="5135"/>
                    <a:pt x="12892" y="4954"/>
                  </a:cubicBezTo>
                  <a:cubicBezTo>
                    <a:pt x="13116" y="4772"/>
                    <a:pt x="13341" y="4591"/>
                    <a:pt x="13559" y="4364"/>
                  </a:cubicBezTo>
                  <a:cubicBezTo>
                    <a:pt x="13777" y="4137"/>
                    <a:pt x="13988" y="3865"/>
                    <a:pt x="14199" y="3638"/>
                  </a:cubicBezTo>
                  <a:cubicBezTo>
                    <a:pt x="14411" y="3411"/>
                    <a:pt x="14622" y="3229"/>
                    <a:pt x="14836" y="3048"/>
                  </a:cubicBezTo>
                  <a:cubicBezTo>
                    <a:pt x="15051" y="2866"/>
                    <a:pt x="15269" y="2685"/>
                    <a:pt x="15524" y="2458"/>
                  </a:cubicBezTo>
                  <a:cubicBezTo>
                    <a:pt x="15780" y="2231"/>
                    <a:pt x="16073" y="1959"/>
                    <a:pt x="16352" y="1732"/>
                  </a:cubicBezTo>
                  <a:cubicBezTo>
                    <a:pt x="16631" y="1505"/>
                    <a:pt x="16897" y="1323"/>
                    <a:pt x="17159" y="1187"/>
                  </a:cubicBezTo>
                  <a:cubicBezTo>
                    <a:pt x="17421" y="1051"/>
                    <a:pt x="17680" y="960"/>
                    <a:pt x="17949" y="870"/>
                  </a:cubicBezTo>
                  <a:cubicBezTo>
                    <a:pt x="18218" y="779"/>
                    <a:pt x="18498" y="688"/>
                    <a:pt x="18787" y="643"/>
                  </a:cubicBezTo>
                  <a:cubicBezTo>
                    <a:pt x="19077" y="597"/>
                    <a:pt x="19376" y="597"/>
                    <a:pt x="19656" y="552"/>
                  </a:cubicBezTo>
                  <a:cubicBezTo>
                    <a:pt x="19935" y="507"/>
                    <a:pt x="20194" y="416"/>
                    <a:pt x="20442" y="280"/>
                  </a:cubicBezTo>
                  <a:cubicBezTo>
                    <a:pt x="20691" y="144"/>
                    <a:pt x="20929" y="-38"/>
                    <a:pt x="21120" y="7"/>
                  </a:cubicBezTo>
                  <a:cubicBezTo>
                    <a:pt x="21311" y="53"/>
                    <a:pt x="21454" y="325"/>
                    <a:pt x="21597" y="5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8" name="Line"/>
            <p:cNvSpPr/>
            <p:nvPr/>
          </p:nvSpPr>
          <p:spPr>
            <a:xfrm>
              <a:off x="6083299" y="1048336"/>
              <a:ext cx="158222" cy="4809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1600" fill="norm" stroke="1" extrusionOk="0">
                  <a:moveTo>
                    <a:pt x="12096" y="95"/>
                  </a:moveTo>
                  <a:cubicBezTo>
                    <a:pt x="11808" y="48"/>
                    <a:pt x="11520" y="0"/>
                    <a:pt x="11376" y="0"/>
                  </a:cubicBezTo>
                  <a:cubicBezTo>
                    <a:pt x="11232" y="0"/>
                    <a:pt x="11232" y="48"/>
                    <a:pt x="11808" y="228"/>
                  </a:cubicBezTo>
                  <a:cubicBezTo>
                    <a:pt x="12384" y="409"/>
                    <a:pt x="13536" y="723"/>
                    <a:pt x="14112" y="1089"/>
                  </a:cubicBezTo>
                  <a:cubicBezTo>
                    <a:pt x="14688" y="1455"/>
                    <a:pt x="14688" y="1873"/>
                    <a:pt x="14976" y="2244"/>
                  </a:cubicBezTo>
                  <a:cubicBezTo>
                    <a:pt x="15264" y="2614"/>
                    <a:pt x="15840" y="2938"/>
                    <a:pt x="16704" y="3266"/>
                  </a:cubicBezTo>
                  <a:cubicBezTo>
                    <a:pt x="17568" y="3594"/>
                    <a:pt x="18720" y="3926"/>
                    <a:pt x="19584" y="4288"/>
                  </a:cubicBezTo>
                  <a:cubicBezTo>
                    <a:pt x="20448" y="4649"/>
                    <a:pt x="21024" y="5039"/>
                    <a:pt x="21312" y="5438"/>
                  </a:cubicBezTo>
                  <a:cubicBezTo>
                    <a:pt x="21600" y="5837"/>
                    <a:pt x="21600" y="6246"/>
                    <a:pt x="21312" y="6645"/>
                  </a:cubicBezTo>
                  <a:cubicBezTo>
                    <a:pt x="21024" y="7045"/>
                    <a:pt x="20448" y="7435"/>
                    <a:pt x="19728" y="7786"/>
                  </a:cubicBezTo>
                  <a:cubicBezTo>
                    <a:pt x="19008" y="8138"/>
                    <a:pt x="18144" y="8452"/>
                    <a:pt x="17424" y="8765"/>
                  </a:cubicBezTo>
                  <a:cubicBezTo>
                    <a:pt x="16704" y="9079"/>
                    <a:pt x="16128" y="9393"/>
                    <a:pt x="15408" y="9721"/>
                  </a:cubicBezTo>
                  <a:cubicBezTo>
                    <a:pt x="14688" y="10049"/>
                    <a:pt x="13824" y="10391"/>
                    <a:pt x="12816" y="10738"/>
                  </a:cubicBezTo>
                  <a:cubicBezTo>
                    <a:pt x="11808" y="11085"/>
                    <a:pt x="10656" y="11437"/>
                    <a:pt x="9504" y="11784"/>
                  </a:cubicBezTo>
                  <a:cubicBezTo>
                    <a:pt x="8352" y="12131"/>
                    <a:pt x="7200" y="12473"/>
                    <a:pt x="6336" y="12839"/>
                  </a:cubicBezTo>
                  <a:cubicBezTo>
                    <a:pt x="5472" y="13205"/>
                    <a:pt x="4896" y="13595"/>
                    <a:pt x="4752" y="13975"/>
                  </a:cubicBezTo>
                  <a:cubicBezTo>
                    <a:pt x="4608" y="14356"/>
                    <a:pt x="4896" y="14726"/>
                    <a:pt x="5472" y="15073"/>
                  </a:cubicBezTo>
                  <a:cubicBezTo>
                    <a:pt x="6048" y="15420"/>
                    <a:pt x="6912" y="15744"/>
                    <a:pt x="7632" y="16072"/>
                  </a:cubicBezTo>
                  <a:cubicBezTo>
                    <a:pt x="8352" y="16400"/>
                    <a:pt x="8928" y="16732"/>
                    <a:pt x="9216" y="17094"/>
                  </a:cubicBezTo>
                  <a:cubicBezTo>
                    <a:pt x="9504" y="17455"/>
                    <a:pt x="9504" y="17845"/>
                    <a:pt x="9216" y="18196"/>
                  </a:cubicBezTo>
                  <a:cubicBezTo>
                    <a:pt x="8928" y="18548"/>
                    <a:pt x="8352" y="18862"/>
                    <a:pt x="7488" y="19180"/>
                  </a:cubicBezTo>
                  <a:cubicBezTo>
                    <a:pt x="6624" y="19499"/>
                    <a:pt x="5472" y="19822"/>
                    <a:pt x="4320" y="20131"/>
                  </a:cubicBezTo>
                  <a:cubicBezTo>
                    <a:pt x="3168" y="20440"/>
                    <a:pt x="2016" y="20735"/>
                    <a:pt x="1296" y="20977"/>
                  </a:cubicBezTo>
                  <a:cubicBezTo>
                    <a:pt x="576" y="21220"/>
                    <a:pt x="288" y="2141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9" name="Line"/>
            <p:cNvSpPr/>
            <p:nvPr/>
          </p:nvSpPr>
          <p:spPr>
            <a:xfrm>
              <a:off x="3437466" y="5050952"/>
              <a:ext cx="5712885" cy="334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4" y="18866"/>
                  </a:moveTo>
                  <a:cubicBezTo>
                    <a:pt x="32" y="19276"/>
                    <a:pt x="0" y="19686"/>
                    <a:pt x="0" y="20096"/>
                  </a:cubicBezTo>
                  <a:cubicBezTo>
                    <a:pt x="0" y="20506"/>
                    <a:pt x="32" y="20916"/>
                    <a:pt x="148" y="21122"/>
                  </a:cubicBezTo>
                  <a:cubicBezTo>
                    <a:pt x="264" y="21327"/>
                    <a:pt x="464" y="21327"/>
                    <a:pt x="732" y="21395"/>
                  </a:cubicBezTo>
                  <a:cubicBezTo>
                    <a:pt x="1000" y="21463"/>
                    <a:pt x="1336" y="21600"/>
                    <a:pt x="1645" y="21600"/>
                  </a:cubicBezTo>
                  <a:cubicBezTo>
                    <a:pt x="1953" y="21600"/>
                    <a:pt x="2233" y="21463"/>
                    <a:pt x="2513" y="21190"/>
                  </a:cubicBezTo>
                  <a:cubicBezTo>
                    <a:pt x="2793" y="20916"/>
                    <a:pt x="3073" y="20506"/>
                    <a:pt x="3369" y="20165"/>
                  </a:cubicBezTo>
                  <a:cubicBezTo>
                    <a:pt x="3665" y="19823"/>
                    <a:pt x="3977" y="19549"/>
                    <a:pt x="4266" y="19276"/>
                  </a:cubicBezTo>
                  <a:cubicBezTo>
                    <a:pt x="4554" y="19003"/>
                    <a:pt x="4818" y="18729"/>
                    <a:pt x="5094" y="18387"/>
                  </a:cubicBezTo>
                  <a:cubicBezTo>
                    <a:pt x="5370" y="18046"/>
                    <a:pt x="5658" y="17635"/>
                    <a:pt x="5946" y="17294"/>
                  </a:cubicBezTo>
                  <a:cubicBezTo>
                    <a:pt x="6234" y="16952"/>
                    <a:pt x="6522" y="16678"/>
                    <a:pt x="6819" y="16337"/>
                  </a:cubicBezTo>
                  <a:cubicBezTo>
                    <a:pt x="7115" y="15995"/>
                    <a:pt x="7419" y="15585"/>
                    <a:pt x="7723" y="15175"/>
                  </a:cubicBezTo>
                  <a:cubicBezTo>
                    <a:pt x="8027" y="14765"/>
                    <a:pt x="8331" y="14354"/>
                    <a:pt x="8639" y="14013"/>
                  </a:cubicBezTo>
                  <a:cubicBezTo>
                    <a:pt x="8947" y="13671"/>
                    <a:pt x="9259" y="13397"/>
                    <a:pt x="9564" y="13192"/>
                  </a:cubicBezTo>
                  <a:cubicBezTo>
                    <a:pt x="9868" y="12987"/>
                    <a:pt x="10164" y="12851"/>
                    <a:pt x="10492" y="12782"/>
                  </a:cubicBezTo>
                  <a:cubicBezTo>
                    <a:pt x="10820" y="12714"/>
                    <a:pt x="11180" y="12714"/>
                    <a:pt x="11536" y="12714"/>
                  </a:cubicBezTo>
                  <a:cubicBezTo>
                    <a:pt x="11892" y="12714"/>
                    <a:pt x="12245" y="12714"/>
                    <a:pt x="12597" y="12714"/>
                  </a:cubicBezTo>
                  <a:cubicBezTo>
                    <a:pt x="12949" y="12714"/>
                    <a:pt x="13301" y="12714"/>
                    <a:pt x="13617" y="12577"/>
                  </a:cubicBezTo>
                  <a:cubicBezTo>
                    <a:pt x="13933" y="12441"/>
                    <a:pt x="14213" y="12167"/>
                    <a:pt x="14493" y="11962"/>
                  </a:cubicBezTo>
                  <a:cubicBezTo>
                    <a:pt x="14773" y="11757"/>
                    <a:pt x="15054" y="11620"/>
                    <a:pt x="15354" y="11415"/>
                  </a:cubicBezTo>
                  <a:cubicBezTo>
                    <a:pt x="15654" y="11210"/>
                    <a:pt x="15974" y="10937"/>
                    <a:pt x="16282" y="10732"/>
                  </a:cubicBezTo>
                  <a:cubicBezTo>
                    <a:pt x="16590" y="10527"/>
                    <a:pt x="16886" y="10390"/>
                    <a:pt x="17190" y="10048"/>
                  </a:cubicBezTo>
                  <a:cubicBezTo>
                    <a:pt x="17494" y="9706"/>
                    <a:pt x="17807" y="9159"/>
                    <a:pt x="18099" y="8476"/>
                  </a:cubicBezTo>
                  <a:cubicBezTo>
                    <a:pt x="18391" y="7792"/>
                    <a:pt x="18663" y="6972"/>
                    <a:pt x="18955" y="6289"/>
                  </a:cubicBezTo>
                  <a:cubicBezTo>
                    <a:pt x="19247" y="5605"/>
                    <a:pt x="19559" y="5058"/>
                    <a:pt x="19851" y="4648"/>
                  </a:cubicBezTo>
                  <a:cubicBezTo>
                    <a:pt x="20143" y="4238"/>
                    <a:pt x="20416" y="3965"/>
                    <a:pt x="20664" y="3554"/>
                  </a:cubicBezTo>
                  <a:cubicBezTo>
                    <a:pt x="20912" y="3144"/>
                    <a:pt x="21136" y="2597"/>
                    <a:pt x="21288" y="1982"/>
                  </a:cubicBezTo>
                  <a:cubicBezTo>
                    <a:pt x="21440" y="1367"/>
                    <a:pt x="21520" y="68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0" name="Line"/>
            <p:cNvSpPr/>
            <p:nvPr/>
          </p:nvSpPr>
          <p:spPr>
            <a:xfrm>
              <a:off x="8991599" y="2002952"/>
              <a:ext cx="196488" cy="3244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600" fill="norm" stroke="1" extrusionOk="0">
                  <a:moveTo>
                    <a:pt x="0" y="0"/>
                  </a:moveTo>
                  <a:cubicBezTo>
                    <a:pt x="929" y="366"/>
                    <a:pt x="1858" y="733"/>
                    <a:pt x="3135" y="1106"/>
                  </a:cubicBezTo>
                  <a:cubicBezTo>
                    <a:pt x="4413" y="1479"/>
                    <a:pt x="6039" y="1860"/>
                    <a:pt x="7548" y="2261"/>
                  </a:cubicBezTo>
                  <a:cubicBezTo>
                    <a:pt x="9058" y="2663"/>
                    <a:pt x="10452" y="3086"/>
                    <a:pt x="11845" y="3537"/>
                  </a:cubicBezTo>
                  <a:cubicBezTo>
                    <a:pt x="13239" y="3987"/>
                    <a:pt x="14632" y="4467"/>
                    <a:pt x="15445" y="4903"/>
                  </a:cubicBezTo>
                  <a:cubicBezTo>
                    <a:pt x="16258" y="5340"/>
                    <a:pt x="16490" y="5735"/>
                    <a:pt x="16723" y="6164"/>
                  </a:cubicBezTo>
                  <a:cubicBezTo>
                    <a:pt x="16955" y="6594"/>
                    <a:pt x="17187" y="7059"/>
                    <a:pt x="17652" y="7538"/>
                  </a:cubicBezTo>
                  <a:cubicBezTo>
                    <a:pt x="18116" y="8017"/>
                    <a:pt x="18813" y="8510"/>
                    <a:pt x="19394" y="9025"/>
                  </a:cubicBezTo>
                  <a:cubicBezTo>
                    <a:pt x="19974" y="9539"/>
                    <a:pt x="20439" y="10074"/>
                    <a:pt x="20787" y="10638"/>
                  </a:cubicBezTo>
                  <a:cubicBezTo>
                    <a:pt x="21135" y="11202"/>
                    <a:pt x="21368" y="11793"/>
                    <a:pt x="21484" y="12364"/>
                  </a:cubicBezTo>
                  <a:cubicBezTo>
                    <a:pt x="21600" y="12935"/>
                    <a:pt x="21600" y="13484"/>
                    <a:pt x="21368" y="14005"/>
                  </a:cubicBezTo>
                  <a:cubicBezTo>
                    <a:pt x="21135" y="14527"/>
                    <a:pt x="20671" y="15020"/>
                    <a:pt x="20439" y="15534"/>
                  </a:cubicBezTo>
                  <a:cubicBezTo>
                    <a:pt x="20206" y="16049"/>
                    <a:pt x="20206" y="16584"/>
                    <a:pt x="20206" y="17070"/>
                  </a:cubicBezTo>
                  <a:cubicBezTo>
                    <a:pt x="20206" y="17556"/>
                    <a:pt x="20206" y="17993"/>
                    <a:pt x="19626" y="18444"/>
                  </a:cubicBezTo>
                  <a:cubicBezTo>
                    <a:pt x="19045" y="18895"/>
                    <a:pt x="17884" y="19360"/>
                    <a:pt x="16955" y="19733"/>
                  </a:cubicBezTo>
                  <a:cubicBezTo>
                    <a:pt x="16026" y="20106"/>
                    <a:pt x="15329" y="20388"/>
                    <a:pt x="14632" y="20642"/>
                  </a:cubicBezTo>
                  <a:cubicBezTo>
                    <a:pt x="13935" y="20895"/>
                    <a:pt x="13239" y="21121"/>
                    <a:pt x="13006" y="21276"/>
                  </a:cubicBezTo>
                  <a:cubicBezTo>
                    <a:pt x="12774" y="21431"/>
                    <a:pt x="13006" y="21515"/>
                    <a:pt x="1323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1" name="Line"/>
            <p:cNvSpPr/>
            <p:nvPr/>
          </p:nvSpPr>
          <p:spPr>
            <a:xfrm>
              <a:off x="3486150" y="944204"/>
              <a:ext cx="463550" cy="44115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2" fill="norm" stroke="1" extrusionOk="0">
                  <a:moveTo>
                    <a:pt x="0" y="21592"/>
                  </a:moveTo>
                  <a:cubicBezTo>
                    <a:pt x="493" y="21395"/>
                    <a:pt x="986" y="21198"/>
                    <a:pt x="1233" y="20919"/>
                  </a:cubicBezTo>
                  <a:cubicBezTo>
                    <a:pt x="1479" y="20639"/>
                    <a:pt x="1479" y="20276"/>
                    <a:pt x="1677" y="19966"/>
                  </a:cubicBezTo>
                  <a:cubicBezTo>
                    <a:pt x="1874" y="19655"/>
                    <a:pt x="2268" y="19396"/>
                    <a:pt x="2860" y="19116"/>
                  </a:cubicBezTo>
                  <a:cubicBezTo>
                    <a:pt x="3452" y="18836"/>
                    <a:pt x="4241" y="18536"/>
                    <a:pt x="4882" y="18235"/>
                  </a:cubicBezTo>
                  <a:cubicBezTo>
                    <a:pt x="5523" y="17935"/>
                    <a:pt x="6016" y="17635"/>
                    <a:pt x="6263" y="17324"/>
                  </a:cubicBezTo>
                  <a:cubicBezTo>
                    <a:pt x="6510" y="17013"/>
                    <a:pt x="6510" y="16692"/>
                    <a:pt x="6411" y="16407"/>
                  </a:cubicBezTo>
                  <a:cubicBezTo>
                    <a:pt x="6312" y="16122"/>
                    <a:pt x="6115" y="15873"/>
                    <a:pt x="5868" y="15583"/>
                  </a:cubicBezTo>
                  <a:cubicBezTo>
                    <a:pt x="5622" y="15293"/>
                    <a:pt x="5326" y="14962"/>
                    <a:pt x="5129" y="14615"/>
                  </a:cubicBezTo>
                  <a:cubicBezTo>
                    <a:pt x="4932" y="14268"/>
                    <a:pt x="4833" y="13905"/>
                    <a:pt x="4981" y="13527"/>
                  </a:cubicBezTo>
                  <a:cubicBezTo>
                    <a:pt x="5129" y="13149"/>
                    <a:pt x="5523" y="12755"/>
                    <a:pt x="6016" y="12382"/>
                  </a:cubicBezTo>
                  <a:cubicBezTo>
                    <a:pt x="6510" y="12009"/>
                    <a:pt x="7101" y="11657"/>
                    <a:pt x="7545" y="11341"/>
                  </a:cubicBezTo>
                  <a:cubicBezTo>
                    <a:pt x="7989" y="11025"/>
                    <a:pt x="8285" y="10745"/>
                    <a:pt x="8433" y="10393"/>
                  </a:cubicBezTo>
                  <a:cubicBezTo>
                    <a:pt x="8581" y="10041"/>
                    <a:pt x="8581" y="9616"/>
                    <a:pt x="8679" y="9191"/>
                  </a:cubicBezTo>
                  <a:cubicBezTo>
                    <a:pt x="8778" y="8767"/>
                    <a:pt x="8975" y="8342"/>
                    <a:pt x="9222" y="7959"/>
                  </a:cubicBezTo>
                  <a:cubicBezTo>
                    <a:pt x="9468" y="7575"/>
                    <a:pt x="9764" y="7233"/>
                    <a:pt x="10110" y="6881"/>
                  </a:cubicBezTo>
                  <a:cubicBezTo>
                    <a:pt x="10455" y="6529"/>
                    <a:pt x="10849" y="6166"/>
                    <a:pt x="11540" y="5804"/>
                  </a:cubicBezTo>
                  <a:cubicBezTo>
                    <a:pt x="12230" y="5441"/>
                    <a:pt x="13216" y="5079"/>
                    <a:pt x="14301" y="4695"/>
                  </a:cubicBezTo>
                  <a:cubicBezTo>
                    <a:pt x="15386" y="4312"/>
                    <a:pt x="16570" y="3908"/>
                    <a:pt x="17359" y="3540"/>
                  </a:cubicBezTo>
                  <a:cubicBezTo>
                    <a:pt x="18148" y="3172"/>
                    <a:pt x="18542" y="2841"/>
                    <a:pt x="18838" y="2556"/>
                  </a:cubicBezTo>
                  <a:cubicBezTo>
                    <a:pt x="19134" y="2271"/>
                    <a:pt x="19332" y="2033"/>
                    <a:pt x="19627" y="1800"/>
                  </a:cubicBezTo>
                  <a:cubicBezTo>
                    <a:pt x="19923" y="1567"/>
                    <a:pt x="20318" y="1339"/>
                    <a:pt x="20466" y="1121"/>
                  </a:cubicBezTo>
                  <a:cubicBezTo>
                    <a:pt x="20614" y="904"/>
                    <a:pt x="20515" y="696"/>
                    <a:pt x="20466" y="562"/>
                  </a:cubicBezTo>
                  <a:cubicBezTo>
                    <a:pt x="20416" y="427"/>
                    <a:pt x="20416" y="365"/>
                    <a:pt x="20318" y="303"/>
                  </a:cubicBezTo>
                  <a:cubicBezTo>
                    <a:pt x="20219" y="241"/>
                    <a:pt x="20022" y="178"/>
                    <a:pt x="19923" y="121"/>
                  </a:cubicBezTo>
                  <a:cubicBezTo>
                    <a:pt x="19825" y="65"/>
                    <a:pt x="19825" y="13"/>
                    <a:pt x="20121" y="2"/>
                  </a:cubicBezTo>
                  <a:cubicBezTo>
                    <a:pt x="20416" y="-8"/>
                    <a:pt x="21008" y="23"/>
                    <a:pt x="21600" y="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2" name="Line"/>
            <p:cNvSpPr/>
            <p:nvPr/>
          </p:nvSpPr>
          <p:spPr>
            <a:xfrm>
              <a:off x="2158999" y="5391175"/>
              <a:ext cx="1354668" cy="110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0" fill="norm" stroke="1" extrusionOk="0">
                  <a:moveTo>
                    <a:pt x="20858" y="5406"/>
                  </a:moveTo>
                  <a:cubicBezTo>
                    <a:pt x="20992" y="4183"/>
                    <a:pt x="21128" y="2960"/>
                    <a:pt x="21279" y="2145"/>
                  </a:cubicBezTo>
                  <a:cubicBezTo>
                    <a:pt x="21431" y="1330"/>
                    <a:pt x="21600" y="923"/>
                    <a:pt x="21600" y="515"/>
                  </a:cubicBezTo>
                  <a:cubicBezTo>
                    <a:pt x="21600" y="108"/>
                    <a:pt x="21431" y="-300"/>
                    <a:pt x="21144" y="311"/>
                  </a:cubicBezTo>
                  <a:cubicBezTo>
                    <a:pt x="20858" y="923"/>
                    <a:pt x="20453" y="2553"/>
                    <a:pt x="19626" y="3775"/>
                  </a:cubicBezTo>
                  <a:cubicBezTo>
                    <a:pt x="18799" y="4998"/>
                    <a:pt x="17550" y="5813"/>
                    <a:pt x="16217" y="6017"/>
                  </a:cubicBezTo>
                  <a:cubicBezTo>
                    <a:pt x="14884" y="6221"/>
                    <a:pt x="13466" y="5813"/>
                    <a:pt x="12066" y="5609"/>
                  </a:cubicBezTo>
                  <a:cubicBezTo>
                    <a:pt x="10665" y="5406"/>
                    <a:pt x="9281" y="5406"/>
                    <a:pt x="7898" y="6628"/>
                  </a:cubicBezTo>
                  <a:cubicBezTo>
                    <a:pt x="6514" y="7851"/>
                    <a:pt x="5130" y="10296"/>
                    <a:pt x="3814" y="12945"/>
                  </a:cubicBezTo>
                  <a:cubicBezTo>
                    <a:pt x="2498" y="15594"/>
                    <a:pt x="1249" y="18447"/>
                    <a:pt x="0" y="213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3" name="Line"/>
            <p:cNvSpPr/>
            <p:nvPr/>
          </p:nvSpPr>
          <p:spPr>
            <a:xfrm>
              <a:off x="2254891" y="2771048"/>
              <a:ext cx="253359" cy="453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512" fill="norm" stroke="1" extrusionOk="0">
                  <a:moveTo>
                    <a:pt x="1025" y="3026"/>
                  </a:moveTo>
                  <a:cubicBezTo>
                    <a:pt x="665" y="2524"/>
                    <a:pt x="305" y="2022"/>
                    <a:pt x="125" y="1419"/>
                  </a:cubicBezTo>
                  <a:cubicBezTo>
                    <a:pt x="-55" y="816"/>
                    <a:pt x="-55" y="113"/>
                    <a:pt x="215" y="12"/>
                  </a:cubicBezTo>
                  <a:cubicBezTo>
                    <a:pt x="485" y="-88"/>
                    <a:pt x="1025" y="414"/>
                    <a:pt x="1835" y="2474"/>
                  </a:cubicBezTo>
                  <a:cubicBezTo>
                    <a:pt x="2645" y="4533"/>
                    <a:pt x="3725" y="8150"/>
                    <a:pt x="4535" y="11415"/>
                  </a:cubicBezTo>
                  <a:cubicBezTo>
                    <a:pt x="5345" y="14680"/>
                    <a:pt x="5885" y="17594"/>
                    <a:pt x="6245" y="19302"/>
                  </a:cubicBezTo>
                  <a:cubicBezTo>
                    <a:pt x="6605" y="21010"/>
                    <a:pt x="6785" y="21512"/>
                    <a:pt x="6785" y="21512"/>
                  </a:cubicBezTo>
                  <a:cubicBezTo>
                    <a:pt x="6785" y="21512"/>
                    <a:pt x="6605" y="21010"/>
                    <a:pt x="6155" y="20206"/>
                  </a:cubicBezTo>
                  <a:cubicBezTo>
                    <a:pt x="5705" y="19402"/>
                    <a:pt x="4985" y="18297"/>
                    <a:pt x="4355" y="16991"/>
                  </a:cubicBezTo>
                  <a:cubicBezTo>
                    <a:pt x="3725" y="15685"/>
                    <a:pt x="3185" y="14178"/>
                    <a:pt x="3635" y="13274"/>
                  </a:cubicBezTo>
                  <a:cubicBezTo>
                    <a:pt x="4085" y="12370"/>
                    <a:pt x="5525" y="12068"/>
                    <a:pt x="7415" y="10963"/>
                  </a:cubicBezTo>
                  <a:cubicBezTo>
                    <a:pt x="9305" y="9858"/>
                    <a:pt x="11645" y="7949"/>
                    <a:pt x="12905" y="6693"/>
                  </a:cubicBezTo>
                  <a:cubicBezTo>
                    <a:pt x="14165" y="5438"/>
                    <a:pt x="14345" y="4835"/>
                    <a:pt x="14525" y="4081"/>
                  </a:cubicBezTo>
                  <a:cubicBezTo>
                    <a:pt x="14705" y="3328"/>
                    <a:pt x="14885" y="2424"/>
                    <a:pt x="14975" y="2373"/>
                  </a:cubicBezTo>
                  <a:cubicBezTo>
                    <a:pt x="15065" y="2323"/>
                    <a:pt x="15065" y="3127"/>
                    <a:pt x="15425" y="4935"/>
                  </a:cubicBezTo>
                  <a:cubicBezTo>
                    <a:pt x="15785" y="6744"/>
                    <a:pt x="16505" y="9557"/>
                    <a:pt x="17585" y="12169"/>
                  </a:cubicBezTo>
                  <a:cubicBezTo>
                    <a:pt x="18665" y="14781"/>
                    <a:pt x="20105" y="17192"/>
                    <a:pt x="21545" y="196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4" name="Line"/>
            <p:cNvSpPr/>
            <p:nvPr/>
          </p:nvSpPr>
          <p:spPr>
            <a:xfrm>
              <a:off x="2527299" y="3050702"/>
              <a:ext cx="86359" cy="140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2" h="21152" fill="norm" stroke="1" extrusionOk="0">
                  <a:moveTo>
                    <a:pt x="10800" y="0"/>
                  </a:moveTo>
                  <a:cubicBezTo>
                    <a:pt x="7714" y="2541"/>
                    <a:pt x="4629" y="5082"/>
                    <a:pt x="3086" y="7624"/>
                  </a:cubicBezTo>
                  <a:cubicBezTo>
                    <a:pt x="1543" y="10165"/>
                    <a:pt x="1543" y="12706"/>
                    <a:pt x="1800" y="14929"/>
                  </a:cubicBezTo>
                  <a:cubicBezTo>
                    <a:pt x="2057" y="17153"/>
                    <a:pt x="2571" y="19059"/>
                    <a:pt x="4114" y="20171"/>
                  </a:cubicBezTo>
                  <a:cubicBezTo>
                    <a:pt x="5657" y="21282"/>
                    <a:pt x="8229" y="21600"/>
                    <a:pt x="11314" y="20329"/>
                  </a:cubicBezTo>
                  <a:cubicBezTo>
                    <a:pt x="14400" y="19059"/>
                    <a:pt x="18000" y="16200"/>
                    <a:pt x="19800" y="13500"/>
                  </a:cubicBezTo>
                  <a:cubicBezTo>
                    <a:pt x="21600" y="10800"/>
                    <a:pt x="21600" y="8259"/>
                    <a:pt x="18000" y="6671"/>
                  </a:cubicBezTo>
                  <a:cubicBezTo>
                    <a:pt x="14400" y="5082"/>
                    <a:pt x="7200" y="4447"/>
                    <a:pt x="0" y="38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5" name="Line"/>
            <p:cNvSpPr/>
            <p:nvPr/>
          </p:nvSpPr>
          <p:spPr>
            <a:xfrm>
              <a:off x="2976928" y="2625252"/>
              <a:ext cx="96472" cy="423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1511" fill="norm" stroke="1" extrusionOk="0">
                  <a:moveTo>
                    <a:pt x="3088" y="0"/>
                  </a:moveTo>
                  <a:cubicBezTo>
                    <a:pt x="1679" y="3976"/>
                    <a:pt x="271" y="7952"/>
                    <a:pt x="36" y="11337"/>
                  </a:cubicBezTo>
                  <a:cubicBezTo>
                    <a:pt x="-199" y="14722"/>
                    <a:pt x="740" y="17516"/>
                    <a:pt x="1914" y="19128"/>
                  </a:cubicBezTo>
                  <a:cubicBezTo>
                    <a:pt x="3088" y="20740"/>
                    <a:pt x="4497" y="21170"/>
                    <a:pt x="6375" y="21385"/>
                  </a:cubicBezTo>
                  <a:cubicBezTo>
                    <a:pt x="8253" y="21600"/>
                    <a:pt x="10601" y="21600"/>
                    <a:pt x="13184" y="20901"/>
                  </a:cubicBezTo>
                  <a:cubicBezTo>
                    <a:pt x="15766" y="20203"/>
                    <a:pt x="18584" y="18806"/>
                    <a:pt x="21401" y="174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6" name="Line"/>
            <p:cNvSpPr/>
            <p:nvPr/>
          </p:nvSpPr>
          <p:spPr>
            <a:xfrm>
              <a:off x="2927349" y="2782872"/>
              <a:ext cx="520701" cy="199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9" fill="norm" stroke="1" extrusionOk="0">
                  <a:moveTo>
                    <a:pt x="0" y="16320"/>
                  </a:moveTo>
                  <a:cubicBezTo>
                    <a:pt x="1229" y="13845"/>
                    <a:pt x="2459" y="11370"/>
                    <a:pt x="3600" y="9795"/>
                  </a:cubicBezTo>
                  <a:cubicBezTo>
                    <a:pt x="4741" y="8220"/>
                    <a:pt x="5795" y="7545"/>
                    <a:pt x="6541" y="8332"/>
                  </a:cubicBezTo>
                  <a:cubicBezTo>
                    <a:pt x="7288" y="9120"/>
                    <a:pt x="7727" y="11370"/>
                    <a:pt x="8034" y="13058"/>
                  </a:cubicBezTo>
                  <a:cubicBezTo>
                    <a:pt x="8341" y="14745"/>
                    <a:pt x="8517" y="15870"/>
                    <a:pt x="8517" y="17332"/>
                  </a:cubicBezTo>
                  <a:cubicBezTo>
                    <a:pt x="8517" y="18795"/>
                    <a:pt x="8341" y="20595"/>
                    <a:pt x="8122" y="21045"/>
                  </a:cubicBezTo>
                  <a:cubicBezTo>
                    <a:pt x="7902" y="21495"/>
                    <a:pt x="7639" y="20595"/>
                    <a:pt x="7507" y="18682"/>
                  </a:cubicBezTo>
                  <a:cubicBezTo>
                    <a:pt x="7376" y="16770"/>
                    <a:pt x="7376" y="13845"/>
                    <a:pt x="7507" y="11932"/>
                  </a:cubicBezTo>
                  <a:cubicBezTo>
                    <a:pt x="7639" y="10020"/>
                    <a:pt x="7902" y="9120"/>
                    <a:pt x="8166" y="8107"/>
                  </a:cubicBezTo>
                  <a:cubicBezTo>
                    <a:pt x="8429" y="7095"/>
                    <a:pt x="8693" y="5970"/>
                    <a:pt x="8956" y="4957"/>
                  </a:cubicBezTo>
                  <a:cubicBezTo>
                    <a:pt x="9220" y="3945"/>
                    <a:pt x="9483" y="3045"/>
                    <a:pt x="9702" y="3157"/>
                  </a:cubicBezTo>
                  <a:cubicBezTo>
                    <a:pt x="9922" y="3270"/>
                    <a:pt x="10098" y="4395"/>
                    <a:pt x="10229" y="5520"/>
                  </a:cubicBezTo>
                  <a:cubicBezTo>
                    <a:pt x="10361" y="6645"/>
                    <a:pt x="10449" y="7770"/>
                    <a:pt x="10624" y="9345"/>
                  </a:cubicBezTo>
                  <a:cubicBezTo>
                    <a:pt x="10800" y="10920"/>
                    <a:pt x="11063" y="12945"/>
                    <a:pt x="11415" y="13845"/>
                  </a:cubicBezTo>
                  <a:cubicBezTo>
                    <a:pt x="11766" y="14745"/>
                    <a:pt x="12205" y="14520"/>
                    <a:pt x="12556" y="13620"/>
                  </a:cubicBezTo>
                  <a:cubicBezTo>
                    <a:pt x="12907" y="12720"/>
                    <a:pt x="13171" y="11145"/>
                    <a:pt x="13346" y="9795"/>
                  </a:cubicBezTo>
                  <a:cubicBezTo>
                    <a:pt x="13522" y="8445"/>
                    <a:pt x="13610" y="7320"/>
                    <a:pt x="13654" y="7320"/>
                  </a:cubicBezTo>
                  <a:cubicBezTo>
                    <a:pt x="13698" y="7320"/>
                    <a:pt x="13698" y="8445"/>
                    <a:pt x="13785" y="9570"/>
                  </a:cubicBezTo>
                  <a:cubicBezTo>
                    <a:pt x="13873" y="10695"/>
                    <a:pt x="14049" y="11820"/>
                    <a:pt x="14312" y="12832"/>
                  </a:cubicBezTo>
                  <a:cubicBezTo>
                    <a:pt x="14576" y="13845"/>
                    <a:pt x="14927" y="14745"/>
                    <a:pt x="15322" y="15195"/>
                  </a:cubicBezTo>
                  <a:cubicBezTo>
                    <a:pt x="15717" y="15645"/>
                    <a:pt x="16156" y="15645"/>
                    <a:pt x="16507" y="15083"/>
                  </a:cubicBezTo>
                  <a:cubicBezTo>
                    <a:pt x="16859" y="14520"/>
                    <a:pt x="17122" y="13395"/>
                    <a:pt x="17429" y="11257"/>
                  </a:cubicBezTo>
                  <a:cubicBezTo>
                    <a:pt x="17737" y="9120"/>
                    <a:pt x="18088" y="5970"/>
                    <a:pt x="18263" y="3720"/>
                  </a:cubicBezTo>
                  <a:cubicBezTo>
                    <a:pt x="18439" y="1470"/>
                    <a:pt x="18439" y="120"/>
                    <a:pt x="18351" y="7"/>
                  </a:cubicBezTo>
                  <a:cubicBezTo>
                    <a:pt x="18263" y="-105"/>
                    <a:pt x="18088" y="1020"/>
                    <a:pt x="17912" y="3270"/>
                  </a:cubicBezTo>
                  <a:cubicBezTo>
                    <a:pt x="17737" y="5520"/>
                    <a:pt x="17561" y="8895"/>
                    <a:pt x="18176" y="10920"/>
                  </a:cubicBezTo>
                  <a:cubicBezTo>
                    <a:pt x="18790" y="12945"/>
                    <a:pt x="20195" y="13620"/>
                    <a:pt x="21600" y="142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7" name="Line"/>
            <p:cNvSpPr/>
            <p:nvPr/>
          </p:nvSpPr>
          <p:spPr>
            <a:xfrm>
              <a:off x="2298699" y="4422302"/>
              <a:ext cx="222251" cy="364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51" y="3893"/>
                    <a:pt x="3703" y="7786"/>
                    <a:pt x="4937" y="11177"/>
                  </a:cubicBezTo>
                  <a:cubicBezTo>
                    <a:pt x="6171" y="14567"/>
                    <a:pt x="6789" y="17456"/>
                    <a:pt x="7097" y="19214"/>
                  </a:cubicBezTo>
                  <a:cubicBezTo>
                    <a:pt x="7406" y="20972"/>
                    <a:pt x="7406" y="21600"/>
                    <a:pt x="7200" y="21600"/>
                  </a:cubicBezTo>
                  <a:cubicBezTo>
                    <a:pt x="6994" y="21600"/>
                    <a:pt x="6583" y="20972"/>
                    <a:pt x="6274" y="20156"/>
                  </a:cubicBezTo>
                  <a:cubicBezTo>
                    <a:pt x="5966" y="19340"/>
                    <a:pt x="5760" y="18335"/>
                    <a:pt x="6583" y="17205"/>
                  </a:cubicBezTo>
                  <a:cubicBezTo>
                    <a:pt x="7406" y="16074"/>
                    <a:pt x="9257" y="14819"/>
                    <a:pt x="10800" y="12872"/>
                  </a:cubicBezTo>
                  <a:cubicBezTo>
                    <a:pt x="12343" y="10926"/>
                    <a:pt x="13577" y="8288"/>
                    <a:pt x="14194" y="6467"/>
                  </a:cubicBezTo>
                  <a:cubicBezTo>
                    <a:pt x="14811" y="4647"/>
                    <a:pt x="14811" y="3642"/>
                    <a:pt x="14914" y="3642"/>
                  </a:cubicBezTo>
                  <a:cubicBezTo>
                    <a:pt x="15017" y="3642"/>
                    <a:pt x="15223" y="4647"/>
                    <a:pt x="15840" y="6970"/>
                  </a:cubicBezTo>
                  <a:cubicBezTo>
                    <a:pt x="16457" y="9293"/>
                    <a:pt x="17486" y="12935"/>
                    <a:pt x="18514" y="15447"/>
                  </a:cubicBezTo>
                  <a:cubicBezTo>
                    <a:pt x="19543" y="17958"/>
                    <a:pt x="20571" y="19340"/>
                    <a:pt x="21600" y="207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8" name="Line"/>
            <p:cNvSpPr/>
            <p:nvPr/>
          </p:nvSpPr>
          <p:spPr>
            <a:xfrm>
              <a:off x="2554791" y="4644552"/>
              <a:ext cx="73331" cy="130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5" h="21126" fill="norm" stroke="1" extrusionOk="0">
                  <a:moveTo>
                    <a:pt x="15185" y="0"/>
                  </a:moveTo>
                  <a:cubicBezTo>
                    <a:pt x="9931" y="3086"/>
                    <a:pt x="4677" y="6171"/>
                    <a:pt x="2050" y="8743"/>
                  </a:cubicBezTo>
                  <a:cubicBezTo>
                    <a:pt x="-577" y="11314"/>
                    <a:pt x="-577" y="13371"/>
                    <a:pt x="1466" y="15600"/>
                  </a:cubicBezTo>
                  <a:cubicBezTo>
                    <a:pt x="3509" y="17829"/>
                    <a:pt x="7596" y="20229"/>
                    <a:pt x="10807" y="20914"/>
                  </a:cubicBezTo>
                  <a:cubicBezTo>
                    <a:pt x="14018" y="21600"/>
                    <a:pt x="16353" y="20571"/>
                    <a:pt x="18104" y="18514"/>
                  </a:cubicBezTo>
                  <a:cubicBezTo>
                    <a:pt x="19855" y="16457"/>
                    <a:pt x="21023" y="13371"/>
                    <a:pt x="19564" y="11314"/>
                  </a:cubicBezTo>
                  <a:cubicBezTo>
                    <a:pt x="18104" y="9257"/>
                    <a:pt x="14018" y="8229"/>
                    <a:pt x="9931" y="7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9" name="Line"/>
            <p:cNvSpPr/>
            <p:nvPr/>
          </p:nvSpPr>
          <p:spPr>
            <a:xfrm>
              <a:off x="2877276" y="4261436"/>
              <a:ext cx="342174" cy="457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4" h="21520" fill="norm" stroke="1" extrusionOk="0">
                  <a:moveTo>
                    <a:pt x="6354" y="3683"/>
                  </a:moveTo>
                  <a:cubicBezTo>
                    <a:pt x="5821" y="3086"/>
                    <a:pt x="5287" y="2488"/>
                    <a:pt x="4687" y="2140"/>
                  </a:cubicBezTo>
                  <a:cubicBezTo>
                    <a:pt x="4087" y="1792"/>
                    <a:pt x="3421" y="1692"/>
                    <a:pt x="2887" y="1991"/>
                  </a:cubicBezTo>
                  <a:cubicBezTo>
                    <a:pt x="2354" y="2289"/>
                    <a:pt x="1954" y="2986"/>
                    <a:pt x="1887" y="4927"/>
                  </a:cubicBezTo>
                  <a:cubicBezTo>
                    <a:pt x="1821" y="6868"/>
                    <a:pt x="2087" y="10053"/>
                    <a:pt x="2421" y="12841"/>
                  </a:cubicBezTo>
                  <a:cubicBezTo>
                    <a:pt x="2754" y="15628"/>
                    <a:pt x="3154" y="18017"/>
                    <a:pt x="3221" y="19460"/>
                  </a:cubicBezTo>
                  <a:cubicBezTo>
                    <a:pt x="3287" y="20903"/>
                    <a:pt x="3021" y="21401"/>
                    <a:pt x="2554" y="21500"/>
                  </a:cubicBezTo>
                  <a:cubicBezTo>
                    <a:pt x="2087" y="21600"/>
                    <a:pt x="1421" y="21301"/>
                    <a:pt x="954" y="20903"/>
                  </a:cubicBezTo>
                  <a:cubicBezTo>
                    <a:pt x="487" y="20505"/>
                    <a:pt x="221" y="20007"/>
                    <a:pt x="87" y="19510"/>
                  </a:cubicBezTo>
                  <a:cubicBezTo>
                    <a:pt x="-46" y="19012"/>
                    <a:pt x="-46" y="18514"/>
                    <a:pt x="221" y="18066"/>
                  </a:cubicBezTo>
                  <a:cubicBezTo>
                    <a:pt x="487" y="17618"/>
                    <a:pt x="1021" y="17220"/>
                    <a:pt x="2487" y="16673"/>
                  </a:cubicBezTo>
                  <a:cubicBezTo>
                    <a:pt x="3954" y="16125"/>
                    <a:pt x="6354" y="15429"/>
                    <a:pt x="7887" y="15030"/>
                  </a:cubicBezTo>
                  <a:cubicBezTo>
                    <a:pt x="9421" y="14632"/>
                    <a:pt x="10087" y="14533"/>
                    <a:pt x="10221" y="14284"/>
                  </a:cubicBezTo>
                  <a:cubicBezTo>
                    <a:pt x="10354" y="14035"/>
                    <a:pt x="9954" y="13637"/>
                    <a:pt x="9554" y="13637"/>
                  </a:cubicBezTo>
                  <a:cubicBezTo>
                    <a:pt x="9154" y="13637"/>
                    <a:pt x="8754" y="14035"/>
                    <a:pt x="8554" y="14483"/>
                  </a:cubicBezTo>
                  <a:cubicBezTo>
                    <a:pt x="8354" y="14931"/>
                    <a:pt x="8354" y="15429"/>
                    <a:pt x="8621" y="15827"/>
                  </a:cubicBezTo>
                  <a:cubicBezTo>
                    <a:pt x="8887" y="16225"/>
                    <a:pt x="9421" y="16524"/>
                    <a:pt x="9887" y="16474"/>
                  </a:cubicBezTo>
                  <a:cubicBezTo>
                    <a:pt x="10354" y="16424"/>
                    <a:pt x="10754" y="16026"/>
                    <a:pt x="11421" y="15876"/>
                  </a:cubicBezTo>
                  <a:cubicBezTo>
                    <a:pt x="12087" y="15727"/>
                    <a:pt x="13021" y="15827"/>
                    <a:pt x="13621" y="15628"/>
                  </a:cubicBezTo>
                  <a:cubicBezTo>
                    <a:pt x="14221" y="15429"/>
                    <a:pt x="14487" y="14931"/>
                    <a:pt x="14887" y="13288"/>
                  </a:cubicBezTo>
                  <a:cubicBezTo>
                    <a:pt x="15287" y="11646"/>
                    <a:pt x="15821" y="8859"/>
                    <a:pt x="16087" y="6619"/>
                  </a:cubicBezTo>
                  <a:cubicBezTo>
                    <a:pt x="16354" y="4380"/>
                    <a:pt x="16354" y="2688"/>
                    <a:pt x="16354" y="1593"/>
                  </a:cubicBezTo>
                  <a:cubicBezTo>
                    <a:pt x="16354" y="498"/>
                    <a:pt x="16354" y="0"/>
                    <a:pt x="16354" y="0"/>
                  </a:cubicBezTo>
                  <a:cubicBezTo>
                    <a:pt x="16354" y="0"/>
                    <a:pt x="16354" y="498"/>
                    <a:pt x="16487" y="2140"/>
                  </a:cubicBezTo>
                  <a:cubicBezTo>
                    <a:pt x="16621" y="3782"/>
                    <a:pt x="16887" y="6570"/>
                    <a:pt x="17221" y="8511"/>
                  </a:cubicBezTo>
                  <a:cubicBezTo>
                    <a:pt x="17554" y="10452"/>
                    <a:pt x="17954" y="11547"/>
                    <a:pt x="18687" y="12492"/>
                  </a:cubicBezTo>
                  <a:cubicBezTo>
                    <a:pt x="19421" y="13438"/>
                    <a:pt x="20487" y="14234"/>
                    <a:pt x="21554" y="150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0" name="Line"/>
            <p:cNvSpPr/>
            <p:nvPr/>
          </p:nvSpPr>
          <p:spPr>
            <a:xfrm>
              <a:off x="3266016" y="4372536"/>
              <a:ext cx="220134" cy="1958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8" fill="norm" stroke="1" extrusionOk="0">
                  <a:moveTo>
                    <a:pt x="4777" y="4713"/>
                  </a:moveTo>
                  <a:cubicBezTo>
                    <a:pt x="3738" y="4484"/>
                    <a:pt x="2700" y="4254"/>
                    <a:pt x="1765" y="4598"/>
                  </a:cubicBezTo>
                  <a:cubicBezTo>
                    <a:pt x="831" y="4943"/>
                    <a:pt x="0" y="5862"/>
                    <a:pt x="0" y="7701"/>
                  </a:cubicBezTo>
                  <a:cubicBezTo>
                    <a:pt x="0" y="9539"/>
                    <a:pt x="831" y="12296"/>
                    <a:pt x="1765" y="14020"/>
                  </a:cubicBezTo>
                  <a:cubicBezTo>
                    <a:pt x="2700" y="15743"/>
                    <a:pt x="3738" y="16432"/>
                    <a:pt x="4569" y="17237"/>
                  </a:cubicBezTo>
                  <a:cubicBezTo>
                    <a:pt x="5400" y="18041"/>
                    <a:pt x="6023" y="18960"/>
                    <a:pt x="5919" y="19764"/>
                  </a:cubicBezTo>
                  <a:cubicBezTo>
                    <a:pt x="5815" y="20569"/>
                    <a:pt x="4985" y="21258"/>
                    <a:pt x="4154" y="21258"/>
                  </a:cubicBezTo>
                  <a:cubicBezTo>
                    <a:pt x="3323" y="21258"/>
                    <a:pt x="2492" y="20569"/>
                    <a:pt x="1973" y="19649"/>
                  </a:cubicBezTo>
                  <a:cubicBezTo>
                    <a:pt x="1454" y="18730"/>
                    <a:pt x="1246" y="17581"/>
                    <a:pt x="2077" y="15973"/>
                  </a:cubicBezTo>
                  <a:cubicBezTo>
                    <a:pt x="2908" y="14364"/>
                    <a:pt x="4777" y="12296"/>
                    <a:pt x="6958" y="10228"/>
                  </a:cubicBezTo>
                  <a:cubicBezTo>
                    <a:pt x="9138" y="8160"/>
                    <a:pt x="11631" y="6092"/>
                    <a:pt x="12877" y="4254"/>
                  </a:cubicBezTo>
                  <a:cubicBezTo>
                    <a:pt x="14123" y="2415"/>
                    <a:pt x="14123" y="807"/>
                    <a:pt x="13604" y="232"/>
                  </a:cubicBezTo>
                  <a:cubicBezTo>
                    <a:pt x="13085" y="-342"/>
                    <a:pt x="12046" y="118"/>
                    <a:pt x="10800" y="1956"/>
                  </a:cubicBezTo>
                  <a:cubicBezTo>
                    <a:pt x="9554" y="3794"/>
                    <a:pt x="8100" y="7011"/>
                    <a:pt x="7269" y="9309"/>
                  </a:cubicBezTo>
                  <a:cubicBezTo>
                    <a:pt x="6438" y="11607"/>
                    <a:pt x="6231" y="12986"/>
                    <a:pt x="7062" y="14135"/>
                  </a:cubicBezTo>
                  <a:cubicBezTo>
                    <a:pt x="7892" y="15284"/>
                    <a:pt x="9762" y="16203"/>
                    <a:pt x="12358" y="15284"/>
                  </a:cubicBezTo>
                  <a:cubicBezTo>
                    <a:pt x="14954" y="14364"/>
                    <a:pt x="18277" y="11607"/>
                    <a:pt x="21600" y="88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1" name="Line"/>
            <p:cNvSpPr/>
            <p:nvPr/>
          </p:nvSpPr>
          <p:spPr>
            <a:xfrm>
              <a:off x="4356100" y="1101252"/>
              <a:ext cx="31750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760" y="3812"/>
                    <a:pt x="11520" y="7624"/>
                    <a:pt x="15120" y="11224"/>
                  </a:cubicBezTo>
                  <a:cubicBezTo>
                    <a:pt x="18720" y="14824"/>
                    <a:pt x="20160" y="1821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2" name="Line"/>
            <p:cNvSpPr/>
            <p:nvPr/>
          </p:nvSpPr>
          <p:spPr>
            <a:xfrm>
              <a:off x="4216400" y="1082202"/>
              <a:ext cx="279400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127" y="19108"/>
                    <a:pt x="4255" y="16615"/>
                    <a:pt x="7118" y="13292"/>
                  </a:cubicBezTo>
                  <a:cubicBezTo>
                    <a:pt x="9982" y="9969"/>
                    <a:pt x="13582" y="5815"/>
                    <a:pt x="16118" y="3462"/>
                  </a:cubicBezTo>
                  <a:cubicBezTo>
                    <a:pt x="18655" y="1108"/>
                    <a:pt x="20127" y="55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3" name="Line"/>
            <p:cNvSpPr/>
            <p:nvPr/>
          </p:nvSpPr>
          <p:spPr>
            <a:xfrm>
              <a:off x="4457700" y="1245321"/>
              <a:ext cx="120650" cy="125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24" fill="norm" stroke="1" extrusionOk="0">
                  <a:moveTo>
                    <a:pt x="0" y="10954"/>
                  </a:moveTo>
                  <a:cubicBezTo>
                    <a:pt x="3789" y="10246"/>
                    <a:pt x="7579" y="9538"/>
                    <a:pt x="10042" y="8475"/>
                  </a:cubicBezTo>
                  <a:cubicBezTo>
                    <a:pt x="12505" y="7413"/>
                    <a:pt x="13642" y="5997"/>
                    <a:pt x="14021" y="4403"/>
                  </a:cubicBezTo>
                  <a:cubicBezTo>
                    <a:pt x="14400" y="2810"/>
                    <a:pt x="14021" y="1039"/>
                    <a:pt x="12884" y="331"/>
                  </a:cubicBezTo>
                  <a:cubicBezTo>
                    <a:pt x="11747" y="-377"/>
                    <a:pt x="9853" y="-23"/>
                    <a:pt x="7768" y="2102"/>
                  </a:cubicBezTo>
                  <a:cubicBezTo>
                    <a:pt x="5684" y="4226"/>
                    <a:pt x="3411" y="8121"/>
                    <a:pt x="2274" y="11131"/>
                  </a:cubicBezTo>
                  <a:cubicBezTo>
                    <a:pt x="1137" y="14141"/>
                    <a:pt x="1137" y="16266"/>
                    <a:pt x="3032" y="18036"/>
                  </a:cubicBezTo>
                  <a:cubicBezTo>
                    <a:pt x="4926" y="19807"/>
                    <a:pt x="8716" y="21223"/>
                    <a:pt x="12126" y="20869"/>
                  </a:cubicBezTo>
                  <a:cubicBezTo>
                    <a:pt x="15537" y="20515"/>
                    <a:pt x="18568" y="18390"/>
                    <a:pt x="21600" y="162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4" name="Line"/>
            <p:cNvSpPr/>
            <p:nvPr/>
          </p:nvSpPr>
          <p:spPr>
            <a:xfrm>
              <a:off x="4584700" y="1216495"/>
              <a:ext cx="88900" cy="158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8" h="20989" fill="norm" stroke="1" extrusionOk="0">
                  <a:moveTo>
                    <a:pt x="21098" y="2400"/>
                  </a:moveTo>
                  <a:cubicBezTo>
                    <a:pt x="19591" y="1278"/>
                    <a:pt x="18084" y="156"/>
                    <a:pt x="16326" y="15"/>
                  </a:cubicBezTo>
                  <a:cubicBezTo>
                    <a:pt x="14567" y="-125"/>
                    <a:pt x="12558" y="717"/>
                    <a:pt x="11302" y="1839"/>
                  </a:cubicBezTo>
                  <a:cubicBezTo>
                    <a:pt x="10047" y="2961"/>
                    <a:pt x="9544" y="4363"/>
                    <a:pt x="11051" y="6467"/>
                  </a:cubicBezTo>
                  <a:cubicBezTo>
                    <a:pt x="12558" y="8571"/>
                    <a:pt x="16074" y="11376"/>
                    <a:pt x="18335" y="13620"/>
                  </a:cubicBezTo>
                  <a:cubicBezTo>
                    <a:pt x="20595" y="15865"/>
                    <a:pt x="21600" y="17548"/>
                    <a:pt x="20093" y="18950"/>
                  </a:cubicBezTo>
                  <a:cubicBezTo>
                    <a:pt x="18586" y="20353"/>
                    <a:pt x="14567" y="21475"/>
                    <a:pt x="10800" y="20774"/>
                  </a:cubicBezTo>
                  <a:cubicBezTo>
                    <a:pt x="7033" y="20072"/>
                    <a:pt x="3516" y="17548"/>
                    <a:pt x="1758" y="15163"/>
                  </a:cubicBezTo>
                  <a:cubicBezTo>
                    <a:pt x="0" y="12779"/>
                    <a:pt x="0" y="10535"/>
                    <a:pt x="0" y="82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5" name="Line"/>
            <p:cNvSpPr/>
            <p:nvPr/>
          </p:nvSpPr>
          <p:spPr>
            <a:xfrm>
              <a:off x="4737100" y="1022936"/>
              <a:ext cx="107950" cy="332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0" fill="norm" stroke="1" extrusionOk="0">
                  <a:moveTo>
                    <a:pt x="0" y="3828"/>
                  </a:moveTo>
                  <a:cubicBezTo>
                    <a:pt x="847" y="3008"/>
                    <a:pt x="1694" y="2187"/>
                    <a:pt x="2329" y="1435"/>
                  </a:cubicBezTo>
                  <a:cubicBezTo>
                    <a:pt x="2965" y="684"/>
                    <a:pt x="3388" y="0"/>
                    <a:pt x="3812" y="0"/>
                  </a:cubicBezTo>
                  <a:cubicBezTo>
                    <a:pt x="4235" y="0"/>
                    <a:pt x="4659" y="684"/>
                    <a:pt x="4871" y="3554"/>
                  </a:cubicBezTo>
                  <a:cubicBezTo>
                    <a:pt x="5082" y="6425"/>
                    <a:pt x="5082" y="11484"/>
                    <a:pt x="5506" y="14765"/>
                  </a:cubicBezTo>
                  <a:cubicBezTo>
                    <a:pt x="5929" y="18046"/>
                    <a:pt x="6776" y="19549"/>
                    <a:pt x="8259" y="20438"/>
                  </a:cubicBezTo>
                  <a:cubicBezTo>
                    <a:pt x="9741" y="21327"/>
                    <a:pt x="11859" y="21600"/>
                    <a:pt x="13765" y="21395"/>
                  </a:cubicBezTo>
                  <a:cubicBezTo>
                    <a:pt x="15671" y="21190"/>
                    <a:pt x="17365" y="20506"/>
                    <a:pt x="18635" y="19823"/>
                  </a:cubicBezTo>
                  <a:cubicBezTo>
                    <a:pt x="19906" y="19139"/>
                    <a:pt x="20753" y="18456"/>
                    <a:pt x="21600" y="177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6" name="Line"/>
            <p:cNvSpPr/>
            <p:nvPr/>
          </p:nvSpPr>
          <p:spPr>
            <a:xfrm>
              <a:off x="4718050" y="1164752"/>
              <a:ext cx="184150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7" name="Line"/>
            <p:cNvSpPr/>
            <p:nvPr/>
          </p:nvSpPr>
          <p:spPr>
            <a:xfrm>
              <a:off x="5144442" y="1183794"/>
              <a:ext cx="164159" cy="164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206" fill="norm" stroke="1" extrusionOk="0">
                  <a:moveTo>
                    <a:pt x="10677" y="4923"/>
                  </a:moveTo>
                  <a:cubicBezTo>
                    <a:pt x="10677" y="3556"/>
                    <a:pt x="10677" y="2189"/>
                    <a:pt x="9846" y="1232"/>
                  </a:cubicBezTo>
                  <a:cubicBezTo>
                    <a:pt x="9015" y="275"/>
                    <a:pt x="7354" y="-272"/>
                    <a:pt x="5969" y="138"/>
                  </a:cubicBezTo>
                  <a:cubicBezTo>
                    <a:pt x="4585" y="548"/>
                    <a:pt x="3477" y="1915"/>
                    <a:pt x="2369" y="5196"/>
                  </a:cubicBezTo>
                  <a:cubicBezTo>
                    <a:pt x="1262" y="8477"/>
                    <a:pt x="154" y="13672"/>
                    <a:pt x="15" y="16817"/>
                  </a:cubicBezTo>
                  <a:cubicBezTo>
                    <a:pt x="-123" y="19961"/>
                    <a:pt x="708" y="21055"/>
                    <a:pt x="1815" y="21191"/>
                  </a:cubicBezTo>
                  <a:cubicBezTo>
                    <a:pt x="2923" y="21328"/>
                    <a:pt x="4308" y="20508"/>
                    <a:pt x="5831" y="18731"/>
                  </a:cubicBezTo>
                  <a:cubicBezTo>
                    <a:pt x="7354" y="16953"/>
                    <a:pt x="9015" y="14219"/>
                    <a:pt x="10262" y="12305"/>
                  </a:cubicBezTo>
                  <a:cubicBezTo>
                    <a:pt x="11508" y="10391"/>
                    <a:pt x="12339" y="9298"/>
                    <a:pt x="12892" y="9434"/>
                  </a:cubicBezTo>
                  <a:cubicBezTo>
                    <a:pt x="13446" y="9571"/>
                    <a:pt x="13723" y="10938"/>
                    <a:pt x="14139" y="12305"/>
                  </a:cubicBezTo>
                  <a:cubicBezTo>
                    <a:pt x="14554" y="13672"/>
                    <a:pt x="15108" y="15039"/>
                    <a:pt x="16354" y="15723"/>
                  </a:cubicBezTo>
                  <a:cubicBezTo>
                    <a:pt x="17600" y="16406"/>
                    <a:pt x="19539" y="16406"/>
                    <a:pt x="21477" y="164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8" name="Line"/>
            <p:cNvSpPr/>
            <p:nvPr/>
          </p:nvSpPr>
          <p:spPr>
            <a:xfrm>
              <a:off x="5317898" y="1204406"/>
              <a:ext cx="98652" cy="13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187" fill="norm" stroke="1" extrusionOk="0">
                  <a:moveTo>
                    <a:pt x="14525" y="4891"/>
                  </a:moveTo>
                  <a:cubicBezTo>
                    <a:pt x="14066" y="3177"/>
                    <a:pt x="13606" y="1462"/>
                    <a:pt x="12228" y="605"/>
                  </a:cubicBezTo>
                  <a:cubicBezTo>
                    <a:pt x="10849" y="-252"/>
                    <a:pt x="8551" y="-252"/>
                    <a:pt x="6713" y="948"/>
                  </a:cubicBezTo>
                  <a:cubicBezTo>
                    <a:pt x="4874" y="2148"/>
                    <a:pt x="3496" y="4548"/>
                    <a:pt x="2347" y="7462"/>
                  </a:cubicBezTo>
                  <a:cubicBezTo>
                    <a:pt x="1198" y="10377"/>
                    <a:pt x="279" y="13805"/>
                    <a:pt x="49" y="16548"/>
                  </a:cubicBezTo>
                  <a:cubicBezTo>
                    <a:pt x="-181" y="19291"/>
                    <a:pt x="279" y="21348"/>
                    <a:pt x="3955" y="21177"/>
                  </a:cubicBezTo>
                  <a:cubicBezTo>
                    <a:pt x="7632" y="21005"/>
                    <a:pt x="14525" y="18605"/>
                    <a:pt x="21419" y="162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9" name="Line"/>
            <p:cNvSpPr/>
            <p:nvPr/>
          </p:nvSpPr>
          <p:spPr>
            <a:xfrm>
              <a:off x="5432745" y="1177519"/>
              <a:ext cx="98105" cy="156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1" h="21076" fill="norm" stroke="1" extrusionOk="0">
                  <a:moveTo>
                    <a:pt x="13029" y="3402"/>
                  </a:moveTo>
                  <a:cubicBezTo>
                    <a:pt x="12110" y="1981"/>
                    <a:pt x="11190" y="560"/>
                    <a:pt x="9582" y="133"/>
                  </a:cubicBezTo>
                  <a:cubicBezTo>
                    <a:pt x="7973" y="-293"/>
                    <a:pt x="5675" y="275"/>
                    <a:pt x="3837" y="2265"/>
                  </a:cubicBezTo>
                  <a:cubicBezTo>
                    <a:pt x="1999" y="4254"/>
                    <a:pt x="620" y="7665"/>
                    <a:pt x="161" y="10791"/>
                  </a:cubicBezTo>
                  <a:cubicBezTo>
                    <a:pt x="-299" y="13918"/>
                    <a:pt x="161" y="16760"/>
                    <a:pt x="2458" y="18607"/>
                  </a:cubicBezTo>
                  <a:cubicBezTo>
                    <a:pt x="4756" y="20454"/>
                    <a:pt x="8892" y="21307"/>
                    <a:pt x="12339" y="21023"/>
                  </a:cubicBezTo>
                  <a:cubicBezTo>
                    <a:pt x="15786" y="20739"/>
                    <a:pt x="18544" y="19318"/>
                    <a:pt x="21301" y="178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0" name="Line"/>
            <p:cNvSpPr/>
            <p:nvPr/>
          </p:nvSpPr>
          <p:spPr>
            <a:xfrm>
              <a:off x="5549849" y="1175020"/>
              <a:ext cx="88952" cy="172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0" h="21165" fill="norm" stroke="1" extrusionOk="0">
                  <a:moveTo>
                    <a:pt x="1519" y="4984"/>
                  </a:moveTo>
                  <a:cubicBezTo>
                    <a:pt x="515" y="6285"/>
                    <a:pt x="-490" y="7586"/>
                    <a:pt x="263" y="8367"/>
                  </a:cubicBezTo>
                  <a:cubicBezTo>
                    <a:pt x="1017" y="9148"/>
                    <a:pt x="3529" y="9408"/>
                    <a:pt x="5789" y="9018"/>
                  </a:cubicBezTo>
                  <a:cubicBezTo>
                    <a:pt x="8050" y="8627"/>
                    <a:pt x="10059" y="7586"/>
                    <a:pt x="11817" y="6545"/>
                  </a:cubicBezTo>
                  <a:cubicBezTo>
                    <a:pt x="13575" y="5504"/>
                    <a:pt x="15082" y="4463"/>
                    <a:pt x="15836" y="3162"/>
                  </a:cubicBezTo>
                  <a:cubicBezTo>
                    <a:pt x="16589" y="1861"/>
                    <a:pt x="16589" y="299"/>
                    <a:pt x="15082" y="39"/>
                  </a:cubicBezTo>
                  <a:cubicBezTo>
                    <a:pt x="13575" y="-221"/>
                    <a:pt x="10561" y="820"/>
                    <a:pt x="8301" y="3422"/>
                  </a:cubicBezTo>
                  <a:cubicBezTo>
                    <a:pt x="6040" y="6025"/>
                    <a:pt x="4533" y="10189"/>
                    <a:pt x="4533" y="13442"/>
                  </a:cubicBezTo>
                  <a:cubicBezTo>
                    <a:pt x="4533" y="16695"/>
                    <a:pt x="6040" y="19037"/>
                    <a:pt x="8050" y="20208"/>
                  </a:cubicBezTo>
                  <a:cubicBezTo>
                    <a:pt x="10059" y="21379"/>
                    <a:pt x="12570" y="21379"/>
                    <a:pt x="14831" y="20728"/>
                  </a:cubicBezTo>
                  <a:cubicBezTo>
                    <a:pt x="17091" y="20078"/>
                    <a:pt x="19101" y="18777"/>
                    <a:pt x="21110" y="174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1" name="Line"/>
            <p:cNvSpPr/>
            <p:nvPr/>
          </p:nvSpPr>
          <p:spPr>
            <a:xfrm>
              <a:off x="5657850" y="1191312"/>
              <a:ext cx="106771" cy="287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4" h="20394" fill="norm" stroke="1" extrusionOk="0">
                  <a:moveTo>
                    <a:pt x="0" y="6218"/>
                  </a:moveTo>
                  <a:cubicBezTo>
                    <a:pt x="1694" y="9818"/>
                    <a:pt x="3388" y="13418"/>
                    <a:pt x="4659" y="16343"/>
                  </a:cubicBezTo>
                  <a:cubicBezTo>
                    <a:pt x="5929" y="19268"/>
                    <a:pt x="6776" y="21518"/>
                    <a:pt x="6141" y="19793"/>
                  </a:cubicBezTo>
                  <a:cubicBezTo>
                    <a:pt x="5506" y="18068"/>
                    <a:pt x="3388" y="12368"/>
                    <a:pt x="2329" y="8618"/>
                  </a:cubicBezTo>
                  <a:cubicBezTo>
                    <a:pt x="1271" y="4868"/>
                    <a:pt x="1271" y="3068"/>
                    <a:pt x="2118" y="1943"/>
                  </a:cubicBezTo>
                  <a:cubicBezTo>
                    <a:pt x="2965" y="818"/>
                    <a:pt x="4659" y="368"/>
                    <a:pt x="6988" y="143"/>
                  </a:cubicBezTo>
                  <a:cubicBezTo>
                    <a:pt x="9318" y="-82"/>
                    <a:pt x="12282" y="-82"/>
                    <a:pt x="14824" y="443"/>
                  </a:cubicBezTo>
                  <a:cubicBezTo>
                    <a:pt x="17365" y="968"/>
                    <a:pt x="19482" y="2018"/>
                    <a:pt x="20541" y="3143"/>
                  </a:cubicBezTo>
                  <a:cubicBezTo>
                    <a:pt x="21600" y="4268"/>
                    <a:pt x="21600" y="5468"/>
                    <a:pt x="20753" y="6368"/>
                  </a:cubicBezTo>
                  <a:cubicBezTo>
                    <a:pt x="19906" y="7268"/>
                    <a:pt x="18212" y="7868"/>
                    <a:pt x="16306" y="8168"/>
                  </a:cubicBezTo>
                  <a:cubicBezTo>
                    <a:pt x="14400" y="8468"/>
                    <a:pt x="12282" y="8468"/>
                    <a:pt x="10800" y="7718"/>
                  </a:cubicBezTo>
                  <a:cubicBezTo>
                    <a:pt x="9318" y="6968"/>
                    <a:pt x="8471" y="5468"/>
                    <a:pt x="7624" y="39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2" name="Line"/>
            <p:cNvSpPr/>
            <p:nvPr/>
          </p:nvSpPr>
          <p:spPr>
            <a:xfrm>
              <a:off x="5784849" y="1018702"/>
              <a:ext cx="147828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7" h="21600" fill="norm" stroke="1" extrusionOk="0">
                  <a:moveTo>
                    <a:pt x="0" y="0"/>
                  </a:moveTo>
                  <a:cubicBezTo>
                    <a:pt x="608" y="3812"/>
                    <a:pt x="1217" y="7624"/>
                    <a:pt x="1521" y="9953"/>
                  </a:cubicBezTo>
                  <a:cubicBezTo>
                    <a:pt x="1825" y="12282"/>
                    <a:pt x="1825" y="13129"/>
                    <a:pt x="2130" y="13906"/>
                  </a:cubicBezTo>
                  <a:cubicBezTo>
                    <a:pt x="2434" y="14682"/>
                    <a:pt x="3042" y="15388"/>
                    <a:pt x="3651" y="15318"/>
                  </a:cubicBezTo>
                  <a:cubicBezTo>
                    <a:pt x="4259" y="15247"/>
                    <a:pt x="4868" y="14400"/>
                    <a:pt x="5172" y="13624"/>
                  </a:cubicBezTo>
                  <a:cubicBezTo>
                    <a:pt x="5476" y="12847"/>
                    <a:pt x="5476" y="12141"/>
                    <a:pt x="4411" y="11435"/>
                  </a:cubicBezTo>
                  <a:cubicBezTo>
                    <a:pt x="3346" y="10729"/>
                    <a:pt x="1217" y="10024"/>
                    <a:pt x="608" y="10024"/>
                  </a:cubicBezTo>
                  <a:cubicBezTo>
                    <a:pt x="0" y="10024"/>
                    <a:pt x="913" y="10729"/>
                    <a:pt x="2434" y="11082"/>
                  </a:cubicBezTo>
                  <a:cubicBezTo>
                    <a:pt x="3955" y="11435"/>
                    <a:pt x="6085" y="11435"/>
                    <a:pt x="8366" y="10941"/>
                  </a:cubicBezTo>
                  <a:cubicBezTo>
                    <a:pt x="10648" y="10447"/>
                    <a:pt x="13082" y="9459"/>
                    <a:pt x="14755" y="8682"/>
                  </a:cubicBezTo>
                  <a:cubicBezTo>
                    <a:pt x="16428" y="7906"/>
                    <a:pt x="17341" y="7341"/>
                    <a:pt x="17037" y="7129"/>
                  </a:cubicBezTo>
                  <a:cubicBezTo>
                    <a:pt x="16732" y="6918"/>
                    <a:pt x="15211" y="7059"/>
                    <a:pt x="13842" y="7412"/>
                  </a:cubicBezTo>
                  <a:cubicBezTo>
                    <a:pt x="12473" y="7765"/>
                    <a:pt x="11256" y="8329"/>
                    <a:pt x="10496" y="9035"/>
                  </a:cubicBezTo>
                  <a:cubicBezTo>
                    <a:pt x="9735" y="9741"/>
                    <a:pt x="9431" y="10588"/>
                    <a:pt x="10039" y="11294"/>
                  </a:cubicBezTo>
                  <a:cubicBezTo>
                    <a:pt x="10648" y="12000"/>
                    <a:pt x="12169" y="12565"/>
                    <a:pt x="14146" y="13271"/>
                  </a:cubicBezTo>
                  <a:cubicBezTo>
                    <a:pt x="16124" y="13976"/>
                    <a:pt x="18558" y="14824"/>
                    <a:pt x="19927" y="15953"/>
                  </a:cubicBezTo>
                  <a:cubicBezTo>
                    <a:pt x="21296" y="17082"/>
                    <a:pt x="21600" y="18494"/>
                    <a:pt x="20839" y="19482"/>
                  </a:cubicBezTo>
                  <a:cubicBezTo>
                    <a:pt x="20079" y="20471"/>
                    <a:pt x="18254" y="21035"/>
                    <a:pt x="1642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3" name="Line"/>
            <p:cNvSpPr/>
            <p:nvPr/>
          </p:nvSpPr>
          <p:spPr>
            <a:xfrm>
              <a:off x="5198643" y="1552102"/>
              <a:ext cx="249657" cy="326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9" h="21482" fill="norm" stroke="1" extrusionOk="0">
                  <a:moveTo>
                    <a:pt x="1806" y="0"/>
                  </a:moveTo>
                  <a:cubicBezTo>
                    <a:pt x="1624" y="4459"/>
                    <a:pt x="1443" y="8919"/>
                    <a:pt x="1533" y="11845"/>
                  </a:cubicBezTo>
                  <a:cubicBezTo>
                    <a:pt x="1624" y="14772"/>
                    <a:pt x="1987" y="16165"/>
                    <a:pt x="2350" y="17210"/>
                  </a:cubicBezTo>
                  <a:cubicBezTo>
                    <a:pt x="2713" y="18255"/>
                    <a:pt x="3076" y="18952"/>
                    <a:pt x="3439" y="19719"/>
                  </a:cubicBezTo>
                  <a:cubicBezTo>
                    <a:pt x="3802" y="20485"/>
                    <a:pt x="4165" y="21321"/>
                    <a:pt x="3984" y="21461"/>
                  </a:cubicBezTo>
                  <a:cubicBezTo>
                    <a:pt x="3802" y="21600"/>
                    <a:pt x="3076" y="21043"/>
                    <a:pt x="2350" y="20346"/>
                  </a:cubicBezTo>
                  <a:cubicBezTo>
                    <a:pt x="1624" y="19649"/>
                    <a:pt x="898" y="18813"/>
                    <a:pt x="444" y="18046"/>
                  </a:cubicBezTo>
                  <a:cubicBezTo>
                    <a:pt x="-9" y="17280"/>
                    <a:pt x="-191" y="16583"/>
                    <a:pt x="263" y="16165"/>
                  </a:cubicBezTo>
                  <a:cubicBezTo>
                    <a:pt x="717" y="15747"/>
                    <a:pt x="1806" y="15608"/>
                    <a:pt x="3802" y="14563"/>
                  </a:cubicBezTo>
                  <a:cubicBezTo>
                    <a:pt x="5799" y="13517"/>
                    <a:pt x="8703" y="11566"/>
                    <a:pt x="10791" y="9825"/>
                  </a:cubicBezTo>
                  <a:cubicBezTo>
                    <a:pt x="12878" y="8083"/>
                    <a:pt x="14148" y="6550"/>
                    <a:pt x="14965" y="5435"/>
                  </a:cubicBezTo>
                  <a:cubicBezTo>
                    <a:pt x="15782" y="4320"/>
                    <a:pt x="16145" y="3623"/>
                    <a:pt x="16417" y="3972"/>
                  </a:cubicBezTo>
                  <a:cubicBezTo>
                    <a:pt x="16690" y="4320"/>
                    <a:pt x="16871" y="5714"/>
                    <a:pt x="17325" y="8222"/>
                  </a:cubicBezTo>
                  <a:cubicBezTo>
                    <a:pt x="17779" y="10730"/>
                    <a:pt x="18505" y="14354"/>
                    <a:pt x="19231" y="16514"/>
                  </a:cubicBezTo>
                  <a:cubicBezTo>
                    <a:pt x="19957" y="18674"/>
                    <a:pt x="20683" y="19370"/>
                    <a:pt x="21409" y="200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4" name="Line"/>
            <p:cNvSpPr/>
            <p:nvPr/>
          </p:nvSpPr>
          <p:spPr>
            <a:xfrm>
              <a:off x="5505441" y="1787052"/>
              <a:ext cx="74763" cy="112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0" h="20885" fill="norm" stroke="1" extrusionOk="0">
                  <a:moveTo>
                    <a:pt x="7007" y="0"/>
                  </a:moveTo>
                  <a:cubicBezTo>
                    <a:pt x="4088" y="4320"/>
                    <a:pt x="1169" y="8640"/>
                    <a:pt x="294" y="11978"/>
                  </a:cubicBezTo>
                  <a:cubicBezTo>
                    <a:pt x="-582" y="15316"/>
                    <a:pt x="586" y="17673"/>
                    <a:pt x="2629" y="19244"/>
                  </a:cubicBezTo>
                  <a:cubicBezTo>
                    <a:pt x="4672" y="20815"/>
                    <a:pt x="7591" y="21600"/>
                    <a:pt x="10802" y="20029"/>
                  </a:cubicBezTo>
                  <a:cubicBezTo>
                    <a:pt x="14013" y="18458"/>
                    <a:pt x="17515" y="14531"/>
                    <a:pt x="19267" y="11389"/>
                  </a:cubicBezTo>
                  <a:cubicBezTo>
                    <a:pt x="21018" y="8247"/>
                    <a:pt x="21018" y="5891"/>
                    <a:pt x="19559" y="4320"/>
                  </a:cubicBezTo>
                  <a:cubicBezTo>
                    <a:pt x="18099" y="2749"/>
                    <a:pt x="15180" y="1964"/>
                    <a:pt x="11969" y="1767"/>
                  </a:cubicBezTo>
                  <a:cubicBezTo>
                    <a:pt x="8759" y="1571"/>
                    <a:pt x="5256" y="1964"/>
                    <a:pt x="1753" y="23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5" name="Line"/>
            <p:cNvSpPr/>
            <p:nvPr/>
          </p:nvSpPr>
          <p:spPr>
            <a:xfrm>
              <a:off x="6522420" y="1112292"/>
              <a:ext cx="316531" cy="344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1326" fill="norm" stroke="1" extrusionOk="0">
                  <a:moveTo>
                    <a:pt x="11092" y="2852"/>
                  </a:moveTo>
                  <a:cubicBezTo>
                    <a:pt x="11092" y="7041"/>
                    <a:pt x="11092" y="11230"/>
                    <a:pt x="11235" y="13979"/>
                  </a:cubicBezTo>
                  <a:cubicBezTo>
                    <a:pt x="11378" y="16728"/>
                    <a:pt x="11664" y="18037"/>
                    <a:pt x="11878" y="19150"/>
                  </a:cubicBezTo>
                  <a:cubicBezTo>
                    <a:pt x="12093" y="20263"/>
                    <a:pt x="12236" y="21179"/>
                    <a:pt x="12093" y="21310"/>
                  </a:cubicBezTo>
                  <a:cubicBezTo>
                    <a:pt x="11950" y="21441"/>
                    <a:pt x="11521" y="20786"/>
                    <a:pt x="10305" y="19150"/>
                  </a:cubicBezTo>
                  <a:cubicBezTo>
                    <a:pt x="9089" y="17514"/>
                    <a:pt x="7086" y="14896"/>
                    <a:pt x="5298" y="13128"/>
                  </a:cubicBezTo>
                  <a:cubicBezTo>
                    <a:pt x="3510" y="11361"/>
                    <a:pt x="1937" y="10445"/>
                    <a:pt x="1007" y="9659"/>
                  </a:cubicBezTo>
                  <a:cubicBezTo>
                    <a:pt x="77" y="8874"/>
                    <a:pt x="-209" y="8219"/>
                    <a:pt x="149" y="7368"/>
                  </a:cubicBezTo>
                  <a:cubicBezTo>
                    <a:pt x="506" y="6517"/>
                    <a:pt x="1508" y="5470"/>
                    <a:pt x="4011" y="4161"/>
                  </a:cubicBezTo>
                  <a:cubicBezTo>
                    <a:pt x="6514" y="2852"/>
                    <a:pt x="10519" y="1281"/>
                    <a:pt x="13666" y="561"/>
                  </a:cubicBezTo>
                  <a:cubicBezTo>
                    <a:pt x="16814" y="-159"/>
                    <a:pt x="19102" y="-28"/>
                    <a:pt x="21391" y="1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6" name="Line"/>
            <p:cNvSpPr/>
            <p:nvPr/>
          </p:nvSpPr>
          <p:spPr>
            <a:xfrm>
              <a:off x="6799430" y="1272787"/>
              <a:ext cx="115720" cy="136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7" h="20856" fill="norm" stroke="1" extrusionOk="0">
                  <a:moveTo>
                    <a:pt x="2573" y="15462"/>
                  </a:moveTo>
                  <a:cubicBezTo>
                    <a:pt x="5658" y="11593"/>
                    <a:pt x="8744" y="7725"/>
                    <a:pt x="10287" y="4984"/>
                  </a:cubicBezTo>
                  <a:cubicBezTo>
                    <a:pt x="11830" y="2244"/>
                    <a:pt x="11830" y="632"/>
                    <a:pt x="10866" y="149"/>
                  </a:cubicBezTo>
                  <a:cubicBezTo>
                    <a:pt x="9901" y="-335"/>
                    <a:pt x="7973" y="310"/>
                    <a:pt x="5851" y="2889"/>
                  </a:cubicBezTo>
                  <a:cubicBezTo>
                    <a:pt x="3730" y="5468"/>
                    <a:pt x="1416" y="9981"/>
                    <a:pt x="451" y="13689"/>
                  </a:cubicBezTo>
                  <a:cubicBezTo>
                    <a:pt x="-513" y="17396"/>
                    <a:pt x="-127" y="20298"/>
                    <a:pt x="3537" y="20781"/>
                  </a:cubicBezTo>
                  <a:cubicBezTo>
                    <a:pt x="7201" y="21265"/>
                    <a:pt x="14144" y="19331"/>
                    <a:pt x="21087" y="173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7" name="Line"/>
            <p:cNvSpPr/>
            <p:nvPr/>
          </p:nvSpPr>
          <p:spPr>
            <a:xfrm>
              <a:off x="6944783" y="1264624"/>
              <a:ext cx="71967" cy="204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6" fill="norm" stroke="1" extrusionOk="0">
                  <a:moveTo>
                    <a:pt x="21600" y="178"/>
                  </a:moveTo>
                  <a:cubicBezTo>
                    <a:pt x="17788" y="-40"/>
                    <a:pt x="13976" y="-258"/>
                    <a:pt x="9529" y="833"/>
                  </a:cubicBezTo>
                  <a:cubicBezTo>
                    <a:pt x="5082" y="1924"/>
                    <a:pt x="0" y="4324"/>
                    <a:pt x="0" y="6397"/>
                  </a:cubicBezTo>
                  <a:cubicBezTo>
                    <a:pt x="0" y="8469"/>
                    <a:pt x="5082" y="10215"/>
                    <a:pt x="9529" y="12506"/>
                  </a:cubicBezTo>
                  <a:cubicBezTo>
                    <a:pt x="13976" y="14797"/>
                    <a:pt x="17788" y="17633"/>
                    <a:pt x="17788" y="19269"/>
                  </a:cubicBezTo>
                  <a:cubicBezTo>
                    <a:pt x="17788" y="20906"/>
                    <a:pt x="13976" y="21342"/>
                    <a:pt x="11118" y="21015"/>
                  </a:cubicBezTo>
                  <a:cubicBezTo>
                    <a:pt x="8259" y="20687"/>
                    <a:pt x="6353" y="19597"/>
                    <a:pt x="5082" y="18506"/>
                  </a:cubicBezTo>
                  <a:cubicBezTo>
                    <a:pt x="3812" y="17415"/>
                    <a:pt x="3176" y="16324"/>
                    <a:pt x="2541" y="152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8" name="Line"/>
            <p:cNvSpPr/>
            <p:nvPr/>
          </p:nvSpPr>
          <p:spPr>
            <a:xfrm>
              <a:off x="7153503" y="1056802"/>
              <a:ext cx="53748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5" h="21600" fill="norm" stroke="1" extrusionOk="0">
                  <a:moveTo>
                    <a:pt x="6141" y="0"/>
                  </a:moveTo>
                  <a:cubicBezTo>
                    <a:pt x="3649" y="3067"/>
                    <a:pt x="1157" y="6133"/>
                    <a:pt x="326" y="9333"/>
                  </a:cubicBezTo>
                  <a:cubicBezTo>
                    <a:pt x="-505" y="12533"/>
                    <a:pt x="326" y="15867"/>
                    <a:pt x="1987" y="17933"/>
                  </a:cubicBezTo>
                  <a:cubicBezTo>
                    <a:pt x="3649" y="20000"/>
                    <a:pt x="6141" y="20800"/>
                    <a:pt x="9464" y="21200"/>
                  </a:cubicBezTo>
                  <a:cubicBezTo>
                    <a:pt x="12787" y="21600"/>
                    <a:pt x="16941" y="21600"/>
                    <a:pt x="2109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9" name="Line"/>
            <p:cNvSpPr/>
            <p:nvPr/>
          </p:nvSpPr>
          <p:spPr>
            <a:xfrm>
              <a:off x="7111999" y="1190152"/>
              <a:ext cx="1333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0" name="Line"/>
            <p:cNvSpPr/>
            <p:nvPr/>
          </p:nvSpPr>
          <p:spPr>
            <a:xfrm>
              <a:off x="7645399" y="1196502"/>
              <a:ext cx="177801" cy="166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8" fill="norm" stroke="1" extrusionOk="0">
                  <a:moveTo>
                    <a:pt x="0" y="5670"/>
                  </a:moveTo>
                  <a:cubicBezTo>
                    <a:pt x="2314" y="4860"/>
                    <a:pt x="4629" y="4050"/>
                    <a:pt x="7329" y="4860"/>
                  </a:cubicBezTo>
                  <a:cubicBezTo>
                    <a:pt x="10029" y="5670"/>
                    <a:pt x="13114" y="8100"/>
                    <a:pt x="14786" y="10800"/>
                  </a:cubicBezTo>
                  <a:cubicBezTo>
                    <a:pt x="16457" y="13500"/>
                    <a:pt x="16714" y="16470"/>
                    <a:pt x="16457" y="18495"/>
                  </a:cubicBezTo>
                  <a:cubicBezTo>
                    <a:pt x="16200" y="20520"/>
                    <a:pt x="15429" y="21600"/>
                    <a:pt x="13757" y="21060"/>
                  </a:cubicBezTo>
                  <a:cubicBezTo>
                    <a:pt x="12086" y="20520"/>
                    <a:pt x="9514" y="18360"/>
                    <a:pt x="8743" y="15255"/>
                  </a:cubicBezTo>
                  <a:cubicBezTo>
                    <a:pt x="7971" y="12150"/>
                    <a:pt x="9000" y="8100"/>
                    <a:pt x="11443" y="5400"/>
                  </a:cubicBezTo>
                  <a:cubicBezTo>
                    <a:pt x="13886" y="2700"/>
                    <a:pt x="17743" y="135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1" name="Line"/>
            <p:cNvSpPr/>
            <p:nvPr/>
          </p:nvSpPr>
          <p:spPr>
            <a:xfrm>
              <a:off x="7860750" y="1177490"/>
              <a:ext cx="165650" cy="1154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0" h="20316" fill="norm" stroke="1" extrusionOk="0">
                  <a:moveTo>
                    <a:pt x="1690" y="13400"/>
                  </a:moveTo>
                  <a:cubicBezTo>
                    <a:pt x="3580" y="10421"/>
                    <a:pt x="5470" y="7442"/>
                    <a:pt x="6685" y="5021"/>
                  </a:cubicBezTo>
                  <a:cubicBezTo>
                    <a:pt x="7900" y="2600"/>
                    <a:pt x="8440" y="738"/>
                    <a:pt x="8035" y="180"/>
                  </a:cubicBezTo>
                  <a:cubicBezTo>
                    <a:pt x="7630" y="-379"/>
                    <a:pt x="6280" y="366"/>
                    <a:pt x="4795" y="2414"/>
                  </a:cubicBezTo>
                  <a:cubicBezTo>
                    <a:pt x="3310" y="4462"/>
                    <a:pt x="1690" y="7814"/>
                    <a:pt x="745" y="10793"/>
                  </a:cubicBezTo>
                  <a:cubicBezTo>
                    <a:pt x="-200" y="13773"/>
                    <a:pt x="-470" y="16380"/>
                    <a:pt x="1285" y="18242"/>
                  </a:cubicBezTo>
                  <a:cubicBezTo>
                    <a:pt x="3040" y="20104"/>
                    <a:pt x="6820" y="21221"/>
                    <a:pt x="10465" y="19359"/>
                  </a:cubicBezTo>
                  <a:cubicBezTo>
                    <a:pt x="14110" y="17497"/>
                    <a:pt x="17620" y="12655"/>
                    <a:pt x="21130" y="78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2" name="Line"/>
            <p:cNvSpPr/>
            <p:nvPr/>
          </p:nvSpPr>
          <p:spPr>
            <a:xfrm>
              <a:off x="7956549" y="1196502"/>
              <a:ext cx="72798" cy="272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1525" fill="norm" stroke="1" extrusionOk="0">
                  <a:moveTo>
                    <a:pt x="20366" y="0"/>
                  </a:moveTo>
                  <a:cubicBezTo>
                    <a:pt x="18514" y="2344"/>
                    <a:pt x="16663" y="4688"/>
                    <a:pt x="16663" y="7451"/>
                  </a:cubicBezTo>
                  <a:cubicBezTo>
                    <a:pt x="16663" y="10214"/>
                    <a:pt x="18514" y="13395"/>
                    <a:pt x="19749" y="15572"/>
                  </a:cubicBezTo>
                  <a:cubicBezTo>
                    <a:pt x="20983" y="17749"/>
                    <a:pt x="21600" y="18921"/>
                    <a:pt x="20983" y="19842"/>
                  </a:cubicBezTo>
                  <a:cubicBezTo>
                    <a:pt x="20366" y="20763"/>
                    <a:pt x="18514" y="21433"/>
                    <a:pt x="16046" y="21516"/>
                  </a:cubicBezTo>
                  <a:cubicBezTo>
                    <a:pt x="13577" y="21600"/>
                    <a:pt x="10491" y="21098"/>
                    <a:pt x="7714" y="20009"/>
                  </a:cubicBezTo>
                  <a:cubicBezTo>
                    <a:pt x="4937" y="18921"/>
                    <a:pt x="2469" y="17247"/>
                    <a:pt x="0" y="155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3" name="Line"/>
            <p:cNvSpPr/>
            <p:nvPr/>
          </p:nvSpPr>
          <p:spPr>
            <a:xfrm>
              <a:off x="7950199" y="1075852"/>
              <a:ext cx="635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4914"/>
                    <a:pt x="7200" y="8229"/>
                    <a:pt x="10800" y="4629"/>
                  </a:cubicBezTo>
                  <a:cubicBezTo>
                    <a:pt x="14400" y="1029"/>
                    <a:pt x="18000" y="51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4" name="Line"/>
            <p:cNvSpPr/>
            <p:nvPr/>
          </p:nvSpPr>
          <p:spPr>
            <a:xfrm>
              <a:off x="8072966" y="1123290"/>
              <a:ext cx="118535" cy="160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1" h="20993" fill="norm" stroke="1" extrusionOk="0">
                  <a:moveTo>
                    <a:pt x="9853" y="9578"/>
                  </a:moveTo>
                  <a:cubicBezTo>
                    <a:pt x="10989" y="7917"/>
                    <a:pt x="12126" y="6255"/>
                    <a:pt x="12884" y="4455"/>
                  </a:cubicBezTo>
                  <a:cubicBezTo>
                    <a:pt x="13642" y="2655"/>
                    <a:pt x="14021" y="717"/>
                    <a:pt x="13263" y="163"/>
                  </a:cubicBezTo>
                  <a:cubicBezTo>
                    <a:pt x="12505" y="-391"/>
                    <a:pt x="10610" y="440"/>
                    <a:pt x="8147" y="3071"/>
                  </a:cubicBezTo>
                  <a:cubicBezTo>
                    <a:pt x="5684" y="5701"/>
                    <a:pt x="2653" y="10132"/>
                    <a:pt x="1137" y="13455"/>
                  </a:cubicBezTo>
                  <a:cubicBezTo>
                    <a:pt x="-379" y="16778"/>
                    <a:pt x="-379" y="18994"/>
                    <a:pt x="1137" y="20101"/>
                  </a:cubicBezTo>
                  <a:cubicBezTo>
                    <a:pt x="2653" y="21209"/>
                    <a:pt x="5684" y="21209"/>
                    <a:pt x="9284" y="20517"/>
                  </a:cubicBezTo>
                  <a:cubicBezTo>
                    <a:pt x="12884" y="19824"/>
                    <a:pt x="17053" y="18440"/>
                    <a:pt x="21221" y="1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5" name="Line"/>
            <p:cNvSpPr/>
            <p:nvPr/>
          </p:nvSpPr>
          <p:spPr>
            <a:xfrm>
              <a:off x="8242299" y="1128300"/>
              <a:ext cx="95251" cy="140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41" fill="norm" stroke="1" extrusionOk="0">
                  <a:moveTo>
                    <a:pt x="21600" y="3565"/>
                  </a:moveTo>
                  <a:cubicBezTo>
                    <a:pt x="20160" y="2294"/>
                    <a:pt x="18720" y="1024"/>
                    <a:pt x="16800" y="388"/>
                  </a:cubicBezTo>
                  <a:cubicBezTo>
                    <a:pt x="14880" y="-247"/>
                    <a:pt x="12480" y="-247"/>
                    <a:pt x="9600" y="1500"/>
                  </a:cubicBezTo>
                  <a:cubicBezTo>
                    <a:pt x="6720" y="3247"/>
                    <a:pt x="3360" y="6741"/>
                    <a:pt x="1680" y="9600"/>
                  </a:cubicBezTo>
                  <a:cubicBezTo>
                    <a:pt x="0" y="12459"/>
                    <a:pt x="0" y="14682"/>
                    <a:pt x="0" y="16588"/>
                  </a:cubicBezTo>
                  <a:cubicBezTo>
                    <a:pt x="0" y="18494"/>
                    <a:pt x="0" y="20082"/>
                    <a:pt x="2400" y="20718"/>
                  </a:cubicBezTo>
                  <a:cubicBezTo>
                    <a:pt x="4800" y="21353"/>
                    <a:pt x="9600" y="21035"/>
                    <a:pt x="12960" y="19924"/>
                  </a:cubicBezTo>
                  <a:cubicBezTo>
                    <a:pt x="16320" y="18812"/>
                    <a:pt x="18240" y="16906"/>
                    <a:pt x="20160" y="150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6" name="Line"/>
            <p:cNvSpPr/>
            <p:nvPr/>
          </p:nvSpPr>
          <p:spPr>
            <a:xfrm>
              <a:off x="8376444" y="879490"/>
              <a:ext cx="94457" cy="441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369" fill="norm" stroke="1" extrusionOk="0">
                  <a:moveTo>
                    <a:pt x="8460" y="2740"/>
                  </a:moveTo>
                  <a:cubicBezTo>
                    <a:pt x="9420" y="2126"/>
                    <a:pt x="10380" y="1512"/>
                    <a:pt x="10860" y="949"/>
                  </a:cubicBezTo>
                  <a:cubicBezTo>
                    <a:pt x="11340" y="386"/>
                    <a:pt x="11340" y="-126"/>
                    <a:pt x="10620" y="28"/>
                  </a:cubicBezTo>
                  <a:cubicBezTo>
                    <a:pt x="9900" y="181"/>
                    <a:pt x="8460" y="1000"/>
                    <a:pt x="6540" y="3099"/>
                  </a:cubicBezTo>
                  <a:cubicBezTo>
                    <a:pt x="4620" y="5197"/>
                    <a:pt x="2220" y="8575"/>
                    <a:pt x="1020" y="11544"/>
                  </a:cubicBezTo>
                  <a:cubicBezTo>
                    <a:pt x="-180" y="14513"/>
                    <a:pt x="-180" y="17072"/>
                    <a:pt x="300" y="18659"/>
                  </a:cubicBezTo>
                  <a:cubicBezTo>
                    <a:pt x="780" y="20246"/>
                    <a:pt x="1740" y="20860"/>
                    <a:pt x="3660" y="21167"/>
                  </a:cubicBezTo>
                  <a:cubicBezTo>
                    <a:pt x="5580" y="21474"/>
                    <a:pt x="8460" y="21474"/>
                    <a:pt x="11580" y="20860"/>
                  </a:cubicBezTo>
                  <a:cubicBezTo>
                    <a:pt x="14700" y="20246"/>
                    <a:pt x="18060" y="19017"/>
                    <a:pt x="21420" y="177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7" name="Line"/>
            <p:cNvSpPr/>
            <p:nvPr/>
          </p:nvSpPr>
          <p:spPr>
            <a:xfrm>
              <a:off x="8380868" y="1092315"/>
              <a:ext cx="182194" cy="224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1443" fill="norm" stroke="1" extrusionOk="0">
                  <a:moveTo>
                    <a:pt x="2367" y="5697"/>
                  </a:moveTo>
                  <a:cubicBezTo>
                    <a:pt x="1125" y="5697"/>
                    <a:pt x="-116" y="5697"/>
                    <a:pt x="8" y="5596"/>
                  </a:cubicBezTo>
                  <a:cubicBezTo>
                    <a:pt x="132" y="5495"/>
                    <a:pt x="1622" y="5293"/>
                    <a:pt x="5098" y="4688"/>
                  </a:cubicBezTo>
                  <a:cubicBezTo>
                    <a:pt x="8574" y="4082"/>
                    <a:pt x="14036" y="3073"/>
                    <a:pt x="17263" y="2265"/>
                  </a:cubicBezTo>
                  <a:cubicBezTo>
                    <a:pt x="20491" y="1458"/>
                    <a:pt x="21484" y="852"/>
                    <a:pt x="21360" y="449"/>
                  </a:cubicBezTo>
                  <a:cubicBezTo>
                    <a:pt x="21236" y="45"/>
                    <a:pt x="19994" y="-157"/>
                    <a:pt x="18256" y="146"/>
                  </a:cubicBezTo>
                  <a:cubicBezTo>
                    <a:pt x="16518" y="449"/>
                    <a:pt x="14284" y="1256"/>
                    <a:pt x="13043" y="2265"/>
                  </a:cubicBezTo>
                  <a:cubicBezTo>
                    <a:pt x="11801" y="3275"/>
                    <a:pt x="11553" y="4486"/>
                    <a:pt x="12918" y="6303"/>
                  </a:cubicBezTo>
                  <a:cubicBezTo>
                    <a:pt x="14284" y="8120"/>
                    <a:pt x="17263" y="10542"/>
                    <a:pt x="19001" y="12258"/>
                  </a:cubicBezTo>
                  <a:cubicBezTo>
                    <a:pt x="20739" y="13974"/>
                    <a:pt x="21236" y="14983"/>
                    <a:pt x="20118" y="16396"/>
                  </a:cubicBezTo>
                  <a:cubicBezTo>
                    <a:pt x="19001" y="17809"/>
                    <a:pt x="16270" y="19626"/>
                    <a:pt x="13539" y="214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8" name="Line"/>
            <p:cNvSpPr/>
            <p:nvPr/>
          </p:nvSpPr>
          <p:spPr>
            <a:xfrm>
              <a:off x="7735242" y="1571152"/>
              <a:ext cx="202258" cy="287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600" fill="norm" stroke="1" extrusionOk="0">
                  <a:moveTo>
                    <a:pt x="3275" y="0"/>
                  </a:moveTo>
                  <a:cubicBezTo>
                    <a:pt x="3050" y="5082"/>
                    <a:pt x="2825" y="10165"/>
                    <a:pt x="2825" y="13500"/>
                  </a:cubicBezTo>
                  <a:cubicBezTo>
                    <a:pt x="2825" y="16835"/>
                    <a:pt x="3050" y="18424"/>
                    <a:pt x="3275" y="19615"/>
                  </a:cubicBezTo>
                  <a:cubicBezTo>
                    <a:pt x="3500" y="20806"/>
                    <a:pt x="3725" y="21600"/>
                    <a:pt x="3388" y="21600"/>
                  </a:cubicBezTo>
                  <a:cubicBezTo>
                    <a:pt x="3050" y="21600"/>
                    <a:pt x="2150" y="20806"/>
                    <a:pt x="1363" y="19932"/>
                  </a:cubicBezTo>
                  <a:cubicBezTo>
                    <a:pt x="575" y="19059"/>
                    <a:pt x="-100" y="18106"/>
                    <a:pt x="13" y="17312"/>
                  </a:cubicBezTo>
                  <a:cubicBezTo>
                    <a:pt x="125" y="16518"/>
                    <a:pt x="1025" y="15882"/>
                    <a:pt x="3500" y="14374"/>
                  </a:cubicBezTo>
                  <a:cubicBezTo>
                    <a:pt x="5975" y="12865"/>
                    <a:pt x="10025" y="10482"/>
                    <a:pt x="12387" y="8815"/>
                  </a:cubicBezTo>
                  <a:cubicBezTo>
                    <a:pt x="14750" y="7147"/>
                    <a:pt x="15425" y="6194"/>
                    <a:pt x="16100" y="4924"/>
                  </a:cubicBezTo>
                  <a:cubicBezTo>
                    <a:pt x="16775" y="3653"/>
                    <a:pt x="17450" y="2065"/>
                    <a:pt x="17787" y="1668"/>
                  </a:cubicBezTo>
                  <a:cubicBezTo>
                    <a:pt x="18125" y="1271"/>
                    <a:pt x="18125" y="2065"/>
                    <a:pt x="18125" y="4606"/>
                  </a:cubicBezTo>
                  <a:cubicBezTo>
                    <a:pt x="18125" y="7147"/>
                    <a:pt x="18125" y="11435"/>
                    <a:pt x="18688" y="14294"/>
                  </a:cubicBezTo>
                  <a:cubicBezTo>
                    <a:pt x="19250" y="17153"/>
                    <a:pt x="20375" y="18582"/>
                    <a:pt x="21500" y="200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9" name="Line"/>
            <p:cNvSpPr/>
            <p:nvPr/>
          </p:nvSpPr>
          <p:spPr>
            <a:xfrm>
              <a:off x="7963325" y="1787052"/>
              <a:ext cx="77820" cy="84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8" h="21155" fill="norm" stroke="1" extrusionOk="0">
                  <a:moveTo>
                    <a:pt x="10118" y="3161"/>
                  </a:moveTo>
                  <a:cubicBezTo>
                    <a:pt x="7275" y="2634"/>
                    <a:pt x="4433" y="2107"/>
                    <a:pt x="2728" y="3161"/>
                  </a:cubicBezTo>
                  <a:cubicBezTo>
                    <a:pt x="1023" y="4215"/>
                    <a:pt x="454" y="6849"/>
                    <a:pt x="170" y="9483"/>
                  </a:cubicBezTo>
                  <a:cubicBezTo>
                    <a:pt x="-114" y="12117"/>
                    <a:pt x="-114" y="14751"/>
                    <a:pt x="739" y="17122"/>
                  </a:cubicBezTo>
                  <a:cubicBezTo>
                    <a:pt x="1591" y="19493"/>
                    <a:pt x="3297" y="21600"/>
                    <a:pt x="6707" y="21073"/>
                  </a:cubicBezTo>
                  <a:cubicBezTo>
                    <a:pt x="10118" y="20546"/>
                    <a:pt x="15233" y="17385"/>
                    <a:pt x="18075" y="13961"/>
                  </a:cubicBezTo>
                  <a:cubicBezTo>
                    <a:pt x="20918" y="10537"/>
                    <a:pt x="21486" y="6849"/>
                    <a:pt x="20349" y="4478"/>
                  </a:cubicBezTo>
                  <a:cubicBezTo>
                    <a:pt x="19212" y="2107"/>
                    <a:pt x="16370" y="1054"/>
                    <a:pt x="13528" y="527"/>
                  </a:cubicBezTo>
                  <a:cubicBezTo>
                    <a:pt x="10686" y="0"/>
                    <a:pt x="7844" y="0"/>
                    <a:pt x="500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0" name="Line"/>
            <p:cNvSpPr/>
            <p:nvPr/>
          </p:nvSpPr>
          <p:spPr>
            <a:xfrm>
              <a:off x="1524940" y="1901352"/>
              <a:ext cx="155958" cy="157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0" h="21600" fill="norm" stroke="1" extrusionOk="0">
                  <a:moveTo>
                    <a:pt x="1600" y="0"/>
                  </a:moveTo>
                  <a:cubicBezTo>
                    <a:pt x="1024" y="1016"/>
                    <a:pt x="448" y="2032"/>
                    <a:pt x="160" y="3048"/>
                  </a:cubicBezTo>
                  <a:cubicBezTo>
                    <a:pt x="-128" y="4065"/>
                    <a:pt x="-128" y="5081"/>
                    <a:pt x="1024" y="6111"/>
                  </a:cubicBezTo>
                  <a:cubicBezTo>
                    <a:pt x="2176" y="7142"/>
                    <a:pt x="4480" y="8187"/>
                    <a:pt x="7072" y="9218"/>
                  </a:cubicBezTo>
                  <a:cubicBezTo>
                    <a:pt x="9664" y="10248"/>
                    <a:pt x="12544" y="11265"/>
                    <a:pt x="14992" y="12353"/>
                  </a:cubicBezTo>
                  <a:cubicBezTo>
                    <a:pt x="17440" y="13442"/>
                    <a:pt x="19456" y="14603"/>
                    <a:pt x="20464" y="15721"/>
                  </a:cubicBezTo>
                  <a:cubicBezTo>
                    <a:pt x="21472" y="16839"/>
                    <a:pt x="21472" y="17913"/>
                    <a:pt x="20464" y="18813"/>
                  </a:cubicBezTo>
                  <a:cubicBezTo>
                    <a:pt x="19456" y="19713"/>
                    <a:pt x="17440" y="20439"/>
                    <a:pt x="15280" y="20874"/>
                  </a:cubicBezTo>
                  <a:cubicBezTo>
                    <a:pt x="13120" y="21310"/>
                    <a:pt x="10816" y="21455"/>
                    <a:pt x="851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1" name="Line"/>
            <p:cNvSpPr/>
            <p:nvPr/>
          </p:nvSpPr>
          <p:spPr>
            <a:xfrm>
              <a:off x="1443265" y="3336452"/>
              <a:ext cx="252185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600" fill="norm" stroke="1" extrusionOk="0">
                  <a:moveTo>
                    <a:pt x="2546" y="0"/>
                  </a:moveTo>
                  <a:cubicBezTo>
                    <a:pt x="1646" y="626"/>
                    <a:pt x="746" y="1252"/>
                    <a:pt x="296" y="2348"/>
                  </a:cubicBezTo>
                  <a:cubicBezTo>
                    <a:pt x="-154" y="3443"/>
                    <a:pt x="-154" y="5009"/>
                    <a:pt x="746" y="6887"/>
                  </a:cubicBezTo>
                  <a:cubicBezTo>
                    <a:pt x="1646" y="8765"/>
                    <a:pt x="3446" y="10957"/>
                    <a:pt x="5966" y="13461"/>
                  </a:cubicBezTo>
                  <a:cubicBezTo>
                    <a:pt x="8486" y="15965"/>
                    <a:pt x="11726" y="18783"/>
                    <a:pt x="14426" y="20191"/>
                  </a:cubicBezTo>
                  <a:cubicBezTo>
                    <a:pt x="17126" y="21600"/>
                    <a:pt x="19286" y="21600"/>
                    <a:pt x="2144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2" name="Line"/>
            <p:cNvSpPr/>
            <p:nvPr/>
          </p:nvSpPr>
          <p:spPr>
            <a:xfrm>
              <a:off x="1524000" y="3292002"/>
              <a:ext cx="349250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113" y="1950"/>
                    <a:pt x="16625" y="3900"/>
                    <a:pt x="13745" y="6675"/>
                  </a:cubicBezTo>
                  <a:cubicBezTo>
                    <a:pt x="10865" y="9450"/>
                    <a:pt x="7593" y="13050"/>
                    <a:pt x="5236" y="15675"/>
                  </a:cubicBezTo>
                  <a:cubicBezTo>
                    <a:pt x="2880" y="18300"/>
                    <a:pt x="1440" y="1995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3" name="Line"/>
            <p:cNvSpPr/>
            <p:nvPr/>
          </p:nvSpPr>
          <p:spPr>
            <a:xfrm>
              <a:off x="645971" y="1785045"/>
              <a:ext cx="229586" cy="468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7" h="21366" fill="norm" stroke="1" extrusionOk="0">
                  <a:moveTo>
                    <a:pt x="6581" y="1249"/>
                  </a:moveTo>
                  <a:cubicBezTo>
                    <a:pt x="5997" y="863"/>
                    <a:pt x="5413" y="478"/>
                    <a:pt x="4635" y="236"/>
                  </a:cubicBezTo>
                  <a:cubicBezTo>
                    <a:pt x="3856" y="-5"/>
                    <a:pt x="2884" y="-101"/>
                    <a:pt x="2105" y="140"/>
                  </a:cubicBezTo>
                  <a:cubicBezTo>
                    <a:pt x="1327" y="381"/>
                    <a:pt x="743" y="960"/>
                    <a:pt x="354" y="2647"/>
                  </a:cubicBezTo>
                  <a:cubicBezTo>
                    <a:pt x="-35" y="4335"/>
                    <a:pt x="-230" y="7131"/>
                    <a:pt x="451" y="9928"/>
                  </a:cubicBezTo>
                  <a:cubicBezTo>
                    <a:pt x="1132" y="12724"/>
                    <a:pt x="2689" y="15520"/>
                    <a:pt x="4927" y="17449"/>
                  </a:cubicBezTo>
                  <a:cubicBezTo>
                    <a:pt x="7165" y="19378"/>
                    <a:pt x="10084" y="20438"/>
                    <a:pt x="12321" y="20969"/>
                  </a:cubicBezTo>
                  <a:cubicBezTo>
                    <a:pt x="14559" y="21499"/>
                    <a:pt x="16116" y="21499"/>
                    <a:pt x="17575" y="20969"/>
                  </a:cubicBezTo>
                  <a:cubicBezTo>
                    <a:pt x="19035" y="20438"/>
                    <a:pt x="20397" y="19378"/>
                    <a:pt x="20884" y="17979"/>
                  </a:cubicBezTo>
                  <a:cubicBezTo>
                    <a:pt x="21370" y="16581"/>
                    <a:pt x="20981" y="14845"/>
                    <a:pt x="20494" y="13736"/>
                  </a:cubicBezTo>
                  <a:cubicBezTo>
                    <a:pt x="20008" y="12628"/>
                    <a:pt x="19424" y="12145"/>
                    <a:pt x="18451" y="11808"/>
                  </a:cubicBezTo>
                  <a:cubicBezTo>
                    <a:pt x="17478" y="11470"/>
                    <a:pt x="16116" y="11278"/>
                    <a:pt x="15143" y="11374"/>
                  </a:cubicBezTo>
                  <a:cubicBezTo>
                    <a:pt x="14170" y="11470"/>
                    <a:pt x="13586" y="11856"/>
                    <a:pt x="13684" y="12435"/>
                  </a:cubicBezTo>
                  <a:cubicBezTo>
                    <a:pt x="13781" y="13013"/>
                    <a:pt x="14559" y="13785"/>
                    <a:pt x="15338" y="145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4" name="Line"/>
            <p:cNvSpPr/>
            <p:nvPr/>
          </p:nvSpPr>
          <p:spPr>
            <a:xfrm>
              <a:off x="874559" y="1844202"/>
              <a:ext cx="134297" cy="224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4" h="21378" fill="norm" stroke="1" extrusionOk="0">
                  <a:moveTo>
                    <a:pt x="2267" y="12112"/>
                  </a:moveTo>
                  <a:cubicBezTo>
                    <a:pt x="938" y="11507"/>
                    <a:pt x="-391" y="10901"/>
                    <a:pt x="107" y="10598"/>
                  </a:cubicBezTo>
                  <a:cubicBezTo>
                    <a:pt x="606" y="10295"/>
                    <a:pt x="2932" y="10295"/>
                    <a:pt x="6421" y="11204"/>
                  </a:cubicBezTo>
                  <a:cubicBezTo>
                    <a:pt x="9911" y="12112"/>
                    <a:pt x="14563" y="13929"/>
                    <a:pt x="17221" y="15342"/>
                  </a:cubicBezTo>
                  <a:cubicBezTo>
                    <a:pt x="19880" y="16755"/>
                    <a:pt x="20544" y="17764"/>
                    <a:pt x="20877" y="18774"/>
                  </a:cubicBezTo>
                  <a:cubicBezTo>
                    <a:pt x="21209" y="19783"/>
                    <a:pt x="21209" y="20793"/>
                    <a:pt x="20378" y="21196"/>
                  </a:cubicBezTo>
                  <a:cubicBezTo>
                    <a:pt x="19547" y="21600"/>
                    <a:pt x="17886" y="21398"/>
                    <a:pt x="16058" y="19884"/>
                  </a:cubicBezTo>
                  <a:cubicBezTo>
                    <a:pt x="14231" y="18370"/>
                    <a:pt x="12237" y="15544"/>
                    <a:pt x="11738" y="12516"/>
                  </a:cubicBezTo>
                  <a:cubicBezTo>
                    <a:pt x="11240" y="9488"/>
                    <a:pt x="12237" y="6258"/>
                    <a:pt x="13732" y="4138"/>
                  </a:cubicBezTo>
                  <a:cubicBezTo>
                    <a:pt x="15227" y="2019"/>
                    <a:pt x="17221" y="1009"/>
                    <a:pt x="1921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5" name="Line"/>
            <p:cNvSpPr/>
            <p:nvPr/>
          </p:nvSpPr>
          <p:spPr>
            <a:xfrm>
              <a:off x="1036229" y="1837852"/>
              <a:ext cx="93129" cy="136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9" h="21374" fill="norm" stroke="1" extrusionOk="0">
                  <a:moveTo>
                    <a:pt x="6933" y="0"/>
                  </a:moveTo>
                  <a:cubicBezTo>
                    <a:pt x="4533" y="0"/>
                    <a:pt x="2133" y="0"/>
                    <a:pt x="933" y="997"/>
                  </a:cubicBezTo>
                  <a:cubicBezTo>
                    <a:pt x="-267" y="1994"/>
                    <a:pt x="-267" y="3988"/>
                    <a:pt x="693" y="7145"/>
                  </a:cubicBezTo>
                  <a:cubicBezTo>
                    <a:pt x="1653" y="10302"/>
                    <a:pt x="3573" y="14622"/>
                    <a:pt x="5493" y="17280"/>
                  </a:cubicBezTo>
                  <a:cubicBezTo>
                    <a:pt x="7413" y="19938"/>
                    <a:pt x="9333" y="20935"/>
                    <a:pt x="11493" y="21268"/>
                  </a:cubicBezTo>
                  <a:cubicBezTo>
                    <a:pt x="13653" y="21600"/>
                    <a:pt x="16053" y="21268"/>
                    <a:pt x="17973" y="18609"/>
                  </a:cubicBezTo>
                  <a:cubicBezTo>
                    <a:pt x="19893" y="15951"/>
                    <a:pt x="21333" y="10966"/>
                    <a:pt x="21093" y="7477"/>
                  </a:cubicBezTo>
                  <a:cubicBezTo>
                    <a:pt x="20853" y="3988"/>
                    <a:pt x="18933" y="1994"/>
                    <a:pt x="17253" y="1662"/>
                  </a:cubicBezTo>
                  <a:cubicBezTo>
                    <a:pt x="15573" y="1329"/>
                    <a:pt x="14133" y="2658"/>
                    <a:pt x="12693" y="39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6" name="Line"/>
            <p:cNvSpPr/>
            <p:nvPr/>
          </p:nvSpPr>
          <p:spPr>
            <a:xfrm>
              <a:off x="1147192" y="1664576"/>
              <a:ext cx="294258" cy="210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9" h="21261" fill="norm" stroke="1" extrusionOk="0">
                  <a:moveTo>
                    <a:pt x="2009" y="10450"/>
                  </a:moveTo>
                  <a:cubicBezTo>
                    <a:pt x="1238" y="10022"/>
                    <a:pt x="466" y="9595"/>
                    <a:pt x="158" y="10129"/>
                  </a:cubicBezTo>
                  <a:cubicBezTo>
                    <a:pt x="-151" y="10664"/>
                    <a:pt x="3" y="12161"/>
                    <a:pt x="543" y="13872"/>
                  </a:cubicBezTo>
                  <a:cubicBezTo>
                    <a:pt x="1083" y="15583"/>
                    <a:pt x="2009" y="17507"/>
                    <a:pt x="2780" y="18898"/>
                  </a:cubicBezTo>
                  <a:cubicBezTo>
                    <a:pt x="3552" y="20288"/>
                    <a:pt x="4169" y="21143"/>
                    <a:pt x="4786" y="21250"/>
                  </a:cubicBezTo>
                  <a:cubicBezTo>
                    <a:pt x="5403" y="21357"/>
                    <a:pt x="6020" y="20715"/>
                    <a:pt x="6329" y="19325"/>
                  </a:cubicBezTo>
                  <a:cubicBezTo>
                    <a:pt x="6638" y="17935"/>
                    <a:pt x="6638" y="15797"/>
                    <a:pt x="6560" y="14086"/>
                  </a:cubicBezTo>
                  <a:cubicBezTo>
                    <a:pt x="6483" y="12375"/>
                    <a:pt x="6329" y="11092"/>
                    <a:pt x="6638" y="11092"/>
                  </a:cubicBezTo>
                  <a:cubicBezTo>
                    <a:pt x="6946" y="11092"/>
                    <a:pt x="7718" y="12375"/>
                    <a:pt x="8489" y="13444"/>
                  </a:cubicBezTo>
                  <a:cubicBezTo>
                    <a:pt x="9260" y="14513"/>
                    <a:pt x="10032" y="15369"/>
                    <a:pt x="10803" y="15904"/>
                  </a:cubicBezTo>
                  <a:cubicBezTo>
                    <a:pt x="11575" y="16438"/>
                    <a:pt x="12346" y="16652"/>
                    <a:pt x="12809" y="16224"/>
                  </a:cubicBezTo>
                  <a:cubicBezTo>
                    <a:pt x="13272" y="15797"/>
                    <a:pt x="13426" y="14727"/>
                    <a:pt x="13349" y="13123"/>
                  </a:cubicBezTo>
                  <a:cubicBezTo>
                    <a:pt x="13272" y="11519"/>
                    <a:pt x="12963" y="9381"/>
                    <a:pt x="12578" y="7884"/>
                  </a:cubicBezTo>
                  <a:cubicBezTo>
                    <a:pt x="12192" y="6387"/>
                    <a:pt x="11729" y="5531"/>
                    <a:pt x="11498" y="5745"/>
                  </a:cubicBezTo>
                  <a:cubicBezTo>
                    <a:pt x="11266" y="5959"/>
                    <a:pt x="11266" y="7242"/>
                    <a:pt x="11498" y="8311"/>
                  </a:cubicBezTo>
                  <a:cubicBezTo>
                    <a:pt x="11729" y="9381"/>
                    <a:pt x="12192" y="10236"/>
                    <a:pt x="12809" y="11092"/>
                  </a:cubicBezTo>
                  <a:cubicBezTo>
                    <a:pt x="13426" y="11947"/>
                    <a:pt x="14198" y="12803"/>
                    <a:pt x="14275" y="12803"/>
                  </a:cubicBezTo>
                  <a:cubicBezTo>
                    <a:pt x="14352" y="12803"/>
                    <a:pt x="13735" y="11947"/>
                    <a:pt x="13118" y="10450"/>
                  </a:cubicBezTo>
                  <a:cubicBezTo>
                    <a:pt x="12500" y="8953"/>
                    <a:pt x="11883" y="6814"/>
                    <a:pt x="11652" y="4997"/>
                  </a:cubicBezTo>
                  <a:cubicBezTo>
                    <a:pt x="11420" y="3179"/>
                    <a:pt x="11575" y="1682"/>
                    <a:pt x="12115" y="826"/>
                  </a:cubicBezTo>
                  <a:cubicBezTo>
                    <a:pt x="12655" y="-29"/>
                    <a:pt x="13580" y="-243"/>
                    <a:pt x="14738" y="292"/>
                  </a:cubicBezTo>
                  <a:cubicBezTo>
                    <a:pt x="15895" y="826"/>
                    <a:pt x="17283" y="2109"/>
                    <a:pt x="18440" y="3393"/>
                  </a:cubicBezTo>
                  <a:cubicBezTo>
                    <a:pt x="19598" y="4676"/>
                    <a:pt x="20523" y="5959"/>
                    <a:pt x="21449" y="72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7" name="Line"/>
            <p:cNvSpPr/>
            <p:nvPr/>
          </p:nvSpPr>
          <p:spPr>
            <a:xfrm>
              <a:off x="1300818" y="1301188"/>
              <a:ext cx="197347" cy="462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8" h="21463" fill="norm" stroke="1" extrusionOk="0">
                  <a:moveTo>
                    <a:pt x="18324" y="16940"/>
                  </a:moveTo>
                  <a:cubicBezTo>
                    <a:pt x="18324" y="16450"/>
                    <a:pt x="18324" y="15959"/>
                    <a:pt x="17762" y="15419"/>
                  </a:cubicBezTo>
                  <a:cubicBezTo>
                    <a:pt x="17199" y="14879"/>
                    <a:pt x="16074" y="14290"/>
                    <a:pt x="15174" y="14240"/>
                  </a:cubicBezTo>
                  <a:cubicBezTo>
                    <a:pt x="14274" y="14191"/>
                    <a:pt x="13599" y="14682"/>
                    <a:pt x="13486" y="15762"/>
                  </a:cubicBezTo>
                  <a:cubicBezTo>
                    <a:pt x="13374" y="16842"/>
                    <a:pt x="13824" y="18511"/>
                    <a:pt x="14499" y="19542"/>
                  </a:cubicBezTo>
                  <a:cubicBezTo>
                    <a:pt x="15174" y="20573"/>
                    <a:pt x="16074" y="20966"/>
                    <a:pt x="17087" y="21211"/>
                  </a:cubicBezTo>
                  <a:cubicBezTo>
                    <a:pt x="18099" y="21457"/>
                    <a:pt x="19224" y="21555"/>
                    <a:pt x="20012" y="21359"/>
                  </a:cubicBezTo>
                  <a:cubicBezTo>
                    <a:pt x="20799" y="21162"/>
                    <a:pt x="21249" y="20671"/>
                    <a:pt x="20799" y="19100"/>
                  </a:cubicBezTo>
                  <a:cubicBezTo>
                    <a:pt x="20349" y="17530"/>
                    <a:pt x="18999" y="14879"/>
                    <a:pt x="16412" y="11884"/>
                  </a:cubicBezTo>
                  <a:cubicBezTo>
                    <a:pt x="13824" y="8890"/>
                    <a:pt x="9999" y="5551"/>
                    <a:pt x="7749" y="3637"/>
                  </a:cubicBezTo>
                  <a:cubicBezTo>
                    <a:pt x="5499" y="1722"/>
                    <a:pt x="4824" y="1231"/>
                    <a:pt x="3812" y="790"/>
                  </a:cubicBezTo>
                  <a:cubicBezTo>
                    <a:pt x="2799" y="348"/>
                    <a:pt x="1449" y="-45"/>
                    <a:pt x="662" y="4"/>
                  </a:cubicBezTo>
                  <a:cubicBezTo>
                    <a:pt x="-126" y="53"/>
                    <a:pt x="-351" y="544"/>
                    <a:pt x="774" y="2213"/>
                  </a:cubicBezTo>
                  <a:cubicBezTo>
                    <a:pt x="1899" y="3882"/>
                    <a:pt x="4374" y="6730"/>
                    <a:pt x="7637" y="9184"/>
                  </a:cubicBezTo>
                  <a:cubicBezTo>
                    <a:pt x="10899" y="11639"/>
                    <a:pt x="14949" y="13700"/>
                    <a:pt x="18999" y="157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8" name="Line"/>
            <p:cNvSpPr/>
            <p:nvPr/>
          </p:nvSpPr>
          <p:spPr>
            <a:xfrm>
              <a:off x="798726" y="2301402"/>
              <a:ext cx="204574" cy="323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2" h="21176" fill="norm" stroke="1" extrusionOk="0">
                  <a:moveTo>
                    <a:pt x="143" y="0"/>
                  </a:moveTo>
                  <a:cubicBezTo>
                    <a:pt x="-78" y="1523"/>
                    <a:pt x="-298" y="3046"/>
                    <a:pt x="1575" y="6023"/>
                  </a:cubicBezTo>
                  <a:cubicBezTo>
                    <a:pt x="3449" y="9000"/>
                    <a:pt x="7416" y="13431"/>
                    <a:pt x="9841" y="16131"/>
                  </a:cubicBezTo>
                  <a:cubicBezTo>
                    <a:pt x="12265" y="18831"/>
                    <a:pt x="13147" y="19800"/>
                    <a:pt x="14249" y="20492"/>
                  </a:cubicBezTo>
                  <a:cubicBezTo>
                    <a:pt x="15351" y="21185"/>
                    <a:pt x="16673" y="21600"/>
                    <a:pt x="17886" y="20492"/>
                  </a:cubicBezTo>
                  <a:cubicBezTo>
                    <a:pt x="19098" y="19385"/>
                    <a:pt x="20200" y="16754"/>
                    <a:pt x="21302" y="141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9" name="Line"/>
            <p:cNvSpPr/>
            <p:nvPr/>
          </p:nvSpPr>
          <p:spPr>
            <a:xfrm>
              <a:off x="869950" y="2046891"/>
              <a:ext cx="539750" cy="4767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7" fill="norm" stroke="1" extrusionOk="0">
                  <a:moveTo>
                    <a:pt x="0" y="21528"/>
                  </a:moveTo>
                  <a:cubicBezTo>
                    <a:pt x="678" y="20190"/>
                    <a:pt x="1355" y="18852"/>
                    <a:pt x="1821" y="17992"/>
                  </a:cubicBezTo>
                  <a:cubicBezTo>
                    <a:pt x="2287" y="17132"/>
                    <a:pt x="2541" y="16749"/>
                    <a:pt x="2838" y="16415"/>
                  </a:cubicBezTo>
                  <a:cubicBezTo>
                    <a:pt x="3134" y="16080"/>
                    <a:pt x="3473" y="15793"/>
                    <a:pt x="4066" y="16032"/>
                  </a:cubicBezTo>
                  <a:cubicBezTo>
                    <a:pt x="4659" y="16271"/>
                    <a:pt x="5506" y="17036"/>
                    <a:pt x="6014" y="17657"/>
                  </a:cubicBezTo>
                  <a:cubicBezTo>
                    <a:pt x="6522" y="18278"/>
                    <a:pt x="6692" y="18756"/>
                    <a:pt x="6565" y="18852"/>
                  </a:cubicBezTo>
                  <a:cubicBezTo>
                    <a:pt x="6438" y="18947"/>
                    <a:pt x="6014" y="18661"/>
                    <a:pt x="5760" y="18278"/>
                  </a:cubicBezTo>
                  <a:cubicBezTo>
                    <a:pt x="5506" y="17896"/>
                    <a:pt x="5421" y="17418"/>
                    <a:pt x="5336" y="16940"/>
                  </a:cubicBezTo>
                  <a:cubicBezTo>
                    <a:pt x="5252" y="16463"/>
                    <a:pt x="5167" y="15985"/>
                    <a:pt x="5336" y="15650"/>
                  </a:cubicBezTo>
                  <a:cubicBezTo>
                    <a:pt x="5506" y="15316"/>
                    <a:pt x="5929" y="15124"/>
                    <a:pt x="6438" y="15363"/>
                  </a:cubicBezTo>
                  <a:cubicBezTo>
                    <a:pt x="6946" y="15602"/>
                    <a:pt x="7539" y="16271"/>
                    <a:pt x="8005" y="16463"/>
                  </a:cubicBezTo>
                  <a:cubicBezTo>
                    <a:pt x="8471" y="16654"/>
                    <a:pt x="8809" y="16367"/>
                    <a:pt x="8979" y="15985"/>
                  </a:cubicBezTo>
                  <a:cubicBezTo>
                    <a:pt x="9148" y="15602"/>
                    <a:pt x="9148" y="15124"/>
                    <a:pt x="9148" y="14647"/>
                  </a:cubicBezTo>
                  <a:cubicBezTo>
                    <a:pt x="9148" y="14169"/>
                    <a:pt x="9148" y="13691"/>
                    <a:pt x="9318" y="13643"/>
                  </a:cubicBezTo>
                  <a:cubicBezTo>
                    <a:pt x="9487" y="13595"/>
                    <a:pt x="9826" y="13978"/>
                    <a:pt x="10207" y="14121"/>
                  </a:cubicBezTo>
                  <a:cubicBezTo>
                    <a:pt x="10588" y="14264"/>
                    <a:pt x="11012" y="14169"/>
                    <a:pt x="11266" y="13882"/>
                  </a:cubicBezTo>
                  <a:cubicBezTo>
                    <a:pt x="11520" y="13595"/>
                    <a:pt x="11605" y="13117"/>
                    <a:pt x="11478" y="11588"/>
                  </a:cubicBezTo>
                  <a:cubicBezTo>
                    <a:pt x="11351" y="10059"/>
                    <a:pt x="11012" y="7478"/>
                    <a:pt x="10588" y="5663"/>
                  </a:cubicBezTo>
                  <a:cubicBezTo>
                    <a:pt x="10165" y="3847"/>
                    <a:pt x="9656" y="2795"/>
                    <a:pt x="9233" y="2031"/>
                  </a:cubicBezTo>
                  <a:cubicBezTo>
                    <a:pt x="8809" y="1266"/>
                    <a:pt x="8471" y="788"/>
                    <a:pt x="8301" y="836"/>
                  </a:cubicBezTo>
                  <a:cubicBezTo>
                    <a:pt x="8132" y="884"/>
                    <a:pt x="8132" y="1457"/>
                    <a:pt x="8555" y="2843"/>
                  </a:cubicBezTo>
                  <a:cubicBezTo>
                    <a:pt x="8979" y="4229"/>
                    <a:pt x="9826" y="6427"/>
                    <a:pt x="10715" y="8195"/>
                  </a:cubicBezTo>
                  <a:cubicBezTo>
                    <a:pt x="11605" y="9963"/>
                    <a:pt x="12536" y="11301"/>
                    <a:pt x="13214" y="12066"/>
                  </a:cubicBezTo>
                  <a:cubicBezTo>
                    <a:pt x="13892" y="12831"/>
                    <a:pt x="14315" y="13022"/>
                    <a:pt x="14527" y="12878"/>
                  </a:cubicBezTo>
                  <a:cubicBezTo>
                    <a:pt x="14739" y="12735"/>
                    <a:pt x="14739" y="12257"/>
                    <a:pt x="14273" y="11684"/>
                  </a:cubicBezTo>
                  <a:cubicBezTo>
                    <a:pt x="13807" y="11110"/>
                    <a:pt x="12875" y="10441"/>
                    <a:pt x="12198" y="10059"/>
                  </a:cubicBezTo>
                  <a:cubicBezTo>
                    <a:pt x="11520" y="9677"/>
                    <a:pt x="11096" y="9581"/>
                    <a:pt x="10631" y="9533"/>
                  </a:cubicBezTo>
                  <a:cubicBezTo>
                    <a:pt x="10165" y="9486"/>
                    <a:pt x="9656" y="9486"/>
                    <a:pt x="9529" y="9294"/>
                  </a:cubicBezTo>
                  <a:cubicBezTo>
                    <a:pt x="9402" y="9103"/>
                    <a:pt x="9656" y="8721"/>
                    <a:pt x="9868" y="7765"/>
                  </a:cubicBezTo>
                  <a:cubicBezTo>
                    <a:pt x="10080" y="6809"/>
                    <a:pt x="10249" y="5280"/>
                    <a:pt x="10376" y="3942"/>
                  </a:cubicBezTo>
                  <a:cubicBezTo>
                    <a:pt x="10504" y="2604"/>
                    <a:pt x="10588" y="1457"/>
                    <a:pt x="10842" y="788"/>
                  </a:cubicBezTo>
                  <a:cubicBezTo>
                    <a:pt x="11096" y="119"/>
                    <a:pt x="11520" y="-72"/>
                    <a:pt x="11859" y="24"/>
                  </a:cubicBezTo>
                  <a:cubicBezTo>
                    <a:pt x="12198" y="119"/>
                    <a:pt x="12452" y="501"/>
                    <a:pt x="13172" y="1983"/>
                  </a:cubicBezTo>
                  <a:cubicBezTo>
                    <a:pt x="13892" y="3464"/>
                    <a:pt x="15078" y="6045"/>
                    <a:pt x="15755" y="7574"/>
                  </a:cubicBezTo>
                  <a:cubicBezTo>
                    <a:pt x="16433" y="9103"/>
                    <a:pt x="16602" y="9581"/>
                    <a:pt x="16856" y="10202"/>
                  </a:cubicBezTo>
                  <a:cubicBezTo>
                    <a:pt x="17111" y="10824"/>
                    <a:pt x="17449" y="11588"/>
                    <a:pt x="17534" y="11732"/>
                  </a:cubicBezTo>
                  <a:cubicBezTo>
                    <a:pt x="17619" y="11875"/>
                    <a:pt x="17449" y="11397"/>
                    <a:pt x="17280" y="10728"/>
                  </a:cubicBezTo>
                  <a:cubicBezTo>
                    <a:pt x="17111" y="10059"/>
                    <a:pt x="16941" y="9199"/>
                    <a:pt x="16984" y="8578"/>
                  </a:cubicBezTo>
                  <a:cubicBezTo>
                    <a:pt x="17026" y="7956"/>
                    <a:pt x="17280" y="7574"/>
                    <a:pt x="17619" y="7383"/>
                  </a:cubicBezTo>
                  <a:cubicBezTo>
                    <a:pt x="17958" y="7192"/>
                    <a:pt x="18381" y="7192"/>
                    <a:pt x="19059" y="7765"/>
                  </a:cubicBezTo>
                  <a:cubicBezTo>
                    <a:pt x="19736" y="8339"/>
                    <a:pt x="20668" y="9486"/>
                    <a:pt x="21600" y="106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0" name="Line"/>
            <p:cNvSpPr/>
            <p:nvPr/>
          </p:nvSpPr>
          <p:spPr>
            <a:xfrm>
              <a:off x="2381249" y="1113952"/>
              <a:ext cx="12509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5" y="18514"/>
                    <a:pt x="1170" y="15429"/>
                    <a:pt x="2193" y="13886"/>
                  </a:cubicBezTo>
                  <a:cubicBezTo>
                    <a:pt x="3216" y="12343"/>
                    <a:pt x="4678" y="12343"/>
                    <a:pt x="6140" y="12343"/>
                  </a:cubicBezTo>
                  <a:cubicBezTo>
                    <a:pt x="7602" y="12343"/>
                    <a:pt x="9064" y="12343"/>
                    <a:pt x="10416" y="11571"/>
                  </a:cubicBezTo>
                  <a:cubicBezTo>
                    <a:pt x="11769" y="10800"/>
                    <a:pt x="13011" y="9257"/>
                    <a:pt x="14290" y="7714"/>
                  </a:cubicBezTo>
                  <a:cubicBezTo>
                    <a:pt x="15570" y="6171"/>
                    <a:pt x="16885" y="4629"/>
                    <a:pt x="18110" y="3343"/>
                  </a:cubicBezTo>
                  <a:cubicBezTo>
                    <a:pt x="19334" y="2057"/>
                    <a:pt x="20467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1" name="Line"/>
            <p:cNvSpPr/>
            <p:nvPr/>
          </p:nvSpPr>
          <p:spPr>
            <a:xfrm>
              <a:off x="3473450" y="986952"/>
              <a:ext cx="124325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3" h="21600" fill="norm" stroke="1" extrusionOk="0">
                  <a:moveTo>
                    <a:pt x="3135" y="0"/>
                  </a:moveTo>
                  <a:cubicBezTo>
                    <a:pt x="2090" y="632"/>
                    <a:pt x="1045" y="1263"/>
                    <a:pt x="2439" y="2274"/>
                  </a:cubicBezTo>
                  <a:cubicBezTo>
                    <a:pt x="3832" y="3284"/>
                    <a:pt x="7665" y="4674"/>
                    <a:pt x="10800" y="5811"/>
                  </a:cubicBezTo>
                  <a:cubicBezTo>
                    <a:pt x="13935" y="6947"/>
                    <a:pt x="16374" y="7832"/>
                    <a:pt x="18290" y="8653"/>
                  </a:cubicBezTo>
                  <a:cubicBezTo>
                    <a:pt x="20206" y="9474"/>
                    <a:pt x="21600" y="10232"/>
                    <a:pt x="19161" y="12189"/>
                  </a:cubicBezTo>
                  <a:cubicBezTo>
                    <a:pt x="16723" y="14147"/>
                    <a:pt x="10452" y="17305"/>
                    <a:pt x="6619" y="19074"/>
                  </a:cubicBezTo>
                  <a:cubicBezTo>
                    <a:pt x="2787" y="20842"/>
                    <a:pt x="1394" y="2122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2" name="Line"/>
            <p:cNvSpPr/>
            <p:nvPr/>
          </p:nvSpPr>
          <p:spPr>
            <a:xfrm>
              <a:off x="2590133" y="1298102"/>
              <a:ext cx="229267" cy="284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9" h="21350" fill="norm" stroke="1" extrusionOk="0">
                  <a:moveTo>
                    <a:pt x="13611" y="3335"/>
                  </a:moveTo>
                  <a:cubicBezTo>
                    <a:pt x="12629" y="3018"/>
                    <a:pt x="11647" y="2700"/>
                    <a:pt x="11254" y="3018"/>
                  </a:cubicBezTo>
                  <a:cubicBezTo>
                    <a:pt x="10862" y="3335"/>
                    <a:pt x="11058" y="4288"/>
                    <a:pt x="12040" y="6909"/>
                  </a:cubicBezTo>
                  <a:cubicBezTo>
                    <a:pt x="13022" y="9529"/>
                    <a:pt x="14789" y="13818"/>
                    <a:pt x="15869" y="16676"/>
                  </a:cubicBezTo>
                  <a:cubicBezTo>
                    <a:pt x="16949" y="19535"/>
                    <a:pt x="17342" y="20965"/>
                    <a:pt x="17342" y="21282"/>
                  </a:cubicBezTo>
                  <a:cubicBezTo>
                    <a:pt x="17342" y="21600"/>
                    <a:pt x="16949" y="20806"/>
                    <a:pt x="14593" y="18741"/>
                  </a:cubicBezTo>
                  <a:cubicBezTo>
                    <a:pt x="12236" y="16676"/>
                    <a:pt x="7916" y="13341"/>
                    <a:pt x="5167" y="11515"/>
                  </a:cubicBezTo>
                  <a:cubicBezTo>
                    <a:pt x="2418" y="9688"/>
                    <a:pt x="1240" y="9371"/>
                    <a:pt x="553" y="8815"/>
                  </a:cubicBezTo>
                  <a:cubicBezTo>
                    <a:pt x="-135" y="8259"/>
                    <a:pt x="-331" y="7465"/>
                    <a:pt x="847" y="6274"/>
                  </a:cubicBezTo>
                  <a:cubicBezTo>
                    <a:pt x="2025" y="5082"/>
                    <a:pt x="4578" y="3494"/>
                    <a:pt x="8211" y="2382"/>
                  </a:cubicBezTo>
                  <a:cubicBezTo>
                    <a:pt x="11844" y="1271"/>
                    <a:pt x="16556" y="635"/>
                    <a:pt x="2126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3" name="Line"/>
            <p:cNvSpPr/>
            <p:nvPr/>
          </p:nvSpPr>
          <p:spPr>
            <a:xfrm>
              <a:off x="2825749" y="1395729"/>
              <a:ext cx="139701" cy="152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40" fill="norm" stroke="1" extrusionOk="0">
                  <a:moveTo>
                    <a:pt x="0" y="10045"/>
                  </a:moveTo>
                  <a:cubicBezTo>
                    <a:pt x="0" y="11485"/>
                    <a:pt x="0" y="12925"/>
                    <a:pt x="818" y="13357"/>
                  </a:cubicBezTo>
                  <a:cubicBezTo>
                    <a:pt x="1636" y="13789"/>
                    <a:pt x="3273" y="13213"/>
                    <a:pt x="4745" y="11485"/>
                  </a:cubicBezTo>
                  <a:cubicBezTo>
                    <a:pt x="6218" y="9757"/>
                    <a:pt x="7527" y="6877"/>
                    <a:pt x="8345" y="4573"/>
                  </a:cubicBezTo>
                  <a:cubicBezTo>
                    <a:pt x="9164" y="2269"/>
                    <a:pt x="9491" y="541"/>
                    <a:pt x="8836" y="109"/>
                  </a:cubicBezTo>
                  <a:cubicBezTo>
                    <a:pt x="8182" y="-323"/>
                    <a:pt x="6545" y="541"/>
                    <a:pt x="5236" y="2557"/>
                  </a:cubicBezTo>
                  <a:cubicBezTo>
                    <a:pt x="3927" y="4573"/>
                    <a:pt x="2945" y="7741"/>
                    <a:pt x="3109" y="11053"/>
                  </a:cubicBezTo>
                  <a:cubicBezTo>
                    <a:pt x="3273" y="14365"/>
                    <a:pt x="4582" y="17821"/>
                    <a:pt x="6055" y="19549"/>
                  </a:cubicBezTo>
                  <a:cubicBezTo>
                    <a:pt x="7527" y="21277"/>
                    <a:pt x="9164" y="21277"/>
                    <a:pt x="11782" y="18541"/>
                  </a:cubicBezTo>
                  <a:cubicBezTo>
                    <a:pt x="14400" y="15805"/>
                    <a:pt x="18000" y="10333"/>
                    <a:pt x="21600" y="48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4" name="Line"/>
            <p:cNvSpPr/>
            <p:nvPr/>
          </p:nvSpPr>
          <p:spPr>
            <a:xfrm>
              <a:off x="2919282" y="1373757"/>
              <a:ext cx="73509" cy="197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4" h="20985" fill="norm" stroke="1" extrusionOk="0">
                  <a:moveTo>
                    <a:pt x="14484" y="2083"/>
                  </a:moveTo>
                  <a:cubicBezTo>
                    <a:pt x="12733" y="1183"/>
                    <a:pt x="10982" y="283"/>
                    <a:pt x="8647" y="58"/>
                  </a:cubicBezTo>
                  <a:cubicBezTo>
                    <a:pt x="6311" y="-167"/>
                    <a:pt x="3392" y="283"/>
                    <a:pt x="1641" y="1071"/>
                  </a:cubicBezTo>
                  <a:cubicBezTo>
                    <a:pt x="-110" y="1858"/>
                    <a:pt x="-694" y="2983"/>
                    <a:pt x="1057" y="4446"/>
                  </a:cubicBezTo>
                  <a:cubicBezTo>
                    <a:pt x="2809" y="5908"/>
                    <a:pt x="6895" y="7708"/>
                    <a:pt x="10690" y="9621"/>
                  </a:cubicBezTo>
                  <a:cubicBezTo>
                    <a:pt x="14484" y="11533"/>
                    <a:pt x="17987" y="13558"/>
                    <a:pt x="19447" y="15471"/>
                  </a:cubicBezTo>
                  <a:cubicBezTo>
                    <a:pt x="20906" y="17383"/>
                    <a:pt x="20322" y="19183"/>
                    <a:pt x="18571" y="20196"/>
                  </a:cubicBezTo>
                  <a:cubicBezTo>
                    <a:pt x="16820" y="21208"/>
                    <a:pt x="13901" y="21433"/>
                    <a:pt x="10690" y="19745"/>
                  </a:cubicBezTo>
                  <a:cubicBezTo>
                    <a:pt x="7479" y="18058"/>
                    <a:pt x="3976" y="14458"/>
                    <a:pt x="474" y="108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5" name="Line"/>
            <p:cNvSpPr/>
            <p:nvPr/>
          </p:nvSpPr>
          <p:spPr>
            <a:xfrm>
              <a:off x="2984499" y="1196502"/>
              <a:ext cx="120651" cy="274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6" fill="norm" stroke="1" extrusionOk="0">
                  <a:moveTo>
                    <a:pt x="0" y="0"/>
                  </a:moveTo>
                  <a:cubicBezTo>
                    <a:pt x="1516" y="1979"/>
                    <a:pt x="3032" y="3957"/>
                    <a:pt x="5116" y="7090"/>
                  </a:cubicBezTo>
                  <a:cubicBezTo>
                    <a:pt x="7200" y="10223"/>
                    <a:pt x="9853" y="14510"/>
                    <a:pt x="12126" y="17231"/>
                  </a:cubicBezTo>
                  <a:cubicBezTo>
                    <a:pt x="14400" y="19951"/>
                    <a:pt x="16295" y="21105"/>
                    <a:pt x="17811" y="21353"/>
                  </a:cubicBezTo>
                  <a:cubicBezTo>
                    <a:pt x="19326" y="21600"/>
                    <a:pt x="20463" y="20940"/>
                    <a:pt x="21600" y="202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6" name="Line"/>
            <p:cNvSpPr/>
            <p:nvPr/>
          </p:nvSpPr>
          <p:spPr>
            <a:xfrm>
              <a:off x="3003288" y="1355252"/>
              <a:ext cx="165362" cy="52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1235" fill="norm" stroke="1" extrusionOk="0">
                  <a:moveTo>
                    <a:pt x="4135" y="18144"/>
                  </a:moveTo>
                  <a:cubicBezTo>
                    <a:pt x="2221" y="19872"/>
                    <a:pt x="307" y="21600"/>
                    <a:pt x="33" y="21168"/>
                  </a:cubicBezTo>
                  <a:cubicBezTo>
                    <a:pt x="-240" y="20736"/>
                    <a:pt x="1127" y="18144"/>
                    <a:pt x="4955" y="14256"/>
                  </a:cubicBezTo>
                  <a:cubicBezTo>
                    <a:pt x="8783" y="10368"/>
                    <a:pt x="15071" y="5184"/>
                    <a:pt x="2136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7" name="Line"/>
            <p:cNvSpPr/>
            <p:nvPr/>
          </p:nvSpPr>
          <p:spPr>
            <a:xfrm>
              <a:off x="3006449" y="1752037"/>
              <a:ext cx="66951" cy="143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0" h="20978" fill="norm" stroke="1" extrusionOk="0">
                  <a:moveTo>
                    <a:pt x="21350" y="2328"/>
                  </a:moveTo>
                  <a:cubicBezTo>
                    <a:pt x="15950" y="1093"/>
                    <a:pt x="10550" y="-141"/>
                    <a:pt x="7175" y="13"/>
                  </a:cubicBezTo>
                  <a:cubicBezTo>
                    <a:pt x="3800" y="168"/>
                    <a:pt x="2450" y="1710"/>
                    <a:pt x="1437" y="4642"/>
                  </a:cubicBezTo>
                  <a:cubicBezTo>
                    <a:pt x="425" y="7573"/>
                    <a:pt x="-250" y="11893"/>
                    <a:pt x="87" y="14825"/>
                  </a:cubicBezTo>
                  <a:cubicBezTo>
                    <a:pt x="425" y="17756"/>
                    <a:pt x="1775" y="19299"/>
                    <a:pt x="4138" y="20225"/>
                  </a:cubicBezTo>
                  <a:cubicBezTo>
                    <a:pt x="6500" y="21150"/>
                    <a:pt x="9875" y="21459"/>
                    <a:pt x="13250" y="19762"/>
                  </a:cubicBezTo>
                  <a:cubicBezTo>
                    <a:pt x="16625" y="18065"/>
                    <a:pt x="20000" y="14362"/>
                    <a:pt x="19663" y="11430"/>
                  </a:cubicBezTo>
                  <a:cubicBezTo>
                    <a:pt x="19325" y="8499"/>
                    <a:pt x="15275" y="6339"/>
                    <a:pt x="11225" y="41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8" name="Line"/>
            <p:cNvSpPr/>
            <p:nvPr/>
          </p:nvSpPr>
          <p:spPr>
            <a:xfrm>
              <a:off x="3144951" y="1483250"/>
              <a:ext cx="277699" cy="373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392" fill="norm" stroke="1" extrusionOk="0">
                  <a:moveTo>
                    <a:pt x="850" y="13413"/>
                  </a:moveTo>
                  <a:cubicBezTo>
                    <a:pt x="359" y="14869"/>
                    <a:pt x="-132" y="16325"/>
                    <a:pt x="32" y="17599"/>
                  </a:cubicBezTo>
                  <a:cubicBezTo>
                    <a:pt x="195" y="18873"/>
                    <a:pt x="1013" y="19965"/>
                    <a:pt x="1832" y="20633"/>
                  </a:cubicBezTo>
                  <a:cubicBezTo>
                    <a:pt x="2650" y="21300"/>
                    <a:pt x="3468" y="21543"/>
                    <a:pt x="4041" y="21300"/>
                  </a:cubicBezTo>
                  <a:cubicBezTo>
                    <a:pt x="4613" y="21058"/>
                    <a:pt x="4941" y="20330"/>
                    <a:pt x="5186" y="19601"/>
                  </a:cubicBezTo>
                  <a:cubicBezTo>
                    <a:pt x="5432" y="18873"/>
                    <a:pt x="5595" y="18145"/>
                    <a:pt x="5677" y="17478"/>
                  </a:cubicBezTo>
                  <a:cubicBezTo>
                    <a:pt x="5759" y="16810"/>
                    <a:pt x="5759" y="16204"/>
                    <a:pt x="6168" y="16082"/>
                  </a:cubicBezTo>
                  <a:cubicBezTo>
                    <a:pt x="6577" y="15961"/>
                    <a:pt x="7395" y="16325"/>
                    <a:pt x="8132" y="16750"/>
                  </a:cubicBezTo>
                  <a:cubicBezTo>
                    <a:pt x="8868" y="17174"/>
                    <a:pt x="9523" y="17660"/>
                    <a:pt x="10259" y="18024"/>
                  </a:cubicBezTo>
                  <a:cubicBezTo>
                    <a:pt x="10995" y="18388"/>
                    <a:pt x="11813" y="18631"/>
                    <a:pt x="12468" y="18449"/>
                  </a:cubicBezTo>
                  <a:cubicBezTo>
                    <a:pt x="13123" y="18267"/>
                    <a:pt x="13613" y="17660"/>
                    <a:pt x="14023" y="15658"/>
                  </a:cubicBezTo>
                  <a:cubicBezTo>
                    <a:pt x="14432" y="13655"/>
                    <a:pt x="14759" y="10258"/>
                    <a:pt x="14759" y="7709"/>
                  </a:cubicBezTo>
                  <a:cubicBezTo>
                    <a:pt x="14759" y="5161"/>
                    <a:pt x="14432" y="3462"/>
                    <a:pt x="14023" y="2188"/>
                  </a:cubicBezTo>
                  <a:cubicBezTo>
                    <a:pt x="13613" y="914"/>
                    <a:pt x="13123" y="64"/>
                    <a:pt x="12795" y="4"/>
                  </a:cubicBezTo>
                  <a:cubicBezTo>
                    <a:pt x="12468" y="-57"/>
                    <a:pt x="12304" y="671"/>
                    <a:pt x="12550" y="2855"/>
                  </a:cubicBezTo>
                  <a:cubicBezTo>
                    <a:pt x="12795" y="5040"/>
                    <a:pt x="13450" y="8680"/>
                    <a:pt x="13941" y="10864"/>
                  </a:cubicBezTo>
                  <a:cubicBezTo>
                    <a:pt x="14432" y="13049"/>
                    <a:pt x="14759" y="13777"/>
                    <a:pt x="15250" y="14383"/>
                  </a:cubicBezTo>
                  <a:cubicBezTo>
                    <a:pt x="15741" y="14990"/>
                    <a:pt x="16395" y="15476"/>
                    <a:pt x="17132" y="15718"/>
                  </a:cubicBezTo>
                  <a:cubicBezTo>
                    <a:pt x="17868" y="15961"/>
                    <a:pt x="18686" y="15961"/>
                    <a:pt x="19423" y="15415"/>
                  </a:cubicBezTo>
                  <a:cubicBezTo>
                    <a:pt x="20159" y="14869"/>
                    <a:pt x="20813" y="13777"/>
                    <a:pt x="21141" y="12927"/>
                  </a:cubicBezTo>
                  <a:cubicBezTo>
                    <a:pt x="21468" y="12078"/>
                    <a:pt x="21468" y="11471"/>
                    <a:pt x="21468" y="108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9" name="Line"/>
            <p:cNvSpPr/>
            <p:nvPr/>
          </p:nvSpPr>
          <p:spPr>
            <a:xfrm>
              <a:off x="3302500" y="1628302"/>
              <a:ext cx="101100" cy="52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5" h="20513" fill="norm" stroke="1" extrusionOk="0">
                  <a:moveTo>
                    <a:pt x="7831" y="9969"/>
                  </a:moveTo>
                  <a:cubicBezTo>
                    <a:pt x="4304" y="13292"/>
                    <a:pt x="777" y="16615"/>
                    <a:pt x="116" y="18692"/>
                  </a:cubicBezTo>
                  <a:cubicBezTo>
                    <a:pt x="-545" y="20769"/>
                    <a:pt x="1659" y="21600"/>
                    <a:pt x="5626" y="18277"/>
                  </a:cubicBezTo>
                  <a:cubicBezTo>
                    <a:pt x="9594" y="14954"/>
                    <a:pt x="15324" y="7477"/>
                    <a:pt x="2105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0" name="Line"/>
            <p:cNvSpPr/>
            <p:nvPr/>
          </p:nvSpPr>
          <p:spPr>
            <a:xfrm>
              <a:off x="3467100" y="1556083"/>
              <a:ext cx="93326" cy="289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4" h="21389" fill="norm" stroke="1" extrusionOk="0">
                  <a:moveTo>
                    <a:pt x="0" y="4871"/>
                  </a:moveTo>
                  <a:cubicBezTo>
                    <a:pt x="2400" y="8940"/>
                    <a:pt x="4800" y="13010"/>
                    <a:pt x="6240" y="15514"/>
                  </a:cubicBezTo>
                  <a:cubicBezTo>
                    <a:pt x="7680" y="18019"/>
                    <a:pt x="8160" y="18958"/>
                    <a:pt x="8880" y="19819"/>
                  </a:cubicBezTo>
                  <a:cubicBezTo>
                    <a:pt x="9600" y="20679"/>
                    <a:pt x="10560" y="21462"/>
                    <a:pt x="10800" y="21384"/>
                  </a:cubicBezTo>
                  <a:cubicBezTo>
                    <a:pt x="11040" y="21305"/>
                    <a:pt x="10560" y="20366"/>
                    <a:pt x="8880" y="17471"/>
                  </a:cubicBezTo>
                  <a:cubicBezTo>
                    <a:pt x="7200" y="14575"/>
                    <a:pt x="4320" y="9723"/>
                    <a:pt x="2880" y="6749"/>
                  </a:cubicBezTo>
                  <a:cubicBezTo>
                    <a:pt x="1440" y="3775"/>
                    <a:pt x="1440" y="2679"/>
                    <a:pt x="2160" y="1819"/>
                  </a:cubicBezTo>
                  <a:cubicBezTo>
                    <a:pt x="2880" y="958"/>
                    <a:pt x="4320" y="332"/>
                    <a:pt x="6240" y="97"/>
                  </a:cubicBezTo>
                  <a:cubicBezTo>
                    <a:pt x="8160" y="-138"/>
                    <a:pt x="10560" y="19"/>
                    <a:pt x="13200" y="958"/>
                  </a:cubicBezTo>
                  <a:cubicBezTo>
                    <a:pt x="15840" y="1897"/>
                    <a:pt x="18720" y="3619"/>
                    <a:pt x="20160" y="4871"/>
                  </a:cubicBezTo>
                  <a:cubicBezTo>
                    <a:pt x="21600" y="6123"/>
                    <a:pt x="21600" y="6905"/>
                    <a:pt x="19440" y="7688"/>
                  </a:cubicBezTo>
                  <a:cubicBezTo>
                    <a:pt x="17280" y="8471"/>
                    <a:pt x="12960" y="9253"/>
                    <a:pt x="8640" y="100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1" name="Line"/>
            <p:cNvSpPr/>
            <p:nvPr/>
          </p:nvSpPr>
          <p:spPr>
            <a:xfrm>
              <a:off x="3619500" y="1305450"/>
              <a:ext cx="234950" cy="365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1" fill="norm" stroke="1" extrusionOk="0">
                  <a:moveTo>
                    <a:pt x="0" y="13800"/>
                  </a:moveTo>
                  <a:cubicBezTo>
                    <a:pt x="0" y="16047"/>
                    <a:pt x="0" y="18295"/>
                    <a:pt x="292" y="19668"/>
                  </a:cubicBezTo>
                  <a:cubicBezTo>
                    <a:pt x="584" y="21042"/>
                    <a:pt x="1168" y="21541"/>
                    <a:pt x="1751" y="21541"/>
                  </a:cubicBezTo>
                  <a:cubicBezTo>
                    <a:pt x="2335" y="21541"/>
                    <a:pt x="2919" y="21042"/>
                    <a:pt x="3211" y="20480"/>
                  </a:cubicBezTo>
                  <a:cubicBezTo>
                    <a:pt x="3503" y="19918"/>
                    <a:pt x="3503" y="19294"/>
                    <a:pt x="3600" y="18669"/>
                  </a:cubicBezTo>
                  <a:cubicBezTo>
                    <a:pt x="3697" y="18045"/>
                    <a:pt x="3892" y="17421"/>
                    <a:pt x="4378" y="17421"/>
                  </a:cubicBezTo>
                  <a:cubicBezTo>
                    <a:pt x="4865" y="17421"/>
                    <a:pt x="5643" y="18045"/>
                    <a:pt x="6519" y="18295"/>
                  </a:cubicBezTo>
                  <a:cubicBezTo>
                    <a:pt x="7395" y="18544"/>
                    <a:pt x="8368" y="18420"/>
                    <a:pt x="9341" y="16984"/>
                  </a:cubicBezTo>
                  <a:cubicBezTo>
                    <a:pt x="10314" y="15548"/>
                    <a:pt x="11286" y="12801"/>
                    <a:pt x="11968" y="9992"/>
                  </a:cubicBezTo>
                  <a:cubicBezTo>
                    <a:pt x="12649" y="7183"/>
                    <a:pt x="13038" y="4311"/>
                    <a:pt x="13232" y="2501"/>
                  </a:cubicBezTo>
                  <a:cubicBezTo>
                    <a:pt x="13427" y="690"/>
                    <a:pt x="13427" y="-59"/>
                    <a:pt x="13330" y="3"/>
                  </a:cubicBezTo>
                  <a:cubicBezTo>
                    <a:pt x="13232" y="66"/>
                    <a:pt x="13038" y="940"/>
                    <a:pt x="13330" y="3125"/>
                  </a:cubicBezTo>
                  <a:cubicBezTo>
                    <a:pt x="13622" y="5310"/>
                    <a:pt x="14400" y="8806"/>
                    <a:pt x="15081" y="10866"/>
                  </a:cubicBezTo>
                  <a:cubicBezTo>
                    <a:pt x="15762" y="12926"/>
                    <a:pt x="16346" y="13550"/>
                    <a:pt x="17124" y="14050"/>
                  </a:cubicBezTo>
                  <a:cubicBezTo>
                    <a:pt x="17903" y="14549"/>
                    <a:pt x="18876" y="14924"/>
                    <a:pt x="19654" y="14612"/>
                  </a:cubicBezTo>
                  <a:cubicBezTo>
                    <a:pt x="20432" y="14299"/>
                    <a:pt x="21016" y="13301"/>
                    <a:pt x="21600" y="123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2" name="Line"/>
            <p:cNvSpPr/>
            <p:nvPr/>
          </p:nvSpPr>
          <p:spPr>
            <a:xfrm>
              <a:off x="3718520" y="1367952"/>
              <a:ext cx="148630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6" h="21600" fill="norm" stroke="1" extrusionOk="0">
                  <a:moveTo>
                    <a:pt x="5766" y="21600"/>
                  </a:moveTo>
                  <a:cubicBezTo>
                    <a:pt x="4266" y="21257"/>
                    <a:pt x="2766" y="20914"/>
                    <a:pt x="1566" y="20057"/>
                  </a:cubicBezTo>
                  <a:cubicBezTo>
                    <a:pt x="366" y="19200"/>
                    <a:pt x="-534" y="17829"/>
                    <a:pt x="366" y="16286"/>
                  </a:cubicBezTo>
                  <a:cubicBezTo>
                    <a:pt x="1266" y="14743"/>
                    <a:pt x="3966" y="13029"/>
                    <a:pt x="7716" y="10286"/>
                  </a:cubicBezTo>
                  <a:cubicBezTo>
                    <a:pt x="11466" y="7543"/>
                    <a:pt x="16266" y="3771"/>
                    <a:pt x="2106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143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292349" y="3091665"/>
              <a:ext cx="1155701" cy="340038"/>
            </a:xfrm>
            <a:prstGeom prst="rect">
              <a:avLst/>
            </a:prstGeom>
            <a:effectLst/>
          </p:spPr>
        </p:pic>
        <p:pic>
          <p:nvPicPr>
            <p:cNvPr id="1145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470149" y="3241202"/>
              <a:ext cx="958851" cy="228601"/>
            </a:xfrm>
            <a:prstGeom prst="rect">
              <a:avLst/>
            </a:prstGeom>
            <a:effectLst/>
          </p:spPr>
        </p:pic>
        <p:pic>
          <p:nvPicPr>
            <p:cNvPr id="1147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305049" y="4771552"/>
              <a:ext cx="1161566" cy="285751"/>
            </a:xfrm>
            <a:prstGeom prst="rect">
              <a:avLst/>
            </a:prstGeom>
            <a:effectLst/>
          </p:spPr>
        </p:pic>
        <p:pic>
          <p:nvPicPr>
            <p:cNvPr id="1149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470149" y="4936652"/>
              <a:ext cx="958851" cy="215901"/>
            </a:xfrm>
            <a:prstGeom prst="rect">
              <a:avLst/>
            </a:prstGeom>
            <a:effectLst/>
          </p:spPr>
        </p:pic>
        <p:pic>
          <p:nvPicPr>
            <p:cNvPr id="1151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374899" y="3232600"/>
              <a:ext cx="1092474" cy="275303"/>
            </a:xfrm>
            <a:prstGeom prst="rect">
              <a:avLst/>
            </a:prstGeom>
            <a:effectLst/>
          </p:spPr>
        </p:pic>
        <p:pic>
          <p:nvPicPr>
            <p:cNvPr id="1153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534355" y="3368202"/>
              <a:ext cx="812095" cy="209551"/>
            </a:xfrm>
            <a:prstGeom prst="rect">
              <a:avLst/>
            </a:prstGeom>
            <a:effectLst/>
          </p:spPr>
        </p:pic>
        <p:sp>
          <p:nvSpPr>
            <p:cNvPr id="1155" name="Line"/>
            <p:cNvSpPr/>
            <p:nvPr/>
          </p:nvSpPr>
          <p:spPr>
            <a:xfrm>
              <a:off x="1047750" y="6340002"/>
              <a:ext cx="6350" cy="419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3927"/>
                    <a:pt x="0" y="7855"/>
                    <a:pt x="3600" y="11455"/>
                  </a:cubicBezTo>
                  <a:cubicBezTo>
                    <a:pt x="7200" y="15055"/>
                    <a:pt x="14400" y="1832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6" name="Line"/>
            <p:cNvSpPr/>
            <p:nvPr/>
          </p:nvSpPr>
          <p:spPr>
            <a:xfrm>
              <a:off x="925877" y="6333652"/>
              <a:ext cx="236173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600" fill="norm" stroke="1" extrusionOk="0">
                  <a:moveTo>
                    <a:pt x="690" y="21600"/>
                  </a:moveTo>
                  <a:cubicBezTo>
                    <a:pt x="305" y="18800"/>
                    <a:pt x="-81" y="16000"/>
                    <a:pt x="15" y="13800"/>
                  </a:cubicBezTo>
                  <a:cubicBezTo>
                    <a:pt x="112" y="11600"/>
                    <a:pt x="690" y="10000"/>
                    <a:pt x="4355" y="7800"/>
                  </a:cubicBezTo>
                  <a:cubicBezTo>
                    <a:pt x="8019" y="5600"/>
                    <a:pt x="14769" y="2800"/>
                    <a:pt x="2151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7" name="Line"/>
            <p:cNvSpPr/>
            <p:nvPr/>
          </p:nvSpPr>
          <p:spPr>
            <a:xfrm>
              <a:off x="889000" y="6676552"/>
              <a:ext cx="317500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168" y="18831"/>
                    <a:pt x="6336" y="16062"/>
                    <a:pt x="9936" y="12462"/>
                  </a:cubicBezTo>
                  <a:cubicBezTo>
                    <a:pt x="13536" y="8862"/>
                    <a:pt x="17568" y="443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8" name="Line"/>
            <p:cNvSpPr/>
            <p:nvPr/>
          </p:nvSpPr>
          <p:spPr>
            <a:xfrm>
              <a:off x="1275786" y="6227627"/>
              <a:ext cx="133914" cy="442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506" fill="norm" stroke="1" extrusionOk="0">
                  <a:moveTo>
                    <a:pt x="21352" y="1757"/>
                  </a:moveTo>
                  <a:cubicBezTo>
                    <a:pt x="19665" y="1140"/>
                    <a:pt x="17977" y="523"/>
                    <a:pt x="16121" y="215"/>
                  </a:cubicBezTo>
                  <a:cubicBezTo>
                    <a:pt x="14265" y="-94"/>
                    <a:pt x="12240" y="-94"/>
                    <a:pt x="10046" y="369"/>
                  </a:cubicBezTo>
                  <a:cubicBezTo>
                    <a:pt x="7852" y="832"/>
                    <a:pt x="5490" y="1757"/>
                    <a:pt x="3633" y="3866"/>
                  </a:cubicBezTo>
                  <a:cubicBezTo>
                    <a:pt x="1777" y="5975"/>
                    <a:pt x="427" y="9266"/>
                    <a:pt x="89" y="12403"/>
                  </a:cubicBezTo>
                  <a:cubicBezTo>
                    <a:pt x="-248" y="15540"/>
                    <a:pt x="427" y="18523"/>
                    <a:pt x="1102" y="215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9" name="Line"/>
            <p:cNvSpPr/>
            <p:nvPr/>
          </p:nvSpPr>
          <p:spPr>
            <a:xfrm>
              <a:off x="1172029" y="6467002"/>
              <a:ext cx="25672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1289" y="21600"/>
                  </a:moveTo>
                  <a:cubicBezTo>
                    <a:pt x="758" y="20400"/>
                    <a:pt x="227" y="19200"/>
                    <a:pt x="50" y="17850"/>
                  </a:cubicBezTo>
                  <a:cubicBezTo>
                    <a:pt x="-127" y="16500"/>
                    <a:pt x="50" y="15000"/>
                    <a:pt x="2440" y="12450"/>
                  </a:cubicBezTo>
                  <a:cubicBezTo>
                    <a:pt x="4830" y="9900"/>
                    <a:pt x="9434" y="6300"/>
                    <a:pt x="12975" y="4050"/>
                  </a:cubicBezTo>
                  <a:cubicBezTo>
                    <a:pt x="16516" y="1800"/>
                    <a:pt x="18994" y="900"/>
                    <a:pt x="2147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0" name="Line"/>
            <p:cNvSpPr/>
            <p:nvPr/>
          </p:nvSpPr>
          <p:spPr>
            <a:xfrm>
              <a:off x="1912722" y="6162202"/>
              <a:ext cx="87528" cy="4715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6" h="21482" fill="norm" stroke="1" extrusionOk="0">
                  <a:moveTo>
                    <a:pt x="12009" y="0"/>
                  </a:moveTo>
                  <a:cubicBezTo>
                    <a:pt x="9952" y="3664"/>
                    <a:pt x="7895" y="7329"/>
                    <a:pt x="5837" y="10607"/>
                  </a:cubicBezTo>
                  <a:cubicBezTo>
                    <a:pt x="3780" y="13886"/>
                    <a:pt x="1723" y="16779"/>
                    <a:pt x="695" y="18514"/>
                  </a:cubicBezTo>
                  <a:cubicBezTo>
                    <a:pt x="-334" y="20250"/>
                    <a:pt x="-334" y="20829"/>
                    <a:pt x="1466" y="21166"/>
                  </a:cubicBezTo>
                  <a:cubicBezTo>
                    <a:pt x="3266" y="21504"/>
                    <a:pt x="6866" y="21600"/>
                    <a:pt x="10466" y="21311"/>
                  </a:cubicBezTo>
                  <a:cubicBezTo>
                    <a:pt x="14066" y="21021"/>
                    <a:pt x="17666" y="20346"/>
                    <a:pt x="21266" y="196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1" name="Line"/>
            <p:cNvSpPr/>
            <p:nvPr/>
          </p:nvSpPr>
          <p:spPr>
            <a:xfrm>
              <a:off x="1885949" y="6460652"/>
              <a:ext cx="1333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86" y="14400"/>
                    <a:pt x="6171" y="7200"/>
                    <a:pt x="9771" y="3600"/>
                  </a:cubicBezTo>
                  <a:cubicBezTo>
                    <a:pt x="13371" y="0"/>
                    <a:pt x="17486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2" name="Line"/>
            <p:cNvSpPr/>
            <p:nvPr/>
          </p:nvSpPr>
          <p:spPr>
            <a:xfrm>
              <a:off x="2063749" y="6436622"/>
              <a:ext cx="177801" cy="160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8" h="20974" fill="norm" stroke="1" extrusionOk="0">
                  <a:moveTo>
                    <a:pt x="0" y="5636"/>
                  </a:moveTo>
                  <a:cubicBezTo>
                    <a:pt x="3265" y="4529"/>
                    <a:pt x="6531" y="3421"/>
                    <a:pt x="8665" y="2452"/>
                  </a:cubicBezTo>
                  <a:cubicBezTo>
                    <a:pt x="10800" y="1483"/>
                    <a:pt x="11805" y="652"/>
                    <a:pt x="11679" y="236"/>
                  </a:cubicBezTo>
                  <a:cubicBezTo>
                    <a:pt x="11554" y="-179"/>
                    <a:pt x="10298" y="-179"/>
                    <a:pt x="8163" y="1344"/>
                  </a:cubicBezTo>
                  <a:cubicBezTo>
                    <a:pt x="6028" y="2867"/>
                    <a:pt x="3014" y="5913"/>
                    <a:pt x="1382" y="8959"/>
                  </a:cubicBezTo>
                  <a:cubicBezTo>
                    <a:pt x="-251" y="12006"/>
                    <a:pt x="-502" y="15052"/>
                    <a:pt x="1256" y="17406"/>
                  </a:cubicBezTo>
                  <a:cubicBezTo>
                    <a:pt x="3014" y="19759"/>
                    <a:pt x="6782" y="21421"/>
                    <a:pt x="10424" y="20867"/>
                  </a:cubicBezTo>
                  <a:cubicBezTo>
                    <a:pt x="14065" y="20313"/>
                    <a:pt x="17582" y="17544"/>
                    <a:pt x="21098" y="147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3" name="Line"/>
            <p:cNvSpPr/>
            <p:nvPr/>
          </p:nvSpPr>
          <p:spPr>
            <a:xfrm>
              <a:off x="2225181" y="6419559"/>
              <a:ext cx="60819" cy="234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8" h="21345" fill="norm" stroke="1" extrusionOk="0">
                  <a:moveTo>
                    <a:pt x="20688" y="273"/>
                  </a:moveTo>
                  <a:cubicBezTo>
                    <a:pt x="16368" y="80"/>
                    <a:pt x="12048" y="-113"/>
                    <a:pt x="7728" y="80"/>
                  </a:cubicBezTo>
                  <a:cubicBezTo>
                    <a:pt x="3408" y="273"/>
                    <a:pt x="-912" y="851"/>
                    <a:pt x="168" y="3069"/>
                  </a:cubicBezTo>
                  <a:cubicBezTo>
                    <a:pt x="1248" y="5287"/>
                    <a:pt x="7728" y="9144"/>
                    <a:pt x="11688" y="12133"/>
                  </a:cubicBezTo>
                  <a:cubicBezTo>
                    <a:pt x="15648" y="15123"/>
                    <a:pt x="17088" y="17244"/>
                    <a:pt x="16728" y="18691"/>
                  </a:cubicBezTo>
                  <a:cubicBezTo>
                    <a:pt x="16368" y="20137"/>
                    <a:pt x="14208" y="20908"/>
                    <a:pt x="11328" y="21198"/>
                  </a:cubicBezTo>
                  <a:cubicBezTo>
                    <a:pt x="8448" y="21487"/>
                    <a:pt x="4848" y="21294"/>
                    <a:pt x="1248" y="211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4" name="Line"/>
            <p:cNvSpPr/>
            <p:nvPr/>
          </p:nvSpPr>
          <p:spPr>
            <a:xfrm>
              <a:off x="2437855" y="6168552"/>
              <a:ext cx="89445" cy="450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7" h="21600" fill="norm" stroke="1" extrusionOk="0">
                  <a:moveTo>
                    <a:pt x="9171" y="0"/>
                  </a:moveTo>
                  <a:cubicBezTo>
                    <a:pt x="6660" y="3752"/>
                    <a:pt x="4148" y="7504"/>
                    <a:pt x="2390" y="10800"/>
                  </a:cubicBezTo>
                  <a:cubicBezTo>
                    <a:pt x="632" y="14096"/>
                    <a:pt x="-373" y="16935"/>
                    <a:pt x="129" y="18659"/>
                  </a:cubicBezTo>
                  <a:cubicBezTo>
                    <a:pt x="632" y="20383"/>
                    <a:pt x="2641" y="20992"/>
                    <a:pt x="6408" y="21296"/>
                  </a:cubicBezTo>
                  <a:cubicBezTo>
                    <a:pt x="10176" y="21600"/>
                    <a:pt x="15701" y="21600"/>
                    <a:pt x="2122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5" name="Line"/>
            <p:cNvSpPr/>
            <p:nvPr/>
          </p:nvSpPr>
          <p:spPr>
            <a:xfrm>
              <a:off x="2381212" y="6447952"/>
              <a:ext cx="127038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9" h="21600" fill="norm" stroke="1" extrusionOk="0">
                  <a:moveTo>
                    <a:pt x="4186" y="21600"/>
                  </a:moveTo>
                  <a:cubicBezTo>
                    <a:pt x="1748" y="20160"/>
                    <a:pt x="-691" y="18720"/>
                    <a:pt x="180" y="16560"/>
                  </a:cubicBezTo>
                  <a:cubicBezTo>
                    <a:pt x="1051" y="14400"/>
                    <a:pt x="5232" y="11520"/>
                    <a:pt x="9238" y="8640"/>
                  </a:cubicBezTo>
                  <a:cubicBezTo>
                    <a:pt x="13244" y="5760"/>
                    <a:pt x="17077" y="2880"/>
                    <a:pt x="2090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6" name="Line"/>
            <p:cNvSpPr/>
            <p:nvPr/>
          </p:nvSpPr>
          <p:spPr>
            <a:xfrm>
              <a:off x="3054349" y="6251102"/>
              <a:ext cx="1" cy="571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7" name="Line"/>
            <p:cNvSpPr/>
            <p:nvPr/>
          </p:nvSpPr>
          <p:spPr>
            <a:xfrm>
              <a:off x="3105149" y="6213002"/>
              <a:ext cx="190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8" name="Line"/>
            <p:cNvSpPr/>
            <p:nvPr/>
          </p:nvSpPr>
          <p:spPr>
            <a:xfrm>
              <a:off x="3155949" y="6492402"/>
              <a:ext cx="127001" cy="155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6" fill="norm" stroke="1" extrusionOk="0">
                  <a:moveTo>
                    <a:pt x="0" y="5254"/>
                  </a:moveTo>
                  <a:cubicBezTo>
                    <a:pt x="0" y="3211"/>
                    <a:pt x="0" y="1168"/>
                    <a:pt x="900" y="730"/>
                  </a:cubicBezTo>
                  <a:cubicBezTo>
                    <a:pt x="1800" y="292"/>
                    <a:pt x="3600" y="1459"/>
                    <a:pt x="5400" y="4670"/>
                  </a:cubicBezTo>
                  <a:cubicBezTo>
                    <a:pt x="7200" y="7881"/>
                    <a:pt x="9000" y="13135"/>
                    <a:pt x="9900" y="16492"/>
                  </a:cubicBezTo>
                  <a:cubicBezTo>
                    <a:pt x="10800" y="19849"/>
                    <a:pt x="10800" y="21308"/>
                    <a:pt x="10080" y="21454"/>
                  </a:cubicBezTo>
                  <a:cubicBezTo>
                    <a:pt x="9360" y="21600"/>
                    <a:pt x="7920" y="20432"/>
                    <a:pt x="7920" y="17659"/>
                  </a:cubicBezTo>
                  <a:cubicBezTo>
                    <a:pt x="7920" y="14886"/>
                    <a:pt x="9360" y="10508"/>
                    <a:pt x="11880" y="7297"/>
                  </a:cubicBezTo>
                  <a:cubicBezTo>
                    <a:pt x="14400" y="4086"/>
                    <a:pt x="18000" y="204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9" name="Line"/>
            <p:cNvSpPr/>
            <p:nvPr/>
          </p:nvSpPr>
          <p:spPr>
            <a:xfrm>
              <a:off x="3295650" y="6474424"/>
              <a:ext cx="158750" cy="358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8" fill="norm" stroke="1" extrusionOk="0">
                  <a:moveTo>
                    <a:pt x="0" y="4081"/>
                  </a:moveTo>
                  <a:cubicBezTo>
                    <a:pt x="1440" y="3955"/>
                    <a:pt x="2880" y="3830"/>
                    <a:pt x="4176" y="3516"/>
                  </a:cubicBezTo>
                  <a:cubicBezTo>
                    <a:pt x="5472" y="3202"/>
                    <a:pt x="6624" y="2699"/>
                    <a:pt x="7488" y="2009"/>
                  </a:cubicBezTo>
                  <a:cubicBezTo>
                    <a:pt x="8352" y="1318"/>
                    <a:pt x="8928" y="439"/>
                    <a:pt x="8496" y="125"/>
                  </a:cubicBezTo>
                  <a:cubicBezTo>
                    <a:pt x="8064" y="-189"/>
                    <a:pt x="6624" y="62"/>
                    <a:pt x="5040" y="1192"/>
                  </a:cubicBezTo>
                  <a:cubicBezTo>
                    <a:pt x="3456" y="2323"/>
                    <a:pt x="1728" y="4332"/>
                    <a:pt x="1440" y="5964"/>
                  </a:cubicBezTo>
                  <a:cubicBezTo>
                    <a:pt x="1152" y="7597"/>
                    <a:pt x="2304" y="8853"/>
                    <a:pt x="4896" y="9167"/>
                  </a:cubicBezTo>
                  <a:cubicBezTo>
                    <a:pt x="7488" y="9481"/>
                    <a:pt x="11520" y="8853"/>
                    <a:pt x="13968" y="7911"/>
                  </a:cubicBezTo>
                  <a:cubicBezTo>
                    <a:pt x="16416" y="6969"/>
                    <a:pt x="17280" y="5713"/>
                    <a:pt x="17856" y="4646"/>
                  </a:cubicBezTo>
                  <a:cubicBezTo>
                    <a:pt x="18432" y="3578"/>
                    <a:pt x="18720" y="2699"/>
                    <a:pt x="18864" y="2699"/>
                  </a:cubicBezTo>
                  <a:cubicBezTo>
                    <a:pt x="19008" y="2699"/>
                    <a:pt x="19008" y="3578"/>
                    <a:pt x="19440" y="5964"/>
                  </a:cubicBezTo>
                  <a:cubicBezTo>
                    <a:pt x="19872" y="8351"/>
                    <a:pt x="20736" y="12244"/>
                    <a:pt x="21168" y="14504"/>
                  </a:cubicBezTo>
                  <a:cubicBezTo>
                    <a:pt x="21600" y="16764"/>
                    <a:pt x="21600" y="17392"/>
                    <a:pt x="21600" y="18271"/>
                  </a:cubicBezTo>
                  <a:cubicBezTo>
                    <a:pt x="21600" y="19151"/>
                    <a:pt x="21600" y="20281"/>
                    <a:pt x="20880" y="20846"/>
                  </a:cubicBezTo>
                  <a:cubicBezTo>
                    <a:pt x="20160" y="21411"/>
                    <a:pt x="18720" y="21411"/>
                    <a:pt x="17712" y="20909"/>
                  </a:cubicBezTo>
                  <a:cubicBezTo>
                    <a:pt x="16704" y="20406"/>
                    <a:pt x="16128" y="19402"/>
                    <a:pt x="15552" y="183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0" name="Line"/>
            <p:cNvSpPr/>
            <p:nvPr/>
          </p:nvSpPr>
          <p:spPr>
            <a:xfrm>
              <a:off x="3409950" y="6403502"/>
              <a:ext cx="5080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00" y="0"/>
                    <a:pt x="9000" y="0"/>
                    <a:pt x="12600" y="3600"/>
                  </a:cubicBezTo>
                  <a:cubicBezTo>
                    <a:pt x="16200" y="7200"/>
                    <a:pt x="189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1" name="Line"/>
            <p:cNvSpPr/>
            <p:nvPr/>
          </p:nvSpPr>
          <p:spPr>
            <a:xfrm>
              <a:off x="3511550" y="6443320"/>
              <a:ext cx="95250" cy="157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6" fill="norm" stroke="1" extrusionOk="0">
                  <a:moveTo>
                    <a:pt x="0" y="10998"/>
                  </a:moveTo>
                  <a:cubicBezTo>
                    <a:pt x="5760" y="8406"/>
                    <a:pt x="11520" y="5814"/>
                    <a:pt x="14880" y="3798"/>
                  </a:cubicBezTo>
                  <a:cubicBezTo>
                    <a:pt x="18240" y="1782"/>
                    <a:pt x="19200" y="342"/>
                    <a:pt x="18720" y="54"/>
                  </a:cubicBezTo>
                  <a:cubicBezTo>
                    <a:pt x="18240" y="-234"/>
                    <a:pt x="16320" y="630"/>
                    <a:pt x="13920" y="2502"/>
                  </a:cubicBezTo>
                  <a:cubicBezTo>
                    <a:pt x="11520" y="4374"/>
                    <a:pt x="8640" y="7254"/>
                    <a:pt x="7920" y="10566"/>
                  </a:cubicBezTo>
                  <a:cubicBezTo>
                    <a:pt x="7200" y="13878"/>
                    <a:pt x="8640" y="17622"/>
                    <a:pt x="11280" y="19494"/>
                  </a:cubicBezTo>
                  <a:cubicBezTo>
                    <a:pt x="13920" y="21366"/>
                    <a:pt x="17760" y="21366"/>
                    <a:pt x="21600" y="213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2" name="Line"/>
            <p:cNvSpPr/>
            <p:nvPr/>
          </p:nvSpPr>
          <p:spPr>
            <a:xfrm>
              <a:off x="3676459" y="6437988"/>
              <a:ext cx="127191" cy="123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4" h="20381" fill="norm" stroke="1" extrusionOk="0">
                  <a:moveTo>
                    <a:pt x="17799" y="6866"/>
                  </a:moveTo>
                  <a:cubicBezTo>
                    <a:pt x="17102" y="4775"/>
                    <a:pt x="16405" y="2685"/>
                    <a:pt x="15186" y="1291"/>
                  </a:cubicBezTo>
                  <a:cubicBezTo>
                    <a:pt x="13966" y="-102"/>
                    <a:pt x="12224" y="-799"/>
                    <a:pt x="9437" y="1466"/>
                  </a:cubicBezTo>
                  <a:cubicBezTo>
                    <a:pt x="6650" y="3730"/>
                    <a:pt x="2818" y="8956"/>
                    <a:pt x="1076" y="12440"/>
                  </a:cubicBezTo>
                  <a:cubicBezTo>
                    <a:pt x="-666" y="15924"/>
                    <a:pt x="-318" y="17666"/>
                    <a:pt x="2295" y="18885"/>
                  </a:cubicBezTo>
                  <a:cubicBezTo>
                    <a:pt x="4908" y="20104"/>
                    <a:pt x="9786" y="20801"/>
                    <a:pt x="13269" y="20104"/>
                  </a:cubicBezTo>
                  <a:cubicBezTo>
                    <a:pt x="16753" y="19407"/>
                    <a:pt x="18844" y="17317"/>
                    <a:pt x="20934" y="152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3" name="Line"/>
            <p:cNvSpPr/>
            <p:nvPr/>
          </p:nvSpPr>
          <p:spPr>
            <a:xfrm>
              <a:off x="3814233" y="6149502"/>
              <a:ext cx="84667" cy="444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7" fill="norm" stroke="1" extrusionOk="0">
                  <a:moveTo>
                    <a:pt x="21600" y="0"/>
                  </a:moveTo>
                  <a:cubicBezTo>
                    <a:pt x="18360" y="205"/>
                    <a:pt x="15120" y="409"/>
                    <a:pt x="11880" y="1740"/>
                  </a:cubicBezTo>
                  <a:cubicBezTo>
                    <a:pt x="8640" y="3071"/>
                    <a:pt x="5400" y="5528"/>
                    <a:pt x="3240" y="8650"/>
                  </a:cubicBezTo>
                  <a:cubicBezTo>
                    <a:pt x="1080" y="11773"/>
                    <a:pt x="0" y="15560"/>
                    <a:pt x="0" y="17761"/>
                  </a:cubicBezTo>
                  <a:cubicBezTo>
                    <a:pt x="0" y="19962"/>
                    <a:pt x="1080" y="20576"/>
                    <a:pt x="2970" y="20986"/>
                  </a:cubicBezTo>
                  <a:cubicBezTo>
                    <a:pt x="4860" y="21395"/>
                    <a:pt x="7560" y="21600"/>
                    <a:pt x="9720" y="21446"/>
                  </a:cubicBezTo>
                  <a:cubicBezTo>
                    <a:pt x="11880" y="21293"/>
                    <a:pt x="13500" y="20781"/>
                    <a:pt x="15120" y="202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4" name="Line"/>
            <p:cNvSpPr/>
            <p:nvPr/>
          </p:nvSpPr>
          <p:spPr>
            <a:xfrm>
              <a:off x="3803650" y="6441602"/>
              <a:ext cx="1333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5" name="Line"/>
            <p:cNvSpPr/>
            <p:nvPr/>
          </p:nvSpPr>
          <p:spPr>
            <a:xfrm>
              <a:off x="3917950" y="6378102"/>
              <a:ext cx="50800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100" y="389"/>
                    <a:pt x="12600" y="778"/>
                    <a:pt x="8550" y="1265"/>
                  </a:cubicBezTo>
                  <a:cubicBezTo>
                    <a:pt x="4500" y="1751"/>
                    <a:pt x="900" y="2335"/>
                    <a:pt x="3150" y="4281"/>
                  </a:cubicBezTo>
                  <a:cubicBezTo>
                    <a:pt x="5400" y="6227"/>
                    <a:pt x="13500" y="9535"/>
                    <a:pt x="17550" y="12162"/>
                  </a:cubicBezTo>
                  <a:cubicBezTo>
                    <a:pt x="21600" y="14789"/>
                    <a:pt x="21600" y="16735"/>
                    <a:pt x="18000" y="18195"/>
                  </a:cubicBezTo>
                  <a:cubicBezTo>
                    <a:pt x="14400" y="19654"/>
                    <a:pt x="7200" y="2062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6" name="Line"/>
            <p:cNvSpPr/>
            <p:nvPr/>
          </p:nvSpPr>
          <p:spPr>
            <a:xfrm>
              <a:off x="4442692" y="6225702"/>
              <a:ext cx="192808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600" fill="norm" stroke="1" extrusionOk="0">
                  <a:moveTo>
                    <a:pt x="3777" y="0"/>
                  </a:moveTo>
                  <a:cubicBezTo>
                    <a:pt x="3777" y="4975"/>
                    <a:pt x="3777" y="9949"/>
                    <a:pt x="3660" y="13156"/>
                  </a:cubicBezTo>
                  <a:cubicBezTo>
                    <a:pt x="3543" y="16364"/>
                    <a:pt x="3308" y="17804"/>
                    <a:pt x="3073" y="18851"/>
                  </a:cubicBezTo>
                  <a:cubicBezTo>
                    <a:pt x="2838" y="19898"/>
                    <a:pt x="2603" y="20553"/>
                    <a:pt x="2134" y="20553"/>
                  </a:cubicBezTo>
                  <a:cubicBezTo>
                    <a:pt x="1664" y="20553"/>
                    <a:pt x="960" y="19898"/>
                    <a:pt x="490" y="18982"/>
                  </a:cubicBezTo>
                  <a:cubicBezTo>
                    <a:pt x="21" y="18065"/>
                    <a:pt x="-214" y="16887"/>
                    <a:pt x="256" y="16233"/>
                  </a:cubicBezTo>
                  <a:cubicBezTo>
                    <a:pt x="725" y="15578"/>
                    <a:pt x="1899" y="15447"/>
                    <a:pt x="4247" y="14335"/>
                  </a:cubicBezTo>
                  <a:cubicBezTo>
                    <a:pt x="6595" y="13222"/>
                    <a:pt x="10116" y="11127"/>
                    <a:pt x="12582" y="9425"/>
                  </a:cubicBezTo>
                  <a:cubicBezTo>
                    <a:pt x="15047" y="7724"/>
                    <a:pt x="16456" y="6415"/>
                    <a:pt x="17395" y="5171"/>
                  </a:cubicBezTo>
                  <a:cubicBezTo>
                    <a:pt x="18334" y="3927"/>
                    <a:pt x="18803" y="2749"/>
                    <a:pt x="19038" y="2684"/>
                  </a:cubicBezTo>
                  <a:cubicBezTo>
                    <a:pt x="19273" y="2618"/>
                    <a:pt x="19273" y="3665"/>
                    <a:pt x="19156" y="6153"/>
                  </a:cubicBezTo>
                  <a:cubicBezTo>
                    <a:pt x="19038" y="8640"/>
                    <a:pt x="18803" y="12567"/>
                    <a:pt x="19156" y="15382"/>
                  </a:cubicBezTo>
                  <a:cubicBezTo>
                    <a:pt x="19508" y="18196"/>
                    <a:pt x="20447" y="19898"/>
                    <a:pt x="2138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7" name="Line"/>
            <p:cNvSpPr/>
            <p:nvPr/>
          </p:nvSpPr>
          <p:spPr>
            <a:xfrm>
              <a:off x="4668317" y="6517802"/>
              <a:ext cx="83600" cy="78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8" h="21120" fill="norm" stroke="1" extrusionOk="0">
                  <a:moveTo>
                    <a:pt x="9448" y="0"/>
                  </a:moveTo>
                  <a:cubicBezTo>
                    <a:pt x="7288" y="1705"/>
                    <a:pt x="5128" y="3411"/>
                    <a:pt x="3508" y="5684"/>
                  </a:cubicBezTo>
                  <a:cubicBezTo>
                    <a:pt x="1888" y="7958"/>
                    <a:pt x="808" y="10800"/>
                    <a:pt x="268" y="13926"/>
                  </a:cubicBezTo>
                  <a:cubicBezTo>
                    <a:pt x="-272" y="17053"/>
                    <a:pt x="-272" y="20463"/>
                    <a:pt x="2968" y="21032"/>
                  </a:cubicBezTo>
                  <a:cubicBezTo>
                    <a:pt x="6208" y="21600"/>
                    <a:pt x="12688" y="19326"/>
                    <a:pt x="16468" y="16768"/>
                  </a:cubicBezTo>
                  <a:cubicBezTo>
                    <a:pt x="20248" y="14211"/>
                    <a:pt x="21328" y="11368"/>
                    <a:pt x="21328" y="8526"/>
                  </a:cubicBezTo>
                  <a:cubicBezTo>
                    <a:pt x="21328" y="5684"/>
                    <a:pt x="20248" y="2842"/>
                    <a:pt x="1916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8" name="Line"/>
            <p:cNvSpPr/>
            <p:nvPr/>
          </p:nvSpPr>
          <p:spPr>
            <a:xfrm>
              <a:off x="4806950" y="6124102"/>
              <a:ext cx="12700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9" name="Line"/>
            <p:cNvSpPr/>
            <p:nvPr/>
          </p:nvSpPr>
          <p:spPr>
            <a:xfrm>
              <a:off x="4870450" y="6092352"/>
              <a:ext cx="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0" name="Line"/>
            <p:cNvSpPr/>
            <p:nvPr/>
          </p:nvSpPr>
          <p:spPr>
            <a:xfrm>
              <a:off x="4927600" y="6574952"/>
              <a:ext cx="63500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1" name="Line"/>
            <p:cNvSpPr/>
            <p:nvPr/>
          </p:nvSpPr>
          <p:spPr>
            <a:xfrm>
              <a:off x="5492750" y="6441602"/>
              <a:ext cx="31750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2" name="Line"/>
            <p:cNvSpPr/>
            <p:nvPr/>
          </p:nvSpPr>
          <p:spPr>
            <a:xfrm>
              <a:off x="5537200" y="6308252"/>
              <a:ext cx="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3" name="Line"/>
            <p:cNvSpPr/>
            <p:nvPr/>
          </p:nvSpPr>
          <p:spPr>
            <a:xfrm>
              <a:off x="5619225" y="6168552"/>
              <a:ext cx="102125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8" h="21600" fill="norm" stroke="1" extrusionOk="0">
                  <a:moveTo>
                    <a:pt x="21268" y="0"/>
                  </a:moveTo>
                  <a:cubicBezTo>
                    <a:pt x="15537" y="3200"/>
                    <a:pt x="9807" y="6400"/>
                    <a:pt x="6060" y="9257"/>
                  </a:cubicBezTo>
                  <a:cubicBezTo>
                    <a:pt x="2313" y="12114"/>
                    <a:pt x="550" y="14629"/>
                    <a:pt x="109" y="16343"/>
                  </a:cubicBezTo>
                  <a:cubicBezTo>
                    <a:pt x="-332" y="18057"/>
                    <a:pt x="550" y="18971"/>
                    <a:pt x="2974" y="19714"/>
                  </a:cubicBezTo>
                  <a:cubicBezTo>
                    <a:pt x="5399" y="20457"/>
                    <a:pt x="9366" y="21029"/>
                    <a:pt x="1333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4" name="Line"/>
            <p:cNvSpPr/>
            <p:nvPr/>
          </p:nvSpPr>
          <p:spPr>
            <a:xfrm>
              <a:off x="5592609" y="6422552"/>
              <a:ext cx="154142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1600" fill="norm" stroke="1" extrusionOk="0">
                  <a:moveTo>
                    <a:pt x="1991" y="21600"/>
                  </a:moveTo>
                  <a:cubicBezTo>
                    <a:pt x="824" y="19200"/>
                    <a:pt x="-344" y="16800"/>
                    <a:pt x="94" y="14400"/>
                  </a:cubicBezTo>
                  <a:cubicBezTo>
                    <a:pt x="532" y="12000"/>
                    <a:pt x="2575" y="9600"/>
                    <a:pt x="6370" y="7200"/>
                  </a:cubicBezTo>
                  <a:cubicBezTo>
                    <a:pt x="10164" y="4800"/>
                    <a:pt x="15710" y="2400"/>
                    <a:pt x="2125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5" name="Line"/>
            <p:cNvSpPr/>
            <p:nvPr/>
          </p:nvSpPr>
          <p:spPr>
            <a:xfrm>
              <a:off x="6007099" y="6467002"/>
              <a:ext cx="63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6" name="Line"/>
            <p:cNvSpPr/>
            <p:nvPr/>
          </p:nvSpPr>
          <p:spPr>
            <a:xfrm>
              <a:off x="6045199" y="6327302"/>
              <a:ext cx="6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7" name="Line"/>
            <p:cNvSpPr/>
            <p:nvPr/>
          </p:nvSpPr>
          <p:spPr>
            <a:xfrm>
              <a:off x="6101152" y="6352163"/>
              <a:ext cx="90098" cy="203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6" h="21434" fill="norm" stroke="1" extrusionOk="0">
                  <a:moveTo>
                    <a:pt x="20896" y="2061"/>
                  </a:moveTo>
                  <a:cubicBezTo>
                    <a:pt x="16478" y="1170"/>
                    <a:pt x="12060" y="279"/>
                    <a:pt x="8623" y="57"/>
                  </a:cubicBezTo>
                  <a:cubicBezTo>
                    <a:pt x="5187" y="-166"/>
                    <a:pt x="2732" y="279"/>
                    <a:pt x="1260" y="1170"/>
                  </a:cubicBezTo>
                  <a:cubicBezTo>
                    <a:pt x="-213" y="2061"/>
                    <a:pt x="-704" y="3397"/>
                    <a:pt x="1505" y="5624"/>
                  </a:cubicBezTo>
                  <a:cubicBezTo>
                    <a:pt x="3714" y="7850"/>
                    <a:pt x="8623" y="10968"/>
                    <a:pt x="11078" y="13195"/>
                  </a:cubicBezTo>
                  <a:cubicBezTo>
                    <a:pt x="13532" y="15422"/>
                    <a:pt x="13532" y="16758"/>
                    <a:pt x="11323" y="17982"/>
                  </a:cubicBezTo>
                  <a:cubicBezTo>
                    <a:pt x="9114" y="19207"/>
                    <a:pt x="4696" y="20321"/>
                    <a:pt x="278" y="214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8" name="Line"/>
            <p:cNvSpPr/>
            <p:nvPr/>
          </p:nvSpPr>
          <p:spPr>
            <a:xfrm>
              <a:off x="6418646" y="6376691"/>
              <a:ext cx="172654" cy="203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6" h="21014" fill="norm" stroke="1" extrusionOk="0">
                  <a:moveTo>
                    <a:pt x="19115" y="145"/>
                  </a:moveTo>
                  <a:cubicBezTo>
                    <a:pt x="17798" y="-73"/>
                    <a:pt x="16481" y="-291"/>
                    <a:pt x="13584" y="1454"/>
                  </a:cubicBezTo>
                  <a:cubicBezTo>
                    <a:pt x="10686" y="3200"/>
                    <a:pt x="6208" y="6909"/>
                    <a:pt x="3574" y="9854"/>
                  </a:cubicBezTo>
                  <a:cubicBezTo>
                    <a:pt x="940" y="12800"/>
                    <a:pt x="149" y="14982"/>
                    <a:pt x="18" y="16836"/>
                  </a:cubicBezTo>
                  <a:cubicBezTo>
                    <a:pt x="-114" y="18691"/>
                    <a:pt x="413" y="20218"/>
                    <a:pt x="3574" y="20764"/>
                  </a:cubicBezTo>
                  <a:cubicBezTo>
                    <a:pt x="6735" y="21309"/>
                    <a:pt x="12530" y="20873"/>
                    <a:pt x="15954" y="20327"/>
                  </a:cubicBezTo>
                  <a:cubicBezTo>
                    <a:pt x="19379" y="19782"/>
                    <a:pt x="20432" y="19127"/>
                    <a:pt x="21486" y="184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9" name="Line"/>
            <p:cNvSpPr/>
            <p:nvPr/>
          </p:nvSpPr>
          <p:spPr>
            <a:xfrm>
              <a:off x="6561099" y="6443427"/>
              <a:ext cx="137203" cy="104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7" h="20575" fill="norm" stroke="1" extrusionOk="0">
                  <a:moveTo>
                    <a:pt x="18141" y="889"/>
                  </a:moveTo>
                  <a:cubicBezTo>
                    <a:pt x="14272" y="58"/>
                    <a:pt x="10403" y="-773"/>
                    <a:pt x="7179" y="1304"/>
                  </a:cubicBezTo>
                  <a:cubicBezTo>
                    <a:pt x="3955" y="3381"/>
                    <a:pt x="1376" y="8365"/>
                    <a:pt x="409" y="12104"/>
                  </a:cubicBezTo>
                  <a:cubicBezTo>
                    <a:pt x="-558" y="15842"/>
                    <a:pt x="87" y="18335"/>
                    <a:pt x="3472" y="19581"/>
                  </a:cubicBezTo>
                  <a:cubicBezTo>
                    <a:pt x="6857" y="20827"/>
                    <a:pt x="12982" y="20827"/>
                    <a:pt x="16529" y="19996"/>
                  </a:cubicBezTo>
                  <a:cubicBezTo>
                    <a:pt x="20075" y="19165"/>
                    <a:pt x="21042" y="17504"/>
                    <a:pt x="20881" y="14596"/>
                  </a:cubicBezTo>
                  <a:cubicBezTo>
                    <a:pt x="20720" y="11689"/>
                    <a:pt x="19430" y="7535"/>
                    <a:pt x="18141" y="4835"/>
                  </a:cubicBezTo>
                  <a:cubicBezTo>
                    <a:pt x="16851" y="2135"/>
                    <a:pt x="15561" y="889"/>
                    <a:pt x="15078" y="1096"/>
                  </a:cubicBezTo>
                  <a:cubicBezTo>
                    <a:pt x="14594" y="1304"/>
                    <a:pt x="14917" y="2965"/>
                    <a:pt x="15239" y="46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0" name="Line"/>
            <p:cNvSpPr/>
            <p:nvPr/>
          </p:nvSpPr>
          <p:spPr>
            <a:xfrm>
              <a:off x="6737349" y="6387987"/>
              <a:ext cx="114301" cy="186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9" fill="norm" stroke="1" extrusionOk="0">
                  <a:moveTo>
                    <a:pt x="0" y="9679"/>
                  </a:moveTo>
                  <a:cubicBezTo>
                    <a:pt x="800" y="12559"/>
                    <a:pt x="1600" y="15439"/>
                    <a:pt x="1800" y="17599"/>
                  </a:cubicBezTo>
                  <a:cubicBezTo>
                    <a:pt x="2000" y="19759"/>
                    <a:pt x="1600" y="21199"/>
                    <a:pt x="1200" y="21199"/>
                  </a:cubicBezTo>
                  <a:cubicBezTo>
                    <a:pt x="800" y="21199"/>
                    <a:pt x="400" y="19759"/>
                    <a:pt x="1200" y="16759"/>
                  </a:cubicBezTo>
                  <a:cubicBezTo>
                    <a:pt x="2000" y="13759"/>
                    <a:pt x="4000" y="9199"/>
                    <a:pt x="6000" y="5959"/>
                  </a:cubicBezTo>
                  <a:cubicBezTo>
                    <a:pt x="8000" y="2719"/>
                    <a:pt x="10000" y="799"/>
                    <a:pt x="11800" y="199"/>
                  </a:cubicBezTo>
                  <a:cubicBezTo>
                    <a:pt x="13600" y="-401"/>
                    <a:pt x="15200" y="319"/>
                    <a:pt x="16400" y="2839"/>
                  </a:cubicBezTo>
                  <a:cubicBezTo>
                    <a:pt x="17600" y="5359"/>
                    <a:pt x="18400" y="9679"/>
                    <a:pt x="18800" y="12439"/>
                  </a:cubicBezTo>
                  <a:cubicBezTo>
                    <a:pt x="19200" y="15199"/>
                    <a:pt x="19200" y="16399"/>
                    <a:pt x="19600" y="17239"/>
                  </a:cubicBezTo>
                  <a:cubicBezTo>
                    <a:pt x="20000" y="18079"/>
                    <a:pt x="20800" y="18559"/>
                    <a:pt x="21600" y="190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1" name="Line"/>
            <p:cNvSpPr/>
            <p:nvPr/>
          </p:nvSpPr>
          <p:spPr>
            <a:xfrm>
              <a:off x="6896099" y="6371207"/>
              <a:ext cx="69851" cy="162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8" fill="norm" stroke="1" extrusionOk="0">
                  <a:moveTo>
                    <a:pt x="21600" y="5056"/>
                  </a:moveTo>
                  <a:cubicBezTo>
                    <a:pt x="20945" y="3671"/>
                    <a:pt x="20291" y="2286"/>
                    <a:pt x="17345" y="1317"/>
                  </a:cubicBezTo>
                  <a:cubicBezTo>
                    <a:pt x="14400" y="348"/>
                    <a:pt x="9164" y="-206"/>
                    <a:pt x="5564" y="71"/>
                  </a:cubicBezTo>
                  <a:cubicBezTo>
                    <a:pt x="1964" y="348"/>
                    <a:pt x="0" y="1456"/>
                    <a:pt x="0" y="3256"/>
                  </a:cubicBezTo>
                  <a:cubicBezTo>
                    <a:pt x="0" y="5056"/>
                    <a:pt x="1964" y="7548"/>
                    <a:pt x="4255" y="10179"/>
                  </a:cubicBezTo>
                  <a:cubicBezTo>
                    <a:pt x="6545" y="12809"/>
                    <a:pt x="9164" y="15579"/>
                    <a:pt x="10145" y="17656"/>
                  </a:cubicBezTo>
                  <a:cubicBezTo>
                    <a:pt x="11127" y="19732"/>
                    <a:pt x="10473" y="21117"/>
                    <a:pt x="8836" y="21256"/>
                  </a:cubicBezTo>
                  <a:cubicBezTo>
                    <a:pt x="7200" y="21394"/>
                    <a:pt x="4582" y="20286"/>
                    <a:pt x="1964" y="191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2" name="Line"/>
            <p:cNvSpPr/>
            <p:nvPr/>
          </p:nvSpPr>
          <p:spPr>
            <a:xfrm>
              <a:off x="6984999" y="6403502"/>
              <a:ext cx="63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3" name="Line"/>
            <p:cNvSpPr/>
            <p:nvPr/>
          </p:nvSpPr>
          <p:spPr>
            <a:xfrm>
              <a:off x="7010399" y="6327302"/>
              <a:ext cx="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4" name="Line"/>
            <p:cNvSpPr/>
            <p:nvPr/>
          </p:nvSpPr>
          <p:spPr>
            <a:xfrm>
              <a:off x="7046055" y="6139891"/>
              <a:ext cx="218345" cy="391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498" fill="norm" stroke="1" extrusionOk="0">
                  <a:moveTo>
                    <a:pt x="12701" y="15857"/>
                  </a:moveTo>
                  <a:cubicBezTo>
                    <a:pt x="12493" y="15160"/>
                    <a:pt x="12286" y="14463"/>
                    <a:pt x="11662" y="14057"/>
                  </a:cubicBezTo>
                  <a:cubicBezTo>
                    <a:pt x="11039" y="13650"/>
                    <a:pt x="10001" y="13534"/>
                    <a:pt x="8132" y="14057"/>
                  </a:cubicBezTo>
                  <a:cubicBezTo>
                    <a:pt x="6262" y="14579"/>
                    <a:pt x="3562" y="15741"/>
                    <a:pt x="2109" y="16612"/>
                  </a:cubicBezTo>
                  <a:cubicBezTo>
                    <a:pt x="655" y="17482"/>
                    <a:pt x="447" y="18063"/>
                    <a:pt x="239" y="18644"/>
                  </a:cubicBezTo>
                  <a:cubicBezTo>
                    <a:pt x="32" y="19224"/>
                    <a:pt x="-176" y="19805"/>
                    <a:pt x="239" y="20153"/>
                  </a:cubicBezTo>
                  <a:cubicBezTo>
                    <a:pt x="655" y="20502"/>
                    <a:pt x="1693" y="20618"/>
                    <a:pt x="3251" y="20095"/>
                  </a:cubicBezTo>
                  <a:cubicBezTo>
                    <a:pt x="4809" y="19573"/>
                    <a:pt x="6886" y="18412"/>
                    <a:pt x="9066" y="15682"/>
                  </a:cubicBezTo>
                  <a:cubicBezTo>
                    <a:pt x="11247" y="12953"/>
                    <a:pt x="13532" y="8657"/>
                    <a:pt x="14674" y="5986"/>
                  </a:cubicBezTo>
                  <a:cubicBezTo>
                    <a:pt x="15816" y="3315"/>
                    <a:pt x="15816" y="2270"/>
                    <a:pt x="15712" y="1457"/>
                  </a:cubicBezTo>
                  <a:cubicBezTo>
                    <a:pt x="15609" y="644"/>
                    <a:pt x="15401" y="63"/>
                    <a:pt x="14778" y="5"/>
                  </a:cubicBezTo>
                  <a:cubicBezTo>
                    <a:pt x="14155" y="-53"/>
                    <a:pt x="13116" y="412"/>
                    <a:pt x="11870" y="1979"/>
                  </a:cubicBezTo>
                  <a:cubicBezTo>
                    <a:pt x="10624" y="3547"/>
                    <a:pt x="9170" y="6218"/>
                    <a:pt x="8236" y="8773"/>
                  </a:cubicBezTo>
                  <a:cubicBezTo>
                    <a:pt x="7301" y="11328"/>
                    <a:pt x="6886" y="13766"/>
                    <a:pt x="6886" y="15276"/>
                  </a:cubicBezTo>
                  <a:cubicBezTo>
                    <a:pt x="6886" y="16786"/>
                    <a:pt x="7301" y="17366"/>
                    <a:pt x="8339" y="17657"/>
                  </a:cubicBezTo>
                  <a:cubicBezTo>
                    <a:pt x="9378" y="17947"/>
                    <a:pt x="11039" y="17947"/>
                    <a:pt x="12493" y="17715"/>
                  </a:cubicBezTo>
                  <a:cubicBezTo>
                    <a:pt x="13947" y="17482"/>
                    <a:pt x="15193" y="17018"/>
                    <a:pt x="16232" y="16612"/>
                  </a:cubicBezTo>
                  <a:cubicBezTo>
                    <a:pt x="17270" y="16205"/>
                    <a:pt x="18101" y="15857"/>
                    <a:pt x="18724" y="15392"/>
                  </a:cubicBezTo>
                  <a:cubicBezTo>
                    <a:pt x="19347" y="14928"/>
                    <a:pt x="19762" y="14347"/>
                    <a:pt x="19451" y="14057"/>
                  </a:cubicBezTo>
                  <a:cubicBezTo>
                    <a:pt x="19139" y="13766"/>
                    <a:pt x="18101" y="13766"/>
                    <a:pt x="16959" y="14289"/>
                  </a:cubicBezTo>
                  <a:cubicBezTo>
                    <a:pt x="15816" y="14812"/>
                    <a:pt x="14570" y="15857"/>
                    <a:pt x="13843" y="16670"/>
                  </a:cubicBezTo>
                  <a:cubicBezTo>
                    <a:pt x="13116" y="17482"/>
                    <a:pt x="12909" y="18063"/>
                    <a:pt x="12805" y="18702"/>
                  </a:cubicBezTo>
                  <a:cubicBezTo>
                    <a:pt x="12701" y="19341"/>
                    <a:pt x="12701" y="20037"/>
                    <a:pt x="13220" y="20560"/>
                  </a:cubicBezTo>
                  <a:cubicBezTo>
                    <a:pt x="13739" y="21082"/>
                    <a:pt x="14778" y="21431"/>
                    <a:pt x="16232" y="21489"/>
                  </a:cubicBezTo>
                  <a:cubicBezTo>
                    <a:pt x="17686" y="21547"/>
                    <a:pt x="19555" y="21315"/>
                    <a:pt x="21424" y="210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5" name="Line"/>
            <p:cNvSpPr/>
            <p:nvPr/>
          </p:nvSpPr>
          <p:spPr>
            <a:xfrm>
              <a:off x="7321549" y="6103241"/>
              <a:ext cx="462392" cy="406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1361" fill="norm" stroke="1" extrusionOk="0">
                  <a:moveTo>
                    <a:pt x="0" y="13791"/>
                  </a:moveTo>
                  <a:cubicBezTo>
                    <a:pt x="493" y="15572"/>
                    <a:pt x="986" y="17353"/>
                    <a:pt x="1282" y="18634"/>
                  </a:cubicBezTo>
                  <a:cubicBezTo>
                    <a:pt x="1578" y="19914"/>
                    <a:pt x="1677" y="20694"/>
                    <a:pt x="1726" y="20749"/>
                  </a:cubicBezTo>
                  <a:cubicBezTo>
                    <a:pt x="1775" y="20805"/>
                    <a:pt x="1775" y="20137"/>
                    <a:pt x="1973" y="19135"/>
                  </a:cubicBezTo>
                  <a:cubicBezTo>
                    <a:pt x="2170" y="18133"/>
                    <a:pt x="2564" y="16797"/>
                    <a:pt x="3008" y="15906"/>
                  </a:cubicBezTo>
                  <a:cubicBezTo>
                    <a:pt x="3452" y="15015"/>
                    <a:pt x="3945" y="14570"/>
                    <a:pt x="4340" y="14737"/>
                  </a:cubicBezTo>
                  <a:cubicBezTo>
                    <a:pt x="4734" y="14904"/>
                    <a:pt x="5030" y="15683"/>
                    <a:pt x="5425" y="16073"/>
                  </a:cubicBezTo>
                  <a:cubicBezTo>
                    <a:pt x="5819" y="16463"/>
                    <a:pt x="6312" y="16463"/>
                    <a:pt x="6904" y="16017"/>
                  </a:cubicBezTo>
                  <a:cubicBezTo>
                    <a:pt x="7496" y="15572"/>
                    <a:pt x="8186" y="14681"/>
                    <a:pt x="8581" y="13902"/>
                  </a:cubicBezTo>
                  <a:cubicBezTo>
                    <a:pt x="8975" y="13122"/>
                    <a:pt x="9074" y="12454"/>
                    <a:pt x="8926" y="12287"/>
                  </a:cubicBezTo>
                  <a:cubicBezTo>
                    <a:pt x="8778" y="12120"/>
                    <a:pt x="8384" y="12454"/>
                    <a:pt x="7940" y="13289"/>
                  </a:cubicBezTo>
                  <a:cubicBezTo>
                    <a:pt x="7496" y="14125"/>
                    <a:pt x="7003" y="15461"/>
                    <a:pt x="6756" y="16518"/>
                  </a:cubicBezTo>
                  <a:cubicBezTo>
                    <a:pt x="6510" y="17576"/>
                    <a:pt x="6510" y="18355"/>
                    <a:pt x="6658" y="18968"/>
                  </a:cubicBezTo>
                  <a:cubicBezTo>
                    <a:pt x="6805" y="19580"/>
                    <a:pt x="7101" y="20026"/>
                    <a:pt x="7792" y="20304"/>
                  </a:cubicBezTo>
                  <a:cubicBezTo>
                    <a:pt x="8482" y="20582"/>
                    <a:pt x="9567" y="20694"/>
                    <a:pt x="10948" y="20471"/>
                  </a:cubicBezTo>
                  <a:cubicBezTo>
                    <a:pt x="12329" y="20248"/>
                    <a:pt x="14005" y="19692"/>
                    <a:pt x="15140" y="18857"/>
                  </a:cubicBezTo>
                  <a:cubicBezTo>
                    <a:pt x="16274" y="18021"/>
                    <a:pt x="16866" y="16908"/>
                    <a:pt x="17162" y="16073"/>
                  </a:cubicBezTo>
                  <a:cubicBezTo>
                    <a:pt x="17458" y="15238"/>
                    <a:pt x="17458" y="14681"/>
                    <a:pt x="17211" y="14403"/>
                  </a:cubicBezTo>
                  <a:cubicBezTo>
                    <a:pt x="16964" y="14125"/>
                    <a:pt x="16471" y="14125"/>
                    <a:pt x="16027" y="14292"/>
                  </a:cubicBezTo>
                  <a:cubicBezTo>
                    <a:pt x="15584" y="14459"/>
                    <a:pt x="15189" y="14793"/>
                    <a:pt x="14696" y="15739"/>
                  </a:cubicBezTo>
                  <a:cubicBezTo>
                    <a:pt x="14203" y="16685"/>
                    <a:pt x="13611" y="18244"/>
                    <a:pt x="13315" y="19302"/>
                  </a:cubicBezTo>
                  <a:cubicBezTo>
                    <a:pt x="13019" y="20360"/>
                    <a:pt x="13019" y="20916"/>
                    <a:pt x="13315" y="21195"/>
                  </a:cubicBezTo>
                  <a:cubicBezTo>
                    <a:pt x="13611" y="21473"/>
                    <a:pt x="14203" y="21473"/>
                    <a:pt x="15288" y="20638"/>
                  </a:cubicBezTo>
                  <a:cubicBezTo>
                    <a:pt x="16373" y="19803"/>
                    <a:pt x="17951" y="18133"/>
                    <a:pt x="19085" y="15628"/>
                  </a:cubicBezTo>
                  <a:cubicBezTo>
                    <a:pt x="20219" y="13122"/>
                    <a:pt x="20910" y="9782"/>
                    <a:pt x="21255" y="7277"/>
                  </a:cubicBezTo>
                  <a:cubicBezTo>
                    <a:pt x="21600" y="4772"/>
                    <a:pt x="21600" y="3102"/>
                    <a:pt x="21452" y="1988"/>
                  </a:cubicBezTo>
                  <a:cubicBezTo>
                    <a:pt x="21304" y="875"/>
                    <a:pt x="21008" y="318"/>
                    <a:pt x="20614" y="96"/>
                  </a:cubicBezTo>
                  <a:cubicBezTo>
                    <a:pt x="20219" y="-127"/>
                    <a:pt x="19726" y="-16"/>
                    <a:pt x="19134" y="1042"/>
                  </a:cubicBezTo>
                  <a:cubicBezTo>
                    <a:pt x="18542" y="2100"/>
                    <a:pt x="17852" y="4104"/>
                    <a:pt x="17507" y="6665"/>
                  </a:cubicBezTo>
                  <a:cubicBezTo>
                    <a:pt x="17162" y="9226"/>
                    <a:pt x="17162" y="12343"/>
                    <a:pt x="17359" y="14236"/>
                  </a:cubicBezTo>
                  <a:cubicBezTo>
                    <a:pt x="17556" y="16129"/>
                    <a:pt x="17951" y="16797"/>
                    <a:pt x="18345" y="174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6" name="Line"/>
            <p:cNvSpPr/>
            <p:nvPr/>
          </p:nvSpPr>
          <p:spPr>
            <a:xfrm>
              <a:off x="8058149" y="6409852"/>
              <a:ext cx="2286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200" y="16000"/>
                    <a:pt x="12400" y="10400"/>
                    <a:pt x="16000" y="6800"/>
                  </a:cubicBezTo>
                  <a:cubicBezTo>
                    <a:pt x="19600" y="3200"/>
                    <a:pt x="20600" y="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7" name="Line"/>
            <p:cNvSpPr/>
            <p:nvPr/>
          </p:nvSpPr>
          <p:spPr>
            <a:xfrm>
              <a:off x="8182203" y="6320952"/>
              <a:ext cx="53748" cy="212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5" h="21443" fill="norm" stroke="1" extrusionOk="0">
                  <a:moveTo>
                    <a:pt x="6141" y="0"/>
                  </a:moveTo>
                  <a:cubicBezTo>
                    <a:pt x="3649" y="2780"/>
                    <a:pt x="1157" y="5560"/>
                    <a:pt x="326" y="8768"/>
                  </a:cubicBezTo>
                  <a:cubicBezTo>
                    <a:pt x="-505" y="11976"/>
                    <a:pt x="326" y="15612"/>
                    <a:pt x="1987" y="17857"/>
                  </a:cubicBezTo>
                  <a:cubicBezTo>
                    <a:pt x="3649" y="20103"/>
                    <a:pt x="6141" y="20958"/>
                    <a:pt x="9464" y="21279"/>
                  </a:cubicBezTo>
                  <a:cubicBezTo>
                    <a:pt x="12787" y="21600"/>
                    <a:pt x="16941" y="21386"/>
                    <a:pt x="21095" y="211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8" name="Line"/>
            <p:cNvSpPr/>
            <p:nvPr/>
          </p:nvSpPr>
          <p:spPr>
            <a:xfrm>
              <a:off x="8324849" y="6320952"/>
              <a:ext cx="146051" cy="179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76" fill="norm" stroke="1" extrusionOk="0">
                  <a:moveTo>
                    <a:pt x="0" y="0"/>
                  </a:moveTo>
                  <a:cubicBezTo>
                    <a:pt x="0" y="5462"/>
                    <a:pt x="0" y="10924"/>
                    <a:pt x="0" y="14276"/>
                  </a:cubicBezTo>
                  <a:cubicBezTo>
                    <a:pt x="0" y="17628"/>
                    <a:pt x="0" y="18869"/>
                    <a:pt x="626" y="19862"/>
                  </a:cubicBezTo>
                  <a:cubicBezTo>
                    <a:pt x="1252" y="20855"/>
                    <a:pt x="2504" y="21600"/>
                    <a:pt x="4696" y="20607"/>
                  </a:cubicBezTo>
                  <a:cubicBezTo>
                    <a:pt x="6887" y="19614"/>
                    <a:pt x="10017" y="16883"/>
                    <a:pt x="12991" y="13779"/>
                  </a:cubicBezTo>
                  <a:cubicBezTo>
                    <a:pt x="15965" y="10676"/>
                    <a:pt x="18783" y="7200"/>
                    <a:pt x="21600" y="37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9" name="Line"/>
            <p:cNvSpPr/>
            <p:nvPr/>
          </p:nvSpPr>
          <p:spPr>
            <a:xfrm>
              <a:off x="8494966" y="6329256"/>
              <a:ext cx="141034" cy="175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0" h="21363" fill="norm" stroke="1" extrusionOk="0">
                  <a:moveTo>
                    <a:pt x="2971" y="6706"/>
                  </a:moveTo>
                  <a:cubicBezTo>
                    <a:pt x="4514" y="7220"/>
                    <a:pt x="6057" y="7734"/>
                    <a:pt x="8371" y="7220"/>
                  </a:cubicBezTo>
                  <a:cubicBezTo>
                    <a:pt x="10686" y="6706"/>
                    <a:pt x="13771" y="5163"/>
                    <a:pt x="15469" y="3749"/>
                  </a:cubicBezTo>
                  <a:cubicBezTo>
                    <a:pt x="17166" y="2334"/>
                    <a:pt x="17474" y="1049"/>
                    <a:pt x="16857" y="406"/>
                  </a:cubicBezTo>
                  <a:cubicBezTo>
                    <a:pt x="16240" y="-237"/>
                    <a:pt x="14697" y="-237"/>
                    <a:pt x="11766" y="1306"/>
                  </a:cubicBezTo>
                  <a:cubicBezTo>
                    <a:pt x="8834" y="2849"/>
                    <a:pt x="4514" y="5934"/>
                    <a:pt x="2046" y="8892"/>
                  </a:cubicBezTo>
                  <a:cubicBezTo>
                    <a:pt x="-423" y="11849"/>
                    <a:pt x="-1040" y="14677"/>
                    <a:pt x="2354" y="16734"/>
                  </a:cubicBezTo>
                  <a:cubicBezTo>
                    <a:pt x="5749" y="18792"/>
                    <a:pt x="13154" y="20077"/>
                    <a:pt x="20560" y="213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0" name="Line"/>
            <p:cNvSpPr/>
            <p:nvPr/>
          </p:nvSpPr>
          <p:spPr>
            <a:xfrm>
              <a:off x="8851899" y="6301902"/>
              <a:ext cx="177801" cy="176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1" fill="norm" stroke="1" extrusionOk="0">
                  <a:moveTo>
                    <a:pt x="0" y="6943"/>
                  </a:moveTo>
                  <a:cubicBezTo>
                    <a:pt x="1029" y="6171"/>
                    <a:pt x="2057" y="5400"/>
                    <a:pt x="4114" y="6043"/>
                  </a:cubicBezTo>
                  <a:cubicBezTo>
                    <a:pt x="6171" y="6686"/>
                    <a:pt x="9257" y="8743"/>
                    <a:pt x="11057" y="11314"/>
                  </a:cubicBezTo>
                  <a:cubicBezTo>
                    <a:pt x="12857" y="13886"/>
                    <a:pt x="13371" y="16971"/>
                    <a:pt x="12986" y="18900"/>
                  </a:cubicBezTo>
                  <a:cubicBezTo>
                    <a:pt x="12600" y="20829"/>
                    <a:pt x="11314" y="21600"/>
                    <a:pt x="10414" y="21343"/>
                  </a:cubicBezTo>
                  <a:cubicBezTo>
                    <a:pt x="9514" y="21086"/>
                    <a:pt x="9000" y="19800"/>
                    <a:pt x="9257" y="16843"/>
                  </a:cubicBezTo>
                  <a:cubicBezTo>
                    <a:pt x="9514" y="13886"/>
                    <a:pt x="10543" y="9257"/>
                    <a:pt x="12729" y="6171"/>
                  </a:cubicBezTo>
                  <a:cubicBezTo>
                    <a:pt x="14914" y="3086"/>
                    <a:pt x="18257" y="154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1" name="Line"/>
            <p:cNvSpPr/>
            <p:nvPr/>
          </p:nvSpPr>
          <p:spPr>
            <a:xfrm>
              <a:off x="9038558" y="6300002"/>
              <a:ext cx="118142" cy="159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1" h="20926" fill="norm" stroke="1" extrusionOk="0">
                  <a:moveTo>
                    <a:pt x="2962" y="11049"/>
                  </a:moveTo>
                  <a:cubicBezTo>
                    <a:pt x="6372" y="9664"/>
                    <a:pt x="9783" y="8280"/>
                    <a:pt x="12056" y="7033"/>
                  </a:cubicBezTo>
                  <a:cubicBezTo>
                    <a:pt x="14330" y="5787"/>
                    <a:pt x="15467" y="4680"/>
                    <a:pt x="16225" y="3433"/>
                  </a:cubicBezTo>
                  <a:cubicBezTo>
                    <a:pt x="16983" y="2187"/>
                    <a:pt x="17362" y="803"/>
                    <a:pt x="16414" y="249"/>
                  </a:cubicBezTo>
                  <a:cubicBezTo>
                    <a:pt x="15467" y="-305"/>
                    <a:pt x="13193" y="-28"/>
                    <a:pt x="10162" y="2049"/>
                  </a:cubicBezTo>
                  <a:cubicBezTo>
                    <a:pt x="7130" y="4126"/>
                    <a:pt x="3340" y="8003"/>
                    <a:pt x="1446" y="10633"/>
                  </a:cubicBezTo>
                  <a:cubicBezTo>
                    <a:pt x="-449" y="13264"/>
                    <a:pt x="-449" y="14649"/>
                    <a:pt x="1256" y="16310"/>
                  </a:cubicBezTo>
                  <a:cubicBezTo>
                    <a:pt x="2962" y="17972"/>
                    <a:pt x="6372" y="19910"/>
                    <a:pt x="9972" y="20603"/>
                  </a:cubicBezTo>
                  <a:cubicBezTo>
                    <a:pt x="13572" y="21295"/>
                    <a:pt x="17362" y="20741"/>
                    <a:pt x="21151" y="201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2" name="Line"/>
            <p:cNvSpPr/>
            <p:nvPr/>
          </p:nvSpPr>
          <p:spPr>
            <a:xfrm>
              <a:off x="9105899" y="6302265"/>
              <a:ext cx="152401" cy="2207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6" fill="norm" stroke="1" extrusionOk="0">
                  <a:moveTo>
                    <a:pt x="21600" y="576"/>
                  </a:moveTo>
                  <a:cubicBezTo>
                    <a:pt x="20100" y="169"/>
                    <a:pt x="18600" y="-239"/>
                    <a:pt x="16350" y="169"/>
                  </a:cubicBezTo>
                  <a:cubicBezTo>
                    <a:pt x="14100" y="576"/>
                    <a:pt x="11100" y="1799"/>
                    <a:pt x="10050" y="4346"/>
                  </a:cubicBezTo>
                  <a:cubicBezTo>
                    <a:pt x="9000" y="6893"/>
                    <a:pt x="9900" y="10765"/>
                    <a:pt x="10500" y="13516"/>
                  </a:cubicBezTo>
                  <a:cubicBezTo>
                    <a:pt x="11100" y="16267"/>
                    <a:pt x="11400" y="17897"/>
                    <a:pt x="10800" y="19018"/>
                  </a:cubicBezTo>
                  <a:cubicBezTo>
                    <a:pt x="10200" y="20138"/>
                    <a:pt x="8700" y="20750"/>
                    <a:pt x="7200" y="21055"/>
                  </a:cubicBezTo>
                  <a:cubicBezTo>
                    <a:pt x="5700" y="21361"/>
                    <a:pt x="4200" y="21361"/>
                    <a:pt x="3000" y="20750"/>
                  </a:cubicBezTo>
                  <a:cubicBezTo>
                    <a:pt x="1800" y="20138"/>
                    <a:pt x="900" y="18916"/>
                    <a:pt x="0" y="176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3" name="Line"/>
            <p:cNvSpPr/>
            <p:nvPr/>
          </p:nvSpPr>
          <p:spPr>
            <a:xfrm>
              <a:off x="9283704" y="6083284"/>
              <a:ext cx="468185" cy="393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1237" fill="norm" stroke="1" extrusionOk="0">
                  <a:moveTo>
                    <a:pt x="1162" y="12147"/>
                  </a:moveTo>
                  <a:cubicBezTo>
                    <a:pt x="678" y="14318"/>
                    <a:pt x="194" y="16490"/>
                    <a:pt x="48" y="17861"/>
                  </a:cubicBezTo>
                  <a:cubicBezTo>
                    <a:pt x="-97" y="19233"/>
                    <a:pt x="97" y="19804"/>
                    <a:pt x="484" y="20090"/>
                  </a:cubicBezTo>
                  <a:cubicBezTo>
                    <a:pt x="872" y="20375"/>
                    <a:pt x="1453" y="20375"/>
                    <a:pt x="1937" y="20147"/>
                  </a:cubicBezTo>
                  <a:cubicBezTo>
                    <a:pt x="2421" y="19918"/>
                    <a:pt x="2809" y="19461"/>
                    <a:pt x="3196" y="19690"/>
                  </a:cubicBezTo>
                  <a:cubicBezTo>
                    <a:pt x="3584" y="19918"/>
                    <a:pt x="3971" y="20833"/>
                    <a:pt x="4455" y="21118"/>
                  </a:cubicBezTo>
                  <a:cubicBezTo>
                    <a:pt x="4940" y="21404"/>
                    <a:pt x="5521" y="21061"/>
                    <a:pt x="6683" y="19233"/>
                  </a:cubicBezTo>
                  <a:cubicBezTo>
                    <a:pt x="7846" y="17404"/>
                    <a:pt x="9589" y="14090"/>
                    <a:pt x="11090" y="11004"/>
                  </a:cubicBezTo>
                  <a:cubicBezTo>
                    <a:pt x="12592" y="7918"/>
                    <a:pt x="13851" y="5061"/>
                    <a:pt x="14529" y="3175"/>
                  </a:cubicBezTo>
                  <a:cubicBezTo>
                    <a:pt x="15207" y="1290"/>
                    <a:pt x="15304" y="375"/>
                    <a:pt x="15159" y="90"/>
                  </a:cubicBezTo>
                  <a:cubicBezTo>
                    <a:pt x="15013" y="-196"/>
                    <a:pt x="14626" y="147"/>
                    <a:pt x="13899" y="1918"/>
                  </a:cubicBezTo>
                  <a:cubicBezTo>
                    <a:pt x="13173" y="3690"/>
                    <a:pt x="12107" y="6890"/>
                    <a:pt x="11478" y="9233"/>
                  </a:cubicBezTo>
                  <a:cubicBezTo>
                    <a:pt x="10848" y="11575"/>
                    <a:pt x="10655" y="13061"/>
                    <a:pt x="10558" y="14261"/>
                  </a:cubicBezTo>
                  <a:cubicBezTo>
                    <a:pt x="10461" y="15461"/>
                    <a:pt x="10461" y="16375"/>
                    <a:pt x="10703" y="16947"/>
                  </a:cubicBezTo>
                  <a:cubicBezTo>
                    <a:pt x="10945" y="17518"/>
                    <a:pt x="11429" y="17747"/>
                    <a:pt x="12107" y="17575"/>
                  </a:cubicBezTo>
                  <a:cubicBezTo>
                    <a:pt x="12786" y="17404"/>
                    <a:pt x="13657" y="16833"/>
                    <a:pt x="14916" y="15061"/>
                  </a:cubicBezTo>
                  <a:cubicBezTo>
                    <a:pt x="16176" y="13290"/>
                    <a:pt x="17822" y="10318"/>
                    <a:pt x="18985" y="7975"/>
                  </a:cubicBezTo>
                  <a:cubicBezTo>
                    <a:pt x="20147" y="5633"/>
                    <a:pt x="20825" y="3918"/>
                    <a:pt x="21164" y="2718"/>
                  </a:cubicBezTo>
                  <a:cubicBezTo>
                    <a:pt x="21503" y="1518"/>
                    <a:pt x="21503" y="833"/>
                    <a:pt x="21212" y="718"/>
                  </a:cubicBezTo>
                  <a:cubicBezTo>
                    <a:pt x="20922" y="604"/>
                    <a:pt x="20341" y="1061"/>
                    <a:pt x="19372" y="2833"/>
                  </a:cubicBezTo>
                  <a:cubicBezTo>
                    <a:pt x="18403" y="4604"/>
                    <a:pt x="17047" y="7690"/>
                    <a:pt x="16079" y="10547"/>
                  </a:cubicBezTo>
                  <a:cubicBezTo>
                    <a:pt x="15110" y="13404"/>
                    <a:pt x="14529" y="16033"/>
                    <a:pt x="14238" y="17633"/>
                  </a:cubicBezTo>
                  <a:cubicBezTo>
                    <a:pt x="13948" y="19233"/>
                    <a:pt x="13948" y="19804"/>
                    <a:pt x="14529" y="20318"/>
                  </a:cubicBezTo>
                  <a:cubicBezTo>
                    <a:pt x="15110" y="20833"/>
                    <a:pt x="16273" y="21290"/>
                    <a:pt x="17144" y="21233"/>
                  </a:cubicBezTo>
                  <a:cubicBezTo>
                    <a:pt x="18016" y="21175"/>
                    <a:pt x="18597" y="20604"/>
                    <a:pt x="19178" y="200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4" name="Line"/>
            <p:cNvSpPr/>
            <p:nvPr/>
          </p:nvSpPr>
          <p:spPr>
            <a:xfrm>
              <a:off x="9574694" y="6296023"/>
              <a:ext cx="134456" cy="24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200" fill="norm" stroke="1" extrusionOk="0">
                  <a:moveTo>
                    <a:pt x="6251" y="5000"/>
                  </a:moveTo>
                  <a:cubicBezTo>
                    <a:pt x="3214" y="3200"/>
                    <a:pt x="176" y="1400"/>
                    <a:pt x="8" y="500"/>
                  </a:cubicBezTo>
                  <a:cubicBezTo>
                    <a:pt x="-161" y="-400"/>
                    <a:pt x="2539" y="-400"/>
                    <a:pt x="6589" y="3200"/>
                  </a:cubicBezTo>
                  <a:cubicBezTo>
                    <a:pt x="10639" y="6800"/>
                    <a:pt x="16039" y="14000"/>
                    <a:pt x="21439" y="21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5" name="Line"/>
            <p:cNvSpPr/>
            <p:nvPr/>
          </p:nvSpPr>
          <p:spPr>
            <a:xfrm>
              <a:off x="9321799" y="6375986"/>
              <a:ext cx="33758" cy="97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3" h="21600" fill="norm" stroke="1" extrusionOk="0">
                  <a:moveTo>
                    <a:pt x="0" y="4696"/>
                  </a:moveTo>
                  <a:cubicBezTo>
                    <a:pt x="7624" y="2348"/>
                    <a:pt x="15247" y="0"/>
                    <a:pt x="18424" y="0"/>
                  </a:cubicBezTo>
                  <a:cubicBezTo>
                    <a:pt x="21600" y="0"/>
                    <a:pt x="20329" y="2348"/>
                    <a:pt x="17153" y="6339"/>
                  </a:cubicBezTo>
                  <a:cubicBezTo>
                    <a:pt x="13976" y="10330"/>
                    <a:pt x="8894" y="15965"/>
                    <a:pt x="381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206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6497939" y="3541769"/>
              <a:ext cx="2203205" cy="1496008"/>
            </a:xfrm>
            <a:prstGeom prst="rect">
              <a:avLst/>
            </a:prstGeom>
            <a:effectLst/>
          </p:spPr>
        </p:pic>
        <p:pic>
          <p:nvPicPr>
            <p:cNvPr id="1208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6535061" y="3570851"/>
              <a:ext cx="183239" cy="1416602"/>
            </a:xfrm>
            <a:prstGeom prst="rect">
              <a:avLst/>
            </a:prstGeom>
            <a:effectLst/>
          </p:spPr>
        </p:pic>
        <p:pic>
          <p:nvPicPr>
            <p:cNvPr id="1210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244600" y="6708728"/>
              <a:ext cx="8578850" cy="298025"/>
            </a:xfrm>
            <a:prstGeom prst="rect">
              <a:avLst/>
            </a:prstGeom>
            <a:effectLst/>
          </p:spPr>
        </p:pic>
        <p:pic>
          <p:nvPicPr>
            <p:cNvPr id="1212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6718299" y="4336706"/>
              <a:ext cx="225577" cy="487764"/>
            </a:xfrm>
            <a:prstGeom prst="rect">
              <a:avLst/>
            </a:prstGeom>
            <a:effectLst/>
          </p:spPr>
        </p:pic>
        <p:pic>
          <p:nvPicPr>
            <p:cNvPr id="1214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6870283" y="4654808"/>
              <a:ext cx="197267" cy="140378"/>
            </a:xfrm>
            <a:prstGeom prst="rect">
              <a:avLst/>
            </a:prstGeom>
            <a:effectLst/>
          </p:spPr>
        </p:pic>
        <p:pic>
          <p:nvPicPr>
            <p:cNvPr id="1216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7147801" y="4587402"/>
              <a:ext cx="146977" cy="225162"/>
            </a:xfrm>
            <a:prstGeom prst="rect">
              <a:avLst/>
            </a:prstGeom>
            <a:effectLst/>
          </p:spPr>
        </p:pic>
        <p:pic>
          <p:nvPicPr>
            <p:cNvPr id="1218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7334249" y="4650902"/>
              <a:ext cx="39324" cy="107951"/>
            </a:xfrm>
            <a:prstGeom prst="rect">
              <a:avLst/>
            </a:prstGeom>
            <a:effectLst/>
          </p:spPr>
        </p:pic>
        <p:pic>
          <p:nvPicPr>
            <p:cNvPr id="1220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7327899" y="4530252"/>
              <a:ext cx="69851" cy="114301"/>
            </a:xfrm>
            <a:prstGeom prst="rect">
              <a:avLst/>
            </a:prstGeom>
            <a:effectLst/>
          </p:spPr>
        </p:pic>
        <p:pic>
          <p:nvPicPr>
            <p:cNvPr id="1222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7455897" y="4390552"/>
              <a:ext cx="170454" cy="397935"/>
            </a:xfrm>
            <a:prstGeom prst="rect">
              <a:avLst/>
            </a:prstGeom>
            <a:effectLst/>
          </p:spPr>
        </p:pic>
        <p:pic>
          <p:nvPicPr>
            <p:cNvPr id="1224" name="Line Line" descr="Line 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7689849" y="4657252"/>
              <a:ext cx="63501" cy="107951"/>
            </a:xfrm>
            <a:prstGeom prst="rect">
              <a:avLst/>
            </a:prstGeom>
            <a:effectLst/>
          </p:spPr>
        </p:pic>
        <p:pic>
          <p:nvPicPr>
            <p:cNvPr id="1226" name="Line Line" descr="Line 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7702549" y="4574702"/>
              <a:ext cx="38101" cy="69851"/>
            </a:xfrm>
            <a:prstGeom prst="rect">
              <a:avLst/>
            </a:prstGeom>
            <a:effectLst/>
          </p:spPr>
        </p:pic>
        <p:pic>
          <p:nvPicPr>
            <p:cNvPr id="1228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7816849" y="4587402"/>
              <a:ext cx="171451" cy="177801"/>
            </a:xfrm>
            <a:prstGeom prst="rect">
              <a:avLst/>
            </a:prstGeom>
            <a:effectLst/>
          </p:spPr>
        </p:pic>
        <p:pic>
          <p:nvPicPr>
            <p:cNvPr id="1230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7981949" y="4598905"/>
              <a:ext cx="285751" cy="210748"/>
            </a:xfrm>
            <a:prstGeom prst="rect">
              <a:avLst/>
            </a:prstGeom>
            <a:effectLst/>
          </p:spPr>
        </p:pic>
        <p:pic>
          <p:nvPicPr>
            <p:cNvPr id="1232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7873999" y="4606452"/>
              <a:ext cx="107951" cy="203201"/>
            </a:xfrm>
            <a:prstGeom prst="rect">
              <a:avLst/>
            </a:prstGeom>
            <a:effectLst/>
          </p:spPr>
        </p:pic>
        <p:pic>
          <p:nvPicPr>
            <p:cNvPr id="1234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6991349" y="3819052"/>
              <a:ext cx="63501" cy="368301"/>
            </a:xfrm>
            <a:prstGeom prst="rect">
              <a:avLst/>
            </a:prstGeom>
            <a:effectLst/>
          </p:spPr>
        </p:pic>
        <p:pic>
          <p:nvPicPr>
            <p:cNvPr id="1236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6784483" y="3742852"/>
              <a:ext cx="556117" cy="254001"/>
            </a:xfrm>
            <a:prstGeom prst="rect">
              <a:avLst/>
            </a:prstGeom>
            <a:effectLst/>
          </p:spPr>
        </p:pic>
        <p:pic>
          <p:nvPicPr>
            <p:cNvPr id="1238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7110868" y="3934442"/>
              <a:ext cx="223382" cy="223240"/>
            </a:xfrm>
            <a:prstGeom prst="rect">
              <a:avLst/>
            </a:prstGeom>
            <a:effectLst/>
          </p:spPr>
        </p:pic>
        <p:pic>
          <p:nvPicPr>
            <p:cNvPr id="1240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7382532" y="3939702"/>
              <a:ext cx="510518" cy="228601"/>
            </a:xfrm>
            <a:prstGeom prst="rect">
              <a:avLst/>
            </a:prstGeom>
            <a:effectLst/>
          </p:spPr>
        </p:pic>
        <p:pic>
          <p:nvPicPr>
            <p:cNvPr id="1242" name="Line Line" descr="Line 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7004049" y="4923952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1244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6781799" y="4882426"/>
              <a:ext cx="946151" cy="92327"/>
            </a:xfrm>
            <a:prstGeom prst="rect">
              <a:avLst/>
            </a:prstGeom>
            <a:effectLst/>
          </p:spPr>
        </p:pic>
        <p:pic>
          <p:nvPicPr>
            <p:cNvPr id="1246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6794499" y="4943002"/>
              <a:ext cx="933451" cy="63501"/>
            </a:xfrm>
            <a:prstGeom prst="rect">
              <a:avLst/>
            </a:prstGeom>
            <a:effectLst/>
          </p:spPr>
        </p:pic>
        <p:pic>
          <p:nvPicPr>
            <p:cNvPr id="1248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6661149" y="1425528"/>
              <a:ext cx="1889216" cy="145625"/>
            </a:xfrm>
            <a:prstGeom prst="rect">
              <a:avLst/>
            </a:prstGeom>
            <a:effectLst/>
          </p:spPr>
        </p:pic>
        <p:pic>
          <p:nvPicPr>
            <p:cNvPr id="1250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7518399" y="1984373"/>
              <a:ext cx="762001" cy="63030"/>
            </a:xfrm>
            <a:prstGeom prst="rect">
              <a:avLst/>
            </a:prstGeom>
            <a:effectLst/>
          </p:spPr>
        </p:pic>
        <p:pic>
          <p:nvPicPr>
            <p:cNvPr id="1252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6869568" y="4237601"/>
              <a:ext cx="890133" cy="57702"/>
            </a:xfrm>
            <a:prstGeom prst="rect">
              <a:avLst/>
            </a:prstGeom>
            <a:effectLst/>
          </p:spPr>
        </p:pic>
        <p:pic>
          <p:nvPicPr>
            <p:cNvPr id="1254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6934199" y="4302379"/>
              <a:ext cx="844551" cy="62774"/>
            </a:xfrm>
            <a:prstGeom prst="rect">
              <a:avLst/>
            </a:prstGeom>
            <a:effectLst/>
          </p:spPr>
        </p:pic>
        <p:pic>
          <p:nvPicPr>
            <p:cNvPr id="1256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2036808" y="3980344"/>
              <a:ext cx="1649420" cy="1024408"/>
            </a:xfrm>
            <a:prstGeom prst="rect">
              <a:avLst/>
            </a:prstGeom>
            <a:effectLst/>
          </p:spPr>
        </p:pic>
        <p:pic>
          <p:nvPicPr>
            <p:cNvPr id="1258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6407149" y="2168052"/>
              <a:ext cx="2399831" cy="1183651"/>
            </a:xfrm>
            <a:prstGeom prst="rect">
              <a:avLst/>
            </a:prstGeom>
            <a:effectLst/>
          </p:spPr>
        </p:pic>
        <p:pic>
          <p:nvPicPr>
            <p:cNvPr id="1260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6471591" y="2225202"/>
              <a:ext cx="94310" cy="1257301"/>
            </a:xfrm>
            <a:prstGeom prst="rect">
              <a:avLst/>
            </a:prstGeom>
            <a:effectLst/>
          </p:spPr>
        </p:pic>
        <p:pic>
          <p:nvPicPr>
            <p:cNvPr id="1262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6718299" y="2749863"/>
              <a:ext cx="206677" cy="440115"/>
            </a:xfrm>
            <a:prstGeom prst="rect">
              <a:avLst/>
            </a:prstGeom>
            <a:effectLst/>
          </p:spPr>
        </p:pic>
        <p:pic>
          <p:nvPicPr>
            <p:cNvPr id="1264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6913932" y="3020695"/>
              <a:ext cx="134568" cy="146677"/>
            </a:xfrm>
            <a:prstGeom prst="rect">
              <a:avLst/>
            </a:prstGeom>
            <a:effectLst/>
          </p:spPr>
        </p:pic>
        <p:pic>
          <p:nvPicPr>
            <p:cNvPr id="1266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7086599" y="3003735"/>
              <a:ext cx="127001" cy="180318"/>
            </a:xfrm>
            <a:prstGeom prst="rect">
              <a:avLst/>
            </a:prstGeom>
            <a:effectLst/>
          </p:spPr>
        </p:pic>
        <p:pic>
          <p:nvPicPr>
            <p:cNvPr id="1268" name="Line Line" descr="Line 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7232649" y="3057052"/>
              <a:ext cx="50801" cy="139701"/>
            </a:xfrm>
            <a:prstGeom prst="rect">
              <a:avLst/>
            </a:prstGeom>
            <a:effectLst/>
          </p:spPr>
        </p:pic>
        <p:pic>
          <p:nvPicPr>
            <p:cNvPr id="1270" name="Line Line" descr="Line 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7264399" y="2936402"/>
              <a:ext cx="50801" cy="63501"/>
            </a:xfrm>
            <a:prstGeom prst="rect">
              <a:avLst/>
            </a:prstGeom>
            <a:effectLst/>
          </p:spPr>
        </p:pic>
        <p:pic>
          <p:nvPicPr>
            <p:cNvPr id="1272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7350445" y="2828452"/>
              <a:ext cx="123505" cy="391997"/>
            </a:xfrm>
            <a:prstGeom prst="rect">
              <a:avLst/>
            </a:prstGeom>
            <a:effectLst/>
          </p:spPr>
        </p:pic>
        <p:pic>
          <p:nvPicPr>
            <p:cNvPr id="1274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7313083" y="3059946"/>
              <a:ext cx="218017" cy="54257"/>
            </a:xfrm>
            <a:prstGeom prst="rect">
              <a:avLst/>
            </a:prstGeom>
            <a:effectLst/>
          </p:spPr>
        </p:pic>
        <p:pic>
          <p:nvPicPr>
            <p:cNvPr id="1276" name="Line Line" descr="Line 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7562849" y="3082452"/>
              <a:ext cx="44451" cy="127001"/>
            </a:xfrm>
            <a:prstGeom prst="rect">
              <a:avLst/>
            </a:prstGeom>
            <a:effectLst/>
          </p:spPr>
        </p:pic>
        <p:pic>
          <p:nvPicPr>
            <p:cNvPr id="1278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7562849" y="2961752"/>
              <a:ext cx="69851" cy="108001"/>
            </a:xfrm>
            <a:prstGeom prst="rect">
              <a:avLst/>
            </a:prstGeom>
            <a:effectLst/>
          </p:spPr>
        </p:pic>
        <p:pic>
          <p:nvPicPr>
            <p:cNvPr id="1280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7689849" y="2999902"/>
              <a:ext cx="146051" cy="153533"/>
            </a:xfrm>
            <a:prstGeom prst="rect">
              <a:avLst/>
            </a:prstGeom>
            <a:effectLst/>
          </p:spPr>
        </p:pic>
        <p:pic>
          <p:nvPicPr>
            <p:cNvPr id="1282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7912099" y="3001457"/>
              <a:ext cx="228601" cy="173916"/>
            </a:xfrm>
            <a:prstGeom prst="rect">
              <a:avLst/>
            </a:prstGeom>
            <a:effectLst/>
          </p:spPr>
        </p:pic>
        <p:pic>
          <p:nvPicPr>
            <p:cNvPr id="1284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2340729" y="3359481"/>
              <a:ext cx="1164729" cy="230443"/>
            </a:xfrm>
            <a:prstGeom prst="rect">
              <a:avLst/>
            </a:prstGeom>
            <a:effectLst/>
          </p:spPr>
        </p:pic>
        <p:pic>
          <p:nvPicPr>
            <p:cNvPr id="1286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6953249" y="2320452"/>
              <a:ext cx="76201" cy="374651"/>
            </a:xfrm>
            <a:prstGeom prst="rect">
              <a:avLst/>
            </a:prstGeom>
            <a:effectLst/>
          </p:spPr>
        </p:pic>
        <p:pic>
          <p:nvPicPr>
            <p:cNvPr id="1288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6896099" y="2282352"/>
              <a:ext cx="457201" cy="114301"/>
            </a:xfrm>
            <a:prstGeom prst="rect">
              <a:avLst/>
            </a:prstGeom>
            <a:effectLst/>
          </p:spPr>
        </p:pic>
        <p:pic>
          <p:nvPicPr>
            <p:cNvPr id="1290" name="Line Shape" descr="Line Shap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6883399" y="2472852"/>
              <a:ext cx="336551" cy="101601"/>
            </a:xfrm>
            <a:prstGeom prst="rect">
              <a:avLst/>
            </a:prstGeom>
            <a:effectLst/>
          </p:spPr>
        </p:pic>
        <p:pic>
          <p:nvPicPr>
            <p:cNvPr id="1292" name="Line Shape" descr="Line Shap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7161548" y="2529429"/>
              <a:ext cx="248903" cy="172024"/>
            </a:xfrm>
            <a:prstGeom prst="rect">
              <a:avLst/>
            </a:prstGeom>
            <a:effectLst/>
          </p:spPr>
        </p:pic>
        <p:pic>
          <p:nvPicPr>
            <p:cNvPr id="1294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7503182" y="2326802"/>
              <a:ext cx="59668" cy="355601"/>
            </a:xfrm>
            <a:prstGeom prst="rect">
              <a:avLst/>
            </a:prstGeom>
            <a:effectLst/>
          </p:spPr>
        </p:pic>
        <p:pic>
          <p:nvPicPr>
            <p:cNvPr id="1296" name="Line Shape" descr="Line Shap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7554429" y="2482672"/>
              <a:ext cx="125254" cy="228588"/>
            </a:xfrm>
            <a:prstGeom prst="rect">
              <a:avLst/>
            </a:prstGeom>
            <a:effectLst/>
          </p:spPr>
        </p:pic>
        <p:pic>
          <p:nvPicPr>
            <p:cNvPr id="1298" name="Line Shape" descr="Line Shap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7706592" y="2512689"/>
              <a:ext cx="275359" cy="195114"/>
            </a:xfrm>
            <a:prstGeom prst="rect">
              <a:avLst/>
            </a:prstGeom>
            <a:effectLst/>
          </p:spPr>
        </p:pic>
        <p:pic>
          <p:nvPicPr>
            <p:cNvPr id="1300" name="Line Shape" descr="Line Shap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3911600" y="2219494"/>
              <a:ext cx="2031736" cy="1142359"/>
            </a:xfrm>
            <a:prstGeom prst="rect">
              <a:avLst/>
            </a:prstGeom>
            <a:effectLst/>
          </p:spPr>
        </p:pic>
        <p:pic>
          <p:nvPicPr>
            <p:cNvPr id="1302" name="Line Shape" descr="Line Shap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4006850" y="2301402"/>
              <a:ext cx="260350" cy="1174751"/>
            </a:xfrm>
            <a:prstGeom prst="rect">
              <a:avLst/>
            </a:prstGeom>
            <a:effectLst/>
          </p:spPr>
        </p:pic>
        <p:pic>
          <p:nvPicPr>
            <p:cNvPr id="1304" name="Line Shape" descr="Line Shap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4210050" y="3273949"/>
              <a:ext cx="1879600" cy="195854"/>
            </a:xfrm>
            <a:prstGeom prst="rect">
              <a:avLst/>
            </a:prstGeom>
            <a:effectLst/>
          </p:spPr>
        </p:pic>
        <p:pic>
          <p:nvPicPr>
            <p:cNvPr id="1306" name="Line Shape" descr="Line Shap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4381500" y="2979721"/>
              <a:ext cx="279400" cy="349384"/>
            </a:xfrm>
            <a:prstGeom prst="rect">
              <a:avLst/>
            </a:prstGeom>
            <a:effectLst/>
          </p:spPr>
        </p:pic>
        <p:pic>
          <p:nvPicPr>
            <p:cNvPr id="1308" name="Line Shape" descr="Line Shap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4675871" y="3071677"/>
              <a:ext cx="213630" cy="163176"/>
            </a:xfrm>
            <a:prstGeom prst="rect">
              <a:avLst/>
            </a:prstGeom>
            <a:effectLst/>
          </p:spPr>
        </p:pic>
        <p:pic>
          <p:nvPicPr>
            <p:cNvPr id="1310" name="Line Shape" descr="Line Shap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4842933" y="3114980"/>
              <a:ext cx="172862" cy="282058"/>
            </a:xfrm>
            <a:prstGeom prst="rect">
              <a:avLst/>
            </a:prstGeom>
            <a:effectLst/>
          </p:spPr>
        </p:pic>
        <p:pic>
          <p:nvPicPr>
            <p:cNvPr id="1312" name="Line Shape" descr="Line Shap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5060965" y="3137885"/>
              <a:ext cx="177785" cy="105762"/>
            </a:xfrm>
            <a:prstGeom prst="rect">
              <a:avLst/>
            </a:prstGeom>
            <a:effectLst/>
          </p:spPr>
        </p:pic>
        <p:pic>
          <p:nvPicPr>
            <p:cNvPr id="1314" name="Line Shape" descr="Line Shap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5306659" y="2923702"/>
              <a:ext cx="59091" cy="317501"/>
            </a:xfrm>
            <a:prstGeom prst="rect">
              <a:avLst/>
            </a:prstGeom>
            <a:effectLst/>
          </p:spPr>
        </p:pic>
        <p:pic>
          <p:nvPicPr>
            <p:cNvPr id="1316" name="Line Shape" descr="Line Shap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5238750" y="3101502"/>
              <a:ext cx="196850" cy="50801"/>
            </a:xfrm>
            <a:prstGeom prst="rect">
              <a:avLst/>
            </a:prstGeom>
            <a:effectLst/>
          </p:spPr>
        </p:pic>
        <p:pic>
          <p:nvPicPr>
            <p:cNvPr id="1318" name="Line Shape" descr="Line Shap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5403850" y="3133252"/>
              <a:ext cx="63500" cy="88901"/>
            </a:xfrm>
            <a:prstGeom prst="rect">
              <a:avLst/>
            </a:prstGeom>
            <a:effectLst/>
          </p:spPr>
        </p:pic>
        <p:pic>
          <p:nvPicPr>
            <p:cNvPr id="1320" name="Line Line" descr="Line Lin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5435600" y="3031652"/>
              <a:ext cx="57150" cy="31751"/>
            </a:xfrm>
            <a:prstGeom prst="rect">
              <a:avLst/>
            </a:prstGeom>
            <a:effectLst/>
          </p:spPr>
        </p:pic>
        <p:pic>
          <p:nvPicPr>
            <p:cNvPr id="1322" name="Line Shape" descr="Line Shap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5496364" y="3082452"/>
              <a:ext cx="136086" cy="136755"/>
            </a:xfrm>
            <a:prstGeom prst="rect">
              <a:avLst/>
            </a:prstGeom>
            <a:effectLst/>
          </p:spPr>
        </p:pic>
        <p:pic>
          <p:nvPicPr>
            <p:cNvPr id="1324" name="Line Shape" descr="Line Shap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5626100" y="3071307"/>
              <a:ext cx="184150" cy="163546"/>
            </a:xfrm>
            <a:prstGeom prst="rect">
              <a:avLst/>
            </a:prstGeom>
            <a:effectLst/>
          </p:spPr>
        </p:pic>
        <p:pic>
          <p:nvPicPr>
            <p:cNvPr id="1326" name="Line Shape" descr="Line Shap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4489450" y="2371252"/>
              <a:ext cx="50800" cy="361951"/>
            </a:xfrm>
            <a:prstGeom prst="rect">
              <a:avLst/>
            </a:prstGeom>
            <a:effectLst/>
          </p:spPr>
        </p:pic>
        <p:pic>
          <p:nvPicPr>
            <p:cNvPr id="1328" name="Line Shape" descr="Line Shap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4248150" y="2339502"/>
              <a:ext cx="603250" cy="165101"/>
            </a:xfrm>
            <a:prstGeom prst="rect">
              <a:avLst/>
            </a:prstGeom>
            <a:effectLst/>
          </p:spPr>
        </p:pic>
        <p:pic>
          <p:nvPicPr>
            <p:cNvPr id="1330" name="Line Shape" descr="Line Shap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4597400" y="2460152"/>
              <a:ext cx="203200" cy="198733"/>
            </a:xfrm>
            <a:prstGeom prst="rect">
              <a:avLst/>
            </a:prstGeom>
            <a:effectLst/>
          </p:spPr>
        </p:pic>
        <p:pic>
          <p:nvPicPr>
            <p:cNvPr id="1332" name="Line Shape" descr="Line Shap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4826000" y="2491902"/>
              <a:ext cx="539750" cy="188620"/>
            </a:xfrm>
            <a:prstGeom prst="rect">
              <a:avLst/>
            </a:prstGeom>
            <a:effectLst/>
          </p:spPr>
        </p:pic>
        <p:pic>
          <p:nvPicPr>
            <p:cNvPr id="1334" name="Line Shape" descr="Line Shap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3848100" y="3759225"/>
              <a:ext cx="2093151" cy="1394791"/>
            </a:xfrm>
            <a:prstGeom prst="rect">
              <a:avLst/>
            </a:prstGeom>
            <a:effectLst/>
          </p:spPr>
        </p:pic>
        <p:pic>
          <p:nvPicPr>
            <p:cNvPr id="1336" name="Line Shape" descr="Line Shap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4210843" y="4552165"/>
              <a:ext cx="323057" cy="317902"/>
            </a:xfrm>
            <a:prstGeom prst="rect">
              <a:avLst/>
            </a:prstGeom>
            <a:effectLst/>
          </p:spPr>
        </p:pic>
        <p:pic>
          <p:nvPicPr>
            <p:cNvPr id="1338" name="Line Shape" descr="Line Shap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4476750" y="4674694"/>
              <a:ext cx="310252" cy="334178"/>
            </a:xfrm>
            <a:prstGeom prst="rect">
              <a:avLst/>
            </a:prstGeom>
            <a:effectLst/>
          </p:spPr>
        </p:pic>
        <p:pic>
          <p:nvPicPr>
            <p:cNvPr id="1340" name="Line Shape" descr="Line Shap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4757596" y="4735569"/>
              <a:ext cx="176355" cy="150284"/>
            </a:xfrm>
            <a:prstGeom prst="rect">
              <a:avLst/>
            </a:prstGeom>
            <a:effectLst/>
          </p:spPr>
        </p:pic>
        <p:pic>
          <p:nvPicPr>
            <p:cNvPr id="1342" name="Line Shape" descr="Line Shap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4959883" y="4562002"/>
              <a:ext cx="101068" cy="300568"/>
            </a:xfrm>
            <a:prstGeom prst="rect">
              <a:avLst/>
            </a:prstGeom>
            <a:effectLst/>
          </p:spPr>
        </p:pic>
        <p:pic>
          <p:nvPicPr>
            <p:cNvPr id="1344" name="Line Shape" descr="Line Shap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4888368" y="4722869"/>
              <a:ext cx="217032" cy="61384"/>
            </a:xfrm>
            <a:prstGeom prst="rect">
              <a:avLst/>
            </a:prstGeom>
            <a:effectLst/>
          </p:spPr>
        </p:pic>
        <p:pic>
          <p:nvPicPr>
            <p:cNvPr id="1346" name="Line Shape" descr="Line Shap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5111750" y="4727102"/>
              <a:ext cx="57150" cy="133351"/>
            </a:xfrm>
            <a:prstGeom prst="rect">
              <a:avLst/>
            </a:prstGeom>
            <a:effectLst/>
          </p:spPr>
        </p:pic>
        <p:pic>
          <p:nvPicPr>
            <p:cNvPr id="1348" name="Line Shape" descr="Line Shap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5135033" y="4586271"/>
              <a:ext cx="46567" cy="51932"/>
            </a:xfrm>
            <a:prstGeom prst="rect">
              <a:avLst/>
            </a:prstGeom>
            <a:effectLst/>
          </p:spPr>
        </p:pic>
        <p:pic>
          <p:nvPicPr>
            <p:cNvPr id="1350" name="Line Shape" descr="Line Shap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5232400" y="4708052"/>
              <a:ext cx="165100" cy="177801"/>
            </a:xfrm>
            <a:prstGeom prst="rect">
              <a:avLst/>
            </a:prstGeom>
            <a:effectLst/>
          </p:spPr>
        </p:pic>
        <p:pic>
          <p:nvPicPr>
            <p:cNvPr id="1352" name="Line Shape" descr="Line Shap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5389942" y="4728656"/>
              <a:ext cx="331408" cy="233397"/>
            </a:xfrm>
            <a:prstGeom prst="rect">
              <a:avLst/>
            </a:prstGeom>
            <a:effectLst/>
          </p:spPr>
        </p:pic>
        <p:pic>
          <p:nvPicPr>
            <p:cNvPr id="1354" name="Line Shape" descr="Line Shape"/>
            <p:cNvPicPr>
              <a:picLocks noChangeAspect="0"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4394200" y="3952402"/>
              <a:ext cx="69850" cy="400051"/>
            </a:xfrm>
            <a:prstGeom prst="rect">
              <a:avLst/>
            </a:prstGeom>
            <a:effectLst/>
          </p:spPr>
        </p:pic>
        <p:pic>
          <p:nvPicPr>
            <p:cNvPr id="1356" name="Line Shape" descr="Line Shape"/>
            <p:cNvPicPr>
              <a:picLocks noChangeAspect="0"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4349750" y="3939702"/>
              <a:ext cx="425450" cy="209551"/>
            </a:xfrm>
            <a:prstGeom prst="rect">
              <a:avLst/>
            </a:prstGeom>
            <a:effectLst/>
          </p:spPr>
        </p:pic>
        <p:pic>
          <p:nvPicPr>
            <p:cNvPr id="1358" name="Line Shape" descr="Line Shape"/>
            <p:cNvPicPr>
              <a:picLocks noChangeAspect="0"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4381500" y="4047652"/>
              <a:ext cx="311150" cy="114301"/>
            </a:xfrm>
            <a:prstGeom prst="rect">
              <a:avLst/>
            </a:prstGeom>
            <a:effectLst/>
          </p:spPr>
        </p:pic>
        <p:pic>
          <p:nvPicPr>
            <p:cNvPr id="1360" name="Line Shape" descr="Line Shape"/>
            <p:cNvPicPr>
              <a:picLocks noChangeAspect="0"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4563570" y="4163768"/>
              <a:ext cx="217980" cy="144235"/>
            </a:xfrm>
            <a:prstGeom prst="rect">
              <a:avLst/>
            </a:prstGeom>
            <a:effectLst/>
          </p:spPr>
        </p:pic>
        <p:pic>
          <p:nvPicPr>
            <p:cNvPr id="1362" name="Line Shape" descr="Line Shape"/>
            <p:cNvPicPr>
              <a:picLocks noChangeAspect="0"/>
            </p:cNvPicPr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4844487" y="3946052"/>
              <a:ext cx="70414" cy="355601"/>
            </a:xfrm>
            <a:prstGeom prst="rect">
              <a:avLst/>
            </a:prstGeom>
            <a:effectLst/>
          </p:spPr>
        </p:pic>
        <p:pic>
          <p:nvPicPr>
            <p:cNvPr id="1364" name="Line Shape" descr="Line Shape"/>
            <p:cNvPicPr>
              <a:picLocks noChangeAspect="0"/>
            </p:cNvPicPr>
            <p:nvPr/>
          </p:nvPicPr>
          <p:blipFill>
            <a:blip r:embed="rId87">
              <a:extLst/>
            </a:blip>
            <a:stretch>
              <a:fillRect/>
            </a:stretch>
          </p:blipFill>
          <p:spPr>
            <a:xfrm>
              <a:off x="4929589" y="4123852"/>
              <a:ext cx="150288" cy="196851"/>
            </a:xfrm>
            <a:prstGeom prst="rect">
              <a:avLst/>
            </a:prstGeom>
            <a:effectLst/>
          </p:spPr>
        </p:pic>
        <p:pic>
          <p:nvPicPr>
            <p:cNvPr id="1366" name="Line Shape" descr="Line Shape"/>
            <p:cNvPicPr>
              <a:picLocks noChangeAspect="0"/>
            </p:cNvPicPr>
            <p:nvPr/>
          </p:nvPicPr>
          <p:blipFill>
            <a:blip r:embed="rId88">
              <a:extLst/>
            </a:blip>
            <a:stretch>
              <a:fillRect/>
            </a:stretch>
          </p:blipFill>
          <p:spPr>
            <a:xfrm>
              <a:off x="5094254" y="4121393"/>
              <a:ext cx="265146" cy="205660"/>
            </a:xfrm>
            <a:prstGeom prst="rect">
              <a:avLst/>
            </a:prstGeom>
            <a:effectLst/>
          </p:spPr>
        </p:pic>
        <p:pic>
          <p:nvPicPr>
            <p:cNvPr id="1368" name="Line Shape" descr="Line Shape"/>
            <p:cNvPicPr>
              <a:picLocks noChangeAspect="0"/>
            </p:cNvPicPr>
            <p:nvPr/>
          </p:nvPicPr>
          <p:blipFill>
            <a:blip r:embed="rId89">
              <a:extLst/>
            </a:blip>
            <a:stretch>
              <a:fillRect/>
            </a:stretch>
          </p:blipFill>
          <p:spPr>
            <a:xfrm>
              <a:off x="3784600" y="2010649"/>
              <a:ext cx="5193017" cy="3386655"/>
            </a:xfrm>
            <a:prstGeom prst="rect">
              <a:avLst/>
            </a:prstGeom>
            <a:effectLst/>
          </p:spPr>
        </p:pic>
        <p:pic>
          <p:nvPicPr>
            <p:cNvPr id="1370" name="Line Shape" descr="Line Shape"/>
            <p:cNvPicPr>
              <a:picLocks noChangeAspect="0"/>
            </p:cNvPicPr>
            <p:nvPr/>
          </p:nvPicPr>
          <p:blipFill>
            <a:blip r:embed="rId90">
              <a:extLst/>
            </a:blip>
            <a:stretch>
              <a:fillRect/>
            </a:stretch>
          </p:blipFill>
          <p:spPr>
            <a:xfrm>
              <a:off x="6282545" y="2094767"/>
              <a:ext cx="2827517" cy="1394631"/>
            </a:xfrm>
            <a:prstGeom prst="rect">
              <a:avLst/>
            </a:prstGeom>
            <a:effectLst/>
          </p:spPr>
        </p:pic>
        <p:pic>
          <p:nvPicPr>
            <p:cNvPr id="1372" name="Line Shape" descr="Line Shape"/>
            <p:cNvPicPr>
              <a:picLocks noChangeAspect="0"/>
            </p:cNvPicPr>
            <p:nvPr/>
          </p:nvPicPr>
          <p:blipFill>
            <a:blip r:embed="rId91">
              <a:extLst/>
            </a:blip>
            <a:stretch>
              <a:fillRect/>
            </a:stretch>
          </p:blipFill>
          <p:spPr>
            <a:xfrm>
              <a:off x="8915399" y="1670305"/>
              <a:ext cx="844637" cy="821598"/>
            </a:xfrm>
            <a:prstGeom prst="rect">
              <a:avLst/>
            </a:prstGeom>
            <a:effectLst/>
          </p:spPr>
        </p:pic>
        <p:pic>
          <p:nvPicPr>
            <p:cNvPr id="1374" name="Line Shape" descr="Line Shape"/>
            <p:cNvPicPr>
              <a:picLocks noChangeAspect="0"/>
            </p:cNvPicPr>
            <p:nvPr/>
          </p:nvPicPr>
          <p:blipFill>
            <a:blip r:embed="rId92">
              <a:extLst/>
            </a:blip>
            <a:stretch>
              <a:fillRect/>
            </a:stretch>
          </p:blipFill>
          <p:spPr>
            <a:xfrm>
              <a:off x="9759949" y="1369173"/>
              <a:ext cx="157644" cy="436663"/>
            </a:xfrm>
            <a:prstGeom prst="rect">
              <a:avLst/>
            </a:prstGeom>
            <a:effectLst/>
          </p:spPr>
        </p:pic>
        <p:pic>
          <p:nvPicPr>
            <p:cNvPr id="1376" name="Line Shape" descr="Line Shape"/>
            <p:cNvPicPr>
              <a:picLocks noChangeAspect="0"/>
            </p:cNvPicPr>
            <p:nvPr/>
          </p:nvPicPr>
          <p:blipFill>
            <a:blip r:embed="rId93">
              <a:extLst/>
            </a:blip>
            <a:stretch>
              <a:fillRect/>
            </a:stretch>
          </p:blipFill>
          <p:spPr>
            <a:xfrm>
              <a:off x="9867849" y="1564802"/>
              <a:ext cx="127051" cy="214578"/>
            </a:xfrm>
            <a:prstGeom prst="rect">
              <a:avLst/>
            </a:prstGeom>
            <a:effectLst/>
          </p:spPr>
        </p:pic>
        <p:pic>
          <p:nvPicPr>
            <p:cNvPr id="1378" name="Line Shape" descr="Line Shape"/>
            <p:cNvPicPr>
              <a:picLocks noChangeAspect="0"/>
            </p:cNvPicPr>
            <p:nvPr/>
          </p:nvPicPr>
          <p:blipFill>
            <a:blip r:embed="rId94">
              <a:extLst/>
            </a:blip>
            <a:stretch>
              <a:fillRect/>
            </a:stretch>
          </p:blipFill>
          <p:spPr>
            <a:xfrm>
              <a:off x="10038130" y="1410926"/>
              <a:ext cx="109170" cy="363427"/>
            </a:xfrm>
            <a:prstGeom prst="rect">
              <a:avLst/>
            </a:prstGeom>
            <a:effectLst/>
          </p:spPr>
        </p:pic>
        <p:pic>
          <p:nvPicPr>
            <p:cNvPr id="1380" name="Line Shape" descr="Line Shape"/>
            <p:cNvPicPr>
              <a:picLocks noChangeAspect="0"/>
            </p:cNvPicPr>
            <p:nvPr/>
          </p:nvPicPr>
          <p:blipFill>
            <a:blip r:embed="rId95">
              <a:extLst/>
            </a:blip>
            <a:stretch>
              <a:fillRect/>
            </a:stretch>
          </p:blipFill>
          <p:spPr>
            <a:xfrm>
              <a:off x="10124230" y="1526702"/>
              <a:ext cx="124671" cy="181775"/>
            </a:xfrm>
            <a:prstGeom prst="rect">
              <a:avLst/>
            </a:prstGeom>
            <a:effectLst/>
          </p:spPr>
        </p:pic>
        <p:pic>
          <p:nvPicPr>
            <p:cNvPr id="1382" name="Line Shape" descr="Line Shape"/>
            <p:cNvPicPr>
              <a:picLocks noChangeAspect="0"/>
            </p:cNvPicPr>
            <p:nvPr/>
          </p:nvPicPr>
          <p:blipFill>
            <a:blip r:embed="rId96">
              <a:extLst/>
            </a:blip>
            <a:stretch>
              <a:fillRect/>
            </a:stretch>
          </p:blipFill>
          <p:spPr>
            <a:xfrm>
              <a:off x="10246349" y="1538191"/>
              <a:ext cx="116851" cy="159962"/>
            </a:xfrm>
            <a:prstGeom prst="rect">
              <a:avLst/>
            </a:prstGeom>
            <a:effectLst/>
          </p:spPr>
        </p:pic>
        <p:pic>
          <p:nvPicPr>
            <p:cNvPr id="1384" name="Line Shape" descr="Line Shape"/>
            <p:cNvPicPr>
              <a:picLocks noChangeAspect="0"/>
            </p:cNvPicPr>
            <p:nvPr/>
          </p:nvPicPr>
          <p:blipFill>
            <a:blip r:embed="rId97">
              <a:extLst/>
            </a:blip>
            <a:stretch>
              <a:fillRect/>
            </a:stretch>
          </p:blipFill>
          <p:spPr>
            <a:xfrm>
              <a:off x="10350499" y="1539402"/>
              <a:ext cx="101006" cy="340947"/>
            </a:xfrm>
            <a:prstGeom prst="rect">
              <a:avLst/>
            </a:prstGeom>
            <a:effectLst/>
          </p:spPr>
        </p:pic>
        <p:pic>
          <p:nvPicPr>
            <p:cNvPr id="1386" name="Line Line" descr="Line Line"/>
            <p:cNvPicPr>
              <a:picLocks noChangeAspect="0"/>
            </p:cNvPicPr>
            <p:nvPr/>
          </p:nvPicPr>
          <p:blipFill>
            <a:blip r:embed="rId98">
              <a:extLst/>
            </a:blip>
            <a:stretch>
              <a:fillRect/>
            </a:stretch>
          </p:blipFill>
          <p:spPr>
            <a:xfrm>
              <a:off x="10356849" y="1469552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1388" name="Line Shape" descr="Line Shape"/>
            <p:cNvPicPr>
              <a:picLocks noChangeAspect="0"/>
            </p:cNvPicPr>
            <p:nvPr/>
          </p:nvPicPr>
          <p:blipFill>
            <a:blip r:embed="rId99">
              <a:extLst/>
            </a:blip>
            <a:stretch>
              <a:fillRect/>
            </a:stretch>
          </p:blipFill>
          <p:spPr>
            <a:xfrm>
              <a:off x="10418270" y="1496433"/>
              <a:ext cx="78280" cy="163620"/>
            </a:xfrm>
            <a:prstGeom prst="rect">
              <a:avLst/>
            </a:prstGeom>
            <a:effectLst/>
          </p:spPr>
        </p:pic>
        <p:pic>
          <p:nvPicPr>
            <p:cNvPr id="1390" name="Line Shape" descr="Line Shape"/>
            <p:cNvPicPr>
              <a:picLocks noChangeAspect="0"/>
            </p:cNvPicPr>
            <p:nvPr/>
          </p:nvPicPr>
          <p:blipFill>
            <a:blip r:embed="rId100">
              <a:extLst/>
            </a:blip>
            <a:stretch>
              <a:fillRect/>
            </a:stretch>
          </p:blipFill>
          <p:spPr>
            <a:xfrm>
              <a:off x="10510162" y="1495045"/>
              <a:ext cx="107039" cy="171358"/>
            </a:xfrm>
            <a:prstGeom prst="rect">
              <a:avLst/>
            </a:prstGeom>
            <a:effectLst/>
          </p:spPr>
        </p:pic>
        <p:pic>
          <p:nvPicPr>
            <p:cNvPr id="1392" name="Line Shape" descr="Line Shape"/>
            <p:cNvPicPr>
              <a:picLocks noChangeAspect="0"/>
            </p:cNvPicPr>
            <p:nvPr/>
          </p:nvPicPr>
          <p:blipFill>
            <a:blip r:embed="rId101">
              <a:extLst/>
            </a:blip>
            <a:stretch>
              <a:fillRect/>
            </a:stretch>
          </p:blipFill>
          <p:spPr>
            <a:xfrm>
              <a:off x="10642599" y="1298102"/>
              <a:ext cx="95251" cy="358035"/>
            </a:xfrm>
            <a:prstGeom prst="rect">
              <a:avLst/>
            </a:prstGeom>
            <a:effectLst/>
          </p:spPr>
        </p:pic>
        <p:pic>
          <p:nvPicPr>
            <p:cNvPr id="1394" name="Line Shape" descr="Line Shape"/>
            <p:cNvPicPr>
              <a:picLocks noChangeAspect="0"/>
            </p:cNvPicPr>
            <p:nvPr/>
          </p:nvPicPr>
          <p:blipFill>
            <a:blip r:embed="rId102">
              <a:extLst/>
            </a:blip>
            <a:stretch>
              <a:fillRect/>
            </a:stretch>
          </p:blipFill>
          <p:spPr>
            <a:xfrm>
              <a:off x="10599146" y="1463202"/>
              <a:ext cx="113304" cy="63501"/>
            </a:xfrm>
            <a:prstGeom prst="rect">
              <a:avLst/>
            </a:prstGeom>
            <a:effectLst/>
          </p:spPr>
        </p:pic>
        <p:pic>
          <p:nvPicPr>
            <p:cNvPr id="1396" name="Line Shape" descr="Line Shape"/>
            <p:cNvPicPr>
              <a:picLocks noChangeAspect="0"/>
            </p:cNvPicPr>
            <p:nvPr/>
          </p:nvPicPr>
          <p:blipFill>
            <a:blip r:embed="rId103">
              <a:extLst/>
            </a:blip>
            <a:stretch>
              <a:fillRect/>
            </a:stretch>
          </p:blipFill>
          <p:spPr>
            <a:xfrm>
              <a:off x="10925672" y="1323502"/>
              <a:ext cx="47128" cy="349251"/>
            </a:xfrm>
            <a:prstGeom prst="rect">
              <a:avLst/>
            </a:prstGeom>
            <a:effectLst/>
          </p:spPr>
        </p:pic>
        <p:pic>
          <p:nvPicPr>
            <p:cNvPr id="1398" name="Line Shape" descr="Line Shape"/>
            <p:cNvPicPr>
              <a:picLocks noChangeAspect="0"/>
            </p:cNvPicPr>
            <p:nvPr/>
          </p:nvPicPr>
          <p:blipFill>
            <a:blip r:embed="rId104">
              <a:extLst/>
            </a:blip>
            <a:stretch>
              <a:fillRect/>
            </a:stretch>
          </p:blipFill>
          <p:spPr>
            <a:xfrm>
              <a:off x="10919555" y="1362600"/>
              <a:ext cx="163824" cy="233953"/>
            </a:xfrm>
            <a:prstGeom prst="rect">
              <a:avLst/>
            </a:prstGeom>
            <a:effectLst/>
          </p:spPr>
        </p:pic>
        <p:pic>
          <p:nvPicPr>
            <p:cNvPr id="1400" name="Line Shape" descr="Line Shape"/>
            <p:cNvPicPr>
              <a:picLocks noChangeAspect="0"/>
            </p:cNvPicPr>
            <p:nvPr/>
          </p:nvPicPr>
          <p:blipFill>
            <a:blip r:embed="rId105">
              <a:extLst/>
            </a:blip>
            <a:stretch>
              <a:fillRect/>
            </a:stretch>
          </p:blipFill>
          <p:spPr>
            <a:xfrm>
              <a:off x="11098580" y="1545752"/>
              <a:ext cx="80884" cy="146596"/>
            </a:xfrm>
            <a:prstGeom prst="rect">
              <a:avLst/>
            </a:prstGeom>
            <a:effectLst/>
          </p:spPr>
        </p:pic>
        <p:pic>
          <p:nvPicPr>
            <p:cNvPr id="1402" name="Line Shape" descr="Line Shape"/>
            <p:cNvPicPr>
              <a:picLocks noChangeAspect="0"/>
            </p:cNvPicPr>
            <p:nvPr/>
          </p:nvPicPr>
          <p:blipFill>
            <a:blip r:embed="rId106">
              <a:extLst/>
            </a:blip>
            <a:stretch>
              <a:fillRect/>
            </a:stretch>
          </p:blipFill>
          <p:spPr>
            <a:xfrm>
              <a:off x="11252199" y="1012352"/>
              <a:ext cx="88901" cy="1200151"/>
            </a:xfrm>
            <a:prstGeom prst="rect">
              <a:avLst/>
            </a:prstGeom>
            <a:effectLst/>
          </p:spPr>
        </p:pic>
        <p:pic>
          <p:nvPicPr>
            <p:cNvPr id="1404" name="Line Shape" descr="Line Shape"/>
            <p:cNvPicPr>
              <a:picLocks noChangeAspect="0"/>
            </p:cNvPicPr>
            <p:nvPr/>
          </p:nvPicPr>
          <p:blipFill>
            <a:blip r:embed="rId107">
              <a:extLst/>
            </a:blip>
            <a:stretch>
              <a:fillRect/>
            </a:stretch>
          </p:blipFill>
          <p:spPr>
            <a:xfrm>
              <a:off x="11449049" y="1304452"/>
              <a:ext cx="203201" cy="345018"/>
            </a:xfrm>
            <a:prstGeom prst="rect">
              <a:avLst/>
            </a:prstGeom>
            <a:effectLst/>
          </p:spPr>
        </p:pic>
        <p:pic>
          <p:nvPicPr>
            <p:cNvPr id="1406" name="Line Shape" descr="Line Shape"/>
            <p:cNvPicPr>
              <a:picLocks noChangeAspect="0"/>
            </p:cNvPicPr>
            <p:nvPr/>
          </p:nvPicPr>
          <p:blipFill>
            <a:blip r:embed="rId108">
              <a:extLst/>
            </a:blip>
            <a:stretch>
              <a:fillRect/>
            </a:stretch>
          </p:blipFill>
          <p:spPr>
            <a:xfrm>
              <a:off x="11700532" y="1552102"/>
              <a:ext cx="89075" cy="134471"/>
            </a:xfrm>
            <a:prstGeom prst="rect">
              <a:avLst/>
            </a:prstGeom>
            <a:effectLst/>
          </p:spPr>
        </p:pic>
        <p:pic>
          <p:nvPicPr>
            <p:cNvPr id="1408" name="Line Shape" descr="Line Shape"/>
            <p:cNvPicPr>
              <a:picLocks noChangeAspect="0"/>
            </p:cNvPicPr>
            <p:nvPr/>
          </p:nvPicPr>
          <p:blipFill>
            <a:blip r:embed="rId109">
              <a:extLst/>
            </a:blip>
            <a:stretch>
              <a:fillRect/>
            </a:stretch>
          </p:blipFill>
          <p:spPr>
            <a:xfrm>
              <a:off x="12019027" y="1253652"/>
              <a:ext cx="128524" cy="352513"/>
            </a:xfrm>
            <a:prstGeom prst="rect">
              <a:avLst/>
            </a:prstGeom>
            <a:effectLst/>
          </p:spPr>
        </p:pic>
        <p:pic>
          <p:nvPicPr>
            <p:cNvPr id="1410" name="Line Shape" descr="Line Shape"/>
            <p:cNvPicPr>
              <a:picLocks noChangeAspect="0"/>
            </p:cNvPicPr>
            <p:nvPr/>
          </p:nvPicPr>
          <p:blipFill>
            <a:blip r:embed="rId110">
              <a:extLst/>
            </a:blip>
            <a:stretch>
              <a:fillRect/>
            </a:stretch>
          </p:blipFill>
          <p:spPr>
            <a:xfrm>
              <a:off x="11944865" y="1406052"/>
              <a:ext cx="183636" cy="88901"/>
            </a:xfrm>
            <a:prstGeom prst="rect">
              <a:avLst/>
            </a:prstGeom>
            <a:effectLst/>
          </p:spPr>
        </p:pic>
        <p:pic>
          <p:nvPicPr>
            <p:cNvPr id="1412" name="Line Shape" descr="Line Shape"/>
            <p:cNvPicPr>
              <a:picLocks noChangeAspect="0"/>
            </p:cNvPicPr>
            <p:nvPr/>
          </p:nvPicPr>
          <p:blipFill>
            <a:blip r:embed="rId111">
              <a:extLst/>
            </a:blip>
            <a:stretch>
              <a:fillRect/>
            </a:stretch>
          </p:blipFill>
          <p:spPr>
            <a:xfrm>
              <a:off x="12134849" y="1389119"/>
              <a:ext cx="381001" cy="184342"/>
            </a:xfrm>
            <a:prstGeom prst="rect">
              <a:avLst/>
            </a:prstGeom>
            <a:effectLst/>
          </p:spPr>
        </p:pic>
        <p:pic>
          <p:nvPicPr>
            <p:cNvPr id="1414" name="Line Shape" descr="Line Shape"/>
            <p:cNvPicPr>
              <a:picLocks noChangeAspect="0"/>
            </p:cNvPicPr>
            <p:nvPr/>
          </p:nvPicPr>
          <p:blipFill>
            <a:blip r:embed="rId112">
              <a:extLst/>
            </a:blip>
            <a:stretch>
              <a:fillRect/>
            </a:stretch>
          </p:blipFill>
          <p:spPr>
            <a:xfrm>
              <a:off x="12465049" y="1196502"/>
              <a:ext cx="125778" cy="603251"/>
            </a:xfrm>
            <a:prstGeom prst="rect">
              <a:avLst/>
            </a:prstGeom>
            <a:effectLst/>
          </p:spPr>
        </p:pic>
        <p:pic>
          <p:nvPicPr>
            <p:cNvPr id="1416" name="Line Shape" descr="Line Shape"/>
            <p:cNvPicPr>
              <a:picLocks noChangeAspect="0"/>
            </p:cNvPicPr>
            <p:nvPr/>
          </p:nvPicPr>
          <p:blipFill>
            <a:blip r:embed="rId113">
              <a:extLst/>
            </a:blip>
            <a:stretch>
              <a:fillRect/>
            </a:stretch>
          </p:blipFill>
          <p:spPr>
            <a:xfrm>
              <a:off x="3573095" y="3746833"/>
              <a:ext cx="2310850" cy="1450721"/>
            </a:xfrm>
            <a:prstGeom prst="rect">
              <a:avLst/>
            </a:prstGeom>
            <a:effectLst/>
          </p:spPr>
        </p:pic>
        <p:pic>
          <p:nvPicPr>
            <p:cNvPr id="1418" name="Line Shape" descr="Line Shape"/>
            <p:cNvPicPr>
              <a:picLocks noChangeAspect="0"/>
            </p:cNvPicPr>
            <p:nvPr/>
          </p:nvPicPr>
          <p:blipFill>
            <a:blip r:embed="rId114">
              <a:extLst/>
            </a:blip>
            <a:stretch>
              <a:fillRect/>
            </a:stretch>
          </p:blipFill>
          <p:spPr>
            <a:xfrm>
              <a:off x="1407583" y="5011206"/>
              <a:ext cx="2497667" cy="452497"/>
            </a:xfrm>
            <a:prstGeom prst="rect">
              <a:avLst/>
            </a:prstGeom>
            <a:effectLst/>
          </p:spPr>
        </p:pic>
        <p:pic>
          <p:nvPicPr>
            <p:cNvPr id="1420" name="Line Shape" descr="Line Shape"/>
            <p:cNvPicPr>
              <a:picLocks noChangeAspect="0"/>
            </p:cNvPicPr>
            <p:nvPr/>
          </p:nvPicPr>
          <p:blipFill>
            <a:blip r:embed="rId115">
              <a:extLst/>
            </a:blip>
            <a:stretch>
              <a:fillRect/>
            </a:stretch>
          </p:blipFill>
          <p:spPr>
            <a:xfrm>
              <a:off x="1319583" y="5228752"/>
              <a:ext cx="356817" cy="339038"/>
            </a:xfrm>
            <a:prstGeom prst="rect">
              <a:avLst/>
            </a:prstGeom>
            <a:effectLst/>
          </p:spPr>
        </p:pic>
        <p:pic>
          <p:nvPicPr>
            <p:cNvPr id="1422" name="Line Shape" descr="Line Shape"/>
            <p:cNvPicPr>
              <a:picLocks noChangeAspect="0"/>
            </p:cNvPicPr>
            <p:nvPr/>
          </p:nvPicPr>
          <p:blipFill>
            <a:blip r:embed="rId116">
              <a:extLst/>
            </a:blip>
            <a:stretch>
              <a:fillRect/>
            </a:stretch>
          </p:blipFill>
          <p:spPr>
            <a:xfrm>
              <a:off x="-12700" y="4709703"/>
              <a:ext cx="132025" cy="454320"/>
            </a:xfrm>
            <a:prstGeom prst="rect">
              <a:avLst/>
            </a:prstGeom>
            <a:effectLst/>
          </p:spPr>
        </p:pic>
        <p:pic>
          <p:nvPicPr>
            <p:cNvPr id="1424" name="Line Shape" descr="Line Shape"/>
            <p:cNvPicPr>
              <a:picLocks noChangeAspect="0"/>
            </p:cNvPicPr>
            <p:nvPr/>
          </p:nvPicPr>
          <p:blipFill>
            <a:blip r:embed="rId117">
              <a:extLst/>
            </a:blip>
            <a:stretch>
              <a:fillRect/>
            </a:stretch>
          </p:blipFill>
          <p:spPr>
            <a:xfrm>
              <a:off x="98335" y="4892202"/>
              <a:ext cx="148712" cy="206464"/>
            </a:xfrm>
            <a:prstGeom prst="rect">
              <a:avLst/>
            </a:prstGeom>
            <a:effectLst/>
          </p:spPr>
        </p:pic>
        <p:pic>
          <p:nvPicPr>
            <p:cNvPr id="1426" name="Line Shape" descr="Line Shape"/>
            <p:cNvPicPr>
              <a:picLocks noChangeAspect="0"/>
            </p:cNvPicPr>
            <p:nvPr/>
          </p:nvPicPr>
          <p:blipFill>
            <a:blip r:embed="rId118">
              <a:extLst/>
            </a:blip>
            <a:stretch>
              <a:fillRect/>
            </a:stretch>
          </p:blipFill>
          <p:spPr>
            <a:xfrm>
              <a:off x="323833" y="4694946"/>
              <a:ext cx="158767" cy="386056"/>
            </a:xfrm>
            <a:prstGeom prst="rect">
              <a:avLst/>
            </a:prstGeom>
            <a:effectLst/>
          </p:spPr>
        </p:pic>
        <p:pic>
          <p:nvPicPr>
            <p:cNvPr id="1428" name="Line Shape" descr="Line Shape"/>
            <p:cNvPicPr>
              <a:picLocks noChangeAspect="0"/>
            </p:cNvPicPr>
            <p:nvPr/>
          </p:nvPicPr>
          <p:blipFill>
            <a:blip r:embed="rId119">
              <a:extLst/>
            </a:blip>
            <a:stretch>
              <a:fillRect/>
            </a:stretch>
          </p:blipFill>
          <p:spPr>
            <a:xfrm>
              <a:off x="506059" y="4836473"/>
              <a:ext cx="167041" cy="111597"/>
            </a:xfrm>
            <a:prstGeom prst="rect">
              <a:avLst/>
            </a:prstGeom>
            <a:effectLst/>
          </p:spPr>
        </p:pic>
        <p:pic>
          <p:nvPicPr>
            <p:cNvPr id="1430" name="Line Shape" descr="Line Shape"/>
            <p:cNvPicPr>
              <a:picLocks noChangeAspect="0"/>
            </p:cNvPicPr>
            <p:nvPr/>
          </p:nvPicPr>
          <p:blipFill>
            <a:blip r:embed="rId120">
              <a:extLst/>
            </a:blip>
            <a:stretch>
              <a:fillRect/>
            </a:stretch>
          </p:blipFill>
          <p:spPr>
            <a:xfrm>
              <a:off x="662908" y="4785248"/>
              <a:ext cx="124493" cy="135033"/>
            </a:xfrm>
            <a:prstGeom prst="rect">
              <a:avLst/>
            </a:prstGeom>
            <a:effectLst/>
          </p:spPr>
        </p:pic>
        <p:pic>
          <p:nvPicPr>
            <p:cNvPr id="1432" name="Line Shape" descr="Line Shape"/>
            <p:cNvPicPr>
              <a:picLocks noChangeAspect="0"/>
            </p:cNvPicPr>
            <p:nvPr/>
          </p:nvPicPr>
          <p:blipFill>
            <a:blip r:embed="rId121">
              <a:extLst/>
            </a:blip>
            <a:stretch>
              <a:fillRect/>
            </a:stretch>
          </p:blipFill>
          <p:spPr>
            <a:xfrm>
              <a:off x="755650" y="4775225"/>
              <a:ext cx="152400" cy="135086"/>
            </a:xfrm>
            <a:prstGeom prst="rect">
              <a:avLst/>
            </a:prstGeom>
            <a:effectLst/>
          </p:spPr>
        </p:pic>
        <p:pic>
          <p:nvPicPr>
            <p:cNvPr id="1434" name="Line Shape" descr="Line Shape"/>
            <p:cNvPicPr>
              <a:picLocks noChangeAspect="0"/>
            </p:cNvPicPr>
            <p:nvPr/>
          </p:nvPicPr>
          <p:blipFill>
            <a:blip r:embed="rId122">
              <a:extLst/>
            </a:blip>
            <a:stretch>
              <a:fillRect/>
            </a:stretch>
          </p:blipFill>
          <p:spPr>
            <a:xfrm>
              <a:off x="867708" y="4749635"/>
              <a:ext cx="148292" cy="121817"/>
            </a:xfrm>
            <a:prstGeom prst="rect">
              <a:avLst/>
            </a:prstGeom>
            <a:effectLst/>
          </p:spPr>
        </p:pic>
        <p:pic>
          <p:nvPicPr>
            <p:cNvPr id="1436" name="Line Shape" descr="Line Shape"/>
            <p:cNvPicPr>
              <a:picLocks noChangeAspect="0"/>
            </p:cNvPicPr>
            <p:nvPr/>
          </p:nvPicPr>
          <p:blipFill>
            <a:blip r:embed="rId123">
              <a:extLst/>
            </a:blip>
            <a:stretch>
              <a:fillRect/>
            </a:stretch>
          </p:blipFill>
          <p:spPr>
            <a:xfrm>
              <a:off x="953508" y="4677482"/>
              <a:ext cx="87892" cy="362888"/>
            </a:xfrm>
            <a:prstGeom prst="rect">
              <a:avLst/>
            </a:prstGeom>
            <a:effectLst/>
          </p:spPr>
        </p:pic>
        <p:pic>
          <p:nvPicPr>
            <p:cNvPr id="1438" name="Line Shape" descr="Line Shape"/>
            <p:cNvPicPr>
              <a:picLocks noChangeAspect="0"/>
            </p:cNvPicPr>
            <p:nvPr/>
          </p:nvPicPr>
          <p:blipFill>
            <a:blip r:embed="rId124">
              <a:extLst/>
            </a:blip>
            <a:stretch>
              <a:fillRect/>
            </a:stretch>
          </p:blipFill>
          <p:spPr>
            <a:xfrm>
              <a:off x="1086792" y="4479452"/>
              <a:ext cx="96571" cy="326731"/>
            </a:xfrm>
            <a:prstGeom prst="rect">
              <a:avLst/>
            </a:prstGeom>
            <a:effectLst/>
          </p:spPr>
        </p:pic>
        <p:pic>
          <p:nvPicPr>
            <p:cNvPr id="1440" name="Line Shape" descr="Line Shape"/>
            <p:cNvPicPr>
              <a:picLocks noChangeAspect="0"/>
            </p:cNvPicPr>
            <p:nvPr/>
          </p:nvPicPr>
          <p:blipFill>
            <a:blip r:embed="rId125">
              <a:extLst/>
            </a:blip>
            <a:stretch>
              <a:fillRect/>
            </a:stretch>
          </p:blipFill>
          <p:spPr>
            <a:xfrm>
              <a:off x="1050430" y="4625502"/>
              <a:ext cx="175120" cy="107951"/>
            </a:xfrm>
            <a:prstGeom prst="rect">
              <a:avLst/>
            </a:prstGeom>
            <a:effectLst/>
          </p:spPr>
        </p:pic>
        <p:pic>
          <p:nvPicPr>
            <p:cNvPr id="1442" name="Line Shape" descr="Line Shape"/>
            <p:cNvPicPr>
              <a:picLocks noChangeAspect="0"/>
            </p:cNvPicPr>
            <p:nvPr/>
          </p:nvPicPr>
          <p:blipFill>
            <a:blip r:embed="rId126">
              <a:extLst/>
            </a:blip>
            <a:stretch>
              <a:fillRect/>
            </a:stretch>
          </p:blipFill>
          <p:spPr>
            <a:xfrm>
              <a:off x="1295400" y="4460402"/>
              <a:ext cx="152400" cy="323851"/>
            </a:xfrm>
            <a:prstGeom prst="rect">
              <a:avLst/>
            </a:prstGeom>
            <a:effectLst/>
          </p:spPr>
        </p:pic>
        <p:pic>
          <p:nvPicPr>
            <p:cNvPr id="1444" name="Line Shape" descr="Line Shape"/>
            <p:cNvPicPr>
              <a:picLocks noChangeAspect="0"/>
            </p:cNvPicPr>
            <p:nvPr/>
          </p:nvPicPr>
          <p:blipFill>
            <a:blip r:embed="rId127">
              <a:extLst/>
            </a:blip>
            <a:stretch>
              <a:fillRect/>
            </a:stretch>
          </p:blipFill>
          <p:spPr>
            <a:xfrm>
              <a:off x="1424771" y="4688439"/>
              <a:ext cx="123257" cy="112938"/>
            </a:xfrm>
            <a:prstGeom prst="rect">
              <a:avLst/>
            </a:prstGeom>
            <a:effectLst/>
          </p:spPr>
        </p:pic>
        <p:pic>
          <p:nvPicPr>
            <p:cNvPr id="1446" name="Line Shape" descr="Line Shape"/>
            <p:cNvPicPr>
              <a:picLocks noChangeAspect="0"/>
            </p:cNvPicPr>
            <p:nvPr/>
          </p:nvPicPr>
          <p:blipFill>
            <a:blip r:embed="rId128">
              <a:extLst/>
            </a:blip>
            <a:stretch>
              <a:fillRect/>
            </a:stretch>
          </p:blipFill>
          <p:spPr>
            <a:xfrm>
              <a:off x="1689099" y="4155602"/>
              <a:ext cx="38101" cy="908051"/>
            </a:xfrm>
            <a:prstGeom prst="rect">
              <a:avLst/>
            </a:prstGeom>
            <a:effectLst/>
          </p:spPr>
        </p:pic>
        <p:pic>
          <p:nvPicPr>
            <p:cNvPr id="1448" name="Line Shape" descr="Line Shape"/>
            <p:cNvPicPr>
              <a:picLocks noChangeAspect="0"/>
            </p:cNvPicPr>
            <p:nvPr/>
          </p:nvPicPr>
          <p:blipFill>
            <a:blip r:embed="rId129">
              <a:extLst/>
            </a:blip>
            <a:stretch>
              <a:fillRect/>
            </a:stretch>
          </p:blipFill>
          <p:spPr>
            <a:xfrm>
              <a:off x="488950" y="5190652"/>
              <a:ext cx="82550" cy="273051"/>
            </a:xfrm>
            <a:prstGeom prst="rect">
              <a:avLst/>
            </a:prstGeom>
            <a:effectLst/>
          </p:spPr>
        </p:pic>
        <p:pic>
          <p:nvPicPr>
            <p:cNvPr id="1450" name="Line Shape" descr="Line Shape"/>
            <p:cNvPicPr>
              <a:picLocks noChangeAspect="0"/>
            </p:cNvPicPr>
            <p:nvPr/>
          </p:nvPicPr>
          <p:blipFill>
            <a:blip r:embed="rId130">
              <a:extLst/>
            </a:blip>
            <a:stretch>
              <a:fillRect/>
            </a:stretch>
          </p:blipFill>
          <p:spPr>
            <a:xfrm>
              <a:off x="488950" y="5188536"/>
              <a:ext cx="241300" cy="211667"/>
            </a:xfrm>
            <a:prstGeom prst="rect">
              <a:avLst/>
            </a:prstGeom>
            <a:effectLst/>
          </p:spPr>
        </p:pic>
        <p:pic>
          <p:nvPicPr>
            <p:cNvPr id="1452" name="Line Shape" descr="Line Shape"/>
            <p:cNvPicPr>
              <a:picLocks noChangeAspect="0"/>
            </p:cNvPicPr>
            <p:nvPr/>
          </p:nvPicPr>
          <p:blipFill>
            <a:blip r:embed="rId131">
              <a:extLst/>
            </a:blip>
            <a:stretch>
              <a:fillRect/>
            </a:stretch>
          </p:blipFill>
          <p:spPr>
            <a:xfrm>
              <a:off x="756428" y="5311302"/>
              <a:ext cx="100822" cy="96470"/>
            </a:xfrm>
            <a:prstGeom prst="rect">
              <a:avLst/>
            </a:prstGeom>
            <a:effectLst/>
          </p:spPr>
        </p:pic>
        <p:pic>
          <p:nvPicPr>
            <p:cNvPr id="1454" name="Line Shape" descr="Line Shape"/>
            <p:cNvPicPr>
              <a:picLocks noChangeAspect="0"/>
            </p:cNvPicPr>
            <p:nvPr/>
          </p:nvPicPr>
          <p:blipFill>
            <a:blip r:embed="rId132">
              <a:extLst/>
            </a:blip>
            <a:stretch>
              <a:fillRect/>
            </a:stretch>
          </p:blipFill>
          <p:spPr>
            <a:xfrm>
              <a:off x="978842" y="5016292"/>
              <a:ext cx="113359" cy="345811"/>
            </a:xfrm>
            <a:prstGeom prst="rect">
              <a:avLst/>
            </a:prstGeom>
            <a:effectLst/>
          </p:spPr>
        </p:pic>
        <p:pic>
          <p:nvPicPr>
            <p:cNvPr id="1456" name="Line Shape" descr="Line Shape"/>
            <p:cNvPicPr>
              <a:picLocks noChangeAspect="0"/>
            </p:cNvPicPr>
            <p:nvPr/>
          </p:nvPicPr>
          <p:blipFill>
            <a:blip r:embed="rId133">
              <a:extLst/>
            </a:blip>
            <a:stretch>
              <a:fillRect/>
            </a:stretch>
          </p:blipFill>
          <p:spPr>
            <a:xfrm>
              <a:off x="908050" y="5091752"/>
              <a:ext cx="342900" cy="225901"/>
            </a:xfrm>
            <a:prstGeom prst="rect">
              <a:avLst/>
            </a:prstGeom>
            <a:effectLst/>
          </p:spPr>
        </p:pic>
        <p:pic>
          <p:nvPicPr>
            <p:cNvPr id="1458" name="Line Shape" descr="Line Shape"/>
            <p:cNvPicPr>
              <a:picLocks noChangeAspect="0"/>
            </p:cNvPicPr>
            <p:nvPr/>
          </p:nvPicPr>
          <p:blipFill>
            <a:blip r:embed="rId134">
              <a:extLst/>
            </a:blip>
            <a:stretch>
              <a:fillRect/>
            </a:stretch>
          </p:blipFill>
          <p:spPr>
            <a:xfrm>
              <a:off x="1244050" y="5113889"/>
              <a:ext cx="123635" cy="175008"/>
            </a:xfrm>
            <a:prstGeom prst="rect">
              <a:avLst/>
            </a:prstGeom>
            <a:effectLst/>
          </p:spPr>
        </p:pic>
        <p:pic>
          <p:nvPicPr>
            <p:cNvPr id="1460" name="Line Shape" descr="Line Shape"/>
            <p:cNvPicPr>
              <a:picLocks noChangeAspect="0"/>
            </p:cNvPicPr>
            <p:nvPr/>
          </p:nvPicPr>
          <p:blipFill>
            <a:blip r:embed="rId135">
              <a:extLst/>
            </a:blip>
            <a:stretch>
              <a:fillRect/>
            </a:stretch>
          </p:blipFill>
          <p:spPr>
            <a:xfrm>
              <a:off x="1345760" y="5084526"/>
              <a:ext cx="197290" cy="133644"/>
            </a:xfrm>
            <a:prstGeom prst="rect">
              <a:avLst/>
            </a:prstGeom>
            <a:effectLst/>
          </p:spPr>
        </p:pic>
        <p:pic>
          <p:nvPicPr>
            <p:cNvPr id="1462" name="Line Shape" descr="Line Shape"/>
            <p:cNvPicPr>
              <a:picLocks noChangeAspect="0"/>
            </p:cNvPicPr>
            <p:nvPr/>
          </p:nvPicPr>
          <p:blipFill>
            <a:blip r:embed="rId136">
              <a:extLst/>
            </a:blip>
            <a:stretch>
              <a:fillRect/>
            </a:stretch>
          </p:blipFill>
          <p:spPr>
            <a:xfrm>
              <a:off x="1479550" y="4993802"/>
              <a:ext cx="122627" cy="368301"/>
            </a:xfrm>
            <a:prstGeom prst="rect">
              <a:avLst/>
            </a:prstGeom>
            <a:effectLst/>
          </p:spPr>
        </p:pic>
        <p:pic>
          <p:nvPicPr>
            <p:cNvPr id="1464" name="Line Shape" descr="Line Shape"/>
            <p:cNvPicPr>
              <a:picLocks noChangeAspect="0"/>
            </p:cNvPicPr>
            <p:nvPr/>
          </p:nvPicPr>
          <p:blipFill>
            <a:blip r:embed="rId137">
              <a:extLst/>
            </a:blip>
            <a:stretch>
              <a:fillRect/>
            </a:stretch>
          </p:blipFill>
          <p:spPr>
            <a:xfrm>
              <a:off x="9956799" y="2045576"/>
              <a:ext cx="2260601" cy="239800"/>
            </a:xfrm>
            <a:prstGeom prst="rect">
              <a:avLst/>
            </a:prstGeom>
            <a:effectLst/>
          </p:spPr>
        </p:pic>
        <p:pic>
          <p:nvPicPr>
            <p:cNvPr id="1466" name="Line Shape" descr="Line Shape"/>
            <p:cNvPicPr>
              <a:picLocks noChangeAspect="0"/>
            </p:cNvPicPr>
            <p:nvPr/>
          </p:nvPicPr>
          <p:blipFill>
            <a:blip r:embed="rId138">
              <a:extLst/>
            </a:blip>
            <a:stretch>
              <a:fillRect/>
            </a:stretch>
          </p:blipFill>
          <p:spPr>
            <a:xfrm>
              <a:off x="10425477" y="2568102"/>
              <a:ext cx="76697" cy="520974"/>
            </a:xfrm>
            <a:prstGeom prst="rect">
              <a:avLst/>
            </a:prstGeom>
            <a:effectLst/>
          </p:spPr>
        </p:pic>
        <p:pic>
          <p:nvPicPr>
            <p:cNvPr id="1468" name="Line Shape" descr="Line Shape"/>
            <p:cNvPicPr>
              <a:picLocks noChangeAspect="0"/>
            </p:cNvPicPr>
            <p:nvPr/>
          </p:nvPicPr>
          <p:blipFill>
            <a:blip r:embed="rId139">
              <a:extLst/>
            </a:blip>
            <a:stretch>
              <a:fillRect/>
            </a:stretch>
          </p:blipFill>
          <p:spPr>
            <a:xfrm>
              <a:off x="10143502" y="2550060"/>
              <a:ext cx="448299" cy="284743"/>
            </a:xfrm>
            <a:prstGeom prst="rect">
              <a:avLst/>
            </a:prstGeom>
            <a:effectLst/>
          </p:spPr>
        </p:pic>
        <p:pic>
          <p:nvPicPr>
            <p:cNvPr id="1470" name="Line Shape" descr="Line Shape"/>
            <p:cNvPicPr>
              <a:picLocks noChangeAspect="0"/>
            </p:cNvPicPr>
            <p:nvPr/>
          </p:nvPicPr>
          <p:blipFill>
            <a:blip r:embed="rId140">
              <a:extLst/>
            </a:blip>
            <a:stretch>
              <a:fillRect/>
            </a:stretch>
          </p:blipFill>
          <p:spPr>
            <a:xfrm>
              <a:off x="10585449" y="2917352"/>
              <a:ext cx="246472" cy="371715"/>
            </a:xfrm>
            <a:prstGeom prst="rect">
              <a:avLst/>
            </a:prstGeom>
            <a:effectLst/>
          </p:spPr>
        </p:pic>
        <p:pic>
          <p:nvPicPr>
            <p:cNvPr id="1472" name="Line Shape" descr="Line Shape"/>
            <p:cNvPicPr>
              <a:picLocks noChangeAspect="0"/>
            </p:cNvPicPr>
            <p:nvPr/>
          </p:nvPicPr>
          <p:blipFill>
            <a:blip r:embed="rId141">
              <a:extLst/>
            </a:blip>
            <a:stretch>
              <a:fillRect/>
            </a:stretch>
          </p:blipFill>
          <p:spPr>
            <a:xfrm>
              <a:off x="10846526" y="2865344"/>
              <a:ext cx="110489" cy="435126"/>
            </a:xfrm>
            <a:prstGeom prst="rect">
              <a:avLst/>
            </a:prstGeom>
            <a:effectLst/>
          </p:spPr>
        </p:pic>
        <p:pic>
          <p:nvPicPr>
            <p:cNvPr id="1474" name="Line Shape" descr="Line Shape"/>
            <p:cNvPicPr>
              <a:picLocks noChangeAspect="0"/>
            </p:cNvPicPr>
            <p:nvPr/>
          </p:nvPicPr>
          <p:blipFill>
            <a:blip r:embed="rId142">
              <a:extLst/>
            </a:blip>
            <a:stretch>
              <a:fillRect/>
            </a:stretch>
          </p:blipFill>
          <p:spPr>
            <a:xfrm>
              <a:off x="10976605" y="2817198"/>
              <a:ext cx="237495" cy="198667"/>
            </a:xfrm>
            <a:prstGeom prst="rect">
              <a:avLst/>
            </a:prstGeom>
            <a:effectLst/>
          </p:spPr>
        </p:pic>
        <p:pic>
          <p:nvPicPr>
            <p:cNvPr id="1476" name="Line Shape" descr="Line Shape"/>
            <p:cNvPicPr>
              <a:picLocks noChangeAspect="0"/>
            </p:cNvPicPr>
            <p:nvPr/>
          </p:nvPicPr>
          <p:blipFill>
            <a:blip r:embed="rId143">
              <a:extLst/>
            </a:blip>
            <a:stretch>
              <a:fillRect/>
            </a:stretch>
          </p:blipFill>
          <p:spPr>
            <a:xfrm>
              <a:off x="11392325" y="2687621"/>
              <a:ext cx="69425" cy="357864"/>
            </a:xfrm>
            <a:prstGeom prst="rect">
              <a:avLst/>
            </a:prstGeom>
            <a:effectLst/>
          </p:spPr>
        </p:pic>
        <p:pic>
          <p:nvPicPr>
            <p:cNvPr id="1478" name="Line Shape" descr="Line Shape"/>
            <p:cNvPicPr>
              <a:picLocks noChangeAspect="0"/>
            </p:cNvPicPr>
            <p:nvPr/>
          </p:nvPicPr>
          <p:blipFill>
            <a:blip r:embed="rId144">
              <a:extLst/>
            </a:blip>
            <a:stretch>
              <a:fillRect/>
            </a:stretch>
          </p:blipFill>
          <p:spPr>
            <a:xfrm>
              <a:off x="11275330" y="2644302"/>
              <a:ext cx="319771" cy="158751"/>
            </a:xfrm>
            <a:prstGeom prst="rect">
              <a:avLst/>
            </a:prstGeom>
            <a:effectLst/>
          </p:spPr>
        </p:pic>
        <p:pic>
          <p:nvPicPr>
            <p:cNvPr id="1480" name="Line Shape" descr="Line Shape"/>
            <p:cNvPicPr>
              <a:picLocks noChangeAspect="0"/>
            </p:cNvPicPr>
            <p:nvPr/>
          </p:nvPicPr>
          <p:blipFill>
            <a:blip r:embed="rId145">
              <a:extLst/>
            </a:blip>
            <a:stretch>
              <a:fillRect/>
            </a:stretch>
          </p:blipFill>
          <p:spPr>
            <a:xfrm>
              <a:off x="11326080" y="3018952"/>
              <a:ext cx="275371" cy="120651"/>
            </a:xfrm>
            <a:prstGeom prst="rect">
              <a:avLst/>
            </a:prstGeom>
            <a:effectLst/>
          </p:spPr>
        </p:pic>
        <p:pic>
          <p:nvPicPr>
            <p:cNvPr id="1482" name="Line Shape" descr="Line Shape"/>
            <p:cNvPicPr>
              <a:picLocks noChangeAspect="0"/>
            </p:cNvPicPr>
            <p:nvPr/>
          </p:nvPicPr>
          <p:blipFill>
            <a:blip r:embed="rId146">
              <a:extLst/>
            </a:blip>
            <a:stretch>
              <a:fillRect/>
            </a:stretch>
          </p:blipFill>
          <p:spPr>
            <a:xfrm>
              <a:off x="11787891" y="2782148"/>
              <a:ext cx="200909" cy="199831"/>
            </a:xfrm>
            <a:prstGeom prst="rect">
              <a:avLst/>
            </a:prstGeom>
            <a:effectLst/>
          </p:spPr>
        </p:pic>
        <p:pic>
          <p:nvPicPr>
            <p:cNvPr id="1484" name="Line Shape" descr="Line Shape"/>
            <p:cNvPicPr>
              <a:picLocks noChangeAspect="0"/>
            </p:cNvPicPr>
            <p:nvPr/>
          </p:nvPicPr>
          <p:blipFill>
            <a:blip r:embed="rId147">
              <a:extLst/>
            </a:blip>
            <a:stretch>
              <a:fillRect/>
            </a:stretch>
          </p:blipFill>
          <p:spPr>
            <a:xfrm>
              <a:off x="11957049" y="2764952"/>
              <a:ext cx="158751" cy="213885"/>
            </a:xfrm>
            <a:prstGeom prst="rect">
              <a:avLst/>
            </a:prstGeom>
            <a:effectLst/>
          </p:spPr>
        </p:pic>
        <p:pic>
          <p:nvPicPr>
            <p:cNvPr id="1486" name="Line Shape" descr="Line Shape"/>
            <p:cNvPicPr>
              <a:picLocks noChangeAspect="0"/>
            </p:cNvPicPr>
            <p:nvPr/>
          </p:nvPicPr>
          <p:blipFill>
            <a:blip r:embed="rId148">
              <a:extLst/>
            </a:blip>
            <a:stretch>
              <a:fillRect/>
            </a:stretch>
          </p:blipFill>
          <p:spPr>
            <a:xfrm>
              <a:off x="12109449" y="2730525"/>
              <a:ext cx="171451" cy="219096"/>
            </a:xfrm>
            <a:prstGeom prst="rect">
              <a:avLst/>
            </a:prstGeom>
            <a:effectLst/>
          </p:spPr>
        </p:pic>
        <p:pic>
          <p:nvPicPr>
            <p:cNvPr id="1488" name="Line Shape" descr="Line Shape"/>
            <p:cNvPicPr>
              <a:picLocks noChangeAspect="0"/>
            </p:cNvPicPr>
            <p:nvPr/>
          </p:nvPicPr>
          <p:blipFill>
            <a:blip r:embed="rId149">
              <a:extLst/>
            </a:blip>
            <a:stretch>
              <a:fillRect/>
            </a:stretch>
          </p:blipFill>
          <p:spPr>
            <a:xfrm>
              <a:off x="12281842" y="2753978"/>
              <a:ext cx="96986" cy="183216"/>
            </a:xfrm>
            <a:prstGeom prst="rect">
              <a:avLst/>
            </a:prstGeom>
            <a:effectLst/>
          </p:spPr>
        </p:pic>
        <p:pic>
          <p:nvPicPr>
            <p:cNvPr id="1490" name="Line Shape" descr="Line Shape"/>
            <p:cNvPicPr>
              <a:picLocks noChangeAspect="0"/>
            </p:cNvPicPr>
            <p:nvPr/>
          </p:nvPicPr>
          <p:blipFill>
            <a:blip r:embed="rId150">
              <a:extLst/>
            </a:blip>
            <a:stretch>
              <a:fillRect/>
            </a:stretch>
          </p:blipFill>
          <p:spPr>
            <a:xfrm>
              <a:off x="12376149" y="2625252"/>
              <a:ext cx="279401" cy="312832"/>
            </a:xfrm>
            <a:prstGeom prst="rect">
              <a:avLst/>
            </a:prstGeom>
            <a:effectLst/>
          </p:spPr>
        </p:pic>
        <p:pic>
          <p:nvPicPr>
            <p:cNvPr id="1492" name="Line Shape" descr="Line Shape"/>
            <p:cNvPicPr>
              <a:picLocks noChangeAspect="0"/>
            </p:cNvPicPr>
            <p:nvPr/>
          </p:nvPicPr>
          <p:blipFill>
            <a:blip r:embed="rId151">
              <a:extLst/>
            </a:blip>
            <a:stretch>
              <a:fillRect/>
            </a:stretch>
          </p:blipFill>
          <p:spPr>
            <a:xfrm>
              <a:off x="158750" y="5628802"/>
              <a:ext cx="1301750" cy="57151"/>
            </a:xfrm>
            <a:prstGeom prst="rect">
              <a:avLst/>
            </a:prstGeom>
            <a:effectLst/>
          </p:spPr>
        </p:pic>
        <p:pic>
          <p:nvPicPr>
            <p:cNvPr id="1494" name="Line Shape" descr="Line Shape"/>
            <p:cNvPicPr>
              <a:picLocks noChangeAspect="0"/>
            </p:cNvPicPr>
            <p:nvPr/>
          </p:nvPicPr>
          <p:blipFill>
            <a:blip r:embed="rId152">
              <a:extLst/>
            </a:blip>
            <a:stretch>
              <a:fillRect/>
            </a:stretch>
          </p:blipFill>
          <p:spPr>
            <a:xfrm>
              <a:off x="302169" y="5673252"/>
              <a:ext cx="1044031" cy="177801"/>
            </a:xfrm>
            <a:prstGeom prst="rect">
              <a:avLst/>
            </a:prstGeom>
            <a:effectLst/>
          </p:spPr>
        </p:pic>
        <p:pic>
          <p:nvPicPr>
            <p:cNvPr id="1496" name="Line Shape" descr="Line Shape"/>
            <p:cNvPicPr>
              <a:picLocks noChangeAspect="0"/>
            </p:cNvPicPr>
            <p:nvPr/>
          </p:nvPicPr>
          <p:blipFill>
            <a:blip r:embed="rId153">
              <a:extLst/>
            </a:blip>
            <a:stretch>
              <a:fillRect/>
            </a:stretch>
          </p:blipFill>
          <p:spPr>
            <a:xfrm>
              <a:off x="273050" y="5933602"/>
              <a:ext cx="50800" cy="285751"/>
            </a:xfrm>
            <a:prstGeom prst="rect">
              <a:avLst/>
            </a:prstGeom>
            <a:effectLst/>
          </p:spPr>
        </p:pic>
        <p:pic>
          <p:nvPicPr>
            <p:cNvPr id="1498" name="Line Shape" descr="Line Shape"/>
            <p:cNvPicPr>
              <a:picLocks noChangeAspect="0"/>
            </p:cNvPicPr>
            <p:nvPr/>
          </p:nvPicPr>
          <p:blipFill>
            <a:blip r:embed="rId154">
              <a:extLst/>
            </a:blip>
            <a:stretch>
              <a:fillRect/>
            </a:stretch>
          </p:blipFill>
          <p:spPr>
            <a:xfrm>
              <a:off x="121599" y="5832002"/>
              <a:ext cx="475301" cy="222251"/>
            </a:xfrm>
            <a:prstGeom prst="rect">
              <a:avLst/>
            </a:prstGeom>
            <a:effectLst/>
          </p:spPr>
        </p:pic>
        <p:pic>
          <p:nvPicPr>
            <p:cNvPr id="1500" name="Line Shape" descr="Line Shape"/>
            <p:cNvPicPr>
              <a:picLocks noChangeAspect="0"/>
            </p:cNvPicPr>
            <p:nvPr/>
          </p:nvPicPr>
          <p:blipFill>
            <a:blip r:embed="rId155">
              <a:extLst/>
            </a:blip>
            <a:stretch>
              <a:fillRect/>
            </a:stretch>
          </p:blipFill>
          <p:spPr>
            <a:xfrm>
              <a:off x="425450" y="6028852"/>
              <a:ext cx="146134" cy="257436"/>
            </a:xfrm>
            <a:prstGeom prst="rect">
              <a:avLst/>
            </a:prstGeom>
            <a:effectLst/>
          </p:spPr>
        </p:pic>
        <p:pic>
          <p:nvPicPr>
            <p:cNvPr id="1502" name="Line Shape" descr="Line Shape"/>
            <p:cNvPicPr>
              <a:picLocks noChangeAspect="0"/>
            </p:cNvPicPr>
            <p:nvPr/>
          </p:nvPicPr>
          <p:blipFill>
            <a:blip r:embed="rId156">
              <a:extLst/>
            </a:blip>
            <a:stretch>
              <a:fillRect/>
            </a:stretch>
          </p:blipFill>
          <p:spPr>
            <a:xfrm>
              <a:off x="577850" y="6042346"/>
              <a:ext cx="128854" cy="383868"/>
            </a:xfrm>
            <a:prstGeom prst="rect">
              <a:avLst/>
            </a:prstGeom>
            <a:effectLst/>
          </p:spPr>
        </p:pic>
        <p:pic>
          <p:nvPicPr>
            <p:cNvPr id="1504" name="Line Shape" descr="Line Shape"/>
            <p:cNvPicPr>
              <a:picLocks noChangeAspect="0"/>
            </p:cNvPicPr>
            <p:nvPr/>
          </p:nvPicPr>
          <p:blipFill>
            <a:blip r:embed="rId157">
              <a:extLst/>
            </a:blip>
            <a:stretch>
              <a:fillRect/>
            </a:stretch>
          </p:blipFill>
          <p:spPr>
            <a:xfrm>
              <a:off x="700600" y="5999483"/>
              <a:ext cx="251900" cy="169342"/>
            </a:xfrm>
            <a:prstGeom prst="rect">
              <a:avLst/>
            </a:prstGeom>
            <a:effectLst/>
          </p:spPr>
        </p:pic>
        <p:pic>
          <p:nvPicPr>
            <p:cNvPr id="1506" name="Line Line" descr="Line Line"/>
            <p:cNvPicPr>
              <a:picLocks noChangeAspect="0"/>
            </p:cNvPicPr>
            <p:nvPr/>
          </p:nvPicPr>
          <p:blipFill>
            <a:blip r:embed="rId158">
              <a:extLst/>
            </a:blip>
            <a:stretch>
              <a:fillRect/>
            </a:stretch>
          </p:blipFill>
          <p:spPr>
            <a:xfrm>
              <a:off x="1168400" y="5851052"/>
              <a:ext cx="31750" cy="215901"/>
            </a:xfrm>
            <a:prstGeom prst="rect">
              <a:avLst/>
            </a:prstGeom>
            <a:effectLst/>
          </p:spPr>
        </p:pic>
        <p:pic>
          <p:nvPicPr>
            <p:cNvPr id="1508" name="Line Line" descr="Line Line"/>
            <p:cNvPicPr>
              <a:picLocks noChangeAspect="0"/>
            </p:cNvPicPr>
            <p:nvPr/>
          </p:nvPicPr>
          <p:blipFill>
            <a:blip r:embed="rId159">
              <a:extLst/>
            </a:blip>
            <a:stretch>
              <a:fillRect/>
            </a:stretch>
          </p:blipFill>
          <p:spPr>
            <a:xfrm>
              <a:off x="1244600" y="5851052"/>
              <a:ext cx="31750" cy="260351"/>
            </a:xfrm>
            <a:prstGeom prst="rect">
              <a:avLst/>
            </a:prstGeom>
            <a:effectLst/>
          </p:spPr>
        </p:pic>
        <p:pic>
          <p:nvPicPr>
            <p:cNvPr id="1510" name="Line Shape" descr="Line Shape"/>
            <p:cNvPicPr>
              <a:picLocks noChangeAspect="0"/>
            </p:cNvPicPr>
            <p:nvPr/>
          </p:nvPicPr>
          <p:blipFill>
            <a:blip r:embed="rId160">
              <a:extLst/>
            </a:blip>
            <a:stretch>
              <a:fillRect/>
            </a:stretch>
          </p:blipFill>
          <p:spPr>
            <a:xfrm>
              <a:off x="1043516" y="5799133"/>
              <a:ext cx="359834" cy="115420"/>
            </a:xfrm>
            <a:prstGeom prst="rect">
              <a:avLst/>
            </a:prstGeom>
            <a:effectLst/>
          </p:spPr>
        </p:pic>
        <p:pic>
          <p:nvPicPr>
            <p:cNvPr id="1512" name="Line Shape" descr="Line Shape"/>
            <p:cNvPicPr>
              <a:picLocks noChangeAspect="0"/>
            </p:cNvPicPr>
            <p:nvPr/>
          </p:nvPicPr>
          <p:blipFill>
            <a:blip r:embed="rId161">
              <a:extLst/>
            </a:blip>
            <a:stretch>
              <a:fillRect/>
            </a:stretch>
          </p:blipFill>
          <p:spPr>
            <a:xfrm>
              <a:off x="1066800" y="6086002"/>
              <a:ext cx="323850" cy="50801"/>
            </a:xfrm>
            <a:prstGeom prst="rect">
              <a:avLst/>
            </a:prstGeom>
            <a:effectLst/>
          </p:spPr>
        </p:pic>
        <p:pic>
          <p:nvPicPr>
            <p:cNvPr id="1514" name="Line Shape" descr="Line Shape"/>
            <p:cNvPicPr>
              <a:picLocks noChangeAspect="0"/>
            </p:cNvPicPr>
            <p:nvPr/>
          </p:nvPicPr>
          <p:blipFill>
            <a:blip r:embed="rId162">
              <a:extLst/>
            </a:blip>
            <a:stretch>
              <a:fillRect/>
            </a:stretch>
          </p:blipFill>
          <p:spPr>
            <a:xfrm>
              <a:off x="1574800" y="5871839"/>
              <a:ext cx="222250" cy="175980"/>
            </a:xfrm>
            <a:prstGeom prst="rect">
              <a:avLst/>
            </a:prstGeom>
            <a:effectLst/>
          </p:spPr>
        </p:pic>
        <p:pic>
          <p:nvPicPr>
            <p:cNvPr id="1516" name="Line Shape" descr="Line Shape"/>
            <p:cNvPicPr>
              <a:picLocks noChangeAspect="0"/>
            </p:cNvPicPr>
            <p:nvPr/>
          </p:nvPicPr>
          <p:blipFill>
            <a:blip r:embed="rId163">
              <a:extLst/>
            </a:blip>
            <a:stretch>
              <a:fillRect/>
            </a:stretch>
          </p:blipFill>
          <p:spPr>
            <a:xfrm>
              <a:off x="1758949" y="5857402"/>
              <a:ext cx="165101" cy="191317"/>
            </a:xfrm>
            <a:prstGeom prst="rect">
              <a:avLst/>
            </a:prstGeom>
            <a:effectLst/>
          </p:spPr>
        </p:pic>
        <p:pic>
          <p:nvPicPr>
            <p:cNvPr id="1518" name="Line Shape" descr="Line Shape"/>
            <p:cNvPicPr>
              <a:picLocks noChangeAspect="0"/>
            </p:cNvPicPr>
            <p:nvPr/>
          </p:nvPicPr>
          <p:blipFill>
            <a:blip r:embed="rId164">
              <a:extLst/>
            </a:blip>
            <a:stretch>
              <a:fillRect/>
            </a:stretch>
          </p:blipFill>
          <p:spPr>
            <a:xfrm>
              <a:off x="1924049" y="5808064"/>
              <a:ext cx="165101" cy="243818"/>
            </a:xfrm>
            <a:prstGeom prst="rect">
              <a:avLst/>
            </a:prstGeom>
            <a:effectLst/>
          </p:spPr>
        </p:pic>
        <p:pic>
          <p:nvPicPr>
            <p:cNvPr id="1520" name="Line Shape" descr="Line Shape"/>
            <p:cNvPicPr>
              <a:picLocks noChangeAspect="0"/>
            </p:cNvPicPr>
            <p:nvPr/>
          </p:nvPicPr>
          <p:blipFill>
            <a:blip r:embed="rId165">
              <a:extLst/>
            </a:blip>
            <a:stretch>
              <a:fillRect/>
            </a:stretch>
          </p:blipFill>
          <p:spPr>
            <a:xfrm>
              <a:off x="1727199" y="5882802"/>
              <a:ext cx="120651" cy="82551"/>
            </a:xfrm>
            <a:prstGeom prst="rect">
              <a:avLst/>
            </a:prstGeom>
            <a:effectLst/>
          </p:spPr>
        </p:pic>
        <p:pic>
          <p:nvPicPr>
            <p:cNvPr id="1522" name="Line Shape" descr="Line Shape"/>
            <p:cNvPicPr>
              <a:picLocks noChangeAspect="0"/>
            </p:cNvPicPr>
            <p:nvPr/>
          </p:nvPicPr>
          <p:blipFill>
            <a:blip r:embed="rId166">
              <a:extLst/>
            </a:blip>
            <a:stretch>
              <a:fillRect/>
            </a:stretch>
          </p:blipFill>
          <p:spPr>
            <a:xfrm>
              <a:off x="2085415" y="5876452"/>
              <a:ext cx="147455" cy="140274"/>
            </a:xfrm>
            <a:prstGeom prst="rect">
              <a:avLst/>
            </a:prstGeom>
            <a:effectLst/>
          </p:spPr>
        </p:pic>
        <p:pic>
          <p:nvPicPr>
            <p:cNvPr id="1524" name="Line Shape" descr="Line Shape"/>
            <p:cNvPicPr>
              <a:picLocks noChangeAspect="0"/>
            </p:cNvPicPr>
            <p:nvPr/>
          </p:nvPicPr>
          <p:blipFill>
            <a:blip r:embed="rId167">
              <a:extLst/>
            </a:blip>
            <a:stretch>
              <a:fillRect/>
            </a:stretch>
          </p:blipFill>
          <p:spPr>
            <a:xfrm>
              <a:off x="2254249" y="5762152"/>
              <a:ext cx="298451" cy="294531"/>
            </a:xfrm>
            <a:prstGeom prst="rect">
              <a:avLst/>
            </a:prstGeom>
            <a:effectLst/>
          </p:spPr>
        </p:pic>
        <p:sp>
          <p:nvSpPr>
            <p:cNvPr id="1526" name="Line"/>
            <p:cNvSpPr/>
            <p:nvPr/>
          </p:nvSpPr>
          <p:spPr>
            <a:xfrm>
              <a:off x="374649" y="7103526"/>
              <a:ext cx="365382" cy="473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1485" fill="norm" stroke="1" extrusionOk="0">
                  <a:moveTo>
                    <a:pt x="0" y="1083"/>
                  </a:moveTo>
                  <a:cubicBezTo>
                    <a:pt x="375" y="1563"/>
                    <a:pt x="749" y="2043"/>
                    <a:pt x="1623" y="2331"/>
                  </a:cubicBezTo>
                  <a:cubicBezTo>
                    <a:pt x="2497" y="2619"/>
                    <a:pt x="3871" y="2715"/>
                    <a:pt x="5618" y="2619"/>
                  </a:cubicBezTo>
                  <a:cubicBezTo>
                    <a:pt x="7366" y="2523"/>
                    <a:pt x="9489" y="2235"/>
                    <a:pt x="10925" y="1947"/>
                  </a:cubicBezTo>
                  <a:cubicBezTo>
                    <a:pt x="12361" y="1659"/>
                    <a:pt x="13110" y="1371"/>
                    <a:pt x="13672" y="1035"/>
                  </a:cubicBezTo>
                  <a:cubicBezTo>
                    <a:pt x="14234" y="699"/>
                    <a:pt x="14608" y="315"/>
                    <a:pt x="14483" y="123"/>
                  </a:cubicBezTo>
                  <a:cubicBezTo>
                    <a:pt x="14358" y="-69"/>
                    <a:pt x="13734" y="-69"/>
                    <a:pt x="12361" y="363"/>
                  </a:cubicBezTo>
                  <a:cubicBezTo>
                    <a:pt x="10987" y="795"/>
                    <a:pt x="8865" y="1659"/>
                    <a:pt x="7366" y="2715"/>
                  </a:cubicBezTo>
                  <a:cubicBezTo>
                    <a:pt x="5868" y="3771"/>
                    <a:pt x="4994" y="5019"/>
                    <a:pt x="4682" y="5883"/>
                  </a:cubicBezTo>
                  <a:cubicBezTo>
                    <a:pt x="4370" y="6747"/>
                    <a:pt x="4620" y="7227"/>
                    <a:pt x="5182" y="7563"/>
                  </a:cubicBezTo>
                  <a:cubicBezTo>
                    <a:pt x="5743" y="7899"/>
                    <a:pt x="6617" y="8091"/>
                    <a:pt x="6805" y="8379"/>
                  </a:cubicBezTo>
                  <a:cubicBezTo>
                    <a:pt x="6992" y="8667"/>
                    <a:pt x="6492" y="9051"/>
                    <a:pt x="5618" y="9531"/>
                  </a:cubicBezTo>
                  <a:cubicBezTo>
                    <a:pt x="4745" y="10011"/>
                    <a:pt x="3496" y="10587"/>
                    <a:pt x="2622" y="11019"/>
                  </a:cubicBezTo>
                  <a:cubicBezTo>
                    <a:pt x="1748" y="11451"/>
                    <a:pt x="1249" y="11739"/>
                    <a:pt x="936" y="12267"/>
                  </a:cubicBezTo>
                  <a:cubicBezTo>
                    <a:pt x="624" y="12795"/>
                    <a:pt x="499" y="13563"/>
                    <a:pt x="812" y="14043"/>
                  </a:cubicBezTo>
                  <a:cubicBezTo>
                    <a:pt x="1124" y="14523"/>
                    <a:pt x="1873" y="14715"/>
                    <a:pt x="3621" y="14667"/>
                  </a:cubicBezTo>
                  <a:cubicBezTo>
                    <a:pt x="5369" y="14619"/>
                    <a:pt x="8116" y="14331"/>
                    <a:pt x="10176" y="13995"/>
                  </a:cubicBezTo>
                  <a:cubicBezTo>
                    <a:pt x="12236" y="13659"/>
                    <a:pt x="13609" y="13275"/>
                    <a:pt x="14546" y="12939"/>
                  </a:cubicBezTo>
                  <a:cubicBezTo>
                    <a:pt x="15482" y="12603"/>
                    <a:pt x="15982" y="12315"/>
                    <a:pt x="16294" y="11931"/>
                  </a:cubicBezTo>
                  <a:cubicBezTo>
                    <a:pt x="16606" y="11547"/>
                    <a:pt x="16731" y="11067"/>
                    <a:pt x="16481" y="11019"/>
                  </a:cubicBezTo>
                  <a:cubicBezTo>
                    <a:pt x="16231" y="10971"/>
                    <a:pt x="15607" y="11355"/>
                    <a:pt x="15232" y="11787"/>
                  </a:cubicBezTo>
                  <a:cubicBezTo>
                    <a:pt x="14858" y="12219"/>
                    <a:pt x="14733" y="12699"/>
                    <a:pt x="15045" y="12939"/>
                  </a:cubicBezTo>
                  <a:cubicBezTo>
                    <a:pt x="15357" y="13179"/>
                    <a:pt x="16106" y="13179"/>
                    <a:pt x="16980" y="12891"/>
                  </a:cubicBezTo>
                  <a:cubicBezTo>
                    <a:pt x="17854" y="12603"/>
                    <a:pt x="18853" y="12027"/>
                    <a:pt x="19540" y="11547"/>
                  </a:cubicBezTo>
                  <a:cubicBezTo>
                    <a:pt x="20227" y="11067"/>
                    <a:pt x="20601" y="10683"/>
                    <a:pt x="20913" y="10731"/>
                  </a:cubicBezTo>
                  <a:cubicBezTo>
                    <a:pt x="21225" y="10779"/>
                    <a:pt x="21475" y="11259"/>
                    <a:pt x="21538" y="12603"/>
                  </a:cubicBezTo>
                  <a:cubicBezTo>
                    <a:pt x="21600" y="13947"/>
                    <a:pt x="21475" y="16155"/>
                    <a:pt x="21038" y="17643"/>
                  </a:cubicBezTo>
                  <a:cubicBezTo>
                    <a:pt x="20601" y="19131"/>
                    <a:pt x="19852" y="19899"/>
                    <a:pt x="18791" y="20427"/>
                  </a:cubicBezTo>
                  <a:cubicBezTo>
                    <a:pt x="17729" y="20955"/>
                    <a:pt x="16356" y="21243"/>
                    <a:pt x="15357" y="21387"/>
                  </a:cubicBezTo>
                  <a:cubicBezTo>
                    <a:pt x="14358" y="21531"/>
                    <a:pt x="13734" y="21531"/>
                    <a:pt x="13422" y="21291"/>
                  </a:cubicBezTo>
                  <a:cubicBezTo>
                    <a:pt x="13110" y="21051"/>
                    <a:pt x="13110" y="20571"/>
                    <a:pt x="13984" y="20091"/>
                  </a:cubicBezTo>
                  <a:cubicBezTo>
                    <a:pt x="14858" y="19611"/>
                    <a:pt x="16606" y="19131"/>
                    <a:pt x="18354" y="186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7" name="Line"/>
            <p:cNvSpPr/>
            <p:nvPr/>
          </p:nvSpPr>
          <p:spPr>
            <a:xfrm>
              <a:off x="350246" y="7463952"/>
              <a:ext cx="430804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0" h="21600" fill="norm" stroke="1" extrusionOk="0">
                  <a:moveTo>
                    <a:pt x="3444" y="21600"/>
                  </a:moveTo>
                  <a:cubicBezTo>
                    <a:pt x="2703" y="21600"/>
                    <a:pt x="1962" y="21600"/>
                    <a:pt x="1274" y="21600"/>
                  </a:cubicBezTo>
                  <a:cubicBezTo>
                    <a:pt x="585" y="21600"/>
                    <a:pt x="-50" y="21600"/>
                    <a:pt x="3" y="21300"/>
                  </a:cubicBezTo>
                  <a:cubicBezTo>
                    <a:pt x="56" y="21000"/>
                    <a:pt x="797" y="20400"/>
                    <a:pt x="2650" y="18000"/>
                  </a:cubicBezTo>
                  <a:cubicBezTo>
                    <a:pt x="4503" y="15600"/>
                    <a:pt x="7468" y="11400"/>
                    <a:pt x="10803" y="8100"/>
                  </a:cubicBezTo>
                  <a:cubicBezTo>
                    <a:pt x="14138" y="4800"/>
                    <a:pt x="17844" y="2400"/>
                    <a:pt x="2155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8" name="Line"/>
            <p:cNvSpPr/>
            <p:nvPr/>
          </p:nvSpPr>
          <p:spPr>
            <a:xfrm>
              <a:off x="495300" y="7444902"/>
              <a:ext cx="311150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08" y="16200"/>
                    <a:pt x="8816" y="10800"/>
                    <a:pt x="12416" y="7200"/>
                  </a:cubicBezTo>
                  <a:cubicBezTo>
                    <a:pt x="16016" y="3600"/>
                    <a:pt x="18808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9" name="Line"/>
            <p:cNvSpPr/>
            <p:nvPr/>
          </p:nvSpPr>
          <p:spPr>
            <a:xfrm>
              <a:off x="863600" y="7349652"/>
              <a:ext cx="127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0" name="Line"/>
            <p:cNvSpPr/>
            <p:nvPr/>
          </p:nvSpPr>
          <p:spPr>
            <a:xfrm>
              <a:off x="908050" y="7438552"/>
              <a:ext cx="63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1" name="Line"/>
            <p:cNvSpPr/>
            <p:nvPr/>
          </p:nvSpPr>
          <p:spPr>
            <a:xfrm>
              <a:off x="666699" y="7305202"/>
              <a:ext cx="95302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2" h="21600" fill="norm" stroke="1" extrusionOk="0">
                  <a:moveTo>
                    <a:pt x="1420" y="21600"/>
                  </a:moveTo>
                  <a:cubicBezTo>
                    <a:pt x="481" y="18000"/>
                    <a:pt x="-458" y="14400"/>
                    <a:pt x="246" y="11880"/>
                  </a:cubicBezTo>
                  <a:cubicBezTo>
                    <a:pt x="951" y="9360"/>
                    <a:pt x="3299" y="7920"/>
                    <a:pt x="7055" y="6120"/>
                  </a:cubicBezTo>
                  <a:cubicBezTo>
                    <a:pt x="10812" y="4320"/>
                    <a:pt x="15977" y="2160"/>
                    <a:pt x="2114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2" name="Line"/>
            <p:cNvSpPr/>
            <p:nvPr/>
          </p:nvSpPr>
          <p:spPr>
            <a:xfrm>
              <a:off x="1174750" y="7324252"/>
              <a:ext cx="12700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3" name="Line"/>
            <p:cNvSpPr/>
            <p:nvPr/>
          </p:nvSpPr>
          <p:spPr>
            <a:xfrm>
              <a:off x="1097986" y="7209680"/>
              <a:ext cx="19614" cy="32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0424" fill="norm" stroke="1" extrusionOk="0">
                  <a:moveTo>
                    <a:pt x="20015" y="12324"/>
                  </a:moveTo>
                  <a:cubicBezTo>
                    <a:pt x="11375" y="5574"/>
                    <a:pt x="2735" y="-1176"/>
                    <a:pt x="575" y="174"/>
                  </a:cubicBezTo>
                  <a:cubicBezTo>
                    <a:pt x="-1585" y="1524"/>
                    <a:pt x="2735" y="10974"/>
                    <a:pt x="7055" y="204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4" name="Line"/>
            <p:cNvSpPr/>
            <p:nvPr/>
          </p:nvSpPr>
          <p:spPr>
            <a:xfrm>
              <a:off x="1212850" y="7253918"/>
              <a:ext cx="87016" cy="235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2" h="21451" fill="norm" stroke="1" extrusionOk="0">
                  <a:moveTo>
                    <a:pt x="0" y="1780"/>
                  </a:moveTo>
                  <a:cubicBezTo>
                    <a:pt x="1543" y="1008"/>
                    <a:pt x="3086" y="237"/>
                    <a:pt x="5143" y="44"/>
                  </a:cubicBezTo>
                  <a:cubicBezTo>
                    <a:pt x="7200" y="-149"/>
                    <a:pt x="9771" y="237"/>
                    <a:pt x="13114" y="2262"/>
                  </a:cubicBezTo>
                  <a:cubicBezTo>
                    <a:pt x="16457" y="4287"/>
                    <a:pt x="20571" y="7951"/>
                    <a:pt x="21086" y="11230"/>
                  </a:cubicBezTo>
                  <a:cubicBezTo>
                    <a:pt x="21600" y="14508"/>
                    <a:pt x="18514" y="17401"/>
                    <a:pt x="15429" y="19040"/>
                  </a:cubicBezTo>
                  <a:cubicBezTo>
                    <a:pt x="12343" y="20680"/>
                    <a:pt x="9257" y="21065"/>
                    <a:pt x="6171" y="214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5" name="Line"/>
            <p:cNvSpPr/>
            <p:nvPr/>
          </p:nvSpPr>
          <p:spPr>
            <a:xfrm>
              <a:off x="993685" y="7305202"/>
              <a:ext cx="73115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600" fill="norm" stroke="1" extrusionOk="0">
                  <a:moveTo>
                    <a:pt x="4655" y="0"/>
                  </a:moveTo>
                  <a:cubicBezTo>
                    <a:pt x="2187" y="3228"/>
                    <a:pt x="-282" y="6455"/>
                    <a:pt x="27" y="9931"/>
                  </a:cubicBezTo>
                  <a:cubicBezTo>
                    <a:pt x="335" y="13407"/>
                    <a:pt x="3421" y="17131"/>
                    <a:pt x="7432" y="19117"/>
                  </a:cubicBezTo>
                  <a:cubicBezTo>
                    <a:pt x="11444" y="21103"/>
                    <a:pt x="16381" y="21352"/>
                    <a:pt x="213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6" name="Line"/>
            <p:cNvSpPr/>
            <p:nvPr/>
          </p:nvSpPr>
          <p:spPr>
            <a:xfrm>
              <a:off x="1555750" y="7279802"/>
              <a:ext cx="4234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800" y="5815"/>
                    <a:pt x="21600" y="11631"/>
                    <a:pt x="21600" y="15231"/>
                  </a:cubicBezTo>
                  <a:cubicBezTo>
                    <a:pt x="21600" y="18831"/>
                    <a:pt x="10800" y="2021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7" name="Line"/>
            <p:cNvSpPr/>
            <p:nvPr/>
          </p:nvSpPr>
          <p:spPr>
            <a:xfrm>
              <a:off x="1517650" y="7190902"/>
              <a:ext cx="190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8" name="Line"/>
            <p:cNvSpPr/>
            <p:nvPr/>
          </p:nvSpPr>
          <p:spPr>
            <a:xfrm>
              <a:off x="1625600" y="7247564"/>
              <a:ext cx="114300" cy="160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4" fill="norm" stroke="1" extrusionOk="0">
                  <a:moveTo>
                    <a:pt x="0" y="65"/>
                  </a:moveTo>
                  <a:cubicBezTo>
                    <a:pt x="800" y="4833"/>
                    <a:pt x="1600" y="9602"/>
                    <a:pt x="2200" y="12688"/>
                  </a:cubicBezTo>
                  <a:cubicBezTo>
                    <a:pt x="2800" y="15774"/>
                    <a:pt x="3200" y="17176"/>
                    <a:pt x="3200" y="18579"/>
                  </a:cubicBezTo>
                  <a:cubicBezTo>
                    <a:pt x="3200" y="19981"/>
                    <a:pt x="2800" y="21384"/>
                    <a:pt x="2200" y="21244"/>
                  </a:cubicBezTo>
                  <a:cubicBezTo>
                    <a:pt x="1600" y="21103"/>
                    <a:pt x="800" y="19420"/>
                    <a:pt x="400" y="16054"/>
                  </a:cubicBezTo>
                  <a:cubicBezTo>
                    <a:pt x="0" y="12688"/>
                    <a:pt x="0" y="7639"/>
                    <a:pt x="600" y="4553"/>
                  </a:cubicBezTo>
                  <a:cubicBezTo>
                    <a:pt x="1200" y="1467"/>
                    <a:pt x="2400" y="345"/>
                    <a:pt x="4000" y="65"/>
                  </a:cubicBezTo>
                  <a:cubicBezTo>
                    <a:pt x="5600" y="-216"/>
                    <a:pt x="7600" y="345"/>
                    <a:pt x="10200" y="3150"/>
                  </a:cubicBezTo>
                  <a:cubicBezTo>
                    <a:pt x="12800" y="5955"/>
                    <a:pt x="16000" y="11005"/>
                    <a:pt x="18000" y="14231"/>
                  </a:cubicBezTo>
                  <a:cubicBezTo>
                    <a:pt x="20000" y="17457"/>
                    <a:pt x="20800" y="18859"/>
                    <a:pt x="21600" y="202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9" name="Line"/>
            <p:cNvSpPr/>
            <p:nvPr/>
          </p:nvSpPr>
          <p:spPr>
            <a:xfrm>
              <a:off x="1841499" y="7042393"/>
              <a:ext cx="103718" cy="402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8" h="21505" fill="norm" stroke="1" extrusionOk="0">
                  <a:moveTo>
                    <a:pt x="20736" y="2506"/>
                  </a:moveTo>
                  <a:cubicBezTo>
                    <a:pt x="21168" y="1714"/>
                    <a:pt x="21600" y="923"/>
                    <a:pt x="20304" y="470"/>
                  </a:cubicBezTo>
                  <a:cubicBezTo>
                    <a:pt x="19008" y="18"/>
                    <a:pt x="15984" y="-95"/>
                    <a:pt x="13608" y="75"/>
                  </a:cubicBezTo>
                  <a:cubicBezTo>
                    <a:pt x="11232" y="244"/>
                    <a:pt x="9504" y="697"/>
                    <a:pt x="7560" y="1941"/>
                  </a:cubicBezTo>
                  <a:cubicBezTo>
                    <a:pt x="5616" y="3185"/>
                    <a:pt x="3456" y="5220"/>
                    <a:pt x="2160" y="8047"/>
                  </a:cubicBezTo>
                  <a:cubicBezTo>
                    <a:pt x="864" y="10875"/>
                    <a:pt x="432" y="14493"/>
                    <a:pt x="216" y="16868"/>
                  </a:cubicBezTo>
                  <a:cubicBezTo>
                    <a:pt x="0" y="19243"/>
                    <a:pt x="0" y="20374"/>
                    <a:pt x="0" y="215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0" name="Line"/>
            <p:cNvSpPr/>
            <p:nvPr/>
          </p:nvSpPr>
          <p:spPr>
            <a:xfrm>
              <a:off x="1777999" y="7292502"/>
              <a:ext cx="1587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1" name="Line"/>
            <p:cNvSpPr/>
            <p:nvPr/>
          </p:nvSpPr>
          <p:spPr>
            <a:xfrm>
              <a:off x="1945200" y="7278592"/>
              <a:ext cx="118550" cy="148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4" h="21340" fill="norm" stroke="1" extrusionOk="0">
                  <a:moveTo>
                    <a:pt x="1898" y="10214"/>
                  </a:moveTo>
                  <a:cubicBezTo>
                    <a:pt x="6066" y="7476"/>
                    <a:pt x="10235" y="4738"/>
                    <a:pt x="13077" y="2912"/>
                  </a:cubicBezTo>
                  <a:cubicBezTo>
                    <a:pt x="15919" y="1087"/>
                    <a:pt x="17435" y="174"/>
                    <a:pt x="17056" y="22"/>
                  </a:cubicBezTo>
                  <a:cubicBezTo>
                    <a:pt x="16677" y="-130"/>
                    <a:pt x="14403" y="478"/>
                    <a:pt x="11182" y="2912"/>
                  </a:cubicBezTo>
                  <a:cubicBezTo>
                    <a:pt x="7961" y="5346"/>
                    <a:pt x="3792" y="9605"/>
                    <a:pt x="1708" y="12800"/>
                  </a:cubicBezTo>
                  <a:cubicBezTo>
                    <a:pt x="-376" y="15994"/>
                    <a:pt x="-376" y="18124"/>
                    <a:pt x="761" y="19493"/>
                  </a:cubicBezTo>
                  <a:cubicBezTo>
                    <a:pt x="1898" y="20862"/>
                    <a:pt x="4171" y="21470"/>
                    <a:pt x="7771" y="21318"/>
                  </a:cubicBezTo>
                  <a:cubicBezTo>
                    <a:pt x="11371" y="21166"/>
                    <a:pt x="16298" y="20253"/>
                    <a:pt x="21224" y="193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2" name="Line"/>
            <p:cNvSpPr/>
            <p:nvPr/>
          </p:nvSpPr>
          <p:spPr>
            <a:xfrm>
              <a:off x="2142041" y="7253970"/>
              <a:ext cx="112209" cy="149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5" h="20933" fill="norm" stroke="1" extrusionOk="0">
                  <a:moveTo>
                    <a:pt x="15205" y="8937"/>
                  </a:moveTo>
                  <a:cubicBezTo>
                    <a:pt x="15205" y="7458"/>
                    <a:pt x="15205" y="5979"/>
                    <a:pt x="15005" y="4499"/>
                  </a:cubicBezTo>
                  <a:cubicBezTo>
                    <a:pt x="14805" y="3020"/>
                    <a:pt x="14405" y="1540"/>
                    <a:pt x="13205" y="653"/>
                  </a:cubicBezTo>
                  <a:cubicBezTo>
                    <a:pt x="12005" y="-235"/>
                    <a:pt x="10005" y="-531"/>
                    <a:pt x="7605" y="1836"/>
                  </a:cubicBezTo>
                  <a:cubicBezTo>
                    <a:pt x="5205" y="4203"/>
                    <a:pt x="2405" y="9233"/>
                    <a:pt x="1005" y="12488"/>
                  </a:cubicBezTo>
                  <a:cubicBezTo>
                    <a:pt x="-395" y="15743"/>
                    <a:pt x="-395" y="17222"/>
                    <a:pt x="1405" y="18554"/>
                  </a:cubicBezTo>
                  <a:cubicBezTo>
                    <a:pt x="3205" y="19885"/>
                    <a:pt x="6805" y="21069"/>
                    <a:pt x="10405" y="20921"/>
                  </a:cubicBezTo>
                  <a:cubicBezTo>
                    <a:pt x="14005" y="20773"/>
                    <a:pt x="17605" y="19294"/>
                    <a:pt x="21205" y="178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3" name="Line"/>
            <p:cNvSpPr/>
            <p:nvPr/>
          </p:nvSpPr>
          <p:spPr>
            <a:xfrm>
              <a:off x="2318971" y="7076602"/>
              <a:ext cx="100379" cy="292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0" h="21486" fill="norm" stroke="1" extrusionOk="0">
                  <a:moveTo>
                    <a:pt x="10540" y="0"/>
                  </a:moveTo>
                  <a:cubicBezTo>
                    <a:pt x="6940" y="4040"/>
                    <a:pt x="3340" y="8081"/>
                    <a:pt x="1540" y="11422"/>
                  </a:cubicBezTo>
                  <a:cubicBezTo>
                    <a:pt x="-260" y="14763"/>
                    <a:pt x="-260" y="17404"/>
                    <a:pt x="415" y="19036"/>
                  </a:cubicBezTo>
                  <a:cubicBezTo>
                    <a:pt x="1090" y="20668"/>
                    <a:pt x="2440" y="21289"/>
                    <a:pt x="6040" y="21445"/>
                  </a:cubicBezTo>
                  <a:cubicBezTo>
                    <a:pt x="9640" y="21600"/>
                    <a:pt x="15490" y="21289"/>
                    <a:pt x="21340" y="209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4" name="Line"/>
            <p:cNvSpPr/>
            <p:nvPr/>
          </p:nvSpPr>
          <p:spPr>
            <a:xfrm>
              <a:off x="2266949" y="7267102"/>
              <a:ext cx="1651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69" y="16800"/>
                    <a:pt x="5538" y="12000"/>
                    <a:pt x="9138" y="8400"/>
                  </a:cubicBezTo>
                  <a:cubicBezTo>
                    <a:pt x="12738" y="4800"/>
                    <a:pt x="17169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5" name="Line"/>
            <p:cNvSpPr/>
            <p:nvPr/>
          </p:nvSpPr>
          <p:spPr>
            <a:xfrm>
              <a:off x="2467037" y="7264615"/>
              <a:ext cx="130113" cy="110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6" h="21264" fill="norm" stroke="1" extrusionOk="0">
                  <a:moveTo>
                    <a:pt x="4619" y="5370"/>
                  </a:moveTo>
                  <a:cubicBezTo>
                    <a:pt x="3247" y="6592"/>
                    <a:pt x="1876" y="7815"/>
                    <a:pt x="2047" y="8222"/>
                  </a:cubicBezTo>
                  <a:cubicBezTo>
                    <a:pt x="2219" y="8630"/>
                    <a:pt x="3933" y="8222"/>
                    <a:pt x="5476" y="7407"/>
                  </a:cubicBezTo>
                  <a:cubicBezTo>
                    <a:pt x="7019" y="6592"/>
                    <a:pt x="8390" y="5370"/>
                    <a:pt x="9590" y="3943"/>
                  </a:cubicBezTo>
                  <a:cubicBezTo>
                    <a:pt x="10790" y="2517"/>
                    <a:pt x="11819" y="887"/>
                    <a:pt x="11476" y="275"/>
                  </a:cubicBezTo>
                  <a:cubicBezTo>
                    <a:pt x="11133" y="-336"/>
                    <a:pt x="9419" y="72"/>
                    <a:pt x="7190" y="1498"/>
                  </a:cubicBezTo>
                  <a:cubicBezTo>
                    <a:pt x="4962" y="2924"/>
                    <a:pt x="2219" y="5370"/>
                    <a:pt x="847" y="7611"/>
                  </a:cubicBezTo>
                  <a:cubicBezTo>
                    <a:pt x="-524" y="9853"/>
                    <a:pt x="-524" y="11890"/>
                    <a:pt x="3076" y="14132"/>
                  </a:cubicBezTo>
                  <a:cubicBezTo>
                    <a:pt x="6676" y="16373"/>
                    <a:pt x="13876" y="18819"/>
                    <a:pt x="21076" y="212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6" name="Line"/>
            <p:cNvSpPr/>
            <p:nvPr/>
          </p:nvSpPr>
          <p:spPr>
            <a:xfrm>
              <a:off x="2627324" y="7038062"/>
              <a:ext cx="147626" cy="325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8" h="21166" fill="norm" stroke="1" extrusionOk="0">
                  <a:moveTo>
                    <a:pt x="13917" y="17363"/>
                  </a:moveTo>
                  <a:cubicBezTo>
                    <a:pt x="13004" y="16675"/>
                    <a:pt x="12091" y="15987"/>
                    <a:pt x="10874" y="15643"/>
                  </a:cubicBezTo>
                  <a:cubicBezTo>
                    <a:pt x="9657" y="15299"/>
                    <a:pt x="8136" y="15299"/>
                    <a:pt x="6311" y="15781"/>
                  </a:cubicBezTo>
                  <a:cubicBezTo>
                    <a:pt x="4486" y="16263"/>
                    <a:pt x="2356" y="17226"/>
                    <a:pt x="1139" y="18189"/>
                  </a:cubicBezTo>
                  <a:cubicBezTo>
                    <a:pt x="-78" y="19152"/>
                    <a:pt x="-382" y="20115"/>
                    <a:pt x="531" y="20665"/>
                  </a:cubicBezTo>
                  <a:cubicBezTo>
                    <a:pt x="1443" y="21215"/>
                    <a:pt x="3573" y="21353"/>
                    <a:pt x="6007" y="20871"/>
                  </a:cubicBezTo>
                  <a:cubicBezTo>
                    <a:pt x="8441" y="20390"/>
                    <a:pt x="11179" y="19289"/>
                    <a:pt x="13460" y="16950"/>
                  </a:cubicBezTo>
                  <a:cubicBezTo>
                    <a:pt x="15742" y="14612"/>
                    <a:pt x="17567" y="11035"/>
                    <a:pt x="18480" y="8421"/>
                  </a:cubicBezTo>
                  <a:cubicBezTo>
                    <a:pt x="19393" y="5807"/>
                    <a:pt x="19393" y="4156"/>
                    <a:pt x="19088" y="2917"/>
                  </a:cubicBezTo>
                  <a:cubicBezTo>
                    <a:pt x="18784" y="1679"/>
                    <a:pt x="18176" y="854"/>
                    <a:pt x="17111" y="372"/>
                  </a:cubicBezTo>
                  <a:cubicBezTo>
                    <a:pt x="16046" y="-109"/>
                    <a:pt x="14525" y="-247"/>
                    <a:pt x="12852" y="716"/>
                  </a:cubicBezTo>
                  <a:cubicBezTo>
                    <a:pt x="11179" y="1679"/>
                    <a:pt x="9353" y="3743"/>
                    <a:pt x="8897" y="6426"/>
                  </a:cubicBezTo>
                  <a:cubicBezTo>
                    <a:pt x="8441" y="9108"/>
                    <a:pt x="9353" y="12410"/>
                    <a:pt x="11635" y="14887"/>
                  </a:cubicBezTo>
                  <a:cubicBezTo>
                    <a:pt x="13917" y="17363"/>
                    <a:pt x="17567" y="19014"/>
                    <a:pt x="21218" y="206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7" name="Line"/>
            <p:cNvSpPr/>
            <p:nvPr/>
          </p:nvSpPr>
          <p:spPr>
            <a:xfrm>
              <a:off x="1727199" y="7522014"/>
              <a:ext cx="704851" cy="20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311" fill="norm" stroke="1" extrusionOk="0">
                  <a:moveTo>
                    <a:pt x="0" y="16827"/>
                  </a:moveTo>
                  <a:cubicBezTo>
                    <a:pt x="1622" y="18790"/>
                    <a:pt x="3243" y="20754"/>
                    <a:pt x="5286" y="17809"/>
                  </a:cubicBezTo>
                  <a:cubicBezTo>
                    <a:pt x="7330" y="14863"/>
                    <a:pt x="9795" y="7009"/>
                    <a:pt x="12162" y="3081"/>
                  </a:cubicBezTo>
                  <a:cubicBezTo>
                    <a:pt x="14530" y="-846"/>
                    <a:pt x="16800" y="-846"/>
                    <a:pt x="18357" y="2099"/>
                  </a:cubicBezTo>
                  <a:cubicBezTo>
                    <a:pt x="19914" y="5045"/>
                    <a:pt x="20757" y="10936"/>
                    <a:pt x="21600" y="168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8" name="Line"/>
            <p:cNvSpPr/>
            <p:nvPr/>
          </p:nvSpPr>
          <p:spPr>
            <a:xfrm>
              <a:off x="1758949" y="7521102"/>
              <a:ext cx="97790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543" y="18783"/>
                    <a:pt x="3086" y="15965"/>
                    <a:pt x="4722" y="13304"/>
                  </a:cubicBezTo>
                  <a:cubicBezTo>
                    <a:pt x="6358" y="10643"/>
                    <a:pt x="8088" y="8139"/>
                    <a:pt x="9958" y="6104"/>
                  </a:cubicBezTo>
                  <a:cubicBezTo>
                    <a:pt x="11829" y="4070"/>
                    <a:pt x="13839" y="2504"/>
                    <a:pt x="15803" y="1565"/>
                  </a:cubicBezTo>
                  <a:cubicBezTo>
                    <a:pt x="17766" y="626"/>
                    <a:pt x="19683" y="31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9" name="Line"/>
            <p:cNvSpPr/>
            <p:nvPr/>
          </p:nvSpPr>
          <p:spPr>
            <a:xfrm>
              <a:off x="2920999" y="7305202"/>
              <a:ext cx="254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0" name="Line"/>
            <p:cNvSpPr/>
            <p:nvPr/>
          </p:nvSpPr>
          <p:spPr>
            <a:xfrm>
              <a:off x="2901949" y="7451252"/>
              <a:ext cx="444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1" name="Line"/>
            <p:cNvSpPr/>
            <p:nvPr/>
          </p:nvSpPr>
          <p:spPr>
            <a:xfrm>
              <a:off x="3491277" y="7121052"/>
              <a:ext cx="13923" cy="431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11040" y="0"/>
                  </a:moveTo>
                  <a:cubicBezTo>
                    <a:pt x="4868" y="529"/>
                    <a:pt x="-1303" y="1059"/>
                    <a:pt x="240" y="2012"/>
                  </a:cubicBezTo>
                  <a:cubicBezTo>
                    <a:pt x="1783" y="2965"/>
                    <a:pt x="11040" y="4341"/>
                    <a:pt x="15668" y="7094"/>
                  </a:cubicBezTo>
                  <a:cubicBezTo>
                    <a:pt x="20297" y="9847"/>
                    <a:pt x="20297" y="13976"/>
                    <a:pt x="20297" y="16624"/>
                  </a:cubicBezTo>
                  <a:cubicBezTo>
                    <a:pt x="20297" y="19271"/>
                    <a:pt x="20297" y="20435"/>
                    <a:pt x="2029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2" name="Line"/>
            <p:cNvSpPr/>
            <p:nvPr/>
          </p:nvSpPr>
          <p:spPr>
            <a:xfrm>
              <a:off x="3486150" y="7201682"/>
              <a:ext cx="222250" cy="294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9" fill="norm" stroke="1" extrusionOk="0">
                  <a:moveTo>
                    <a:pt x="0" y="17143"/>
                  </a:moveTo>
                  <a:cubicBezTo>
                    <a:pt x="1029" y="17296"/>
                    <a:pt x="2057" y="17449"/>
                    <a:pt x="3909" y="16683"/>
                  </a:cubicBezTo>
                  <a:cubicBezTo>
                    <a:pt x="5760" y="15917"/>
                    <a:pt x="8434" y="14232"/>
                    <a:pt x="10697" y="12088"/>
                  </a:cubicBezTo>
                  <a:cubicBezTo>
                    <a:pt x="12960" y="9943"/>
                    <a:pt x="14811" y="7339"/>
                    <a:pt x="16046" y="4964"/>
                  </a:cubicBezTo>
                  <a:cubicBezTo>
                    <a:pt x="17280" y="2590"/>
                    <a:pt x="17897" y="445"/>
                    <a:pt x="18206" y="62"/>
                  </a:cubicBezTo>
                  <a:cubicBezTo>
                    <a:pt x="18514" y="-321"/>
                    <a:pt x="18514" y="1058"/>
                    <a:pt x="18514" y="4275"/>
                  </a:cubicBezTo>
                  <a:cubicBezTo>
                    <a:pt x="18514" y="7492"/>
                    <a:pt x="18514" y="12547"/>
                    <a:pt x="18617" y="15458"/>
                  </a:cubicBezTo>
                  <a:cubicBezTo>
                    <a:pt x="18720" y="18368"/>
                    <a:pt x="18926" y="19134"/>
                    <a:pt x="19440" y="19747"/>
                  </a:cubicBezTo>
                  <a:cubicBezTo>
                    <a:pt x="19954" y="20360"/>
                    <a:pt x="20777" y="20819"/>
                    <a:pt x="21600" y="212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3" name="Line"/>
            <p:cNvSpPr/>
            <p:nvPr/>
          </p:nvSpPr>
          <p:spPr>
            <a:xfrm>
              <a:off x="3774810" y="7400452"/>
              <a:ext cx="87425" cy="133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7" h="21017" fill="norm" stroke="1" extrusionOk="0">
                  <a:moveTo>
                    <a:pt x="12872" y="2991"/>
                  </a:moveTo>
                  <a:cubicBezTo>
                    <a:pt x="10863" y="1994"/>
                    <a:pt x="8854" y="997"/>
                    <a:pt x="6845" y="1163"/>
                  </a:cubicBezTo>
                  <a:cubicBezTo>
                    <a:pt x="4835" y="1329"/>
                    <a:pt x="2826" y="2658"/>
                    <a:pt x="1570" y="5317"/>
                  </a:cubicBezTo>
                  <a:cubicBezTo>
                    <a:pt x="314" y="7975"/>
                    <a:pt x="-188" y="11963"/>
                    <a:pt x="63" y="14788"/>
                  </a:cubicBezTo>
                  <a:cubicBezTo>
                    <a:pt x="314" y="17612"/>
                    <a:pt x="1319" y="19274"/>
                    <a:pt x="3077" y="20271"/>
                  </a:cubicBezTo>
                  <a:cubicBezTo>
                    <a:pt x="4835" y="21268"/>
                    <a:pt x="7347" y="21600"/>
                    <a:pt x="10612" y="19108"/>
                  </a:cubicBezTo>
                  <a:cubicBezTo>
                    <a:pt x="13877" y="16615"/>
                    <a:pt x="17896" y="11298"/>
                    <a:pt x="19654" y="7643"/>
                  </a:cubicBezTo>
                  <a:cubicBezTo>
                    <a:pt x="21412" y="3988"/>
                    <a:pt x="20910" y="1994"/>
                    <a:pt x="19152" y="997"/>
                  </a:cubicBezTo>
                  <a:cubicBezTo>
                    <a:pt x="17393" y="0"/>
                    <a:pt x="14379" y="0"/>
                    <a:pt x="1136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4" name="Line"/>
            <p:cNvSpPr/>
            <p:nvPr/>
          </p:nvSpPr>
          <p:spPr>
            <a:xfrm>
              <a:off x="3962400" y="7254402"/>
              <a:ext cx="635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5" name="Line"/>
            <p:cNvSpPr/>
            <p:nvPr/>
          </p:nvSpPr>
          <p:spPr>
            <a:xfrm>
              <a:off x="4006850" y="7425852"/>
              <a:ext cx="6350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6" name="Line"/>
            <p:cNvSpPr/>
            <p:nvPr/>
          </p:nvSpPr>
          <p:spPr>
            <a:xfrm>
              <a:off x="4282016" y="7204205"/>
              <a:ext cx="123438" cy="333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0" h="20623" fill="norm" stroke="1" extrusionOk="0">
                  <a:moveTo>
                    <a:pt x="1831" y="6247"/>
                  </a:moveTo>
                  <a:cubicBezTo>
                    <a:pt x="1464" y="9912"/>
                    <a:pt x="1098" y="13577"/>
                    <a:pt x="732" y="16457"/>
                  </a:cubicBezTo>
                  <a:cubicBezTo>
                    <a:pt x="366" y="19337"/>
                    <a:pt x="0" y="21432"/>
                    <a:pt x="0" y="20319"/>
                  </a:cubicBezTo>
                  <a:cubicBezTo>
                    <a:pt x="0" y="19207"/>
                    <a:pt x="366" y="14887"/>
                    <a:pt x="1281" y="11287"/>
                  </a:cubicBezTo>
                  <a:cubicBezTo>
                    <a:pt x="2197" y="7687"/>
                    <a:pt x="3661" y="4807"/>
                    <a:pt x="5125" y="2974"/>
                  </a:cubicBezTo>
                  <a:cubicBezTo>
                    <a:pt x="6590" y="1141"/>
                    <a:pt x="8054" y="356"/>
                    <a:pt x="9702" y="94"/>
                  </a:cubicBezTo>
                  <a:cubicBezTo>
                    <a:pt x="11349" y="-168"/>
                    <a:pt x="13180" y="94"/>
                    <a:pt x="15193" y="1207"/>
                  </a:cubicBezTo>
                  <a:cubicBezTo>
                    <a:pt x="17207" y="2319"/>
                    <a:pt x="19403" y="4283"/>
                    <a:pt x="20502" y="5919"/>
                  </a:cubicBezTo>
                  <a:cubicBezTo>
                    <a:pt x="21600" y="7556"/>
                    <a:pt x="21600" y="8865"/>
                    <a:pt x="20685" y="9781"/>
                  </a:cubicBezTo>
                  <a:cubicBezTo>
                    <a:pt x="19769" y="10697"/>
                    <a:pt x="17939" y="11221"/>
                    <a:pt x="14644" y="11352"/>
                  </a:cubicBezTo>
                  <a:cubicBezTo>
                    <a:pt x="11349" y="11483"/>
                    <a:pt x="6590" y="11221"/>
                    <a:pt x="4210" y="10697"/>
                  </a:cubicBezTo>
                  <a:cubicBezTo>
                    <a:pt x="1831" y="10174"/>
                    <a:pt x="1831" y="9388"/>
                    <a:pt x="1831" y="86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7" name="Line"/>
            <p:cNvSpPr/>
            <p:nvPr/>
          </p:nvSpPr>
          <p:spPr>
            <a:xfrm>
              <a:off x="4459403" y="7236295"/>
              <a:ext cx="137997" cy="118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7" h="21263" fill="norm" stroke="1" extrusionOk="0">
                  <a:moveTo>
                    <a:pt x="14464" y="6652"/>
                  </a:moveTo>
                  <a:cubicBezTo>
                    <a:pt x="13482" y="5136"/>
                    <a:pt x="12501" y="3620"/>
                    <a:pt x="11355" y="2294"/>
                  </a:cubicBezTo>
                  <a:cubicBezTo>
                    <a:pt x="10210" y="968"/>
                    <a:pt x="8901" y="-169"/>
                    <a:pt x="7592" y="20"/>
                  </a:cubicBezTo>
                  <a:cubicBezTo>
                    <a:pt x="6282" y="210"/>
                    <a:pt x="4973" y="1726"/>
                    <a:pt x="3501" y="4947"/>
                  </a:cubicBezTo>
                  <a:cubicBezTo>
                    <a:pt x="2028" y="8168"/>
                    <a:pt x="392" y="13094"/>
                    <a:pt x="64" y="16315"/>
                  </a:cubicBezTo>
                  <a:cubicBezTo>
                    <a:pt x="-263" y="19536"/>
                    <a:pt x="719" y="21052"/>
                    <a:pt x="1864" y="21242"/>
                  </a:cubicBezTo>
                  <a:cubicBezTo>
                    <a:pt x="3010" y="21431"/>
                    <a:pt x="4319" y="20294"/>
                    <a:pt x="5464" y="18968"/>
                  </a:cubicBezTo>
                  <a:cubicBezTo>
                    <a:pt x="6610" y="17642"/>
                    <a:pt x="7592" y="16126"/>
                    <a:pt x="8901" y="13663"/>
                  </a:cubicBezTo>
                  <a:cubicBezTo>
                    <a:pt x="10210" y="11199"/>
                    <a:pt x="11846" y="7789"/>
                    <a:pt x="12828" y="7410"/>
                  </a:cubicBezTo>
                  <a:cubicBezTo>
                    <a:pt x="13810" y="7031"/>
                    <a:pt x="14137" y="9684"/>
                    <a:pt x="14628" y="11957"/>
                  </a:cubicBezTo>
                  <a:cubicBezTo>
                    <a:pt x="15119" y="14231"/>
                    <a:pt x="15773" y="16126"/>
                    <a:pt x="16919" y="17263"/>
                  </a:cubicBezTo>
                  <a:cubicBezTo>
                    <a:pt x="18064" y="18399"/>
                    <a:pt x="19701" y="18778"/>
                    <a:pt x="21337" y="191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8" name="Line"/>
            <p:cNvSpPr/>
            <p:nvPr/>
          </p:nvSpPr>
          <p:spPr>
            <a:xfrm>
              <a:off x="4624916" y="7013102"/>
              <a:ext cx="55034" cy="317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8" fill="norm" stroke="1" extrusionOk="0">
                  <a:moveTo>
                    <a:pt x="16615" y="0"/>
                  </a:moveTo>
                  <a:cubicBezTo>
                    <a:pt x="11631" y="3862"/>
                    <a:pt x="6646" y="7725"/>
                    <a:pt x="3738" y="10872"/>
                  </a:cubicBezTo>
                  <a:cubicBezTo>
                    <a:pt x="831" y="14019"/>
                    <a:pt x="0" y="16450"/>
                    <a:pt x="0" y="18024"/>
                  </a:cubicBezTo>
                  <a:cubicBezTo>
                    <a:pt x="0" y="19597"/>
                    <a:pt x="831" y="20313"/>
                    <a:pt x="3323" y="20813"/>
                  </a:cubicBezTo>
                  <a:cubicBezTo>
                    <a:pt x="5815" y="21314"/>
                    <a:pt x="9969" y="21600"/>
                    <a:pt x="13292" y="21314"/>
                  </a:cubicBezTo>
                  <a:cubicBezTo>
                    <a:pt x="16615" y="21028"/>
                    <a:pt x="19108" y="20170"/>
                    <a:pt x="21600" y="193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9" name="Line"/>
            <p:cNvSpPr/>
            <p:nvPr/>
          </p:nvSpPr>
          <p:spPr>
            <a:xfrm>
              <a:off x="4572000" y="7159152"/>
              <a:ext cx="15240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00" y="16000"/>
                    <a:pt x="10800" y="10400"/>
                    <a:pt x="14400" y="6800"/>
                  </a:cubicBezTo>
                  <a:cubicBezTo>
                    <a:pt x="18000" y="3200"/>
                    <a:pt x="19800" y="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0" name="Line"/>
            <p:cNvSpPr/>
            <p:nvPr/>
          </p:nvSpPr>
          <p:spPr>
            <a:xfrm>
              <a:off x="4738108" y="7178202"/>
              <a:ext cx="30742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4" h="21600" fill="norm" stroke="1" extrusionOk="0">
                  <a:moveTo>
                    <a:pt x="12274" y="0"/>
                  </a:moveTo>
                  <a:cubicBezTo>
                    <a:pt x="7954" y="2700"/>
                    <a:pt x="3634" y="5400"/>
                    <a:pt x="1474" y="8775"/>
                  </a:cubicBezTo>
                  <a:cubicBezTo>
                    <a:pt x="-686" y="12150"/>
                    <a:pt x="-686" y="16200"/>
                    <a:pt x="2914" y="18450"/>
                  </a:cubicBezTo>
                  <a:cubicBezTo>
                    <a:pt x="6514" y="20700"/>
                    <a:pt x="13714" y="21150"/>
                    <a:pt x="2091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1" name="Line"/>
            <p:cNvSpPr/>
            <p:nvPr/>
          </p:nvSpPr>
          <p:spPr>
            <a:xfrm>
              <a:off x="4768850" y="7102002"/>
              <a:ext cx="63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2" name="Line"/>
            <p:cNvSpPr/>
            <p:nvPr/>
          </p:nvSpPr>
          <p:spPr>
            <a:xfrm>
              <a:off x="4786253" y="7165502"/>
              <a:ext cx="96897" cy="128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8" h="21450" fill="norm" stroke="1" extrusionOk="0">
                  <a:moveTo>
                    <a:pt x="4493" y="0"/>
                  </a:moveTo>
                  <a:cubicBezTo>
                    <a:pt x="4493" y="1770"/>
                    <a:pt x="4493" y="3541"/>
                    <a:pt x="5412" y="4957"/>
                  </a:cubicBezTo>
                  <a:cubicBezTo>
                    <a:pt x="6332" y="6374"/>
                    <a:pt x="8170" y="7436"/>
                    <a:pt x="10008" y="6551"/>
                  </a:cubicBezTo>
                  <a:cubicBezTo>
                    <a:pt x="11847" y="5666"/>
                    <a:pt x="13685" y="2833"/>
                    <a:pt x="13225" y="2125"/>
                  </a:cubicBezTo>
                  <a:cubicBezTo>
                    <a:pt x="12766" y="1416"/>
                    <a:pt x="10008" y="2833"/>
                    <a:pt x="7251" y="5311"/>
                  </a:cubicBezTo>
                  <a:cubicBezTo>
                    <a:pt x="4493" y="7790"/>
                    <a:pt x="1736" y="11331"/>
                    <a:pt x="587" y="13987"/>
                  </a:cubicBezTo>
                  <a:cubicBezTo>
                    <a:pt x="-562" y="16643"/>
                    <a:pt x="-102" y="18413"/>
                    <a:pt x="2655" y="19652"/>
                  </a:cubicBezTo>
                  <a:cubicBezTo>
                    <a:pt x="5412" y="20892"/>
                    <a:pt x="10468" y="21600"/>
                    <a:pt x="13915" y="21423"/>
                  </a:cubicBezTo>
                  <a:cubicBezTo>
                    <a:pt x="17361" y="21246"/>
                    <a:pt x="19200" y="20184"/>
                    <a:pt x="21038" y="191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3" name="Line"/>
            <p:cNvSpPr/>
            <p:nvPr/>
          </p:nvSpPr>
          <p:spPr>
            <a:xfrm>
              <a:off x="4884061" y="7168589"/>
              <a:ext cx="94339" cy="123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1432" fill="norm" stroke="1" extrusionOk="0">
                  <a:moveTo>
                    <a:pt x="5553" y="4957"/>
                  </a:moveTo>
                  <a:cubicBezTo>
                    <a:pt x="3633" y="6056"/>
                    <a:pt x="1713" y="7154"/>
                    <a:pt x="753" y="8618"/>
                  </a:cubicBezTo>
                  <a:cubicBezTo>
                    <a:pt x="-207" y="10083"/>
                    <a:pt x="-207" y="11913"/>
                    <a:pt x="513" y="14293"/>
                  </a:cubicBezTo>
                  <a:cubicBezTo>
                    <a:pt x="1233" y="16673"/>
                    <a:pt x="2673" y="19601"/>
                    <a:pt x="3393" y="20151"/>
                  </a:cubicBezTo>
                  <a:cubicBezTo>
                    <a:pt x="4113" y="20700"/>
                    <a:pt x="4113" y="18869"/>
                    <a:pt x="5073" y="15574"/>
                  </a:cubicBezTo>
                  <a:cubicBezTo>
                    <a:pt x="6033" y="12279"/>
                    <a:pt x="7953" y="7520"/>
                    <a:pt x="9873" y="4408"/>
                  </a:cubicBezTo>
                  <a:cubicBezTo>
                    <a:pt x="11793" y="1296"/>
                    <a:pt x="13713" y="-168"/>
                    <a:pt x="15393" y="15"/>
                  </a:cubicBezTo>
                  <a:cubicBezTo>
                    <a:pt x="17073" y="198"/>
                    <a:pt x="18513" y="2029"/>
                    <a:pt x="19473" y="5873"/>
                  </a:cubicBezTo>
                  <a:cubicBezTo>
                    <a:pt x="20433" y="9717"/>
                    <a:pt x="20913" y="15574"/>
                    <a:pt x="21393" y="214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4" name="Line"/>
            <p:cNvSpPr/>
            <p:nvPr/>
          </p:nvSpPr>
          <p:spPr>
            <a:xfrm>
              <a:off x="5022850" y="6968652"/>
              <a:ext cx="63500" cy="332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2" fill="norm" stroke="1" extrusionOk="0">
                  <a:moveTo>
                    <a:pt x="17280" y="0"/>
                  </a:moveTo>
                  <a:cubicBezTo>
                    <a:pt x="11520" y="3804"/>
                    <a:pt x="5760" y="7608"/>
                    <a:pt x="2880" y="10664"/>
                  </a:cubicBezTo>
                  <a:cubicBezTo>
                    <a:pt x="0" y="13721"/>
                    <a:pt x="0" y="16030"/>
                    <a:pt x="0" y="17592"/>
                  </a:cubicBezTo>
                  <a:cubicBezTo>
                    <a:pt x="0" y="19155"/>
                    <a:pt x="0" y="19970"/>
                    <a:pt x="1440" y="20581"/>
                  </a:cubicBezTo>
                  <a:cubicBezTo>
                    <a:pt x="2880" y="21192"/>
                    <a:pt x="5760" y="21600"/>
                    <a:pt x="9360" y="21125"/>
                  </a:cubicBezTo>
                  <a:cubicBezTo>
                    <a:pt x="12960" y="20649"/>
                    <a:pt x="17280" y="19291"/>
                    <a:pt x="21600" y="179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5" name="Line"/>
            <p:cNvSpPr/>
            <p:nvPr/>
          </p:nvSpPr>
          <p:spPr>
            <a:xfrm>
              <a:off x="4991100" y="7133752"/>
              <a:ext cx="13335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6" name="Line"/>
            <p:cNvSpPr/>
            <p:nvPr/>
          </p:nvSpPr>
          <p:spPr>
            <a:xfrm>
              <a:off x="5374216" y="6981352"/>
              <a:ext cx="105834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48" y="0"/>
                  </a:moveTo>
                  <a:cubicBezTo>
                    <a:pt x="4752" y="1296"/>
                    <a:pt x="3456" y="2592"/>
                    <a:pt x="2808" y="5616"/>
                  </a:cubicBezTo>
                  <a:cubicBezTo>
                    <a:pt x="2160" y="8640"/>
                    <a:pt x="2160" y="13392"/>
                    <a:pt x="1944" y="16128"/>
                  </a:cubicBezTo>
                  <a:cubicBezTo>
                    <a:pt x="1728" y="18864"/>
                    <a:pt x="1296" y="19584"/>
                    <a:pt x="864" y="19512"/>
                  </a:cubicBezTo>
                  <a:cubicBezTo>
                    <a:pt x="432" y="19440"/>
                    <a:pt x="0" y="18576"/>
                    <a:pt x="0" y="17352"/>
                  </a:cubicBezTo>
                  <a:cubicBezTo>
                    <a:pt x="0" y="16128"/>
                    <a:pt x="432" y="14544"/>
                    <a:pt x="1296" y="13464"/>
                  </a:cubicBezTo>
                  <a:cubicBezTo>
                    <a:pt x="2160" y="12384"/>
                    <a:pt x="3456" y="11808"/>
                    <a:pt x="4968" y="11808"/>
                  </a:cubicBezTo>
                  <a:cubicBezTo>
                    <a:pt x="6480" y="11808"/>
                    <a:pt x="8208" y="12384"/>
                    <a:pt x="10152" y="13896"/>
                  </a:cubicBezTo>
                  <a:cubicBezTo>
                    <a:pt x="12096" y="15408"/>
                    <a:pt x="14256" y="17856"/>
                    <a:pt x="16200" y="19296"/>
                  </a:cubicBezTo>
                  <a:cubicBezTo>
                    <a:pt x="18144" y="20736"/>
                    <a:pt x="19872" y="2116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7" name="Line"/>
            <p:cNvSpPr/>
            <p:nvPr/>
          </p:nvSpPr>
          <p:spPr>
            <a:xfrm>
              <a:off x="5499100" y="7032152"/>
              <a:ext cx="298450" cy="246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4" fill="norm" stroke="1" extrusionOk="0">
                  <a:moveTo>
                    <a:pt x="0" y="17169"/>
                  </a:moveTo>
                  <a:cubicBezTo>
                    <a:pt x="1226" y="16062"/>
                    <a:pt x="2451" y="14954"/>
                    <a:pt x="3447" y="14123"/>
                  </a:cubicBezTo>
                  <a:cubicBezTo>
                    <a:pt x="4443" y="13292"/>
                    <a:pt x="5209" y="12738"/>
                    <a:pt x="5821" y="12000"/>
                  </a:cubicBezTo>
                  <a:cubicBezTo>
                    <a:pt x="6434" y="11262"/>
                    <a:pt x="6894" y="10338"/>
                    <a:pt x="6740" y="9785"/>
                  </a:cubicBezTo>
                  <a:cubicBezTo>
                    <a:pt x="6587" y="9231"/>
                    <a:pt x="5821" y="9046"/>
                    <a:pt x="5132" y="9323"/>
                  </a:cubicBezTo>
                  <a:cubicBezTo>
                    <a:pt x="4443" y="9600"/>
                    <a:pt x="3830" y="10338"/>
                    <a:pt x="3294" y="12092"/>
                  </a:cubicBezTo>
                  <a:cubicBezTo>
                    <a:pt x="2757" y="13846"/>
                    <a:pt x="2298" y="16615"/>
                    <a:pt x="2374" y="18369"/>
                  </a:cubicBezTo>
                  <a:cubicBezTo>
                    <a:pt x="2451" y="20123"/>
                    <a:pt x="3064" y="20862"/>
                    <a:pt x="4826" y="20677"/>
                  </a:cubicBezTo>
                  <a:cubicBezTo>
                    <a:pt x="6587" y="20492"/>
                    <a:pt x="9498" y="19385"/>
                    <a:pt x="11183" y="18462"/>
                  </a:cubicBezTo>
                  <a:cubicBezTo>
                    <a:pt x="12868" y="17538"/>
                    <a:pt x="13328" y="16800"/>
                    <a:pt x="13634" y="15969"/>
                  </a:cubicBezTo>
                  <a:cubicBezTo>
                    <a:pt x="13940" y="15138"/>
                    <a:pt x="14094" y="14215"/>
                    <a:pt x="13787" y="13754"/>
                  </a:cubicBezTo>
                  <a:cubicBezTo>
                    <a:pt x="13481" y="13292"/>
                    <a:pt x="12715" y="13292"/>
                    <a:pt x="12026" y="13754"/>
                  </a:cubicBezTo>
                  <a:cubicBezTo>
                    <a:pt x="11336" y="14215"/>
                    <a:pt x="10723" y="15138"/>
                    <a:pt x="10264" y="16062"/>
                  </a:cubicBezTo>
                  <a:cubicBezTo>
                    <a:pt x="9804" y="16985"/>
                    <a:pt x="9498" y="17908"/>
                    <a:pt x="9421" y="18831"/>
                  </a:cubicBezTo>
                  <a:cubicBezTo>
                    <a:pt x="9345" y="19754"/>
                    <a:pt x="9498" y="20677"/>
                    <a:pt x="9957" y="21138"/>
                  </a:cubicBezTo>
                  <a:cubicBezTo>
                    <a:pt x="10417" y="21600"/>
                    <a:pt x="11183" y="21600"/>
                    <a:pt x="12332" y="21046"/>
                  </a:cubicBezTo>
                  <a:cubicBezTo>
                    <a:pt x="13481" y="20492"/>
                    <a:pt x="15013" y="19385"/>
                    <a:pt x="16238" y="17354"/>
                  </a:cubicBezTo>
                  <a:cubicBezTo>
                    <a:pt x="17464" y="15323"/>
                    <a:pt x="18383" y="12369"/>
                    <a:pt x="18996" y="9692"/>
                  </a:cubicBezTo>
                  <a:cubicBezTo>
                    <a:pt x="19609" y="7015"/>
                    <a:pt x="19915" y="4615"/>
                    <a:pt x="20068" y="2862"/>
                  </a:cubicBezTo>
                  <a:cubicBezTo>
                    <a:pt x="20221" y="1108"/>
                    <a:pt x="20221" y="0"/>
                    <a:pt x="20145" y="0"/>
                  </a:cubicBezTo>
                  <a:cubicBezTo>
                    <a:pt x="20068" y="0"/>
                    <a:pt x="19915" y="1108"/>
                    <a:pt x="19685" y="3969"/>
                  </a:cubicBezTo>
                  <a:cubicBezTo>
                    <a:pt x="19455" y="6831"/>
                    <a:pt x="19149" y="11446"/>
                    <a:pt x="18996" y="14215"/>
                  </a:cubicBezTo>
                  <a:cubicBezTo>
                    <a:pt x="18843" y="16985"/>
                    <a:pt x="18843" y="17908"/>
                    <a:pt x="19149" y="18646"/>
                  </a:cubicBezTo>
                  <a:cubicBezTo>
                    <a:pt x="19455" y="19385"/>
                    <a:pt x="20068" y="19938"/>
                    <a:pt x="20528" y="20123"/>
                  </a:cubicBezTo>
                  <a:cubicBezTo>
                    <a:pt x="20987" y="20308"/>
                    <a:pt x="21294" y="20123"/>
                    <a:pt x="21600" y="199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8" name="Line"/>
            <p:cNvSpPr/>
            <p:nvPr/>
          </p:nvSpPr>
          <p:spPr>
            <a:xfrm>
              <a:off x="5883539" y="6962302"/>
              <a:ext cx="53711" cy="331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1" h="21438" fill="norm" stroke="1" extrusionOk="0">
                  <a:moveTo>
                    <a:pt x="18589" y="0"/>
                  </a:moveTo>
                  <a:cubicBezTo>
                    <a:pt x="14435" y="2461"/>
                    <a:pt x="10281" y="4922"/>
                    <a:pt x="6958" y="8134"/>
                  </a:cubicBezTo>
                  <a:cubicBezTo>
                    <a:pt x="3635" y="11347"/>
                    <a:pt x="1143" y="15311"/>
                    <a:pt x="312" y="17635"/>
                  </a:cubicBezTo>
                  <a:cubicBezTo>
                    <a:pt x="-519" y="19959"/>
                    <a:pt x="312" y="20643"/>
                    <a:pt x="2804" y="21053"/>
                  </a:cubicBezTo>
                  <a:cubicBezTo>
                    <a:pt x="5296" y="21463"/>
                    <a:pt x="9450" y="21600"/>
                    <a:pt x="12773" y="21190"/>
                  </a:cubicBezTo>
                  <a:cubicBezTo>
                    <a:pt x="16096" y="20780"/>
                    <a:pt x="18589" y="19823"/>
                    <a:pt x="21081" y="188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9" name="Line"/>
            <p:cNvSpPr/>
            <p:nvPr/>
          </p:nvSpPr>
          <p:spPr>
            <a:xfrm>
              <a:off x="5834519" y="7157035"/>
              <a:ext cx="109081" cy="27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600" fill="norm" stroke="1" extrusionOk="0">
                  <a:moveTo>
                    <a:pt x="5207" y="21600"/>
                  </a:moveTo>
                  <a:cubicBezTo>
                    <a:pt x="2715" y="16615"/>
                    <a:pt x="222" y="11631"/>
                    <a:pt x="15" y="7477"/>
                  </a:cubicBezTo>
                  <a:cubicBezTo>
                    <a:pt x="-193" y="3323"/>
                    <a:pt x="1884" y="0"/>
                    <a:pt x="5830" y="0"/>
                  </a:cubicBezTo>
                  <a:cubicBezTo>
                    <a:pt x="9776" y="0"/>
                    <a:pt x="15592" y="3323"/>
                    <a:pt x="21407" y="66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0" name="Line"/>
            <p:cNvSpPr/>
            <p:nvPr/>
          </p:nvSpPr>
          <p:spPr>
            <a:xfrm>
              <a:off x="5664200" y="7197252"/>
              <a:ext cx="25400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00" y="5143"/>
                    <a:pt x="3600" y="10286"/>
                    <a:pt x="7200" y="13886"/>
                  </a:cubicBezTo>
                  <a:cubicBezTo>
                    <a:pt x="10800" y="17486"/>
                    <a:pt x="16200" y="1954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1" name="Line"/>
            <p:cNvSpPr/>
            <p:nvPr/>
          </p:nvSpPr>
          <p:spPr>
            <a:xfrm>
              <a:off x="5975991" y="6957844"/>
              <a:ext cx="212354" cy="608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413" fill="norm" stroke="1" extrusionOk="0">
                  <a:moveTo>
                    <a:pt x="3785" y="1274"/>
                  </a:moveTo>
                  <a:cubicBezTo>
                    <a:pt x="4212" y="678"/>
                    <a:pt x="4640" y="82"/>
                    <a:pt x="4961" y="7"/>
                  </a:cubicBezTo>
                  <a:cubicBezTo>
                    <a:pt x="5282" y="-67"/>
                    <a:pt x="5495" y="380"/>
                    <a:pt x="5388" y="1609"/>
                  </a:cubicBezTo>
                  <a:cubicBezTo>
                    <a:pt x="5282" y="2838"/>
                    <a:pt x="4854" y="4849"/>
                    <a:pt x="4212" y="6599"/>
                  </a:cubicBezTo>
                  <a:cubicBezTo>
                    <a:pt x="3571" y="8350"/>
                    <a:pt x="2715" y="9839"/>
                    <a:pt x="1967" y="10770"/>
                  </a:cubicBezTo>
                  <a:cubicBezTo>
                    <a:pt x="1218" y="11701"/>
                    <a:pt x="577" y="12074"/>
                    <a:pt x="256" y="11962"/>
                  </a:cubicBezTo>
                  <a:cubicBezTo>
                    <a:pt x="-65" y="11850"/>
                    <a:pt x="-65" y="11254"/>
                    <a:pt x="149" y="10696"/>
                  </a:cubicBezTo>
                  <a:cubicBezTo>
                    <a:pt x="363" y="10137"/>
                    <a:pt x="790" y="9616"/>
                    <a:pt x="1325" y="9132"/>
                  </a:cubicBezTo>
                  <a:cubicBezTo>
                    <a:pt x="1860" y="8647"/>
                    <a:pt x="2501" y="8201"/>
                    <a:pt x="3357" y="8089"/>
                  </a:cubicBezTo>
                  <a:cubicBezTo>
                    <a:pt x="4212" y="7977"/>
                    <a:pt x="5282" y="8201"/>
                    <a:pt x="5923" y="8685"/>
                  </a:cubicBezTo>
                  <a:cubicBezTo>
                    <a:pt x="6565" y="9169"/>
                    <a:pt x="6779" y="9914"/>
                    <a:pt x="7099" y="10510"/>
                  </a:cubicBezTo>
                  <a:cubicBezTo>
                    <a:pt x="7420" y="11105"/>
                    <a:pt x="7848" y="11552"/>
                    <a:pt x="8383" y="11627"/>
                  </a:cubicBezTo>
                  <a:cubicBezTo>
                    <a:pt x="8917" y="11701"/>
                    <a:pt x="9559" y="11403"/>
                    <a:pt x="10093" y="11031"/>
                  </a:cubicBezTo>
                  <a:cubicBezTo>
                    <a:pt x="10628" y="10659"/>
                    <a:pt x="11056" y="10212"/>
                    <a:pt x="11590" y="9839"/>
                  </a:cubicBezTo>
                  <a:cubicBezTo>
                    <a:pt x="12125" y="9467"/>
                    <a:pt x="12767" y="9169"/>
                    <a:pt x="13301" y="9206"/>
                  </a:cubicBezTo>
                  <a:cubicBezTo>
                    <a:pt x="13836" y="9243"/>
                    <a:pt x="14264" y="9616"/>
                    <a:pt x="14798" y="9951"/>
                  </a:cubicBezTo>
                  <a:cubicBezTo>
                    <a:pt x="15333" y="10286"/>
                    <a:pt x="15975" y="10584"/>
                    <a:pt x="16937" y="10621"/>
                  </a:cubicBezTo>
                  <a:cubicBezTo>
                    <a:pt x="17899" y="10659"/>
                    <a:pt x="19183" y="10435"/>
                    <a:pt x="20038" y="10137"/>
                  </a:cubicBezTo>
                  <a:cubicBezTo>
                    <a:pt x="20893" y="9839"/>
                    <a:pt x="21321" y="9467"/>
                    <a:pt x="21428" y="9504"/>
                  </a:cubicBezTo>
                  <a:cubicBezTo>
                    <a:pt x="21535" y="9541"/>
                    <a:pt x="21321" y="9988"/>
                    <a:pt x="20893" y="10994"/>
                  </a:cubicBezTo>
                  <a:cubicBezTo>
                    <a:pt x="20466" y="11999"/>
                    <a:pt x="19824" y="13563"/>
                    <a:pt x="19824" y="15202"/>
                  </a:cubicBezTo>
                  <a:cubicBezTo>
                    <a:pt x="19824" y="16841"/>
                    <a:pt x="20466" y="18554"/>
                    <a:pt x="20680" y="19596"/>
                  </a:cubicBezTo>
                  <a:cubicBezTo>
                    <a:pt x="20893" y="20639"/>
                    <a:pt x="20680" y="21012"/>
                    <a:pt x="19931" y="21235"/>
                  </a:cubicBezTo>
                  <a:cubicBezTo>
                    <a:pt x="19183" y="21459"/>
                    <a:pt x="17899" y="21533"/>
                    <a:pt x="16402" y="21086"/>
                  </a:cubicBezTo>
                  <a:cubicBezTo>
                    <a:pt x="14905" y="20639"/>
                    <a:pt x="13194" y="19671"/>
                    <a:pt x="11484" y="187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2" name="Line"/>
            <p:cNvSpPr/>
            <p:nvPr/>
          </p:nvSpPr>
          <p:spPr>
            <a:xfrm>
              <a:off x="6318249" y="7197252"/>
              <a:ext cx="190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3" name="Line"/>
            <p:cNvSpPr/>
            <p:nvPr/>
          </p:nvSpPr>
          <p:spPr>
            <a:xfrm>
              <a:off x="6311899" y="7356002"/>
              <a:ext cx="6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4" name="Line"/>
            <p:cNvSpPr/>
            <p:nvPr/>
          </p:nvSpPr>
          <p:spPr>
            <a:xfrm>
              <a:off x="6673849" y="7248052"/>
              <a:ext cx="2032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50" y="17280"/>
                    <a:pt x="11700" y="12960"/>
                    <a:pt x="15300" y="9360"/>
                  </a:cubicBezTo>
                  <a:cubicBezTo>
                    <a:pt x="18900" y="5760"/>
                    <a:pt x="20250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5" name="Line"/>
            <p:cNvSpPr/>
            <p:nvPr/>
          </p:nvSpPr>
          <p:spPr>
            <a:xfrm>
              <a:off x="6764574" y="7178202"/>
              <a:ext cx="68027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7" h="21600" fill="norm" stroke="1" extrusionOk="0">
                  <a:moveTo>
                    <a:pt x="1358" y="0"/>
                  </a:moveTo>
                  <a:cubicBezTo>
                    <a:pt x="88" y="2483"/>
                    <a:pt x="-1183" y="4966"/>
                    <a:pt x="1993" y="8566"/>
                  </a:cubicBezTo>
                  <a:cubicBezTo>
                    <a:pt x="5170" y="12166"/>
                    <a:pt x="12793" y="16883"/>
                    <a:pt x="2041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6" name="Line"/>
            <p:cNvSpPr/>
            <p:nvPr/>
          </p:nvSpPr>
          <p:spPr>
            <a:xfrm>
              <a:off x="6883399" y="7209952"/>
              <a:ext cx="127001" cy="114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27" fill="norm" stroke="1" extrusionOk="0">
                  <a:moveTo>
                    <a:pt x="0" y="0"/>
                  </a:moveTo>
                  <a:cubicBezTo>
                    <a:pt x="1080" y="4168"/>
                    <a:pt x="2160" y="8337"/>
                    <a:pt x="3060" y="11558"/>
                  </a:cubicBezTo>
                  <a:cubicBezTo>
                    <a:pt x="3960" y="14779"/>
                    <a:pt x="4680" y="17053"/>
                    <a:pt x="5760" y="18758"/>
                  </a:cubicBezTo>
                  <a:cubicBezTo>
                    <a:pt x="6840" y="20463"/>
                    <a:pt x="8280" y="21600"/>
                    <a:pt x="10980" y="18379"/>
                  </a:cubicBezTo>
                  <a:cubicBezTo>
                    <a:pt x="13680" y="15158"/>
                    <a:pt x="17640" y="757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7" name="Line"/>
            <p:cNvSpPr/>
            <p:nvPr/>
          </p:nvSpPr>
          <p:spPr>
            <a:xfrm>
              <a:off x="7048499" y="7178202"/>
              <a:ext cx="19050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6873"/>
                  </a:moveTo>
                  <a:cubicBezTo>
                    <a:pt x="0" y="8509"/>
                    <a:pt x="0" y="10145"/>
                    <a:pt x="600" y="11127"/>
                  </a:cubicBezTo>
                  <a:cubicBezTo>
                    <a:pt x="1200" y="12109"/>
                    <a:pt x="2400" y="12436"/>
                    <a:pt x="3960" y="11618"/>
                  </a:cubicBezTo>
                  <a:cubicBezTo>
                    <a:pt x="5520" y="10800"/>
                    <a:pt x="7440" y="8836"/>
                    <a:pt x="8760" y="7036"/>
                  </a:cubicBezTo>
                  <a:cubicBezTo>
                    <a:pt x="10080" y="5236"/>
                    <a:pt x="10800" y="3600"/>
                    <a:pt x="10680" y="2291"/>
                  </a:cubicBezTo>
                  <a:cubicBezTo>
                    <a:pt x="10560" y="982"/>
                    <a:pt x="9600" y="0"/>
                    <a:pt x="8400" y="0"/>
                  </a:cubicBezTo>
                  <a:cubicBezTo>
                    <a:pt x="7200" y="0"/>
                    <a:pt x="5760" y="982"/>
                    <a:pt x="4440" y="3927"/>
                  </a:cubicBezTo>
                  <a:cubicBezTo>
                    <a:pt x="3120" y="6873"/>
                    <a:pt x="1920" y="11782"/>
                    <a:pt x="2520" y="15055"/>
                  </a:cubicBezTo>
                  <a:cubicBezTo>
                    <a:pt x="3120" y="18327"/>
                    <a:pt x="5520" y="19964"/>
                    <a:pt x="9000" y="20782"/>
                  </a:cubicBezTo>
                  <a:cubicBezTo>
                    <a:pt x="12480" y="21600"/>
                    <a:pt x="17040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8" name="Line"/>
            <p:cNvSpPr/>
            <p:nvPr/>
          </p:nvSpPr>
          <p:spPr>
            <a:xfrm>
              <a:off x="7321549" y="7209389"/>
              <a:ext cx="196851" cy="1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6039" y="11375"/>
                    <a:pt x="12077" y="2735"/>
                    <a:pt x="15677" y="575"/>
                  </a:cubicBezTo>
                  <a:cubicBezTo>
                    <a:pt x="19277" y="-1585"/>
                    <a:pt x="20439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9" name="Line"/>
            <p:cNvSpPr/>
            <p:nvPr/>
          </p:nvSpPr>
          <p:spPr>
            <a:xfrm>
              <a:off x="7353299" y="7254402"/>
              <a:ext cx="2095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00" y="18400"/>
                    <a:pt x="9600" y="15200"/>
                    <a:pt x="13200" y="11600"/>
                  </a:cubicBezTo>
                  <a:cubicBezTo>
                    <a:pt x="16800" y="8000"/>
                    <a:pt x="19200" y="40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0" name="Line"/>
            <p:cNvSpPr/>
            <p:nvPr/>
          </p:nvSpPr>
          <p:spPr>
            <a:xfrm>
              <a:off x="7512049" y="7127402"/>
              <a:ext cx="93365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2" h="21600" fill="norm" stroke="1" extrusionOk="0">
                  <a:moveTo>
                    <a:pt x="0" y="0"/>
                  </a:moveTo>
                  <a:cubicBezTo>
                    <a:pt x="5280" y="2263"/>
                    <a:pt x="10560" y="4526"/>
                    <a:pt x="14640" y="6686"/>
                  </a:cubicBezTo>
                  <a:cubicBezTo>
                    <a:pt x="18720" y="8846"/>
                    <a:pt x="21600" y="10903"/>
                    <a:pt x="21120" y="13371"/>
                  </a:cubicBezTo>
                  <a:cubicBezTo>
                    <a:pt x="20640" y="15840"/>
                    <a:pt x="16800" y="18720"/>
                    <a:pt x="1296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1" name="Line"/>
            <p:cNvSpPr/>
            <p:nvPr/>
          </p:nvSpPr>
          <p:spPr>
            <a:xfrm>
              <a:off x="7727949" y="7107807"/>
              <a:ext cx="98120" cy="431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4" h="21390" fill="norm" stroke="1" extrusionOk="0">
                  <a:moveTo>
                    <a:pt x="2645" y="8835"/>
                  </a:moveTo>
                  <a:cubicBezTo>
                    <a:pt x="2645" y="12400"/>
                    <a:pt x="2645" y="15965"/>
                    <a:pt x="2645" y="18167"/>
                  </a:cubicBezTo>
                  <a:cubicBezTo>
                    <a:pt x="2645" y="20369"/>
                    <a:pt x="2645" y="21207"/>
                    <a:pt x="2645" y="21365"/>
                  </a:cubicBezTo>
                  <a:cubicBezTo>
                    <a:pt x="2645" y="21522"/>
                    <a:pt x="2645" y="20998"/>
                    <a:pt x="2204" y="18534"/>
                  </a:cubicBezTo>
                  <a:cubicBezTo>
                    <a:pt x="1763" y="16070"/>
                    <a:pt x="882" y="11666"/>
                    <a:pt x="441" y="8572"/>
                  </a:cubicBezTo>
                  <a:cubicBezTo>
                    <a:pt x="0" y="5479"/>
                    <a:pt x="0" y="3697"/>
                    <a:pt x="0" y="2543"/>
                  </a:cubicBezTo>
                  <a:cubicBezTo>
                    <a:pt x="0" y="1390"/>
                    <a:pt x="0" y="866"/>
                    <a:pt x="1102" y="499"/>
                  </a:cubicBezTo>
                  <a:cubicBezTo>
                    <a:pt x="2204" y="132"/>
                    <a:pt x="4408" y="-78"/>
                    <a:pt x="7714" y="27"/>
                  </a:cubicBezTo>
                  <a:cubicBezTo>
                    <a:pt x="11020" y="132"/>
                    <a:pt x="15429" y="551"/>
                    <a:pt x="18073" y="1442"/>
                  </a:cubicBezTo>
                  <a:cubicBezTo>
                    <a:pt x="20718" y="2334"/>
                    <a:pt x="21600" y="3697"/>
                    <a:pt x="18294" y="5112"/>
                  </a:cubicBezTo>
                  <a:cubicBezTo>
                    <a:pt x="14988" y="6528"/>
                    <a:pt x="7494" y="7996"/>
                    <a:pt x="0" y="94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2" name="Line"/>
            <p:cNvSpPr/>
            <p:nvPr/>
          </p:nvSpPr>
          <p:spPr>
            <a:xfrm>
              <a:off x="7846082" y="7153597"/>
              <a:ext cx="167618" cy="112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1" h="21259" fill="norm" stroke="1" extrusionOk="0">
                  <a:moveTo>
                    <a:pt x="11661" y="5850"/>
                  </a:moveTo>
                  <a:cubicBezTo>
                    <a:pt x="11391" y="3850"/>
                    <a:pt x="11121" y="1850"/>
                    <a:pt x="10311" y="850"/>
                  </a:cubicBezTo>
                  <a:cubicBezTo>
                    <a:pt x="9501" y="-150"/>
                    <a:pt x="8151" y="-150"/>
                    <a:pt x="6801" y="250"/>
                  </a:cubicBezTo>
                  <a:cubicBezTo>
                    <a:pt x="5451" y="650"/>
                    <a:pt x="4101" y="1450"/>
                    <a:pt x="2886" y="4050"/>
                  </a:cubicBezTo>
                  <a:cubicBezTo>
                    <a:pt x="1671" y="6650"/>
                    <a:pt x="591" y="11050"/>
                    <a:pt x="186" y="14250"/>
                  </a:cubicBezTo>
                  <a:cubicBezTo>
                    <a:pt x="-219" y="17450"/>
                    <a:pt x="51" y="19450"/>
                    <a:pt x="861" y="20450"/>
                  </a:cubicBezTo>
                  <a:cubicBezTo>
                    <a:pt x="1671" y="21450"/>
                    <a:pt x="3021" y="21450"/>
                    <a:pt x="4371" y="20850"/>
                  </a:cubicBezTo>
                  <a:cubicBezTo>
                    <a:pt x="5721" y="20250"/>
                    <a:pt x="7071" y="19050"/>
                    <a:pt x="8421" y="17050"/>
                  </a:cubicBezTo>
                  <a:cubicBezTo>
                    <a:pt x="9771" y="15050"/>
                    <a:pt x="11121" y="12250"/>
                    <a:pt x="12066" y="12650"/>
                  </a:cubicBezTo>
                  <a:cubicBezTo>
                    <a:pt x="13011" y="13050"/>
                    <a:pt x="13551" y="16650"/>
                    <a:pt x="14496" y="18650"/>
                  </a:cubicBezTo>
                  <a:cubicBezTo>
                    <a:pt x="15441" y="20650"/>
                    <a:pt x="16791" y="21050"/>
                    <a:pt x="18006" y="20650"/>
                  </a:cubicBezTo>
                  <a:cubicBezTo>
                    <a:pt x="19221" y="20250"/>
                    <a:pt x="20301" y="19050"/>
                    <a:pt x="21381" y="178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3" name="Line"/>
            <p:cNvSpPr/>
            <p:nvPr/>
          </p:nvSpPr>
          <p:spPr>
            <a:xfrm>
              <a:off x="8031535" y="6936902"/>
              <a:ext cx="71065" cy="331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9" h="21433" fill="norm" stroke="1" extrusionOk="0">
                  <a:moveTo>
                    <a:pt x="21329" y="0"/>
                  </a:moveTo>
                  <a:cubicBezTo>
                    <a:pt x="14976" y="2871"/>
                    <a:pt x="8623" y="5742"/>
                    <a:pt x="4811" y="8886"/>
                  </a:cubicBezTo>
                  <a:cubicBezTo>
                    <a:pt x="1000" y="12030"/>
                    <a:pt x="-271" y="15448"/>
                    <a:pt x="47" y="17567"/>
                  </a:cubicBezTo>
                  <a:cubicBezTo>
                    <a:pt x="364" y="19686"/>
                    <a:pt x="2270" y="20506"/>
                    <a:pt x="4811" y="20985"/>
                  </a:cubicBezTo>
                  <a:cubicBezTo>
                    <a:pt x="7353" y="21463"/>
                    <a:pt x="10529" y="21600"/>
                    <a:pt x="12117" y="21190"/>
                  </a:cubicBezTo>
                  <a:cubicBezTo>
                    <a:pt x="13705" y="20780"/>
                    <a:pt x="13705" y="19823"/>
                    <a:pt x="13705" y="188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4" name="Line"/>
            <p:cNvSpPr/>
            <p:nvPr/>
          </p:nvSpPr>
          <p:spPr>
            <a:xfrm>
              <a:off x="8007349" y="7112395"/>
              <a:ext cx="139701" cy="27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96" fill="norm" stroke="1" extrusionOk="0">
                  <a:moveTo>
                    <a:pt x="3927" y="15567"/>
                  </a:moveTo>
                  <a:cubicBezTo>
                    <a:pt x="1964" y="10939"/>
                    <a:pt x="0" y="6310"/>
                    <a:pt x="0" y="3225"/>
                  </a:cubicBezTo>
                  <a:cubicBezTo>
                    <a:pt x="0" y="139"/>
                    <a:pt x="1964" y="-1404"/>
                    <a:pt x="5891" y="1682"/>
                  </a:cubicBezTo>
                  <a:cubicBezTo>
                    <a:pt x="9818" y="4767"/>
                    <a:pt x="15709" y="12482"/>
                    <a:pt x="21600" y="201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5" name="Line"/>
            <p:cNvSpPr/>
            <p:nvPr/>
          </p:nvSpPr>
          <p:spPr>
            <a:xfrm>
              <a:off x="8166099" y="7165502"/>
              <a:ext cx="254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6" name="Line"/>
            <p:cNvSpPr/>
            <p:nvPr/>
          </p:nvSpPr>
          <p:spPr>
            <a:xfrm>
              <a:off x="8239622" y="7115711"/>
              <a:ext cx="199528" cy="132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437" fill="norm" stroke="1" extrusionOk="0">
                  <a:moveTo>
                    <a:pt x="288" y="866"/>
                  </a:moveTo>
                  <a:cubicBezTo>
                    <a:pt x="60" y="2580"/>
                    <a:pt x="-167" y="4294"/>
                    <a:pt x="174" y="5666"/>
                  </a:cubicBezTo>
                  <a:cubicBezTo>
                    <a:pt x="515" y="7037"/>
                    <a:pt x="1425" y="8066"/>
                    <a:pt x="2448" y="8408"/>
                  </a:cubicBezTo>
                  <a:cubicBezTo>
                    <a:pt x="3471" y="8751"/>
                    <a:pt x="4608" y="8408"/>
                    <a:pt x="5631" y="7723"/>
                  </a:cubicBezTo>
                  <a:cubicBezTo>
                    <a:pt x="6654" y="7037"/>
                    <a:pt x="7564" y="6008"/>
                    <a:pt x="8246" y="4637"/>
                  </a:cubicBezTo>
                  <a:cubicBezTo>
                    <a:pt x="8928" y="3266"/>
                    <a:pt x="9382" y="1551"/>
                    <a:pt x="9041" y="694"/>
                  </a:cubicBezTo>
                  <a:cubicBezTo>
                    <a:pt x="8700" y="-163"/>
                    <a:pt x="7564" y="-163"/>
                    <a:pt x="6427" y="351"/>
                  </a:cubicBezTo>
                  <a:cubicBezTo>
                    <a:pt x="5290" y="866"/>
                    <a:pt x="4153" y="1894"/>
                    <a:pt x="3244" y="4637"/>
                  </a:cubicBezTo>
                  <a:cubicBezTo>
                    <a:pt x="2334" y="7380"/>
                    <a:pt x="1652" y="11837"/>
                    <a:pt x="2675" y="14923"/>
                  </a:cubicBezTo>
                  <a:cubicBezTo>
                    <a:pt x="3698" y="18008"/>
                    <a:pt x="6427" y="19723"/>
                    <a:pt x="8473" y="18866"/>
                  </a:cubicBezTo>
                  <a:cubicBezTo>
                    <a:pt x="10519" y="18008"/>
                    <a:pt x="11884" y="14580"/>
                    <a:pt x="12793" y="12008"/>
                  </a:cubicBezTo>
                  <a:cubicBezTo>
                    <a:pt x="13702" y="9437"/>
                    <a:pt x="14157" y="7723"/>
                    <a:pt x="14044" y="7551"/>
                  </a:cubicBezTo>
                  <a:cubicBezTo>
                    <a:pt x="13930" y="7380"/>
                    <a:pt x="13248" y="8751"/>
                    <a:pt x="12907" y="10294"/>
                  </a:cubicBezTo>
                  <a:cubicBezTo>
                    <a:pt x="12566" y="11837"/>
                    <a:pt x="12566" y="13551"/>
                    <a:pt x="12452" y="15437"/>
                  </a:cubicBezTo>
                  <a:cubicBezTo>
                    <a:pt x="12338" y="17323"/>
                    <a:pt x="12111" y="19380"/>
                    <a:pt x="12111" y="19380"/>
                  </a:cubicBezTo>
                  <a:cubicBezTo>
                    <a:pt x="12111" y="19380"/>
                    <a:pt x="12338" y="17323"/>
                    <a:pt x="13020" y="14237"/>
                  </a:cubicBezTo>
                  <a:cubicBezTo>
                    <a:pt x="13702" y="11151"/>
                    <a:pt x="14839" y="7037"/>
                    <a:pt x="15976" y="4637"/>
                  </a:cubicBezTo>
                  <a:cubicBezTo>
                    <a:pt x="17113" y="2237"/>
                    <a:pt x="18250" y="1551"/>
                    <a:pt x="18932" y="2408"/>
                  </a:cubicBezTo>
                  <a:cubicBezTo>
                    <a:pt x="19614" y="3266"/>
                    <a:pt x="19841" y="5666"/>
                    <a:pt x="20182" y="9094"/>
                  </a:cubicBezTo>
                  <a:cubicBezTo>
                    <a:pt x="20524" y="12523"/>
                    <a:pt x="20978" y="16980"/>
                    <a:pt x="21433" y="214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7" name="Line"/>
            <p:cNvSpPr/>
            <p:nvPr/>
          </p:nvSpPr>
          <p:spPr>
            <a:xfrm>
              <a:off x="8132354" y="7033854"/>
              <a:ext cx="46446" cy="23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7" h="20153" fill="norm" stroke="1" extrusionOk="0">
                  <a:moveTo>
                    <a:pt x="885" y="20153"/>
                  </a:moveTo>
                  <a:cubicBezTo>
                    <a:pt x="-54" y="11153"/>
                    <a:pt x="-993" y="2153"/>
                    <a:pt x="2294" y="353"/>
                  </a:cubicBezTo>
                  <a:cubicBezTo>
                    <a:pt x="5581" y="-1447"/>
                    <a:pt x="13094" y="3953"/>
                    <a:pt x="20607" y="93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8" name="Line"/>
            <p:cNvSpPr/>
            <p:nvPr/>
          </p:nvSpPr>
          <p:spPr>
            <a:xfrm>
              <a:off x="8507780" y="6911502"/>
              <a:ext cx="71071" cy="335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549" fill="norm" stroke="1" extrusionOk="0">
                  <a:moveTo>
                    <a:pt x="9896" y="0"/>
                  </a:moveTo>
                  <a:cubicBezTo>
                    <a:pt x="7990" y="2445"/>
                    <a:pt x="6084" y="4891"/>
                    <a:pt x="4178" y="8151"/>
                  </a:cubicBezTo>
                  <a:cubicBezTo>
                    <a:pt x="2272" y="11411"/>
                    <a:pt x="366" y="15487"/>
                    <a:pt x="49" y="17864"/>
                  </a:cubicBezTo>
                  <a:cubicBezTo>
                    <a:pt x="-269" y="20242"/>
                    <a:pt x="1002" y="20921"/>
                    <a:pt x="3225" y="21260"/>
                  </a:cubicBezTo>
                  <a:cubicBezTo>
                    <a:pt x="5449" y="21600"/>
                    <a:pt x="8625" y="21600"/>
                    <a:pt x="11802" y="21464"/>
                  </a:cubicBezTo>
                  <a:cubicBezTo>
                    <a:pt x="14978" y="21328"/>
                    <a:pt x="18155" y="21057"/>
                    <a:pt x="21331" y="207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9" name="Line"/>
            <p:cNvSpPr/>
            <p:nvPr/>
          </p:nvSpPr>
          <p:spPr>
            <a:xfrm>
              <a:off x="8475133" y="7095652"/>
              <a:ext cx="103717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408" y="21600"/>
                  </a:moveTo>
                  <a:cubicBezTo>
                    <a:pt x="2204" y="19200"/>
                    <a:pt x="0" y="16800"/>
                    <a:pt x="0" y="14400"/>
                  </a:cubicBezTo>
                  <a:cubicBezTo>
                    <a:pt x="0" y="12000"/>
                    <a:pt x="2204" y="9600"/>
                    <a:pt x="6171" y="7200"/>
                  </a:cubicBezTo>
                  <a:cubicBezTo>
                    <a:pt x="10139" y="4800"/>
                    <a:pt x="15869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0" name="Line"/>
            <p:cNvSpPr/>
            <p:nvPr/>
          </p:nvSpPr>
          <p:spPr>
            <a:xfrm>
              <a:off x="8883649" y="7089302"/>
              <a:ext cx="190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5486"/>
                    <a:pt x="12000" y="10971"/>
                    <a:pt x="8400" y="14571"/>
                  </a:cubicBezTo>
                  <a:cubicBezTo>
                    <a:pt x="4800" y="18171"/>
                    <a:pt x="2400" y="1988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1" name="Line"/>
            <p:cNvSpPr/>
            <p:nvPr/>
          </p:nvSpPr>
          <p:spPr>
            <a:xfrm>
              <a:off x="8858249" y="6998285"/>
              <a:ext cx="44451" cy="21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029" y="10800"/>
                    <a:pt x="2057" y="0"/>
                    <a:pt x="5657" y="0"/>
                  </a:cubicBezTo>
                  <a:cubicBezTo>
                    <a:pt x="9257" y="0"/>
                    <a:pt x="15429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2" name="Line"/>
            <p:cNvSpPr/>
            <p:nvPr/>
          </p:nvSpPr>
          <p:spPr>
            <a:xfrm>
              <a:off x="8921749" y="7062692"/>
              <a:ext cx="110629" cy="217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0" h="21510" fill="norm" stroke="1" extrusionOk="0">
                  <a:moveTo>
                    <a:pt x="20785" y="4524"/>
                  </a:moveTo>
                  <a:cubicBezTo>
                    <a:pt x="21192" y="3475"/>
                    <a:pt x="21600" y="2427"/>
                    <a:pt x="20989" y="1588"/>
                  </a:cubicBezTo>
                  <a:cubicBezTo>
                    <a:pt x="20377" y="749"/>
                    <a:pt x="18747" y="120"/>
                    <a:pt x="16709" y="15"/>
                  </a:cubicBezTo>
                  <a:cubicBezTo>
                    <a:pt x="14672" y="-90"/>
                    <a:pt x="12226" y="329"/>
                    <a:pt x="11004" y="2007"/>
                  </a:cubicBezTo>
                  <a:cubicBezTo>
                    <a:pt x="9781" y="3685"/>
                    <a:pt x="9781" y="6621"/>
                    <a:pt x="11208" y="9137"/>
                  </a:cubicBezTo>
                  <a:cubicBezTo>
                    <a:pt x="12634" y="11654"/>
                    <a:pt x="15487" y="13751"/>
                    <a:pt x="16913" y="15533"/>
                  </a:cubicBezTo>
                  <a:cubicBezTo>
                    <a:pt x="18340" y="17316"/>
                    <a:pt x="18340" y="18784"/>
                    <a:pt x="15283" y="19727"/>
                  </a:cubicBezTo>
                  <a:cubicBezTo>
                    <a:pt x="12226" y="20671"/>
                    <a:pt x="6113" y="21091"/>
                    <a:pt x="0" y="215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3" name="Line"/>
            <p:cNvSpPr/>
            <p:nvPr/>
          </p:nvSpPr>
          <p:spPr>
            <a:xfrm>
              <a:off x="9397999" y="7108352"/>
              <a:ext cx="3175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840" y="982"/>
                    <a:pt x="10080" y="1964"/>
                    <a:pt x="6480" y="5564"/>
                  </a:cubicBezTo>
                  <a:cubicBezTo>
                    <a:pt x="2880" y="9164"/>
                    <a:pt x="1440" y="1538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4" name="Line"/>
            <p:cNvSpPr/>
            <p:nvPr/>
          </p:nvSpPr>
          <p:spPr>
            <a:xfrm>
              <a:off x="9410699" y="7044852"/>
              <a:ext cx="254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5" name="Line"/>
            <p:cNvSpPr/>
            <p:nvPr/>
          </p:nvSpPr>
          <p:spPr>
            <a:xfrm>
              <a:off x="9494100" y="7095652"/>
              <a:ext cx="91073" cy="159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2" h="21468" fill="norm" stroke="1" extrusionOk="0">
                  <a:moveTo>
                    <a:pt x="7167" y="0"/>
                  </a:moveTo>
                  <a:cubicBezTo>
                    <a:pt x="5694" y="4547"/>
                    <a:pt x="4221" y="9095"/>
                    <a:pt x="3485" y="12079"/>
                  </a:cubicBezTo>
                  <a:cubicBezTo>
                    <a:pt x="2748" y="15063"/>
                    <a:pt x="2748" y="16484"/>
                    <a:pt x="2258" y="18047"/>
                  </a:cubicBezTo>
                  <a:cubicBezTo>
                    <a:pt x="1767" y="19611"/>
                    <a:pt x="785" y="21316"/>
                    <a:pt x="294" y="21458"/>
                  </a:cubicBezTo>
                  <a:cubicBezTo>
                    <a:pt x="-197" y="21600"/>
                    <a:pt x="-197" y="20179"/>
                    <a:pt x="1276" y="17053"/>
                  </a:cubicBezTo>
                  <a:cubicBezTo>
                    <a:pt x="2748" y="13926"/>
                    <a:pt x="5694" y="9095"/>
                    <a:pt x="8639" y="6111"/>
                  </a:cubicBezTo>
                  <a:cubicBezTo>
                    <a:pt x="11585" y="3126"/>
                    <a:pt x="14530" y="1989"/>
                    <a:pt x="16739" y="2132"/>
                  </a:cubicBezTo>
                  <a:cubicBezTo>
                    <a:pt x="18948" y="2274"/>
                    <a:pt x="20421" y="3695"/>
                    <a:pt x="20912" y="6537"/>
                  </a:cubicBezTo>
                  <a:cubicBezTo>
                    <a:pt x="21403" y="9379"/>
                    <a:pt x="20912" y="13642"/>
                    <a:pt x="20667" y="16200"/>
                  </a:cubicBezTo>
                  <a:cubicBezTo>
                    <a:pt x="20421" y="18758"/>
                    <a:pt x="20421" y="19611"/>
                    <a:pt x="20421" y="204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6" name="Line"/>
            <p:cNvSpPr/>
            <p:nvPr/>
          </p:nvSpPr>
          <p:spPr>
            <a:xfrm>
              <a:off x="9753599" y="6854532"/>
              <a:ext cx="133351" cy="425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4" fill="norm" stroke="1" extrusionOk="0">
                  <a:moveTo>
                    <a:pt x="21600" y="4803"/>
                  </a:moveTo>
                  <a:cubicBezTo>
                    <a:pt x="21257" y="3627"/>
                    <a:pt x="20914" y="2450"/>
                    <a:pt x="20571" y="1595"/>
                  </a:cubicBezTo>
                  <a:cubicBezTo>
                    <a:pt x="20229" y="739"/>
                    <a:pt x="19886" y="205"/>
                    <a:pt x="18857" y="44"/>
                  </a:cubicBezTo>
                  <a:cubicBezTo>
                    <a:pt x="17829" y="-116"/>
                    <a:pt x="16114" y="98"/>
                    <a:pt x="13200" y="1702"/>
                  </a:cubicBezTo>
                  <a:cubicBezTo>
                    <a:pt x="10286" y="3306"/>
                    <a:pt x="6171" y="6300"/>
                    <a:pt x="3771" y="9829"/>
                  </a:cubicBezTo>
                  <a:cubicBezTo>
                    <a:pt x="1371" y="13357"/>
                    <a:pt x="686" y="17421"/>
                    <a:pt x="0" y="21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7" name="Line"/>
            <p:cNvSpPr/>
            <p:nvPr/>
          </p:nvSpPr>
          <p:spPr>
            <a:xfrm>
              <a:off x="9702799" y="7153597"/>
              <a:ext cx="133351" cy="30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60" fill="norm" stroke="1" extrusionOk="0">
                  <a:moveTo>
                    <a:pt x="0" y="21060"/>
                  </a:moveTo>
                  <a:cubicBezTo>
                    <a:pt x="1029" y="13860"/>
                    <a:pt x="2057" y="6660"/>
                    <a:pt x="4457" y="3060"/>
                  </a:cubicBezTo>
                  <a:cubicBezTo>
                    <a:pt x="6857" y="-540"/>
                    <a:pt x="10629" y="-540"/>
                    <a:pt x="13714" y="900"/>
                  </a:cubicBezTo>
                  <a:cubicBezTo>
                    <a:pt x="16800" y="2340"/>
                    <a:pt x="19200" y="5220"/>
                    <a:pt x="21600" y="81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8" name="Line"/>
            <p:cNvSpPr/>
            <p:nvPr/>
          </p:nvSpPr>
          <p:spPr>
            <a:xfrm>
              <a:off x="9861549" y="7115298"/>
              <a:ext cx="140832" cy="126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499" fill="norm" stroke="1" extrusionOk="0">
                  <a:moveTo>
                    <a:pt x="3869" y="6379"/>
                  </a:moveTo>
                  <a:cubicBezTo>
                    <a:pt x="1934" y="5659"/>
                    <a:pt x="0" y="4939"/>
                    <a:pt x="0" y="4219"/>
                  </a:cubicBezTo>
                  <a:cubicBezTo>
                    <a:pt x="0" y="3499"/>
                    <a:pt x="1934" y="2779"/>
                    <a:pt x="5319" y="2239"/>
                  </a:cubicBezTo>
                  <a:cubicBezTo>
                    <a:pt x="8704" y="1699"/>
                    <a:pt x="13540" y="1339"/>
                    <a:pt x="16764" y="979"/>
                  </a:cubicBezTo>
                  <a:cubicBezTo>
                    <a:pt x="19988" y="619"/>
                    <a:pt x="21600" y="259"/>
                    <a:pt x="21439" y="79"/>
                  </a:cubicBezTo>
                  <a:cubicBezTo>
                    <a:pt x="21278" y="-101"/>
                    <a:pt x="19343" y="-101"/>
                    <a:pt x="16442" y="1519"/>
                  </a:cubicBezTo>
                  <a:cubicBezTo>
                    <a:pt x="13540" y="3139"/>
                    <a:pt x="9672" y="6379"/>
                    <a:pt x="7093" y="8899"/>
                  </a:cubicBezTo>
                  <a:cubicBezTo>
                    <a:pt x="4513" y="11419"/>
                    <a:pt x="3224" y="13219"/>
                    <a:pt x="2579" y="15019"/>
                  </a:cubicBezTo>
                  <a:cubicBezTo>
                    <a:pt x="1934" y="16819"/>
                    <a:pt x="1934" y="18619"/>
                    <a:pt x="2740" y="19519"/>
                  </a:cubicBezTo>
                  <a:cubicBezTo>
                    <a:pt x="3546" y="20419"/>
                    <a:pt x="5158" y="20419"/>
                    <a:pt x="8382" y="20599"/>
                  </a:cubicBezTo>
                  <a:cubicBezTo>
                    <a:pt x="11606" y="20779"/>
                    <a:pt x="16442" y="21139"/>
                    <a:pt x="21278" y="214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9" name="Line"/>
            <p:cNvSpPr/>
            <p:nvPr/>
          </p:nvSpPr>
          <p:spPr>
            <a:xfrm>
              <a:off x="10069894" y="7124373"/>
              <a:ext cx="134556" cy="136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0780" fill="norm" stroke="1" extrusionOk="0">
                  <a:moveTo>
                    <a:pt x="17405" y="1428"/>
                  </a:moveTo>
                  <a:cubicBezTo>
                    <a:pt x="16055" y="461"/>
                    <a:pt x="14705" y="-506"/>
                    <a:pt x="12174" y="300"/>
                  </a:cubicBezTo>
                  <a:cubicBezTo>
                    <a:pt x="9643" y="1106"/>
                    <a:pt x="5930" y="3685"/>
                    <a:pt x="3567" y="6748"/>
                  </a:cubicBezTo>
                  <a:cubicBezTo>
                    <a:pt x="1205" y="9810"/>
                    <a:pt x="192" y="13357"/>
                    <a:pt x="24" y="15936"/>
                  </a:cubicBezTo>
                  <a:cubicBezTo>
                    <a:pt x="-145" y="18515"/>
                    <a:pt x="530" y="20127"/>
                    <a:pt x="4242" y="20610"/>
                  </a:cubicBezTo>
                  <a:cubicBezTo>
                    <a:pt x="7955" y="21094"/>
                    <a:pt x="14705" y="20449"/>
                    <a:pt x="21455" y="198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0" name="Line"/>
            <p:cNvSpPr/>
            <p:nvPr/>
          </p:nvSpPr>
          <p:spPr>
            <a:xfrm>
              <a:off x="10249694" y="6917852"/>
              <a:ext cx="88107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600" fill="norm" stroke="1" extrusionOk="0">
                  <a:moveTo>
                    <a:pt x="21407" y="0"/>
                  </a:moveTo>
                  <a:cubicBezTo>
                    <a:pt x="18836" y="136"/>
                    <a:pt x="16264" y="272"/>
                    <a:pt x="13178" y="1562"/>
                  </a:cubicBezTo>
                  <a:cubicBezTo>
                    <a:pt x="10093" y="2853"/>
                    <a:pt x="6493" y="5298"/>
                    <a:pt x="4178" y="8219"/>
                  </a:cubicBezTo>
                  <a:cubicBezTo>
                    <a:pt x="1864" y="11140"/>
                    <a:pt x="836" y="14536"/>
                    <a:pt x="321" y="16642"/>
                  </a:cubicBezTo>
                  <a:cubicBezTo>
                    <a:pt x="-193" y="18747"/>
                    <a:pt x="-193" y="19562"/>
                    <a:pt x="1093" y="20174"/>
                  </a:cubicBezTo>
                  <a:cubicBezTo>
                    <a:pt x="2378" y="20785"/>
                    <a:pt x="4950" y="21192"/>
                    <a:pt x="752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1" name="Line"/>
            <p:cNvSpPr/>
            <p:nvPr/>
          </p:nvSpPr>
          <p:spPr>
            <a:xfrm>
              <a:off x="10204349" y="7133189"/>
              <a:ext cx="165202" cy="38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3" h="20766" fill="norm" stroke="1" extrusionOk="0">
                  <a:moveTo>
                    <a:pt x="1633" y="20766"/>
                  </a:moveTo>
                  <a:cubicBezTo>
                    <a:pt x="553" y="17355"/>
                    <a:pt x="-527" y="13945"/>
                    <a:pt x="283" y="9966"/>
                  </a:cubicBezTo>
                  <a:cubicBezTo>
                    <a:pt x="1093" y="5987"/>
                    <a:pt x="3793" y="1440"/>
                    <a:pt x="7573" y="303"/>
                  </a:cubicBezTo>
                  <a:cubicBezTo>
                    <a:pt x="11353" y="-834"/>
                    <a:pt x="16213" y="1440"/>
                    <a:pt x="21073" y="37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2" name="Line"/>
            <p:cNvSpPr/>
            <p:nvPr/>
          </p:nvSpPr>
          <p:spPr>
            <a:xfrm>
              <a:off x="9893299" y="7122142"/>
              <a:ext cx="127521" cy="56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0630" fill="norm" stroke="1" extrusionOk="0">
                  <a:moveTo>
                    <a:pt x="0" y="13489"/>
                  </a:moveTo>
                  <a:cubicBezTo>
                    <a:pt x="3187" y="16574"/>
                    <a:pt x="6374" y="19660"/>
                    <a:pt x="9738" y="20432"/>
                  </a:cubicBezTo>
                  <a:cubicBezTo>
                    <a:pt x="13102" y="21203"/>
                    <a:pt x="16643" y="19660"/>
                    <a:pt x="18767" y="16960"/>
                  </a:cubicBezTo>
                  <a:cubicBezTo>
                    <a:pt x="20892" y="14260"/>
                    <a:pt x="21600" y="10403"/>
                    <a:pt x="21246" y="7317"/>
                  </a:cubicBezTo>
                  <a:cubicBezTo>
                    <a:pt x="20892" y="4232"/>
                    <a:pt x="19475" y="1917"/>
                    <a:pt x="17351" y="760"/>
                  </a:cubicBezTo>
                  <a:cubicBezTo>
                    <a:pt x="15226" y="-397"/>
                    <a:pt x="12393" y="-397"/>
                    <a:pt x="10623" y="1917"/>
                  </a:cubicBezTo>
                  <a:cubicBezTo>
                    <a:pt x="8852" y="4232"/>
                    <a:pt x="8144" y="8860"/>
                    <a:pt x="7436" y="134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3" name="Line"/>
            <p:cNvSpPr/>
            <p:nvPr/>
          </p:nvSpPr>
          <p:spPr>
            <a:xfrm>
              <a:off x="10358424" y="6867995"/>
              <a:ext cx="339738" cy="399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1549" fill="norm" stroke="1" extrusionOk="0">
                  <a:moveTo>
                    <a:pt x="3901" y="18463"/>
                  </a:moveTo>
                  <a:cubicBezTo>
                    <a:pt x="3368" y="18120"/>
                    <a:pt x="2834" y="17778"/>
                    <a:pt x="2168" y="17320"/>
                  </a:cubicBezTo>
                  <a:cubicBezTo>
                    <a:pt x="1501" y="16863"/>
                    <a:pt x="701" y="16292"/>
                    <a:pt x="501" y="16235"/>
                  </a:cubicBezTo>
                  <a:cubicBezTo>
                    <a:pt x="301" y="16178"/>
                    <a:pt x="701" y="16635"/>
                    <a:pt x="1301" y="16920"/>
                  </a:cubicBezTo>
                  <a:cubicBezTo>
                    <a:pt x="1901" y="17206"/>
                    <a:pt x="2701" y="17320"/>
                    <a:pt x="3701" y="17092"/>
                  </a:cubicBezTo>
                  <a:cubicBezTo>
                    <a:pt x="4701" y="16863"/>
                    <a:pt x="5901" y="16292"/>
                    <a:pt x="6568" y="15720"/>
                  </a:cubicBezTo>
                  <a:cubicBezTo>
                    <a:pt x="7234" y="15149"/>
                    <a:pt x="7368" y="14578"/>
                    <a:pt x="7034" y="14235"/>
                  </a:cubicBezTo>
                  <a:cubicBezTo>
                    <a:pt x="6701" y="13892"/>
                    <a:pt x="5901" y="13778"/>
                    <a:pt x="4834" y="14120"/>
                  </a:cubicBezTo>
                  <a:cubicBezTo>
                    <a:pt x="3768" y="14463"/>
                    <a:pt x="2434" y="15263"/>
                    <a:pt x="1568" y="16006"/>
                  </a:cubicBezTo>
                  <a:cubicBezTo>
                    <a:pt x="701" y="16749"/>
                    <a:pt x="301" y="17435"/>
                    <a:pt x="101" y="18063"/>
                  </a:cubicBezTo>
                  <a:cubicBezTo>
                    <a:pt x="-99" y="18692"/>
                    <a:pt x="-99" y="19263"/>
                    <a:pt x="1034" y="19606"/>
                  </a:cubicBezTo>
                  <a:cubicBezTo>
                    <a:pt x="2168" y="19949"/>
                    <a:pt x="4434" y="20063"/>
                    <a:pt x="7234" y="19435"/>
                  </a:cubicBezTo>
                  <a:cubicBezTo>
                    <a:pt x="10034" y="18806"/>
                    <a:pt x="13368" y="17435"/>
                    <a:pt x="15234" y="16520"/>
                  </a:cubicBezTo>
                  <a:cubicBezTo>
                    <a:pt x="17101" y="15606"/>
                    <a:pt x="17501" y="15149"/>
                    <a:pt x="17368" y="14920"/>
                  </a:cubicBezTo>
                  <a:cubicBezTo>
                    <a:pt x="17234" y="14692"/>
                    <a:pt x="16568" y="14692"/>
                    <a:pt x="15568" y="15035"/>
                  </a:cubicBezTo>
                  <a:cubicBezTo>
                    <a:pt x="14568" y="15378"/>
                    <a:pt x="13234" y="16063"/>
                    <a:pt x="12234" y="16692"/>
                  </a:cubicBezTo>
                  <a:cubicBezTo>
                    <a:pt x="11234" y="17320"/>
                    <a:pt x="10568" y="17892"/>
                    <a:pt x="10301" y="18578"/>
                  </a:cubicBezTo>
                  <a:cubicBezTo>
                    <a:pt x="10034" y="19263"/>
                    <a:pt x="10168" y="20063"/>
                    <a:pt x="10568" y="20406"/>
                  </a:cubicBezTo>
                  <a:cubicBezTo>
                    <a:pt x="10968" y="20749"/>
                    <a:pt x="11634" y="20635"/>
                    <a:pt x="12834" y="19606"/>
                  </a:cubicBezTo>
                  <a:cubicBezTo>
                    <a:pt x="14034" y="18578"/>
                    <a:pt x="15768" y="16635"/>
                    <a:pt x="17301" y="13606"/>
                  </a:cubicBezTo>
                  <a:cubicBezTo>
                    <a:pt x="18834" y="10578"/>
                    <a:pt x="20168" y="6463"/>
                    <a:pt x="20834" y="4120"/>
                  </a:cubicBezTo>
                  <a:cubicBezTo>
                    <a:pt x="21501" y="1778"/>
                    <a:pt x="21501" y="1206"/>
                    <a:pt x="21234" y="749"/>
                  </a:cubicBezTo>
                  <a:cubicBezTo>
                    <a:pt x="20968" y="292"/>
                    <a:pt x="20434" y="-51"/>
                    <a:pt x="19968" y="6"/>
                  </a:cubicBezTo>
                  <a:cubicBezTo>
                    <a:pt x="19501" y="63"/>
                    <a:pt x="19101" y="520"/>
                    <a:pt x="18368" y="2692"/>
                  </a:cubicBezTo>
                  <a:cubicBezTo>
                    <a:pt x="17634" y="4863"/>
                    <a:pt x="16568" y="8749"/>
                    <a:pt x="15968" y="12178"/>
                  </a:cubicBezTo>
                  <a:cubicBezTo>
                    <a:pt x="15368" y="15606"/>
                    <a:pt x="15234" y="18578"/>
                    <a:pt x="15101" y="215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4" name="Line"/>
            <p:cNvSpPr/>
            <p:nvPr/>
          </p:nvSpPr>
          <p:spPr>
            <a:xfrm>
              <a:off x="10718799" y="7248052"/>
              <a:ext cx="254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5" name="Line"/>
            <p:cNvSpPr/>
            <p:nvPr/>
          </p:nvSpPr>
          <p:spPr>
            <a:xfrm>
              <a:off x="7826322" y="5769280"/>
              <a:ext cx="1938356" cy="1067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488" fill="norm" stroke="1" extrusionOk="0">
                  <a:moveTo>
                    <a:pt x="20295" y="4075"/>
                  </a:moveTo>
                  <a:cubicBezTo>
                    <a:pt x="20201" y="3478"/>
                    <a:pt x="20107" y="2882"/>
                    <a:pt x="19813" y="2328"/>
                  </a:cubicBezTo>
                  <a:cubicBezTo>
                    <a:pt x="19518" y="1774"/>
                    <a:pt x="19024" y="1263"/>
                    <a:pt x="18354" y="858"/>
                  </a:cubicBezTo>
                  <a:cubicBezTo>
                    <a:pt x="17683" y="453"/>
                    <a:pt x="16836" y="155"/>
                    <a:pt x="15954" y="49"/>
                  </a:cubicBezTo>
                  <a:cubicBezTo>
                    <a:pt x="15071" y="-58"/>
                    <a:pt x="14154" y="27"/>
                    <a:pt x="13271" y="155"/>
                  </a:cubicBezTo>
                  <a:cubicBezTo>
                    <a:pt x="12389" y="283"/>
                    <a:pt x="11542" y="453"/>
                    <a:pt x="10754" y="709"/>
                  </a:cubicBezTo>
                  <a:cubicBezTo>
                    <a:pt x="9965" y="964"/>
                    <a:pt x="9236" y="1305"/>
                    <a:pt x="8577" y="1774"/>
                  </a:cubicBezTo>
                  <a:cubicBezTo>
                    <a:pt x="7918" y="2243"/>
                    <a:pt x="7330" y="2839"/>
                    <a:pt x="6754" y="3414"/>
                  </a:cubicBezTo>
                  <a:cubicBezTo>
                    <a:pt x="6177" y="3989"/>
                    <a:pt x="5613" y="4543"/>
                    <a:pt x="4977" y="5267"/>
                  </a:cubicBezTo>
                  <a:cubicBezTo>
                    <a:pt x="4342" y="5992"/>
                    <a:pt x="3636" y="6886"/>
                    <a:pt x="3024" y="7845"/>
                  </a:cubicBezTo>
                  <a:cubicBezTo>
                    <a:pt x="2413" y="8804"/>
                    <a:pt x="1895" y="9826"/>
                    <a:pt x="1530" y="10742"/>
                  </a:cubicBezTo>
                  <a:cubicBezTo>
                    <a:pt x="1165" y="11658"/>
                    <a:pt x="954" y="12467"/>
                    <a:pt x="954" y="13320"/>
                  </a:cubicBezTo>
                  <a:cubicBezTo>
                    <a:pt x="954" y="14172"/>
                    <a:pt x="1165" y="15066"/>
                    <a:pt x="1636" y="15897"/>
                  </a:cubicBezTo>
                  <a:cubicBezTo>
                    <a:pt x="2107" y="16728"/>
                    <a:pt x="2836" y="17495"/>
                    <a:pt x="3613" y="18049"/>
                  </a:cubicBezTo>
                  <a:cubicBezTo>
                    <a:pt x="4389" y="18602"/>
                    <a:pt x="5213" y="18943"/>
                    <a:pt x="6060" y="19135"/>
                  </a:cubicBezTo>
                  <a:cubicBezTo>
                    <a:pt x="6907" y="19327"/>
                    <a:pt x="7777" y="19369"/>
                    <a:pt x="8695" y="19391"/>
                  </a:cubicBezTo>
                  <a:cubicBezTo>
                    <a:pt x="9613" y="19412"/>
                    <a:pt x="10577" y="19412"/>
                    <a:pt x="11401" y="19348"/>
                  </a:cubicBezTo>
                  <a:cubicBezTo>
                    <a:pt x="12224" y="19284"/>
                    <a:pt x="12907" y="19156"/>
                    <a:pt x="13683" y="18901"/>
                  </a:cubicBezTo>
                  <a:cubicBezTo>
                    <a:pt x="14460" y="18645"/>
                    <a:pt x="15330" y="18262"/>
                    <a:pt x="16130" y="17750"/>
                  </a:cubicBezTo>
                  <a:cubicBezTo>
                    <a:pt x="16930" y="17239"/>
                    <a:pt x="17660" y="16600"/>
                    <a:pt x="18354" y="15791"/>
                  </a:cubicBezTo>
                  <a:cubicBezTo>
                    <a:pt x="19048" y="14981"/>
                    <a:pt x="19707" y="14001"/>
                    <a:pt x="20236" y="12872"/>
                  </a:cubicBezTo>
                  <a:cubicBezTo>
                    <a:pt x="20765" y="11743"/>
                    <a:pt x="21165" y="10465"/>
                    <a:pt x="21365" y="9293"/>
                  </a:cubicBezTo>
                  <a:cubicBezTo>
                    <a:pt x="21565" y="8122"/>
                    <a:pt x="21565" y="7057"/>
                    <a:pt x="21295" y="6034"/>
                  </a:cubicBezTo>
                  <a:cubicBezTo>
                    <a:pt x="21024" y="5012"/>
                    <a:pt x="20483" y="4032"/>
                    <a:pt x="19918" y="3329"/>
                  </a:cubicBezTo>
                  <a:cubicBezTo>
                    <a:pt x="19354" y="2626"/>
                    <a:pt x="18765" y="2200"/>
                    <a:pt x="18024" y="1944"/>
                  </a:cubicBezTo>
                  <a:cubicBezTo>
                    <a:pt x="17283" y="1689"/>
                    <a:pt x="16389" y="1604"/>
                    <a:pt x="15483" y="1625"/>
                  </a:cubicBezTo>
                  <a:cubicBezTo>
                    <a:pt x="14577" y="1646"/>
                    <a:pt x="13660" y="1774"/>
                    <a:pt x="12765" y="2008"/>
                  </a:cubicBezTo>
                  <a:cubicBezTo>
                    <a:pt x="11871" y="2243"/>
                    <a:pt x="11001" y="2583"/>
                    <a:pt x="10189" y="2882"/>
                  </a:cubicBezTo>
                  <a:cubicBezTo>
                    <a:pt x="9377" y="3180"/>
                    <a:pt x="8624" y="3435"/>
                    <a:pt x="7836" y="3734"/>
                  </a:cubicBezTo>
                  <a:cubicBezTo>
                    <a:pt x="7048" y="4032"/>
                    <a:pt x="6224" y="4373"/>
                    <a:pt x="5565" y="4756"/>
                  </a:cubicBezTo>
                  <a:cubicBezTo>
                    <a:pt x="4907" y="5140"/>
                    <a:pt x="4413" y="5566"/>
                    <a:pt x="3801" y="6354"/>
                  </a:cubicBezTo>
                  <a:cubicBezTo>
                    <a:pt x="3189" y="7142"/>
                    <a:pt x="2460" y="8292"/>
                    <a:pt x="1871" y="9336"/>
                  </a:cubicBezTo>
                  <a:cubicBezTo>
                    <a:pt x="1283" y="10380"/>
                    <a:pt x="836" y="11317"/>
                    <a:pt x="518" y="12148"/>
                  </a:cubicBezTo>
                  <a:cubicBezTo>
                    <a:pt x="201" y="12979"/>
                    <a:pt x="13" y="13703"/>
                    <a:pt x="1" y="14491"/>
                  </a:cubicBezTo>
                  <a:cubicBezTo>
                    <a:pt x="-11" y="15279"/>
                    <a:pt x="154" y="16131"/>
                    <a:pt x="636" y="16941"/>
                  </a:cubicBezTo>
                  <a:cubicBezTo>
                    <a:pt x="1118" y="17750"/>
                    <a:pt x="1918" y="18517"/>
                    <a:pt x="2718" y="19114"/>
                  </a:cubicBezTo>
                  <a:cubicBezTo>
                    <a:pt x="3518" y="19710"/>
                    <a:pt x="4318" y="20136"/>
                    <a:pt x="5130" y="20498"/>
                  </a:cubicBezTo>
                  <a:cubicBezTo>
                    <a:pt x="5942" y="20860"/>
                    <a:pt x="6765" y="21159"/>
                    <a:pt x="7613" y="21329"/>
                  </a:cubicBezTo>
                  <a:cubicBezTo>
                    <a:pt x="8460" y="21499"/>
                    <a:pt x="9330" y="21542"/>
                    <a:pt x="10189" y="21414"/>
                  </a:cubicBezTo>
                  <a:cubicBezTo>
                    <a:pt x="11048" y="21286"/>
                    <a:pt x="11895" y="20988"/>
                    <a:pt x="12718" y="20647"/>
                  </a:cubicBezTo>
                  <a:cubicBezTo>
                    <a:pt x="13542" y="20306"/>
                    <a:pt x="14342" y="19923"/>
                    <a:pt x="15130" y="19327"/>
                  </a:cubicBezTo>
                  <a:cubicBezTo>
                    <a:pt x="15918" y="18730"/>
                    <a:pt x="16695" y="17921"/>
                    <a:pt x="17389" y="17069"/>
                  </a:cubicBezTo>
                  <a:cubicBezTo>
                    <a:pt x="18083" y="16217"/>
                    <a:pt x="18695" y="15322"/>
                    <a:pt x="19295" y="14449"/>
                  </a:cubicBezTo>
                  <a:cubicBezTo>
                    <a:pt x="19895" y="13575"/>
                    <a:pt x="20483" y="12723"/>
                    <a:pt x="20907" y="11722"/>
                  </a:cubicBezTo>
                  <a:cubicBezTo>
                    <a:pt x="21330" y="10721"/>
                    <a:pt x="21589" y="9570"/>
                    <a:pt x="21542" y="8399"/>
                  </a:cubicBezTo>
                  <a:cubicBezTo>
                    <a:pt x="21495" y="7227"/>
                    <a:pt x="21142" y="6034"/>
                    <a:pt x="20671" y="5033"/>
                  </a:cubicBezTo>
                  <a:cubicBezTo>
                    <a:pt x="20201" y="4032"/>
                    <a:pt x="19613" y="3222"/>
                    <a:pt x="18871" y="2626"/>
                  </a:cubicBezTo>
                  <a:cubicBezTo>
                    <a:pt x="18130" y="2030"/>
                    <a:pt x="17236" y="1646"/>
                    <a:pt x="16613" y="1454"/>
                  </a:cubicBezTo>
                  <a:cubicBezTo>
                    <a:pt x="15989" y="1263"/>
                    <a:pt x="15636" y="1263"/>
                    <a:pt x="15283" y="12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6" name="Line"/>
            <p:cNvSpPr/>
            <p:nvPr/>
          </p:nvSpPr>
          <p:spPr>
            <a:xfrm>
              <a:off x="6927849" y="7396219"/>
              <a:ext cx="3429001" cy="124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7" fill="norm" stroke="1" extrusionOk="0">
                  <a:moveTo>
                    <a:pt x="0" y="12814"/>
                  </a:moveTo>
                  <a:cubicBezTo>
                    <a:pt x="493" y="13912"/>
                    <a:pt x="987" y="15010"/>
                    <a:pt x="1440" y="16108"/>
                  </a:cubicBezTo>
                  <a:cubicBezTo>
                    <a:pt x="1893" y="17207"/>
                    <a:pt x="2307" y="18305"/>
                    <a:pt x="2733" y="19220"/>
                  </a:cubicBezTo>
                  <a:cubicBezTo>
                    <a:pt x="3160" y="20136"/>
                    <a:pt x="3600" y="20868"/>
                    <a:pt x="4107" y="21234"/>
                  </a:cubicBezTo>
                  <a:cubicBezTo>
                    <a:pt x="4613" y="21600"/>
                    <a:pt x="5187" y="21600"/>
                    <a:pt x="5713" y="21417"/>
                  </a:cubicBezTo>
                  <a:cubicBezTo>
                    <a:pt x="6240" y="21234"/>
                    <a:pt x="6720" y="20868"/>
                    <a:pt x="7227" y="20319"/>
                  </a:cubicBezTo>
                  <a:cubicBezTo>
                    <a:pt x="7733" y="19769"/>
                    <a:pt x="8267" y="19037"/>
                    <a:pt x="8733" y="18305"/>
                  </a:cubicBezTo>
                  <a:cubicBezTo>
                    <a:pt x="9200" y="17573"/>
                    <a:pt x="9600" y="16841"/>
                    <a:pt x="10013" y="16108"/>
                  </a:cubicBezTo>
                  <a:cubicBezTo>
                    <a:pt x="10427" y="15376"/>
                    <a:pt x="10853" y="14644"/>
                    <a:pt x="11293" y="13912"/>
                  </a:cubicBezTo>
                  <a:cubicBezTo>
                    <a:pt x="11733" y="13180"/>
                    <a:pt x="12187" y="12447"/>
                    <a:pt x="12613" y="11898"/>
                  </a:cubicBezTo>
                  <a:cubicBezTo>
                    <a:pt x="13040" y="11349"/>
                    <a:pt x="13440" y="10983"/>
                    <a:pt x="13927" y="10434"/>
                  </a:cubicBezTo>
                  <a:cubicBezTo>
                    <a:pt x="14413" y="9885"/>
                    <a:pt x="14987" y="9153"/>
                    <a:pt x="15507" y="8420"/>
                  </a:cubicBezTo>
                  <a:cubicBezTo>
                    <a:pt x="16027" y="7688"/>
                    <a:pt x="16493" y="6956"/>
                    <a:pt x="17020" y="5675"/>
                  </a:cubicBezTo>
                  <a:cubicBezTo>
                    <a:pt x="17547" y="4393"/>
                    <a:pt x="18133" y="2563"/>
                    <a:pt x="18680" y="1464"/>
                  </a:cubicBezTo>
                  <a:cubicBezTo>
                    <a:pt x="19227" y="366"/>
                    <a:pt x="19733" y="0"/>
                    <a:pt x="20173" y="0"/>
                  </a:cubicBezTo>
                  <a:cubicBezTo>
                    <a:pt x="20613" y="0"/>
                    <a:pt x="20987" y="366"/>
                    <a:pt x="21207" y="732"/>
                  </a:cubicBezTo>
                  <a:cubicBezTo>
                    <a:pt x="21427" y="1098"/>
                    <a:pt x="21493" y="1464"/>
                    <a:pt x="21533" y="2380"/>
                  </a:cubicBezTo>
                  <a:cubicBezTo>
                    <a:pt x="21573" y="3295"/>
                    <a:pt x="21587" y="4759"/>
                    <a:pt x="21600" y="62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7" name="Line"/>
            <p:cNvSpPr/>
            <p:nvPr/>
          </p:nvSpPr>
          <p:spPr>
            <a:xfrm>
              <a:off x="3524250" y="7889402"/>
              <a:ext cx="19050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5009"/>
                    <a:pt x="7200" y="10017"/>
                    <a:pt x="3600" y="13617"/>
                  </a:cubicBezTo>
                  <a:cubicBezTo>
                    <a:pt x="0" y="17217"/>
                    <a:pt x="0" y="1940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8" name="Line"/>
            <p:cNvSpPr/>
            <p:nvPr/>
          </p:nvSpPr>
          <p:spPr>
            <a:xfrm>
              <a:off x="3505200" y="7857652"/>
              <a:ext cx="228600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8000"/>
                    <a:pt x="0" y="14400"/>
                    <a:pt x="500" y="11880"/>
                  </a:cubicBezTo>
                  <a:cubicBezTo>
                    <a:pt x="1000" y="9360"/>
                    <a:pt x="2000" y="7920"/>
                    <a:pt x="5600" y="6120"/>
                  </a:cubicBezTo>
                  <a:cubicBezTo>
                    <a:pt x="9200" y="4320"/>
                    <a:pt x="15400" y="21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9" name="Line"/>
            <p:cNvSpPr/>
            <p:nvPr/>
          </p:nvSpPr>
          <p:spPr>
            <a:xfrm>
              <a:off x="3516768" y="8029102"/>
              <a:ext cx="223383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fill="norm" stroke="1" extrusionOk="0">
                  <a:moveTo>
                    <a:pt x="1943" y="21600"/>
                  </a:moveTo>
                  <a:cubicBezTo>
                    <a:pt x="924" y="21600"/>
                    <a:pt x="-95" y="21600"/>
                    <a:pt x="7" y="20700"/>
                  </a:cubicBezTo>
                  <a:cubicBezTo>
                    <a:pt x="109" y="19800"/>
                    <a:pt x="1331" y="18000"/>
                    <a:pt x="4796" y="14850"/>
                  </a:cubicBezTo>
                  <a:cubicBezTo>
                    <a:pt x="8260" y="11700"/>
                    <a:pt x="13965" y="7200"/>
                    <a:pt x="17124" y="4500"/>
                  </a:cubicBezTo>
                  <a:cubicBezTo>
                    <a:pt x="20282" y="1800"/>
                    <a:pt x="20894" y="900"/>
                    <a:pt x="2150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0" name="Line"/>
            <p:cNvSpPr/>
            <p:nvPr/>
          </p:nvSpPr>
          <p:spPr>
            <a:xfrm>
              <a:off x="3860800" y="7842435"/>
              <a:ext cx="107950" cy="349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9" fill="norm" stroke="1" extrusionOk="0">
                  <a:moveTo>
                    <a:pt x="2541" y="4810"/>
                  </a:moveTo>
                  <a:cubicBezTo>
                    <a:pt x="1694" y="8949"/>
                    <a:pt x="847" y="13088"/>
                    <a:pt x="424" y="15481"/>
                  </a:cubicBezTo>
                  <a:cubicBezTo>
                    <a:pt x="0" y="17873"/>
                    <a:pt x="0" y="18520"/>
                    <a:pt x="0" y="19361"/>
                  </a:cubicBezTo>
                  <a:cubicBezTo>
                    <a:pt x="0" y="20202"/>
                    <a:pt x="0" y="21236"/>
                    <a:pt x="424" y="21366"/>
                  </a:cubicBezTo>
                  <a:cubicBezTo>
                    <a:pt x="847" y="21495"/>
                    <a:pt x="1694" y="20719"/>
                    <a:pt x="2329" y="18067"/>
                  </a:cubicBezTo>
                  <a:cubicBezTo>
                    <a:pt x="2965" y="15416"/>
                    <a:pt x="3388" y="10889"/>
                    <a:pt x="3600" y="7914"/>
                  </a:cubicBezTo>
                  <a:cubicBezTo>
                    <a:pt x="3812" y="4939"/>
                    <a:pt x="3812" y="3517"/>
                    <a:pt x="4024" y="2482"/>
                  </a:cubicBezTo>
                  <a:cubicBezTo>
                    <a:pt x="4235" y="1447"/>
                    <a:pt x="4659" y="800"/>
                    <a:pt x="6565" y="412"/>
                  </a:cubicBezTo>
                  <a:cubicBezTo>
                    <a:pt x="8471" y="24"/>
                    <a:pt x="11859" y="-105"/>
                    <a:pt x="14188" y="89"/>
                  </a:cubicBezTo>
                  <a:cubicBezTo>
                    <a:pt x="16518" y="283"/>
                    <a:pt x="17788" y="800"/>
                    <a:pt x="19059" y="1318"/>
                  </a:cubicBezTo>
                  <a:cubicBezTo>
                    <a:pt x="20329" y="1835"/>
                    <a:pt x="21600" y="2352"/>
                    <a:pt x="21600" y="3452"/>
                  </a:cubicBezTo>
                  <a:cubicBezTo>
                    <a:pt x="21600" y="4551"/>
                    <a:pt x="20329" y="6233"/>
                    <a:pt x="17788" y="7461"/>
                  </a:cubicBezTo>
                  <a:cubicBezTo>
                    <a:pt x="15247" y="8690"/>
                    <a:pt x="11435" y="9466"/>
                    <a:pt x="8471" y="9790"/>
                  </a:cubicBezTo>
                  <a:cubicBezTo>
                    <a:pt x="5506" y="10113"/>
                    <a:pt x="3388" y="9984"/>
                    <a:pt x="1271" y="98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1" name="Line"/>
            <p:cNvSpPr/>
            <p:nvPr/>
          </p:nvSpPr>
          <p:spPr>
            <a:xfrm>
              <a:off x="4102100" y="7946552"/>
              <a:ext cx="1" cy="254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2" name="Line"/>
            <p:cNvSpPr/>
            <p:nvPr/>
          </p:nvSpPr>
          <p:spPr>
            <a:xfrm>
              <a:off x="4083050" y="8143402"/>
              <a:ext cx="317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3" name="Line"/>
            <p:cNvSpPr/>
            <p:nvPr/>
          </p:nvSpPr>
          <p:spPr>
            <a:xfrm>
              <a:off x="4565650" y="7838602"/>
              <a:ext cx="12700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4347"/>
                    <a:pt x="7200" y="8694"/>
                    <a:pt x="3600" y="12294"/>
                  </a:cubicBezTo>
                  <a:cubicBezTo>
                    <a:pt x="0" y="15894"/>
                    <a:pt x="0" y="1874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4" name="Line"/>
            <p:cNvSpPr/>
            <p:nvPr/>
          </p:nvSpPr>
          <p:spPr>
            <a:xfrm>
              <a:off x="4375150" y="7794152"/>
              <a:ext cx="355600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029" y="19296"/>
                    <a:pt x="2057" y="16992"/>
                    <a:pt x="4629" y="13536"/>
                  </a:cubicBezTo>
                  <a:cubicBezTo>
                    <a:pt x="7200" y="10080"/>
                    <a:pt x="11314" y="5472"/>
                    <a:pt x="14400" y="3024"/>
                  </a:cubicBezTo>
                  <a:cubicBezTo>
                    <a:pt x="17486" y="576"/>
                    <a:pt x="19543" y="28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5" name="Line"/>
            <p:cNvSpPr/>
            <p:nvPr/>
          </p:nvSpPr>
          <p:spPr>
            <a:xfrm>
              <a:off x="4641850" y="8005415"/>
              <a:ext cx="139700" cy="181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00" fill="norm" stroke="1" extrusionOk="0">
                  <a:moveTo>
                    <a:pt x="0" y="13792"/>
                  </a:moveTo>
                  <a:cubicBezTo>
                    <a:pt x="5236" y="10601"/>
                    <a:pt x="10473" y="7410"/>
                    <a:pt x="13255" y="5078"/>
                  </a:cubicBezTo>
                  <a:cubicBezTo>
                    <a:pt x="16036" y="2746"/>
                    <a:pt x="16364" y="1274"/>
                    <a:pt x="15709" y="537"/>
                  </a:cubicBezTo>
                  <a:cubicBezTo>
                    <a:pt x="15055" y="-199"/>
                    <a:pt x="13418" y="-199"/>
                    <a:pt x="11291" y="660"/>
                  </a:cubicBezTo>
                  <a:cubicBezTo>
                    <a:pt x="9164" y="1519"/>
                    <a:pt x="6545" y="3237"/>
                    <a:pt x="4582" y="6060"/>
                  </a:cubicBezTo>
                  <a:cubicBezTo>
                    <a:pt x="2618" y="8883"/>
                    <a:pt x="1309" y="12810"/>
                    <a:pt x="1964" y="15756"/>
                  </a:cubicBezTo>
                  <a:cubicBezTo>
                    <a:pt x="2618" y="18701"/>
                    <a:pt x="5236" y="20665"/>
                    <a:pt x="8836" y="21033"/>
                  </a:cubicBezTo>
                  <a:cubicBezTo>
                    <a:pt x="12436" y="21401"/>
                    <a:pt x="17018" y="20174"/>
                    <a:pt x="21600" y="189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6" name="Line"/>
            <p:cNvSpPr/>
            <p:nvPr/>
          </p:nvSpPr>
          <p:spPr>
            <a:xfrm>
              <a:off x="4870450" y="7986356"/>
              <a:ext cx="63500" cy="175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8" fill="norm" stroke="1" extrusionOk="0">
                  <a:moveTo>
                    <a:pt x="21600" y="4422"/>
                  </a:moveTo>
                  <a:cubicBezTo>
                    <a:pt x="19440" y="3393"/>
                    <a:pt x="17280" y="2364"/>
                    <a:pt x="14400" y="1464"/>
                  </a:cubicBezTo>
                  <a:cubicBezTo>
                    <a:pt x="11520" y="564"/>
                    <a:pt x="7920" y="-207"/>
                    <a:pt x="5040" y="50"/>
                  </a:cubicBezTo>
                  <a:cubicBezTo>
                    <a:pt x="2160" y="307"/>
                    <a:pt x="0" y="1593"/>
                    <a:pt x="0" y="3522"/>
                  </a:cubicBezTo>
                  <a:cubicBezTo>
                    <a:pt x="0" y="5450"/>
                    <a:pt x="2160" y="8022"/>
                    <a:pt x="4320" y="9822"/>
                  </a:cubicBezTo>
                  <a:cubicBezTo>
                    <a:pt x="6480" y="11622"/>
                    <a:pt x="8640" y="12650"/>
                    <a:pt x="10440" y="14193"/>
                  </a:cubicBezTo>
                  <a:cubicBezTo>
                    <a:pt x="12240" y="15736"/>
                    <a:pt x="13680" y="17793"/>
                    <a:pt x="12960" y="19207"/>
                  </a:cubicBezTo>
                  <a:cubicBezTo>
                    <a:pt x="12240" y="20622"/>
                    <a:pt x="9360" y="21393"/>
                    <a:pt x="6840" y="21264"/>
                  </a:cubicBezTo>
                  <a:cubicBezTo>
                    <a:pt x="4320" y="21136"/>
                    <a:pt x="2160" y="20107"/>
                    <a:pt x="0" y="190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7" name="Line"/>
            <p:cNvSpPr/>
            <p:nvPr/>
          </p:nvSpPr>
          <p:spPr>
            <a:xfrm>
              <a:off x="4982868" y="7794152"/>
              <a:ext cx="90782" cy="372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4" h="21495" fill="norm" stroke="1" extrusionOk="0">
                  <a:moveTo>
                    <a:pt x="21054" y="0"/>
                  </a:moveTo>
                  <a:cubicBezTo>
                    <a:pt x="16636" y="2807"/>
                    <a:pt x="12218" y="5614"/>
                    <a:pt x="8536" y="8908"/>
                  </a:cubicBezTo>
                  <a:cubicBezTo>
                    <a:pt x="4854" y="12203"/>
                    <a:pt x="1909" y="15986"/>
                    <a:pt x="681" y="18183"/>
                  </a:cubicBezTo>
                  <a:cubicBezTo>
                    <a:pt x="-546" y="20380"/>
                    <a:pt x="-55" y="20990"/>
                    <a:pt x="1663" y="21295"/>
                  </a:cubicBezTo>
                  <a:cubicBezTo>
                    <a:pt x="3381" y="21600"/>
                    <a:pt x="6327" y="21600"/>
                    <a:pt x="9272" y="20990"/>
                  </a:cubicBezTo>
                  <a:cubicBezTo>
                    <a:pt x="12218" y="20380"/>
                    <a:pt x="15163" y="19159"/>
                    <a:pt x="18109" y="179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8" name="Line"/>
            <p:cNvSpPr/>
            <p:nvPr/>
          </p:nvSpPr>
          <p:spPr>
            <a:xfrm>
              <a:off x="4946650" y="7959252"/>
              <a:ext cx="171450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9" name="Line"/>
            <p:cNvSpPr/>
            <p:nvPr/>
          </p:nvSpPr>
          <p:spPr>
            <a:xfrm>
              <a:off x="5361197" y="7929090"/>
              <a:ext cx="118853" cy="2304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8" h="21379" fill="norm" stroke="1" extrusionOk="0">
                  <a:moveTo>
                    <a:pt x="21278" y="2209"/>
                  </a:moveTo>
                  <a:cubicBezTo>
                    <a:pt x="20141" y="1424"/>
                    <a:pt x="19004" y="638"/>
                    <a:pt x="16162" y="246"/>
                  </a:cubicBezTo>
                  <a:cubicBezTo>
                    <a:pt x="13320" y="-147"/>
                    <a:pt x="8773" y="-147"/>
                    <a:pt x="5741" y="835"/>
                  </a:cubicBezTo>
                  <a:cubicBezTo>
                    <a:pt x="2710" y="1817"/>
                    <a:pt x="1194" y="3780"/>
                    <a:pt x="436" y="5253"/>
                  </a:cubicBezTo>
                  <a:cubicBezTo>
                    <a:pt x="-322" y="6726"/>
                    <a:pt x="-322" y="7708"/>
                    <a:pt x="2331" y="8886"/>
                  </a:cubicBezTo>
                  <a:cubicBezTo>
                    <a:pt x="4983" y="10064"/>
                    <a:pt x="10289" y="11438"/>
                    <a:pt x="14078" y="13009"/>
                  </a:cubicBezTo>
                  <a:cubicBezTo>
                    <a:pt x="17867" y="14580"/>
                    <a:pt x="20141" y="16348"/>
                    <a:pt x="20710" y="17624"/>
                  </a:cubicBezTo>
                  <a:cubicBezTo>
                    <a:pt x="21278" y="18900"/>
                    <a:pt x="20141" y="19686"/>
                    <a:pt x="18436" y="20275"/>
                  </a:cubicBezTo>
                  <a:cubicBezTo>
                    <a:pt x="16731" y="20864"/>
                    <a:pt x="14457" y="21257"/>
                    <a:pt x="12183" y="21355"/>
                  </a:cubicBezTo>
                  <a:cubicBezTo>
                    <a:pt x="9910" y="21453"/>
                    <a:pt x="7636" y="21257"/>
                    <a:pt x="6499" y="20668"/>
                  </a:cubicBezTo>
                  <a:cubicBezTo>
                    <a:pt x="5362" y="20078"/>
                    <a:pt x="5362" y="19097"/>
                    <a:pt x="6120" y="18213"/>
                  </a:cubicBezTo>
                  <a:cubicBezTo>
                    <a:pt x="6878" y="17329"/>
                    <a:pt x="8394" y="16544"/>
                    <a:pt x="9910" y="157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0" name="Line"/>
            <p:cNvSpPr/>
            <p:nvPr/>
          </p:nvSpPr>
          <p:spPr>
            <a:xfrm>
              <a:off x="5540695" y="7950785"/>
              <a:ext cx="305539" cy="313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1456" fill="norm" stroke="1" extrusionOk="0">
                  <a:moveTo>
                    <a:pt x="5564" y="3624"/>
                  </a:moveTo>
                  <a:cubicBezTo>
                    <a:pt x="5713" y="2899"/>
                    <a:pt x="5862" y="2174"/>
                    <a:pt x="5638" y="1450"/>
                  </a:cubicBezTo>
                  <a:cubicBezTo>
                    <a:pt x="5415" y="725"/>
                    <a:pt x="4819" y="0"/>
                    <a:pt x="3851" y="0"/>
                  </a:cubicBezTo>
                  <a:cubicBezTo>
                    <a:pt x="2882" y="0"/>
                    <a:pt x="1542" y="725"/>
                    <a:pt x="797" y="2319"/>
                  </a:cubicBezTo>
                  <a:cubicBezTo>
                    <a:pt x="52" y="3914"/>
                    <a:pt x="-97" y="6379"/>
                    <a:pt x="52" y="7901"/>
                  </a:cubicBezTo>
                  <a:cubicBezTo>
                    <a:pt x="201" y="9423"/>
                    <a:pt x="648" y="10003"/>
                    <a:pt x="1244" y="10148"/>
                  </a:cubicBezTo>
                  <a:cubicBezTo>
                    <a:pt x="1840" y="10293"/>
                    <a:pt x="2584" y="10003"/>
                    <a:pt x="3329" y="8988"/>
                  </a:cubicBezTo>
                  <a:cubicBezTo>
                    <a:pt x="4074" y="7973"/>
                    <a:pt x="4819" y="6234"/>
                    <a:pt x="5415" y="4856"/>
                  </a:cubicBezTo>
                  <a:cubicBezTo>
                    <a:pt x="6011" y="3479"/>
                    <a:pt x="6457" y="2464"/>
                    <a:pt x="6681" y="2392"/>
                  </a:cubicBezTo>
                  <a:cubicBezTo>
                    <a:pt x="6904" y="2319"/>
                    <a:pt x="6904" y="3189"/>
                    <a:pt x="6979" y="4349"/>
                  </a:cubicBezTo>
                  <a:cubicBezTo>
                    <a:pt x="7053" y="5509"/>
                    <a:pt x="7202" y="6958"/>
                    <a:pt x="7649" y="7901"/>
                  </a:cubicBezTo>
                  <a:cubicBezTo>
                    <a:pt x="8096" y="8843"/>
                    <a:pt x="8841" y="9278"/>
                    <a:pt x="9511" y="9278"/>
                  </a:cubicBezTo>
                  <a:cubicBezTo>
                    <a:pt x="10182" y="9278"/>
                    <a:pt x="10777" y="8843"/>
                    <a:pt x="11448" y="7901"/>
                  </a:cubicBezTo>
                  <a:cubicBezTo>
                    <a:pt x="12118" y="6958"/>
                    <a:pt x="12863" y="5509"/>
                    <a:pt x="13310" y="4059"/>
                  </a:cubicBezTo>
                  <a:cubicBezTo>
                    <a:pt x="13757" y="2609"/>
                    <a:pt x="13906" y="1160"/>
                    <a:pt x="13831" y="870"/>
                  </a:cubicBezTo>
                  <a:cubicBezTo>
                    <a:pt x="13757" y="580"/>
                    <a:pt x="13459" y="1450"/>
                    <a:pt x="13310" y="2827"/>
                  </a:cubicBezTo>
                  <a:cubicBezTo>
                    <a:pt x="13161" y="4204"/>
                    <a:pt x="13161" y="6089"/>
                    <a:pt x="13459" y="7248"/>
                  </a:cubicBezTo>
                  <a:cubicBezTo>
                    <a:pt x="13757" y="8408"/>
                    <a:pt x="14353" y="8843"/>
                    <a:pt x="15321" y="8698"/>
                  </a:cubicBezTo>
                  <a:cubicBezTo>
                    <a:pt x="16289" y="8553"/>
                    <a:pt x="17630" y="7828"/>
                    <a:pt x="18673" y="6668"/>
                  </a:cubicBezTo>
                  <a:cubicBezTo>
                    <a:pt x="19715" y="5509"/>
                    <a:pt x="20460" y="3914"/>
                    <a:pt x="20907" y="2682"/>
                  </a:cubicBezTo>
                  <a:cubicBezTo>
                    <a:pt x="21354" y="1450"/>
                    <a:pt x="21503" y="580"/>
                    <a:pt x="21503" y="725"/>
                  </a:cubicBezTo>
                  <a:cubicBezTo>
                    <a:pt x="21503" y="870"/>
                    <a:pt x="21354" y="2030"/>
                    <a:pt x="21280" y="4349"/>
                  </a:cubicBezTo>
                  <a:cubicBezTo>
                    <a:pt x="21205" y="6668"/>
                    <a:pt x="21205" y="10148"/>
                    <a:pt x="20907" y="12830"/>
                  </a:cubicBezTo>
                  <a:cubicBezTo>
                    <a:pt x="20609" y="15511"/>
                    <a:pt x="20013" y="17396"/>
                    <a:pt x="19269" y="18628"/>
                  </a:cubicBezTo>
                  <a:cubicBezTo>
                    <a:pt x="18524" y="19860"/>
                    <a:pt x="17630" y="20440"/>
                    <a:pt x="16811" y="20875"/>
                  </a:cubicBezTo>
                  <a:cubicBezTo>
                    <a:pt x="15991" y="21310"/>
                    <a:pt x="15246" y="21600"/>
                    <a:pt x="15023" y="21383"/>
                  </a:cubicBezTo>
                  <a:cubicBezTo>
                    <a:pt x="14800" y="21165"/>
                    <a:pt x="15097" y="20440"/>
                    <a:pt x="15395" y="197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1" name="Line"/>
            <p:cNvSpPr/>
            <p:nvPr/>
          </p:nvSpPr>
          <p:spPr>
            <a:xfrm>
              <a:off x="5880099" y="7926968"/>
              <a:ext cx="139701" cy="166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0" fill="norm" stroke="1" extrusionOk="0">
                  <a:moveTo>
                    <a:pt x="21600" y="2498"/>
                  </a:moveTo>
                  <a:cubicBezTo>
                    <a:pt x="18655" y="1418"/>
                    <a:pt x="15709" y="338"/>
                    <a:pt x="13418" y="68"/>
                  </a:cubicBezTo>
                  <a:cubicBezTo>
                    <a:pt x="11127" y="-202"/>
                    <a:pt x="9491" y="338"/>
                    <a:pt x="8673" y="1553"/>
                  </a:cubicBezTo>
                  <a:cubicBezTo>
                    <a:pt x="7855" y="2768"/>
                    <a:pt x="7855" y="4658"/>
                    <a:pt x="9000" y="6548"/>
                  </a:cubicBezTo>
                  <a:cubicBezTo>
                    <a:pt x="10145" y="8438"/>
                    <a:pt x="12436" y="10328"/>
                    <a:pt x="13909" y="12353"/>
                  </a:cubicBezTo>
                  <a:cubicBezTo>
                    <a:pt x="15382" y="14378"/>
                    <a:pt x="16036" y="16538"/>
                    <a:pt x="14400" y="18158"/>
                  </a:cubicBezTo>
                  <a:cubicBezTo>
                    <a:pt x="12764" y="19778"/>
                    <a:pt x="8836" y="20858"/>
                    <a:pt x="6055" y="21128"/>
                  </a:cubicBezTo>
                  <a:cubicBezTo>
                    <a:pt x="3273" y="21398"/>
                    <a:pt x="1636" y="20858"/>
                    <a:pt x="0" y="203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2" name="Line"/>
            <p:cNvSpPr/>
            <p:nvPr/>
          </p:nvSpPr>
          <p:spPr>
            <a:xfrm>
              <a:off x="6308931" y="7898724"/>
              <a:ext cx="97826" cy="3453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3" h="21229" fill="norm" stroke="1" extrusionOk="0">
                  <a:moveTo>
                    <a:pt x="3264" y="13089"/>
                  </a:moveTo>
                  <a:cubicBezTo>
                    <a:pt x="1941" y="17253"/>
                    <a:pt x="619" y="21417"/>
                    <a:pt x="178" y="21222"/>
                  </a:cubicBezTo>
                  <a:cubicBezTo>
                    <a:pt x="-263" y="21027"/>
                    <a:pt x="178" y="16472"/>
                    <a:pt x="839" y="12569"/>
                  </a:cubicBezTo>
                  <a:cubicBezTo>
                    <a:pt x="1500" y="8665"/>
                    <a:pt x="2382" y="5412"/>
                    <a:pt x="3264" y="3330"/>
                  </a:cubicBezTo>
                  <a:cubicBezTo>
                    <a:pt x="4145" y="1248"/>
                    <a:pt x="5027" y="337"/>
                    <a:pt x="7892" y="77"/>
                  </a:cubicBezTo>
                  <a:cubicBezTo>
                    <a:pt x="10757" y="-183"/>
                    <a:pt x="15606" y="207"/>
                    <a:pt x="18251" y="1313"/>
                  </a:cubicBezTo>
                  <a:cubicBezTo>
                    <a:pt x="20896" y="2419"/>
                    <a:pt x="21337" y="4241"/>
                    <a:pt x="18031" y="5868"/>
                  </a:cubicBezTo>
                  <a:cubicBezTo>
                    <a:pt x="14725" y="7494"/>
                    <a:pt x="7672" y="8925"/>
                    <a:pt x="619" y="103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3" name="Line"/>
            <p:cNvSpPr/>
            <p:nvPr/>
          </p:nvSpPr>
          <p:spPr>
            <a:xfrm>
              <a:off x="6484904" y="7910771"/>
              <a:ext cx="150847" cy="123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045" fill="norm" stroke="1" extrusionOk="0">
                  <a:moveTo>
                    <a:pt x="15080" y="6086"/>
                  </a:moveTo>
                  <a:cubicBezTo>
                    <a:pt x="13580" y="3926"/>
                    <a:pt x="12080" y="1766"/>
                    <a:pt x="10580" y="686"/>
                  </a:cubicBezTo>
                  <a:cubicBezTo>
                    <a:pt x="9080" y="-394"/>
                    <a:pt x="7580" y="-394"/>
                    <a:pt x="5780" y="2126"/>
                  </a:cubicBezTo>
                  <a:cubicBezTo>
                    <a:pt x="3980" y="4646"/>
                    <a:pt x="1880" y="9686"/>
                    <a:pt x="830" y="13106"/>
                  </a:cubicBezTo>
                  <a:cubicBezTo>
                    <a:pt x="-220" y="16526"/>
                    <a:pt x="-220" y="18326"/>
                    <a:pt x="530" y="19226"/>
                  </a:cubicBezTo>
                  <a:cubicBezTo>
                    <a:pt x="1280" y="20126"/>
                    <a:pt x="2780" y="20126"/>
                    <a:pt x="4130" y="19046"/>
                  </a:cubicBezTo>
                  <a:cubicBezTo>
                    <a:pt x="5480" y="17966"/>
                    <a:pt x="6680" y="15806"/>
                    <a:pt x="8030" y="13466"/>
                  </a:cubicBezTo>
                  <a:cubicBezTo>
                    <a:pt x="9380" y="11126"/>
                    <a:pt x="10880" y="8606"/>
                    <a:pt x="11930" y="8426"/>
                  </a:cubicBezTo>
                  <a:cubicBezTo>
                    <a:pt x="12980" y="8246"/>
                    <a:pt x="13580" y="10406"/>
                    <a:pt x="14030" y="12386"/>
                  </a:cubicBezTo>
                  <a:cubicBezTo>
                    <a:pt x="14480" y="14366"/>
                    <a:pt x="14780" y="16166"/>
                    <a:pt x="15380" y="17786"/>
                  </a:cubicBezTo>
                  <a:cubicBezTo>
                    <a:pt x="15980" y="19406"/>
                    <a:pt x="16880" y="20846"/>
                    <a:pt x="17930" y="21026"/>
                  </a:cubicBezTo>
                  <a:cubicBezTo>
                    <a:pt x="18980" y="21206"/>
                    <a:pt x="20180" y="20126"/>
                    <a:pt x="21380" y="190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4" name="Line"/>
            <p:cNvSpPr/>
            <p:nvPr/>
          </p:nvSpPr>
          <p:spPr>
            <a:xfrm>
              <a:off x="6681289" y="7686202"/>
              <a:ext cx="68761" cy="332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3" h="21463" fill="norm" stroke="1" extrusionOk="0">
                  <a:moveTo>
                    <a:pt x="21263" y="0"/>
                  </a:moveTo>
                  <a:cubicBezTo>
                    <a:pt x="16027" y="3418"/>
                    <a:pt x="10790" y="6835"/>
                    <a:pt x="7190" y="9911"/>
                  </a:cubicBezTo>
                  <a:cubicBezTo>
                    <a:pt x="3590" y="12987"/>
                    <a:pt x="1627" y="15722"/>
                    <a:pt x="645" y="17567"/>
                  </a:cubicBezTo>
                  <a:cubicBezTo>
                    <a:pt x="-337" y="19413"/>
                    <a:pt x="-337" y="20370"/>
                    <a:pt x="1627" y="20916"/>
                  </a:cubicBezTo>
                  <a:cubicBezTo>
                    <a:pt x="3590" y="21463"/>
                    <a:pt x="7518" y="21600"/>
                    <a:pt x="10790" y="21327"/>
                  </a:cubicBezTo>
                  <a:cubicBezTo>
                    <a:pt x="14063" y="21053"/>
                    <a:pt x="16681" y="20370"/>
                    <a:pt x="19299" y="196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5" name="Line"/>
            <p:cNvSpPr/>
            <p:nvPr/>
          </p:nvSpPr>
          <p:spPr>
            <a:xfrm>
              <a:off x="6645187" y="7813202"/>
              <a:ext cx="162014" cy="1792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274" fill="norm" stroke="1" extrusionOk="0">
                  <a:moveTo>
                    <a:pt x="2957" y="12056"/>
                  </a:moveTo>
                  <a:cubicBezTo>
                    <a:pt x="1554" y="11553"/>
                    <a:pt x="152" y="11051"/>
                    <a:pt x="11" y="10423"/>
                  </a:cubicBezTo>
                  <a:cubicBezTo>
                    <a:pt x="-129" y="9795"/>
                    <a:pt x="993" y="9042"/>
                    <a:pt x="3939" y="8288"/>
                  </a:cubicBezTo>
                  <a:cubicBezTo>
                    <a:pt x="6884" y="7535"/>
                    <a:pt x="11653" y="6781"/>
                    <a:pt x="14739" y="6530"/>
                  </a:cubicBezTo>
                  <a:cubicBezTo>
                    <a:pt x="17824" y="6279"/>
                    <a:pt x="19227" y="6530"/>
                    <a:pt x="20068" y="7284"/>
                  </a:cubicBezTo>
                  <a:cubicBezTo>
                    <a:pt x="20910" y="8037"/>
                    <a:pt x="21190" y="9293"/>
                    <a:pt x="20770" y="11177"/>
                  </a:cubicBezTo>
                  <a:cubicBezTo>
                    <a:pt x="20349" y="13060"/>
                    <a:pt x="19227" y="15572"/>
                    <a:pt x="18526" y="17707"/>
                  </a:cubicBezTo>
                  <a:cubicBezTo>
                    <a:pt x="17824" y="19842"/>
                    <a:pt x="17544" y="21600"/>
                    <a:pt x="17684" y="21223"/>
                  </a:cubicBezTo>
                  <a:cubicBezTo>
                    <a:pt x="17824" y="20847"/>
                    <a:pt x="18385" y="18335"/>
                    <a:pt x="19087" y="14442"/>
                  </a:cubicBezTo>
                  <a:cubicBezTo>
                    <a:pt x="19788" y="10549"/>
                    <a:pt x="20629" y="5274"/>
                    <a:pt x="2147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6" name="Line"/>
            <p:cNvSpPr/>
            <p:nvPr/>
          </p:nvSpPr>
          <p:spPr>
            <a:xfrm>
              <a:off x="6853174" y="7849426"/>
              <a:ext cx="201677" cy="1672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8" h="20562" fill="norm" stroke="1" extrusionOk="0">
                  <a:moveTo>
                    <a:pt x="513" y="7257"/>
                  </a:moveTo>
                  <a:cubicBezTo>
                    <a:pt x="1413" y="8038"/>
                    <a:pt x="2313" y="8818"/>
                    <a:pt x="3438" y="8949"/>
                  </a:cubicBezTo>
                  <a:cubicBezTo>
                    <a:pt x="4563" y="9079"/>
                    <a:pt x="5913" y="8558"/>
                    <a:pt x="7038" y="7517"/>
                  </a:cubicBezTo>
                  <a:cubicBezTo>
                    <a:pt x="8163" y="6476"/>
                    <a:pt x="9063" y="4915"/>
                    <a:pt x="9400" y="3483"/>
                  </a:cubicBezTo>
                  <a:cubicBezTo>
                    <a:pt x="9738" y="2052"/>
                    <a:pt x="9513" y="751"/>
                    <a:pt x="8838" y="230"/>
                  </a:cubicBezTo>
                  <a:cubicBezTo>
                    <a:pt x="8163" y="-290"/>
                    <a:pt x="7038" y="-30"/>
                    <a:pt x="5463" y="2052"/>
                  </a:cubicBezTo>
                  <a:cubicBezTo>
                    <a:pt x="3888" y="4134"/>
                    <a:pt x="1863" y="8038"/>
                    <a:pt x="850" y="11291"/>
                  </a:cubicBezTo>
                  <a:cubicBezTo>
                    <a:pt x="-162" y="14544"/>
                    <a:pt x="-162" y="17146"/>
                    <a:pt x="288" y="18838"/>
                  </a:cubicBezTo>
                  <a:cubicBezTo>
                    <a:pt x="738" y="20529"/>
                    <a:pt x="1638" y="21310"/>
                    <a:pt x="4000" y="19618"/>
                  </a:cubicBezTo>
                  <a:cubicBezTo>
                    <a:pt x="6363" y="17927"/>
                    <a:pt x="10188" y="13763"/>
                    <a:pt x="12213" y="11030"/>
                  </a:cubicBezTo>
                  <a:cubicBezTo>
                    <a:pt x="14238" y="8298"/>
                    <a:pt x="14463" y="6997"/>
                    <a:pt x="14463" y="6997"/>
                  </a:cubicBezTo>
                  <a:cubicBezTo>
                    <a:pt x="14463" y="6997"/>
                    <a:pt x="14238" y="8298"/>
                    <a:pt x="14013" y="9599"/>
                  </a:cubicBezTo>
                  <a:cubicBezTo>
                    <a:pt x="13788" y="10900"/>
                    <a:pt x="13563" y="12202"/>
                    <a:pt x="13226" y="14023"/>
                  </a:cubicBezTo>
                  <a:cubicBezTo>
                    <a:pt x="12888" y="15845"/>
                    <a:pt x="12438" y="18187"/>
                    <a:pt x="12100" y="18708"/>
                  </a:cubicBezTo>
                  <a:cubicBezTo>
                    <a:pt x="11763" y="19228"/>
                    <a:pt x="11538" y="17927"/>
                    <a:pt x="11988" y="15845"/>
                  </a:cubicBezTo>
                  <a:cubicBezTo>
                    <a:pt x="12438" y="13763"/>
                    <a:pt x="13563" y="10900"/>
                    <a:pt x="14463" y="8949"/>
                  </a:cubicBezTo>
                  <a:cubicBezTo>
                    <a:pt x="15363" y="6997"/>
                    <a:pt x="16038" y="5956"/>
                    <a:pt x="17051" y="5175"/>
                  </a:cubicBezTo>
                  <a:cubicBezTo>
                    <a:pt x="18063" y="4394"/>
                    <a:pt x="19413" y="3874"/>
                    <a:pt x="20200" y="4264"/>
                  </a:cubicBezTo>
                  <a:cubicBezTo>
                    <a:pt x="20988" y="4655"/>
                    <a:pt x="21213" y="5956"/>
                    <a:pt x="21326" y="8038"/>
                  </a:cubicBezTo>
                  <a:cubicBezTo>
                    <a:pt x="21438" y="10120"/>
                    <a:pt x="21438" y="12982"/>
                    <a:pt x="21438" y="15064"/>
                  </a:cubicBezTo>
                  <a:cubicBezTo>
                    <a:pt x="21438" y="17146"/>
                    <a:pt x="21438" y="18447"/>
                    <a:pt x="21326" y="19228"/>
                  </a:cubicBezTo>
                  <a:cubicBezTo>
                    <a:pt x="21213" y="20009"/>
                    <a:pt x="20988" y="20269"/>
                    <a:pt x="20763" y="205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7" name="Line"/>
            <p:cNvSpPr/>
            <p:nvPr/>
          </p:nvSpPr>
          <p:spPr>
            <a:xfrm>
              <a:off x="7106444" y="7627921"/>
              <a:ext cx="65573" cy="36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1" h="21465" fill="norm" stroke="1" extrusionOk="0">
                  <a:moveTo>
                    <a:pt x="15947" y="1177"/>
                  </a:moveTo>
                  <a:cubicBezTo>
                    <a:pt x="17972" y="560"/>
                    <a:pt x="19997" y="-57"/>
                    <a:pt x="20672" y="5"/>
                  </a:cubicBezTo>
                  <a:cubicBezTo>
                    <a:pt x="21347" y="66"/>
                    <a:pt x="20672" y="807"/>
                    <a:pt x="17635" y="2535"/>
                  </a:cubicBezTo>
                  <a:cubicBezTo>
                    <a:pt x="14597" y="4263"/>
                    <a:pt x="9197" y="6978"/>
                    <a:pt x="5822" y="10002"/>
                  </a:cubicBezTo>
                  <a:cubicBezTo>
                    <a:pt x="2447" y="13026"/>
                    <a:pt x="1097" y="16359"/>
                    <a:pt x="422" y="18334"/>
                  </a:cubicBezTo>
                  <a:cubicBezTo>
                    <a:pt x="-253" y="20309"/>
                    <a:pt x="-253" y="20926"/>
                    <a:pt x="1434" y="21234"/>
                  </a:cubicBezTo>
                  <a:cubicBezTo>
                    <a:pt x="3122" y="21543"/>
                    <a:pt x="6497" y="21543"/>
                    <a:pt x="9197" y="21234"/>
                  </a:cubicBezTo>
                  <a:cubicBezTo>
                    <a:pt x="11897" y="20926"/>
                    <a:pt x="13922" y="20309"/>
                    <a:pt x="15947" y="196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8" name="Line"/>
            <p:cNvSpPr/>
            <p:nvPr/>
          </p:nvSpPr>
          <p:spPr>
            <a:xfrm>
              <a:off x="7059083" y="7832252"/>
              <a:ext cx="192617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34" y="21600"/>
                  </a:moveTo>
                  <a:cubicBezTo>
                    <a:pt x="4747" y="20571"/>
                    <a:pt x="3560" y="19543"/>
                    <a:pt x="2374" y="18514"/>
                  </a:cubicBezTo>
                  <a:cubicBezTo>
                    <a:pt x="1187" y="17486"/>
                    <a:pt x="0" y="16457"/>
                    <a:pt x="0" y="14914"/>
                  </a:cubicBezTo>
                  <a:cubicBezTo>
                    <a:pt x="0" y="13371"/>
                    <a:pt x="1187" y="11314"/>
                    <a:pt x="4985" y="8743"/>
                  </a:cubicBezTo>
                  <a:cubicBezTo>
                    <a:pt x="8782" y="6171"/>
                    <a:pt x="15191" y="308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9" name="Line"/>
            <p:cNvSpPr/>
            <p:nvPr/>
          </p:nvSpPr>
          <p:spPr>
            <a:xfrm>
              <a:off x="7521781" y="7836340"/>
              <a:ext cx="41070" cy="156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332" fill="norm" stroke="1" extrusionOk="0">
                  <a:moveTo>
                    <a:pt x="14475" y="11540"/>
                  </a:moveTo>
                  <a:cubicBezTo>
                    <a:pt x="12315" y="13268"/>
                    <a:pt x="10155" y="14996"/>
                    <a:pt x="7455" y="17012"/>
                  </a:cubicBezTo>
                  <a:cubicBezTo>
                    <a:pt x="4755" y="19028"/>
                    <a:pt x="1515" y="21332"/>
                    <a:pt x="435" y="21332"/>
                  </a:cubicBezTo>
                  <a:cubicBezTo>
                    <a:pt x="-645" y="21332"/>
                    <a:pt x="435" y="19028"/>
                    <a:pt x="2055" y="15860"/>
                  </a:cubicBezTo>
                  <a:cubicBezTo>
                    <a:pt x="3675" y="12692"/>
                    <a:pt x="5835" y="8660"/>
                    <a:pt x="7455" y="5780"/>
                  </a:cubicBezTo>
                  <a:cubicBezTo>
                    <a:pt x="9075" y="2900"/>
                    <a:pt x="10155" y="1172"/>
                    <a:pt x="12315" y="452"/>
                  </a:cubicBezTo>
                  <a:cubicBezTo>
                    <a:pt x="14475" y="-268"/>
                    <a:pt x="17715" y="20"/>
                    <a:pt x="20955" y="3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0" name="Line"/>
            <p:cNvSpPr/>
            <p:nvPr/>
          </p:nvSpPr>
          <p:spPr>
            <a:xfrm>
              <a:off x="7537449" y="7880124"/>
              <a:ext cx="114301" cy="1553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0" fill="norm" stroke="1" extrusionOk="0">
                  <a:moveTo>
                    <a:pt x="21600" y="2155"/>
                  </a:moveTo>
                  <a:cubicBezTo>
                    <a:pt x="20000" y="1279"/>
                    <a:pt x="18400" y="404"/>
                    <a:pt x="16600" y="112"/>
                  </a:cubicBezTo>
                  <a:cubicBezTo>
                    <a:pt x="14800" y="-180"/>
                    <a:pt x="12800" y="112"/>
                    <a:pt x="10800" y="842"/>
                  </a:cubicBezTo>
                  <a:cubicBezTo>
                    <a:pt x="8800" y="1571"/>
                    <a:pt x="6800" y="2739"/>
                    <a:pt x="6200" y="4052"/>
                  </a:cubicBezTo>
                  <a:cubicBezTo>
                    <a:pt x="5600" y="5366"/>
                    <a:pt x="6400" y="6825"/>
                    <a:pt x="7800" y="7993"/>
                  </a:cubicBezTo>
                  <a:cubicBezTo>
                    <a:pt x="9200" y="9161"/>
                    <a:pt x="11200" y="10036"/>
                    <a:pt x="12800" y="11058"/>
                  </a:cubicBezTo>
                  <a:cubicBezTo>
                    <a:pt x="14400" y="12079"/>
                    <a:pt x="15600" y="13247"/>
                    <a:pt x="15600" y="14415"/>
                  </a:cubicBezTo>
                  <a:cubicBezTo>
                    <a:pt x="15600" y="15582"/>
                    <a:pt x="14400" y="16750"/>
                    <a:pt x="11600" y="17917"/>
                  </a:cubicBezTo>
                  <a:cubicBezTo>
                    <a:pt x="8800" y="19085"/>
                    <a:pt x="4400" y="20252"/>
                    <a:pt x="0" y="214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1" name="Line"/>
            <p:cNvSpPr/>
            <p:nvPr/>
          </p:nvSpPr>
          <p:spPr>
            <a:xfrm>
              <a:off x="8004672" y="7921152"/>
              <a:ext cx="21728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0157" y="0"/>
                  </a:moveTo>
                  <a:cubicBezTo>
                    <a:pt x="12302" y="5486"/>
                    <a:pt x="4448" y="10971"/>
                    <a:pt x="1502" y="14571"/>
                  </a:cubicBezTo>
                  <a:cubicBezTo>
                    <a:pt x="-1443" y="18171"/>
                    <a:pt x="521" y="19886"/>
                    <a:pt x="248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2" name="Line"/>
            <p:cNvSpPr/>
            <p:nvPr/>
          </p:nvSpPr>
          <p:spPr>
            <a:xfrm>
              <a:off x="8000999" y="7851302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3" name="Line"/>
            <p:cNvSpPr/>
            <p:nvPr/>
          </p:nvSpPr>
          <p:spPr>
            <a:xfrm>
              <a:off x="8059371" y="7852300"/>
              <a:ext cx="119429" cy="177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1" h="21106" fill="norm" stroke="1" extrusionOk="0">
                  <a:moveTo>
                    <a:pt x="6602" y="8170"/>
                  </a:moveTo>
                  <a:cubicBezTo>
                    <a:pt x="5465" y="11938"/>
                    <a:pt x="4328" y="15705"/>
                    <a:pt x="3192" y="18091"/>
                  </a:cubicBezTo>
                  <a:cubicBezTo>
                    <a:pt x="2055" y="20477"/>
                    <a:pt x="918" y="21482"/>
                    <a:pt x="349" y="20980"/>
                  </a:cubicBezTo>
                  <a:cubicBezTo>
                    <a:pt x="-219" y="20477"/>
                    <a:pt x="-219" y="18468"/>
                    <a:pt x="1297" y="15329"/>
                  </a:cubicBezTo>
                  <a:cubicBezTo>
                    <a:pt x="2813" y="12189"/>
                    <a:pt x="5844" y="7919"/>
                    <a:pt x="8686" y="4905"/>
                  </a:cubicBezTo>
                  <a:cubicBezTo>
                    <a:pt x="11528" y="1891"/>
                    <a:pt x="14181" y="133"/>
                    <a:pt x="15697" y="8"/>
                  </a:cubicBezTo>
                  <a:cubicBezTo>
                    <a:pt x="17213" y="-118"/>
                    <a:pt x="17592" y="1389"/>
                    <a:pt x="18349" y="4654"/>
                  </a:cubicBezTo>
                  <a:cubicBezTo>
                    <a:pt x="19107" y="7919"/>
                    <a:pt x="20244" y="12942"/>
                    <a:pt x="21381" y="179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4" name="Line"/>
            <p:cNvSpPr/>
            <p:nvPr/>
          </p:nvSpPr>
          <p:spPr>
            <a:xfrm>
              <a:off x="8274049" y="7595951"/>
              <a:ext cx="177801" cy="426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5" fill="norm" stroke="1" extrusionOk="0">
                  <a:moveTo>
                    <a:pt x="21600" y="1664"/>
                  </a:moveTo>
                  <a:cubicBezTo>
                    <a:pt x="21086" y="1132"/>
                    <a:pt x="20571" y="600"/>
                    <a:pt x="19157" y="281"/>
                  </a:cubicBezTo>
                  <a:cubicBezTo>
                    <a:pt x="17743" y="-39"/>
                    <a:pt x="15429" y="-145"/>
                    <a:pt x="13371" y="281"/>
                  </a:cubicBezTo>
                  <a:cubicBezTo>
                    <a:pt x="11314" y="706"/>
                    <a:pt x="9514" y="1664"/>
                    <a:pt x="8229" y="3686"/>
                  </a:cubicBezTo>
                  <a:cubicBezTo>
                    <a:pt x="6943" y="5707"/>
                    <a:pt x="6171" y="8793"/>
                    <a:pt x="5529" y="11719"/>
                  </a:cubicBezTo>
                  <a:cubicBezTo>
                    <a:pt x="4886" y="14645"/>
                    <a:pt x="4371" y="17412"/>
                    <a:pt x="3729" y="19008"/>
                  </a:cubicBezTo>
                  <a:cubicBezTo>
                    <a:pt x="3086" y="20604"/>
                    <a:pt x="2314" y="21029"/>
                    <a:pt x="1671" y="21242"/>
                  </a:cubicBezTo>
                  <a:cubicBezTo>
                    <a:pt x="1029" y="21455"/>
                    <a:pt x="514" y="21455"/>
                    <a:pt x="0" y="214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5" name="Line"/>
            <p:cNvSpPr/>
            <p:nvPr/>
          </p:nvSpPr>
          <p:spPr>
            <a:xfrm>
              <a:off x="8248649" y="7857652"/>
              <a:ext cx="1206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9" y="17600"/>
                    <a:pt x="758" y="13600"/>
                    <a:pt x="4358" y="10000"/>
                  </a:cubicBezTo>
                  <a:cubicBezTo>
                    <a:pt x="7958" y="6400"/>
                    <a:pt x="14779" y="3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6" name="Line"/>
            <p:cNvSpPr/>
            <p:nvPr/>
          </p:nvSpPr>
          <p:spPr>
            <a:xfrm>
              <a:off x="8388349" y="7832337"/>
              <a:ext cx="144916" cy="196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361" fill="norm" stroke="1" extrusionOk="0">
                  <a:moveTo>
                    <a:pt x="0" y="9642"/>
                  </a:moveTo>
                  <a:cubicBezTo>
                    <a:pt x="5246" y="8263"/>
                    <a:pt x="10491" y="6884"/>
                    <a:pt x="13886" y="5735"/>
                  </a:cubicBezTo>
                  <a:cubicBezTo>
                    <a:pt x="17280" y="4587"/>
                    <a:pt x="18823" y="3667"/>
                    <a:pt x="19903" y="2633"/>
                  </a:cubicBezTo>
                  <a:cubicBezTo>
                    <a:pt x="20983" y="1599"/>
                    <a:pt x="21600" y="450"/>
                    <a:pt x="20674" y="106"/>
                  </a:cubicBezTo>
                  <a:cubicBezTo>
                    <a:pt x="19749" y="-239"/>
                    <a:pt x="17280" y="221"/>
                    <a:pt x="14349" y="2059"/>
                  </a:cubicBezTo>
                  <a:cubicBezTo>
                    <a:pt x="11417" y="3897"/>
                    <a:pt x="8023" y="7114"/>
                    <a:pt x="6634" y="10331"/>
                  </a:cubicBezTo>
                  <a:cubicBezTo>
                    <a:pt x="5246" y="13548"/>
                    <a:pt x="5863" y="16765"/>
                    <a:pt x="6943" y="18604"/>
                  </a:cubicBezTo>
                  <a:cubicBezTo>
                    <a:pt x="8023" y="20442"/>
                    <a:pt x="9566" y="20901"/>
                    <a:pt x="11109" y="213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7" name="Line"/>
            <p:cNvSpPr/>
            <p:nvPr/>
          </p:nvSpPr>
          <p:spPr>
            <a:xfrm>
              <a:off x="8562365" y="7874424"/>
              <a:ext cx="175236" cy="102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8" h="20158" fill="norm" stroke="1" extrusionOk="0">
                  <a:moveTo>
                    <a:pt x="12031" y="1693"/>
                  </a:moveTo>
                  <a:cubicBezTo>
                    <a:pt x="11002" y="447"/>
                    <a:pt x="9974" y="-799"/>
                    <a:pt x="7917" y="655"/>
                  </a:cubicBezTo>
                  <a:cubicBezTo>
                    <a:pt x="5859" y="2109"/>
                    <a:pt x="2774" y="6263"/>
                    <a:pt x="1231" y="9378"/>
                  </a:cubicBezTo>
                  <a:cubicBezTo>
                    <a:pt x="-312" y="12493"/>
                    <a:pt x="-312" y="14570"/>
                    <a:pt x="717" y="16647"/>
                  </a:cubicBezTo>
                  <a:cubicBezTo>
                    <a:pt x="1745" y="18724"/>
                    <a:pt x="3802" y="20801"/>
                    <a:pt x="7402" y="19970"/>
                  </a:cubicBezTo>
                  <a:cubicBezTo>
                    <a:pt x="11002" y="19139"/>
                    <a:pt x="16145" y="15401"/>
                    <a:pt x="21288" y="116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8" name="Line"/>
            <p:cNvSpPr/>
            <p:nvPr/>
          </p:nvSpPr>
          <p:spPr>
            <a:xfrm>
              <a:off x="8772293" y="7629052"/>
              <a:ext cx="85958" cy="360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4" h="21521" fill="norm" stroke="1" extrusionOk="0">
                  <a:moveTo>
                    <a:pt x="21394" y="0"/>
                  </a:moveTo>
                  <a:cubicBezTo>
                    <a:pt x="14545" y="4042"/>
                    <a:pt x="7696" y="8084"/>
                    <a:pt x="4009" y="11368"/>
                  </a:cubicBezTo>
                  <a:cubicBezTo>
                    <a:pt x="321" y="14653"/>
                    <a:pt x="-206" y="17179"/>
                    <a:pt x="57" y="18758"/>
                  </a:cubicBezTo>
                  <a:cubicBezTo>
                    <a:pt x="321" y="20337"/>
                    <a:pt x="1374" y="20968"/>
                    <a:pt x="4009" y="21284"/>
                  </a:cubicBezTo>
                  <a:cubicBezTo>
                    <a:pt x="6643" y="21600"/>
                    <a:pt x="10857" y="21600"/>
                    <a:pt x="13755" y="21284"/>
                  </a:cubicBezTo>
                  <a:cubicBezTo>
                    <a:pt x="16653" y="20968"/>
                    <a:pt x="18233" y="20337"/>
                    <a:pt x="19814" y="197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9" name="Line"/>
            <p:cNvSpPr/>
            <p:nvPr/>
          </p:nvSpPr>
          <p:spPr>
            <a:xfrm>
              <a:off x="8767233" y="7851302"/>
              <a:ext cx="129117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41" y="21600"/>
                  </a:moveTo>
                  <a:cubicBezTo>
                    <a:pt x="1770" y="18000"/>
                    <a:pt x="0" y="14400"/>
                    <a:pt x="0" y="10800"/>
                  </a:cubicBezTo>
                  <a:cubicBezTo>
                    <a:pt x="0" y="7200"/>
                    <a:pt x="1770" y="3600"/>
                    <a:pt x="5666" y="1800"/>
                  </a:cubicBezTo>
                  <a:cubicBezTo>
                    <a:pt x="9561" y="0"/>
                    <a:pt x="1558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0" name="Line"/>
            <p:cNvSpPr/>
            <p:nvPr/>
          </p:nvSpPr>
          <p:spPr>
            <a:xfrm>
              <a:off x="8945026" y="7817473"/>
              <a:ext cx="97374" cy="160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1" h="21314" fill="norm" stroke="1" extrusionOk="0">
                  <a:moveTo>
                    <a:pt x="451" y="12057"/>
                  </a:moveTo>
                  <a:cubicBezTo>
                    <a:pt x="3601" y="10093"/>
                    <a:pt x="6751" y="8130"/>
                    <a:pt x="9676" y="6727"/>
                  </a:cubicBezTo>
                  <a:cubicBezTo>
                    <a:pt x="12601" y="5324"/>
                    <a:pt x="15301" y="4483"/>
                    <a:pt x="17101" y="3361"/>
                  </a:cubicBezTo>
                  <a:cubicBezTo>
                    <a:pt x="18901" y="2239"/>
                    <a:pt x="19801" y="836"/>
                    <a:pt x="18901" y="275"/>
                  </a:cubicBezTo>
                  <a:cubicBezTo>
                    <a:pt x="18001" y="-286"/>
                    <a:pt x="15301" y="-5"/>
                    <a:pt x="12151" y="1257"/>
                  </a:cubicBezTo>
                  <a:cubicBezTo>
                    <a:pt x="9001" y="2519"/>
                    <a:pt x="5401" y="4763"/>
                    <a:pt x="2926" y="7709"/>
                  </a:cubicBezTo>
                  <a:cubicBezTo>
                    <a:pt x="451" y="10654"/>
                    <a:pt x="-899" y="14301"/>
                    <a:pt x="676" y="16685"/>
                  </a:cubicBezTo>
                  <a:cubicBezTo>
                    <a:pt x="2251" y="19070"/>
                    <a:pt x="6751" y="20192"/>
                    <a:pt x="10576" y="20753"/>
                  </a:cubicBezTo>
                  <a:cubicBezTo>
                    <a:pt x="14401" y="21314"/>
                    <a:pt x="17551" y="21314"/>
                    <a:pt x="20701" y="213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1" name="Line"/>
            <p:cNvSpPr/>
            <p:nvPr/>
          </p:nvSpPr>
          <p:spPr>
            <a:xfrm>
              <a:off x="9071690" y="7612568"/>
              <a:ext cx="188813" cy="352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3" h="21387" fill="norm" stroke="1" extrusionOk="0">
                  <a:moveTo>
                    <a:pt x="13093" y="16044"/>
                  </a:moveTo>
                  <a:cubicBezTo>
                    <a:pt x="10482" y="15915"/>
                    <a:pt x="7871" y="15787"/>
                    <a:pt x="5735" y="16237"/>
                  </a:cubicBezTo>
                  <a:cubicBezTo>
                    <a:pt x="3599" y="16687"/>
                    <a:pt x="1937" y="17715"/>
                    <a:pt x="988" y="18551"/>
                  </a:cubicBezTo>
                  <a:cubicBezTo>
                    <a:pt x="38" y="19387"/>
                    <a:pt x="-199" y="20030"/>
                    <a:pt x="157" y="20544"/>
                  </a:cubicBezTo>
                  <a:cubicBezTo>
                    <a:pt x="513" y="21058"/>
                    <a:pt x="1463" y="21444"/>
                    <a:pt x="2531" y="21380"/>
                  </a:cubicBezTo>
                  <a:cubicBezTo>
                    <a:pt x="3599" y="21315"/>
                    <a:pt x="4786" y="20801"/>
                    <a:pt x="7278" y="18744"/>
                  </a:cubicBezTo>
                  <a:cubicBezTo>
                    <a:pt x="9770" y="16687"/>
                    <a:pt x="13568" y="13087"/>
                    <a:pt x="16060" y="10194"/>
                  </a:cubicBezTo>
                  <a:cubicBezTo>
                    <a:pt x="18553" y="7301"/>
                    <a:pt x="19739" y="5115"/>
                    <a:pt x="20452" y="3508"/>
                  </a:cubicBezTo>
                  <a:cubicBezTo>
                    <a:pt x="21164" y="1901"/>
                    <a:pt x="21401" y="873"/>
                    <a:pt x="20926" y="358"/>
                  </a:cubicBezTo>
                  <a:cubicBezTo>
                    <a:pt x="20452" y="-156"/>
                    <a:pt x="19265" y="-156"/>
                    <a:pt x="17959" y="615"/>
                  </a:cubicBezTo>
                  <a:cubicBezTo>
                    <a:pt x="16654" y="1387"/>
                    <a:pt x="15230" y="2930"/>
                    <a:pt x="14043" y="5115"/>
                  </a:cubicBezTo>
                  <a:cubicBezTo>
                    <a:pt x="12856" y="7301"/>
                    <a:pt x="11906" y="10130"/>
                    <a:pt x="12025" y="12380"/>
                  </a:cubicBezTo>
                  <a:cubicBezTo>
                    <a:pt x="12144" y="14630"/>
                    <a:pt x="13331" y="16301"/>
                    <a:pt x="14517" y="179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2" name="Line"/>
            <p:cNvSpPr/>
            <p:nvPr/>
          </p:nvSpPr>
          <p:spPr>
            <a:xfrm>
              <a:off x="9463616" y="7806852"/>
              <a:ext cx="143935" cy="163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7" fill="norm" stroke="1" extrusionOk="0">
                  <a:moveTo>
                    <a:pt x="635" y="4154"/>
                  </a:moveTo>
                  <a:cubicBezTo>
                    <a:pt x="318" y="2492"/>
                    <a:pt x="0" y="831"/>
                    <a:pt x="0" y="692"/>
                  </a:cubicBezTo>
                  <a:cubicBezTo>
                    <a:pt x="0" y="554"/>
                    <a:pt x="318" y="1938"/>
                    <a:pt x="476" y="5123"/>
                  </a:cubicBezTo>
                  <a:cubicBezTo>
                    <a:pt x="635" y="8308"/>
                    <a:pt x="635" y="13292"/>
                    <a:pt x="794" y="16477"/>
                  </a:cubicBezTo>
                  <a:cubicBezTo>
                    <a:pt x="953" y="19662"/>
                    <a:pt x="1271" y="21046"/>
                    <a:pt x="2224" y="21323"/>
                  </a:cubicBezTo>
                  <a:cubicBezTo>
                    <a:pt x="3176" y="21600"/>
                    <a:pt x="4765" y="20769"/>
                    <a:pt x="5876" y="19662"/>
                  </a:cubicBezTo>
                  <a:cubicBezTo>
                    <a:pt x="6988" y="18554"/>
                    <a:pt x="7624" y="17169"/>
                    <a:pt x="8259" y="15785"/>
                  </a:cubicBezTo>
                  <a:cubicBezTo>
                    <a:pt x="8894" y="14400"/>
                    <a:pt x="9529" y="13015"/>
                    <a:pt x="10006" y="13015"/>
                  </a:cubicBezTo>
                  <a:cubicBezTo>
                    <a:pt x="10482" y="13015"/>
                    <a:pt x="10800" y="14400"/>
                    <a:pt x="11435" y="15785"/>
                  </a:cubicBezTo>
                  <a:cubicBezTo>
                    <a:pt x="12071" y="17169"/>
                    <a:pt x="13024" y="18554"/>
                    <a:pt x="14294" y="19385"/>
                  </a:cubicBezTo>
                  <a:cubicBezTo>
                    <a:pt x="15565" y="20215"/>
                    <a:pt x="17153" y="20492"/>
                    <a:pt x="18265" y="19938"/>
                  </a:cubicBezTo>
                  <a:cubicBezTo>
                    <a:pt x="19376" y="19385"/>
                    <a:pt x="20012" y="18000"/>
                    <a:pt x="20488" y="14538"/>
                  </a:cubicBezTo>
                  <a:cubicBezTo>
                    <a:pt x="20965" y="11077"/>
                    <a:pt x="21282" y="553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3" name="Line"/>
            <p:cNvSpPr/>
            <p:nvPr/>
          </p:nvSpPr>
          <p:spPr>
            <a:xfrm>
              <a:off x="9623165" y="7616352"/>
              <a:ext cx="117736" cy="365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442" fill="norm" stroke="1" extrusionOk="0">
                  <a:moveTo>
                    <a:pt x="14511" y="0"/>
                  </a:moveTo>
                  <a:cubicBezTo>
                    <a:pt x="12968" y="4097"/>
                    <a:pt x="11425" y="8193"/>
                    <a:pt x="10075" y="11359"/>
                  </a:cubicBezTo>
                  <a:cubicBezTo>
                    <a:pt x="8725" y="14524"/>
                    <a:pt x="7568" y="16759"/>
                    <a:pt x="6025" y="18434"/>
                  </a:cubicBezTo>
                  <a:cubicBezTo>
                    <a:pt x="4483" y="20110"/>
                    <a:pt x="2554" y="21228"/>
                    <a:pt x="1397" y="21414"/>
                  </a:cubicBezTo>
                  <a:cubicBezTo>
                    <a:pt x="240" y="21600"/>
                    <a:pt x="-146" y="20855"/>
                    <a:pt x="47" y="19800"/>
                  </a:cubicBezTo>
                  <a:cubicBezTo>
                    <a:pt x="240" y="18745"/>
                    <a:pt x="1011" y="17379"/>
                    <a:pt x="1975" y="16448"/>
                  </a:cubicBezTo>
                  <a:cubicBezTo>
                    <a:pt x="2940" y="15517"/>
                    <a:pt x="4097" y="15021"/>
                    <a:pt x="5640" y="14834"/>
                  </a:cubicBezTo>
                  <a:cubicBezTo>
                    <a:pt x="7183" y="14648"/>
                    <a:pt x="9111" y="14772"/>
                    <a:pt x="10654" y="15145"/>
                  </a:cubicBezTo>
                  <a:cubicBezTo>
                    <a:pt x="12197" y="15517"/>
                    <a:pt x="13354" y="16138"/>
                    <a:pt x="15090" y="17007"/>
                  </a:cubicBezTo>
                  <a:cubicBezTo>
                    <a:pt x="16825" y="17876"/>
                    <a:pt x="19140" y="18993"/>
                    <a:pt x="21454" y="201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4" name="Line"/>
            <p:cNvSpPr/>
            <p:nvPr/>
          </p:nvSpPr>
          <p:spPr>
            <a:xfrm>
              <a:off x="9768188" y="7813792"/>
              <a:ext cx="239413" cy="178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0947" fill="norm" stroke="1" extrusionOk="0">
                  <a:moveTo>
                    <a:pt x="968" y="10359"/>
                  </a:moveTo>
                  <a:cubicBezTo>
                    <a:pt x="2673" y="8124"/>
                    <a:pt x="4378" y="5890"/>
                    <a:pt x="5136" y="4028"/>
                  </a:cubicBezTo>
                  <a:cubicBezTo>
                    <a:pt x="5894" y="2166"/>
                    <a:pt x="5705" y="676"/>
                    <a:pt x="5136" y="180"/>
                  </a:cubicBezTo>
                  <a:cubicBezTo>
                    <a:pt x="4568" y="-317"/>
                    <a:pt x="3620" y="180"/>
                    <a:pt x="2673" y="2166"/>
                  </a:cubicBezTo>
                  <a:cubicBezTo>
                    <a:pt x="1726" y="4152"/>
                    <a:pt x="778" y="7628"/>
                    <a:pt x="305" y="10359"/>
                  </a:cubicBezTo>
                  <a:cubicBezTo>
                    <a:pt x="-169" y="13090"/>
                    <a:pt x="-169" y="15076"/>
                    <a:pt x="873" y="16566"/>
                  </a:cubicBezTo>
                  <a:cubicBezTo>
                    <a:pt x="1915" y="18055"/>
                    <a:pt x="3999" y="19049"/>
                    <a:pt x="6273" y="17807"/>
                  </a:cubicBezTo>
                  <a:cubicBezTo>
                    <a:pt x="8547" y="16566"/>
                    <a:pt x="11010" y="13090"/>
                    <a:pt x="12431" y="10731"/>
                  </a:cubicBezTo>
                  <a:cubicBezTo>
                    <a:pt x="13852" y="8373"/>
                    <a:pt x="14231" y="7131"/>
                    <a:pt x="14231" y="7131"/>
                  </a:cubicBezTo>
                  <a:cubicBezTo>
                    <a:pt x="14231" y="7131"/>
                    <a:pt x="13852" y="8373"/>
                    <a:pt x="13473" y="9738"/>
                  </a:cubicBezTo>
                  <a:cubicBezTo>
                    <a:pt x="13094" y="11104"/>
                    <a:pt x="12715" y="12593"/>
                    <a:pt x="12431" y="14952"/>
                  </a:cubicBezTo>
                  <a:cubicBezTo>
                    <a:pt x="12147" y="17311"/>
                    <a:pt x="11957" y="20538"/>
                    <a:pt x="11863" y="20911"/>
                  </a:cubicBezTo>
                  <a:cubicBezTo>
                    <a:pt x="11768" y="21283"/>
                    <a:pt x="11768" y="18800"/>
                    <a:pt x="12242" y="15697"/>
                  </a:cubicBezTo>
                  <a:cubicBezTo>
                    <a:pt x="12715" y="12593"/>
                    <a:pt x="13663" y="8869"/>
                    <a:pt x="14894" y="6262"/>
                  </a:cubicBezTo>
                  <a:cubicBezTo>
                    <a:pt x="16126" y="3655"/>
                    <a:pt x="17642" y="2166"/>
                    <a:pt x="18778" y="1793"/>
                  </a:cubicBezTo>
                  <a:cubicBezTo>
                    <a:pt x="19915" y="1421"/>
                    <a:pt x="20673" y="2166"/>
                    <a:pt x="21052" y="4524"/>
                  </a:cubicBezTo>
                  <a:cubicBezTo>
                    <a:pt x="21431" y="6883"/>
                    <a:pt x="21431" y="10855"/>
                    <a:pt x="21431" y="148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5" name="Line"/>
            <p:cNvSpPr/>
            <p:nvPr/>
          </p:nvSpPr>
          <p:spPr>
            <a:xfrm>
              <a:off x="10366921" y="7705252"/>
              <a:ext cx="146482" cy="502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1" h="21558" fill="norm" stroke="1" extrusionOk="0">
                  <a:moveTo>
                    <a:pt x="10273" y="10346"/>
                  </a:moveTo>
                  <a:cubicBezTo>
                    <a:pt x="8773" y="10528"/>
                    <a:pt x="7273" y="10709"/>
                    <a:pt x="6523" y="11072"/>
                  </a:cubicBezTo>
                  <a:cubicBezTo>
                    <a:pt x="5773" y="11435"/>
                    <a:pt x="5773" y="11980"/>
                    <a:pt x="5473" y="13160"/>
                  </a:cubicBezTo>
                  <a:cubicBezTo>
                    <a:pt x="5173" y="14339"/>
                    <a:pt x="4573" y="16155"/>
                    <a:pt x="3973" y="17516"/>
                  </a:cubicBezTo>
                  <a:cubicBezTo>
                    <a:pt x="3373" y="18877"/>
                    <a:pt x="2773" y="19785"/>
                    <a:pt x="2173" y="20466"/>
                  </a:cubicBezTo>
                  <a:cubicBezTo>
                    <a:pt x="1573" y="21146"/>
                    <a:pt x="973" y="21600"/>
                    <a:pt x="523" y="21555"/>
                  </a:cubicBezTo>
                  <a:cubicBezTo>
                    <a:pt x="73" y="21509"/>
                    <a:pt x="-227" y="20965"/>
                    <a:pt x="223" y="19013"/>
                  </a:cubicBezTo>
                  <a:cubicBezTo>
                    <a:pt x="673" y="17062"/>
                    <a:pt x="1873" y="13704"/>
                    <a:pt x="3373" y="10845"/>
                  </a:cubicBezTo>
                  <a:cubicBezTo>
                    <a:pt x="4873" y="7987"/>
                    <a:pt x="6673" y="5627"/>
                    <a:pt x="8323" y="3993"/>
                  </a:cubicBezTo>
                  <a:cubicBezTo>
                    <a:pt x="9973" y="2360"/>
                    <a:pt x="11473" y="1452"/>
                    <a:pt x="12823" y="862"/>
                  </a:cubicBezTo>
                  <a:cubicBezTo>
                    <a:pt x="14173" y="272"/>
                    <a:pt x="15373" y="0"/>
                    <a:pt x="16573" y="0"/>
                  </a:cubicBezTo>
                  <a:cubicBezTo>
                    <a:pt x="17773" y="0"/>
                    <a:pt x="18973" y="272"/>
                    <a:pt x="19873" y="1134"/>
                  </a:cubicBezTo>
                  <a:cubicBezTo>
                    <a:pt x="20773" y="1997"/>
                    <a:pt x="21373" y="3449"/>
                    <a:pt x="19723" y="4765"/>
                  </a:cubicBezTo>
                  <a:cubicBezTo>
                    <a:pt x="18073" y="6081"/>
                    <a:pt x="14173" y="7261"/>
                    <a:pt x="10723" y="7896"/>
                  </a:cubicBezTo>
                  <a:cubicBezTo>
                    <a:pt x="7273" y="8531"/>
                    <a:pt x="4273" y="8622"/>
                    <a:pt x="1273" y="87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6" name="Line"/>
            <p:cNvSpPr/>
            <p:nvPr/>
          </p:nvSpPr>
          <p:spPr>
            <a:xfrm>
              <a:off x="10528299" y="7758520"/>
              <a:ext cx="196851" cy="139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98" fill="norm" stroke="1" extrusionOk="0">
                  <a:moveTo>
                    <a:pt x="11148" y="5270"/>
                  </a:moveTo>
                  <a:cubicBezTo>
                    <a:pt x="10684" y="3705"/>
                    <a:pt x="10219" y="2139"/>
                    <a:pt x="9406" y="1044"/>
                  </a:cubicBezTo>
                  <a:cubicBezTo>
                    <a:pt x="8594" y="-52"/>
                    <a:pt x="7432" y="-678"/>
                    <a:pt x="5806" y="1200"/>
                  </a:cubicBezTo>
                  <a:cubicBezTo>
                    <a:pt x="4181" y="3079"/>
                    <a:pt x="2090" y="7461"/>
                    <a:pt x="1045" y="10435"/>
                  </a:cubicBezTo>
                  <a:cubicBezTo>
                    <a:pt x="0" y="13409"/>
                    <a:pt x="0" y="14974"/>
                    <a:pt x="0" y="16539"/>
                  </a:cubicBezTo>
                  <a:cubicBezTo>
                    <a:pt x="0" y="18105"/>
                    <a:pt x="0" y="19670"/>
                    <a:pt x="581" y="20296"/>
                  </a:cubicBezTo>
                  <a:cubicBezTo>
                    <a:pt x="1161" y="20922"/>
                    <a:pt x="2323" y="20609"/>
                    <a:pt x="3832" y="19044"/>
                  </a:cubicBezTo>
                  <a:cubicBezTo>
                    <a:pt x="5342" y="17479"/>
                    <a:pt x="7200" y="14661"/>
                    <a:pt x="8710" y="12939"/>
                  </a:cubicBezTo>
                  <a:cubicBezTo>
                    <a:pt x="10219" y="11218"/>
                    <a:pt x="11381" y="10592"/>
                    <a:pt x="12077" y="11061"/>
                  </a:cubicBezTo>
                  <a:cubicBezTo>
                    <a:pt x="12774" y="11531"/>
                    <a:pt x="13006" y="13096"/>
                    <a:pt x="13587" y="14348"/>
                  </a:cubicBezTo>
                  <a:cubicBezTo>
                    <a:pt x="14168" y="15600"/>
                    <a:pt x="15097" y="16539"/>
                    <a:pt x="16026" y="16383"/>
                  </a:cubicBezTo>
                  <a:cubicBezTo>
                    <a:pt x="16955" y="16226"/>
                    <a:pt x="17884" y="14974"/>
                    <a:pt x="18813" y="13409"/>
                  </a:cubicBezTo>
                  <a:cubicBezTo>
                    <a:pt x="19742" y="11844"/>
                    <a:pt x="20671" y="9965"/>
                    <a:pt x="21600" y="80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7" name="Line"/>
            <p:cNvSpPr/>
            <p:nvPr/>
          </p:nvSpPr>
          <p:spPr>
            <a:xfrm>
              <a:off x="10754455" y="7525335"/>
              <a:ext cx="62589" cy="340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3" h="21434" fill="norm" stroke="1" extrusionOk="0">
                  <a:moveTo>
                    <a:pt x="19617" y="2133"/>
                  </a:moveTo>
                  <a:cubicBezTo>
                    <a:pt x="20314" y="1067"/>
                    <a:pt x="21011" y="0"/>
                    <a:pt x="20314" y="0"/>
                  </a:cubicBezTo>
                  <a:cubicBezTo>
                    <a:pt x="19617" y="0"/>
                    <a:pt x="17527" y="1067"/>
                    <a:pt x="14392" y="3600"/>
                  </a:cubicBezTo>
                  <a:cubicBezTo>
                    <a:pt x="11256" y="6133"/>
                    <a:pt x="7076" y="10133"/>
                    <a:pt x="4637" y="12533"/>
                  </a:cubicBezTo>
                  <a:cubicBezTo>
                    <a:pt x="2198" y="14933"/>
                    <a:pt x="1501" y="15733"/>
                    <a:pt x="805" y="17000"/>
                  </a:cubicBezTo>
                  <a:cubicBezTo>
                    <a:pt x="108" y="18267"/>
                    <a:pt x="-589" y="20000"/>
                    <a:pt x="805" y="20800"/>
                  </a:cubicBezTo>
                  <a:cubicBezTo>
                    <a:pt x="2198" y="21600"/>
                    <a:pt x="5682" y="21467"/>
                    <a:pt x="9166" y="213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8" name="Line"/>
            <p:cNvSpPr/>
            <p:nvPr/>
          </p:nvSpPr>
          <p:spPr>
            <a:xfrm>
              <a:off x="10712449" y="7654452"/>
              <a:ext cx="203201" cy="219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5" fill="norm" stroke="1" extrusionOk="0">
                  <a:moveTo>
                    <a:pt x="0" y="9346"/>
                  </a:moveTo>
                  <a:cubicBezTo>
                    <a:pt x="675" y="8515"/>
                    <a:pt x="1350" y="7685"/>
                    <a:pt x="3487" y="6958"/>
                  </a:cubicBezTo>
                  <a:cubicBezTo>
                    <a:pt x="5625" y="6231"/>
                    <a:pt x="9225" y="5608"/>
                    <a:pt x="11587" y="5296"/>
                  </a:cubicBezTo>
                  <a:cubicBezTo>
                    <a:pt x="13950" y="4985"/>
                    <a:pt x="15075" y="4985"/>
                    <a:pt x="15862" y="6023"/>
                  </a:cubicBezTo>
                  <a:cubicBezTo>
                    <a:pt x="16650" y="7062"/>
                    <a:pt x="17100" y="9138"/>
                    <a:pt x="16987" y="11631"/>
                  </a:cubicBezTo>
                  <a:cubicBezTo>
                    <a:pt x="16875" y="14123"/>
                    <a:pt x="16200" y="17031"/>
                    <a:pt x="15525" y="18900"/>
                  </a:cubicBezTo>
                  <a:cubicBezTo>
                    <a:pt x="14850" y="20769"/>
                    <a:pt x="14175" y="21600"/>
                    <a:pt x="13838" y="21496"/>
                  </a:cubicBezTo>
                  <a:cubicBezTo>
                    <a:pt x="13500" y="21392"/>
                    <a:pt x="13500" y="20354"/>
                    <a:pt x="14400" y="17135"/>
                  </a:cubicBezTo>
                  <a:cubicBezTo>
                    <a:pt x="15300" y="13915"/>
                    <a:pt x="17100" y="8515"/>
                    <a:pt x="18450" y="5296"/>
                  </a:cubicBezTo>
                  <a:cubicBezTo>
                    <a:pt x="19800" y="2077"/>
                    <a:pt x="20700" y="103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9" name="Line"/>
            <p:cNvSpPr/>
            <p:nvPr/>
          </p:nvSpPr>
          <p:spPr>
            <a:xfrm>
              <a:off x="10922595" y="7716098"/>
              <a:ext cx="192022" cy="164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019" fill="norm" stroke="1" extrusionOk="0">
                  <a:moveTo>
                    <a:pt x="4206" y="1856"/>
                  </a:moveTo>
                  <a:cubicBezTo>
                    <a:pt x="6104" y="2396"/>
                    <a:pt x="8003" y="2936"/>
                    <a:pt x="8953" y="2531"/>
                  </a:cubicBezTo>
                  <a:cubicBezTo>
                    <a:pt x="9902" y="2126"/>
                    <a:pt x="9902" y="776"/>
                    <a:pt x="9309" y="236"/>
                  </a:cubicBezTo>
                  <a:cubicBezTo>
                    <a:pt x="8715" y="-304"/>
                    <a:pt x="7529" y="-34"/>
                    <a:pt x="5867" y="2261"/>
                  </a:cubicBezTo>
                  <a:cubicBezTo>
                    <a:pt x="4206" y="4556"/>
                    <a:pt x="2069" y="8876"/>
                    <a:pt x="1001" y="11711"/>
                  </a:cubicBezTo>
                  <a:cubicBezTo>
                    <a:pt x="-67" y="14546"/>
                    <a:pt x="-67" y="15896"/>
                    <a:pt x="52" y="17246"/>
                  </a:cubicBezTo>
                  <a:cubicBezTo>
                    <a:pt x="170" y="18596"/>
                    <a:pt x="408" y="19946"/>
                    <a:pt x="1238" y="20621"/>
                  </a:cubicBezTo>
                  <a:cubicBezTo>
                    <a:pt x="2069" y="21296"/>
                    <a:pt x="3493" y="21296"/>
                    <a:pt x="5986" y="19136"/>
                  </a:cubicBezTo>
                  <a:cubicBezTo>
                    <a:pt x="8478" y="16976"/>
                    <a:pt x="12038" y="12656"/>
                    <a:pt x="13937" y="9821"/>
                  </a:cubicBezTo>
                  <a:cubicBezTo>
                    <a:pt x="15836" y="6986"/>
                    <a:pt x="16074" y="5636"/>
                    <a:pt x="15836" y="5501"/>
                  </a:cubicBezTo>
                  <a:cubicBezTo>
                    <a:pt x="15599" y="5366"/>
                    <a:pt x="14887" y="6446"/>
                    <a:pt x="14293" y="7661"/>
                  </a:cubicBezTo>
                  <a:cubicBezTo>
                    <a:pt x="13700" y="8876"/>
                    <a:pt x="13225" y="10226"/>
                    <a:pt x="12632" y="11711"/>
                  </a:cubicBezTo>
                  <a:cubicBezTo>
                    <a:pt x="12038" y="13196"/>
                    <a:pt x="11326" y="14816"/>
                    <a:pt x="11208" y="14951"/>
                  </a:cubicBezTo>
                  <a:cubicBezTo>
                    <a:pt x="11089" y="15086"/>
                    <a:pt x="11564" y="13736"/>
                    <a:pt x="12276" y="11981"/>
                  </a:cubicBezTo>
                  <a:cubicBezTo>
                    <a:pt x="12988" y="10226"/>
                    <a:pt x="13937" y="8066"/>
                    <a:pt x="15124" y="6176"/>
                  </a:cubicBezTo>
                  <a:cubicBezTo>
                    <a:pt x="16311" y="4286"/>
                    <a:pt x="17735" y="2666"/>
                    <a:pt x="19041" y="2126"/>
                  </a:cubicBezTo>
                  <a:cubicBezTo>
                    <a:pt x="20346" y="1586"/>
                    <a:pt x="21533" y="2126"/>
                    <a:pt x="21533" y="5231"/>
                  </a:cubicBezTo>
                  <a:cubicBezTo>
                    <a:pt x="21533" y="8336"/>
                    <a:pt x="20346" y="14006"/>
                    <a:pt x="19159" y="196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0" name="Line"/>
            <p:cNvSpPr/>
            <p:nvPr/>
          </p:nvSpPr>
          <p:spPr>
            <a:xfrm>
              <a:off x="11186534" y="7481261"/>
              <a:ext cx="74870" cy="357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9" h="21450" fill="norm" stroke="1" extrusionOk="0">
                  <a:moveTo>
                    <a:pt x="16359" y="866"/>
                  </a:moveTo>
                  <a:cubicBezTo>
                    <a:pt x="18110" y="358"/>
                    <a:pt x="19861" y="-150"/>
                    <a:pt x="20445" y="41"/>
                  </a:cubicBezTo>
                  <a:cubicBezTo>
                    <a:pt x="21029" y="231"/>
                    <a:pt x="20445" y="1121"/>
                    <a:pt x="17526" y="3471"/>
                  </a:cubicBezTo>
                  <a:cubicBezTo>
                    <a:pt x="14607" y="5822"/>
                    <a:pt x="9353" y="9634"/>
                    <a:pt x="6143" y="12429"/>
                  </a:cubicBezTo>
                  <a:cubicBezTo>
                    <a:pt x="2932" y="15224"/>
                    <a:pt x="1764" y="17003"/>
                    <a:pt x="888" y="18274"/>
                  </a:cubicBezTo>
                  <a:cubicBezTo>
                    <a:pt x="13" y="19544"/>
                    <a:pt x="-571" y="20306"/>
                    <a:pt x="888" y="20751"/>
                  </a:cubicBezTo>
                  <a:cubicBezTo>
                    <a:pt x="2348" y="21196"/>
                    <a:pt x="5851" y="21323"/>
                    <a:pt x="9353" y="214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1" name="Line"/>
            <p:cNvSpPr/>
            <p:nvPr/>
          </p:nvSpPr>
          <p:spPr>
            <a:xfrm>
              <a:off x="11134671" y="7711602"/>
              <a:ext cx="123879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6" h="21600" fill="norm" stroke="1" extrusionOk="0">
                  <a:moveTo>
                    <a:pt x="4951" y="21600"/>
                  </a:moveTo>
                  <a:cubicBezTo>
                    <a:pt x="2389" y="19800"/>
                    <a:pt x="-174" y="18000"/>
                    <a:pt x="9" y="15300"/>
                  </a:cubicBezTo>
                  <a:cubicBezTo>
                    <a:pt x="192" y="12600"/>
                    <a:pt x="3121" y="9000"/>
                    <a:pt x="7148" y="6300"/>
                  </a:cubicBezTo>
                  <a:cubicBezTo>
                    <a:pt x="11175" y="3600"/>
                    <a:pt x="16301" y="1800"/>
                    <a:pt x="2142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2" name="Line"/>
            <p:cNvSpPr/>
            <p:nvPr/>
          </p:nvSpPr>
          <p:spPr>
            <a:xfrm>
              <a:off x="11415304" y="7737002"/>
              <a:ext cx="46447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7" h="21600" fill="norm" stroke="1" extrusionOk="0">
                  <a:moveTo>
                    <a:pt x="20607" y="0"/>
                  </a:moveTo>
                  <a:cubicBezTo>
                    <a:pt x="13094" y="4950"/>
                    <a:pt x="5581" y="9900"/>
                    <a:pt x="2294" y="13500"/>
                  </a:cubicBezTo>
                  <a:cubicBezTo>
                    <a:pt x="-993" y="17100"/>
                    <a:pt x="-54" y="19350"/>
                    <a:pt x="88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3" name="Line"/>
            <p:cNvSpPr/>
            <p:nvPr/>
          </p:nvSpPr>
          <p:spPr>
            <a:xfrm>
              <a:off x="11468099" y="7654452"/>
              <a:ext cx="6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4" name="Line"/>
            <p:cNvSpPr/>
            <p:nvPr/>
          </p:nvSpPr>
          <p:spPr>
            <a:xfrm>
              <a:off x="11480799" y="7710379"/>
              <a:ext cx="107951" cy="142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1" fill="norm" stroke="1" extrusionOk="0">
                  <a:moveTo>
                    <a:pt x="21600" y="1137"/>
                  </a:moveTo>
                  <a:cubicBezTo>
                    <a:pt x="16941" y="501"/>
                    <a:pt x="12282" y="-134"/>
                    <a:pt x="8894" y="25"/>
                  </a:cubicBezTo>
                  <a:cubicBezTo>
                    <a:pt x="5506" y="184"/>
                    <a:pt x="3388" y="1137"/>
                    <a:pt x="2118" y="2407"/>
                  </a:cubicBezTo>
                  <a:cubicBezTo>
                    <a:pt x="847" y="3678"/>
                    <a:pt x="424" y="5266"/>
                    <a:pt x="1906" y="7331"/>
                  </a:cubicBezTo>
                  <a:cubicBezTo>
                    <a:pt x="3388" y="9395"/>
                    <a:pt x="6776" y="11937"/>
                    <a:pt x="8682" y="14160"/>
                  </a:cubicBezTo>
                  <a:cubicBezTo>
                    <a:pt x="10588" y="16384"/>
                    <a:pt x="11012" y="18290"/>
                    <a:pt x="10165" y="19560"/>
                  </a:cubicBezTo>
                  <a:cubicBezTo>
                    <a:pt x="9318" y="20831"/>
                    <a:pt x="7200" y="21466"/>
                    <a:pt x="5294" y="21307"/>
                  </a:cubicBezTo>
                  <a:cubicBezTo>
                    <a:pt x="3388" y="21148"/>
                    <a:pt x="1694" y="20195"/>
                    <a:pt x="0" y="192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5" name="Line"/>
            <p:cNvSpPr/>
            <p:nvPr/>
          </p:nvSpPr>
          <p:spPr>
            <a:xfrm>
              <a:off x="11691093" y="7565552"/>
              <a:ext cx="119907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21097" y="0"/>
                  </a:moveTo>
                  <a:cubicBezTo>
                    <a:pt x="17745" y="4480"/>
                    <a:pt x="14394" y="8960"/>
                    <a:pt x="11600" y="12080"/>
                  </a:cubicBezTo>
                  <a:cubicBezTo>
                    <a:pt x="8807" y="15200"/>
                    <a:pt x="6573" y="16960"/>
                    <a:pt x="4897" y="18160"/>
                  </a:cubicBezTo>
                  <a:cubicBezTo>
                    <a:pt x="3221" y="19360"/>
                    <a:pt x="2104" y="20000"/>
                    <a:pt x="1173" y="19920"/>
                  </a:cubicBezTo>
                  <a:cubicBezTo>
                    <a:pt x="242" y="19840"/>
                    <a:pt x="-503" y="19040"/>
                    <a:pt x="428" y="17760"/>
                  </a:cubicBezTo>
                  <a:cubicBezTo>
                    <a:pt x="1359" y="16480"/>
                    <a:pt x="3966" y="14720"/>
                    <a:pt x="6014" y="13600"/>
                  </a:cubicBezTo>
                  <a:cubicBezTo>
                    <a:pt x="8063" y="12480"/>
                    <a:pt x="9552" y="12000"/>
                    <a:pt x="10856" y="12080"/>
                  </a:cubicBezTo>
                  <a:cubicBezTo>
                    <a:pt x="12159" y="12160"/>
                    <a:pt x="13276" y="12800"/>
                    <a:pt x="14021" y="14160"/>
                  </a:cubicBezTo>
                  <a:cubicBezTo>
                    <a:pt x="14766" y="15520"/>
                    <a:pt x="15138" y="17600"/>
                    <a:pt x="15883" y="18960"/>
                  </a:cubicBezTo>
                  <a:cubicBezTo>
                    <a:pt x="16628" y="20320"/>
                    <a:pt x="17745" y="20960"/>
                    <a:pt x="1886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6" name="Line"/>
            <p:cNvSpPr/>
            <p:nvPr/>
          </p:nvSpPr>
          <p:spPr>
            <a:xfrm>
              <a:off x="11861799" y="7714548"/>
              <a:ext cx="101601" cy="130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78" fill="norm" stroke="1" extrusionOk="0">
                  <a:moveTo>
                    <a:pt x="0" y="10667"/>
                  </a:moveTo>
                  <a:cubicBezTo>
                    <a:pt x="4050" y="8980"/>
                    <a:pt x="8100" y="7292"/>
                    <a:pt x="11025" y="5267"/>
                  </a:cubicBezTo>
                  <a:cubicBezTo>
                    <a:pt x="13950" y="3242"/>
                    <a:pt x="15750" y="880"/>
                    <a:pt x="15525" y="205"/>
                  </a:cubicBezTo>
                  <a:cubicBezTo>
                    <a:pt x="15300" y="-470"/>
                    <a:pt x="13050" y="542"/>
                    <a:pt x="10350" y="2905"/>
                  </a:cubicBezTo>
                  <a:cubicBezTo>
                    <a:pt x="7650" y="5267"/>
                    <a:pt x="4500" y="8980"/>
                    <a:pt x="2700" y="12017"/>
                  </a:cubicBezTo>
                  <a:cubicBezTo>
                    <a:pt x="900" y="15055"/>
                    <a:pt x="450" y="17417"/>
                    <a:pt x="1350" y="18936"/>
                  </a:cubicBezTo>
                  <a:cubicBezTo>
                    <a:pt x="2250" y="20455"/>
                    <a:pt x="4500" y="21130"/>
                    <a:pt x="8100" y="20792"/>
                  </a:cubicBezTo>
                  <a:cubicBezTo>
                    <a:pt x="11700" y="20455"/>
                    <a:pt x="16650" y="19105"/>
                    <a:pt x="21600" y="177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7" name="Line"/>
            <p:cNvSpPr/>
            <p:nvPr/>
          </p:nvSpPr>
          <p:spPr>
            <a:xfrm>
              <a:off x="11950737" y="7719603"/>
              <a:ext cx="139663" cy="88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0497" fill="norm" stroke="1" extrusionOk="0">
                  <a:moveTo>
                    <a:pt x="9666" y="12872"/>
                  </a:moveTo>
                  <a:cubicBezTo>
                    <a:pt x="10956" y="10908"/>
                    <a:pt x="12245" y="8944"/>
                    <a:pt x="13051" y="6735"/>
                  </a:cubicBezTo>
                  <a:cubicBezTo>
                    <a:pt x="13857" y="4526"/>
                    <a:pt x="14179" y="2072"/>
                    <a:pt x="13535" y="844"/>
                  </a:cubicBezTo>
                  <a:cubicBezTo>
                    <a:pt x="12890" y="-383"/>
                    <a:pt x="11278" y="-383"/>
                    <a:pt x="9021" y="1581"/>
                  </a:cubicBezTo>
                  <a:cubicBezTo>
                    <a:pt x="6765" y="3544"/>
                    <a:pt x="3863" y="7472"/>
                    <a:pt x="2090" y="10662"/>
                  </a:cubicBezTo>
                  <a:cubicBezTo>
                    <a:pt x="317" y="13853"/>
                    <a:pt x="-328" y="16308"/>
                    <a:pt x="156" y="17781"/>
                  </a:cubicBezTo>
                  <a:cubicBezTo>
                    <a:pt x="639" y="19253"/>
                    <a:pt x="2251" y="19744"/>
                    <a:pt x="5153" y="18517"/>
                  </a:cubicBezTo>
                  <a:cubicBezTo>
                    <a:pt x="8054" y="17290"/>
                    <a:pt x="12245" y="14344"/>
                    <a:pt x="14018" y="14835"/>
                  </a:cubicBezTo>
                  <a:cubicBezTo>
                    <a:pt x="15791" y="15326"/>
                    <a:pt x="15147" y="19253"/>
                    <a:pt x="15953" y="20235"/>
                  </a:cubicBezTo>
                  <a:cubicBezTo>
                    <a:pt x="16759" y="21217"/>
                    <a:pt x="19015" y="19253"/>
                    <a:pt x="21272" y="172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8" name="Line"/>
            <p:cNvSpPr/>
            <p:nvPr/>
          </p:nvSpPr>
          <p:spPr>
            <a:xfrm>
              <a:off x="12160955" y="7470302"/>
              <a:ext cx="107245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6" h="21600" fill="norm" stroke="1" extrusionOk="0">
                  <a:moveTo>
                    <a:pt x="21046" y="0"/>
                  </a:moveTo>
                  <a:cubicBezTo>
                    <a:pt x="16477" y="3888"/>
                    <a:pt x="11908" y="7776"/>
                    <a:pt x="8169" y="11016"/>
                  </a:cubicBezTo>
                  <a:cubicBezTo>
                    <a:pt x="4431" y="14256"/>
                    <a:pt x="1523" y="16848"/>
                    <a:pt x="484" y="18504"/>
                  </a:cubicBezTo>
                  <a:cubicBezTo>
                    <a:pt x="-554" y="20160"/>
                    <a:pt x="277" y="20880"/>
                    <a:pt x="110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9" name="Line"/>
            <p:cNvSpPr/>
            <p:nvPr/>
          </p:nvSpPr>
          <p:spPr>
            <a:xfrm>
              <a:off x="12266993" y="7508402"/>
              <a:ext cx="128207" cy="313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482" fill="norm" stroke="1" extrusionOk="0">
                  <a:moveTo>
                    <a:pt x="21448" y="0"/>
                  </a:moveTo>
                  <a:cubicBezTo>
                    <a:pt x="14720" y="4349"/>
                    <a:pt x="7992" y="8698"/>
                    <a:pt x="4274" y="12032"/>
                  </a:cubicBezTo>
                  <a:cubicBezTo>
                    <a:pt x="556" y="15366"/>
                    <a:pt x="-152" y="17686"/>
                    <a:pt x="25" y="19136"/>
                  </a:cubicBezTo>
                  <a:cubicBezTo>
                    <a:pt x="202" y="20585"/>
                    <a:pt x="1264" y="21165"/>
                    <a:pt x="2681" y="21383"/>
                  </a:cubicBezTo>
                  <a:cubicBezTo>
                    <a:pt x="4097" y="21600"/>
                    <a:pt x="5868" y="21455"/>
                    <a:pt x="7461" y="21020"/>
                  </a:cubicBezTo>
                  <a:cubicBezTo>
                    <a:pt x="9055" y="20585"/>
                    <a:pt x="10471" y="19860"/>
                    <a:pt x="11887" y="191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0" name="Line"/>
            <p:cNvSpPr/>
            <p:nvPr/>
          </p:nvSpPr>
          <p:spPr>
            <a:xfrm>
              <a:off x="12255499" y="7641752"/>
              <a:ext cx="1206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1" name="Line"/>
            <p:cNvSpPr/>
            <p:nvPr/>
          </p:nvSpPr>
          <p:spPr>
            <a:xfrm>
              <a:off x="12324766" y="7527452"/>
              <a:ext cx="225714" cy="565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2" h="21515" fill="norm" stroke="1" extrusionOk="0">
                  <a:moveTo>
                    <a:pt x="14322" y="0"/>
                  </a:moveTo>
                  <a:cubicBezTo>
                    <a:pt x="12737" y="1290"/>
                    <a:pt x="11152" y="2579"/>
                    <a:pt x="9467" y="4070"/>
                  </a:cubicBezTo>
                  <a:cubicBezTo>
                    <a:pt x="7783" y="5561"/>
                    <a:pt x="5999" y="7254"/>
                    <a:pt x="4810" y="8301"/>
                  </a:cubicBezTo>
                  <a:cubicBezTo>
                    <a:pt x="3621" y="9349"/>
                    <a:pt x="3027" y="9752"/>
                    <a:pt x="3027" y="9712"/>
                  </a:cubicBezTo>
                  <a:cubicBezTo>
                    <a:pt x="3027" y="9672"/>
                    <a:pt x="3621" y="9188"/>
                    <a:pt x="4711" y="8624"/>
                  </a:cubicBezTo>
                  <a:cubicBezTo>
                    <a:pt x="5801" y="8060"/>
                    <a:pt x="7386" y="7415"/>
                    <a:pt x="8774" y="6972"/>
                  </a:cubicBezTo>
                  <a:cubicBezTo>
                    <a:pt x="10161" y="6528"/>
                    <a:pt x="11350" y="6287"/>
                    <a:pt x="11845" y="6407"/>
                  </a:cubicBezTo>
                  <a:cubicBezTo>
                    <a:pt x="12341" y="6528"/>
                    <a:pt x="12142" y="7012"/>
                    <a:pt x="11746" y="7496"/>
                  </a:cubicBezTo>
                  <a:cubicBezTo>
                    <a:pt x="11350" y="7979"/>
                    <a:pt x="10755" y="8463"/>
                    <a:pt x="10359" y="8906"/>
                  </a:cubicBezTo>
                  <a:cubicBezTo>
                    <a:pt x="9963" y="9349"/>
                    <a:pt x="9764" y="9752"/>
                    <a:pt x="9963" y="9793"/>
                  </a:cubicBezTo>
                  <a:cubicBezTo>
                    <a:pt x="10161" y="9833"/>
                    <a:pt x="10755" y="9510"/>
                    <a:pt x="11449" y="9228"/>
                  </a:cubicBezTo>
                  <a:cubicBezTo>
                    <a:pt x="12142" y="8946"/>
                    <a:pt x="12935" y="8704"/>
                    <a:pt x="13331" y="8785"/>
                  </a:cubicBezTo>
                  <a:cubicBezTo>
                    <a:pt x="13728" y="8866"/>
                    <a:pt x="13728" y="9269"/>
                    <a:pt x="14223" y="9470"/>
                  </a:cubicBezTo>
                  <a:cubicBezTo>
                    <a:pt x="14719" y="9672"/>
                    <a:pt x="15709" y="9672"/>
                    <a:pt x="16898" y="9430"/>
                  </a:cubicBezTo>
                  <a:cubicBezTo>
                    <a:pt x="18087" y="9188"/>
                    <a:pt x="19475" y="8704"/>
                    <a:pt x="20267" y="8261"/>
                  </a:cubicBezTo>
                  <a:cubicBezTo>
                    <a:pt x="21060" y="7818"/>
                    <a:pt x="21258" y="7415"/>
                    <a:pt x="21060" y="7415"/>
                  </a:cubicBezTo>
                  <a:cubicBezTo>
                    <a:pt x="20862" y="7415"/>
                    <a:pt x="20267" y="7818"/>
                    <a:pt x="19475" y="9107"/>
                  </a:cubicBezTo>
                  <a:cubicBezTo>
                    <a:pt x="18682" y="10397"/>
                    <a:pt x="17691" y="12573"/>
                    <a:pt x="16700" y="14628"/>
                  </a:cubicBezTo>
                  <a:cubicBezTo>
                    <a:pt x="15709" y="16684"/>
                    <a:pt x="14719" y="18618"/>
                    <a:pt x="13827" y="19787"/>
                  </a:cubicBezTo>
                  <a:cubicBezTo>
                    <a:pt x="12935" y="20955"/>
                    <a:pt x="12142" y="21358"/>
                    <a:pt x="10557" y="21479"/>
                  </a:cubicBezTo>
                  <a:cubicBezTo>
                    <a:pt x="8972" y="21600"/>
                    <a:pt x="6594" y="21439"/>
                    <a:pt x="4513" y="20633"/>
                  </a:cubicBezTo>
                  <a:cubicBezTo>
                    <a:pt x="2432" y="19827"/>
                    <a:pt x="649" y="18376"/>
                    <a:pt x="153" y="17409"/>
                  </a:cubicBezTo>
                  <a:cubicBezTo>
                    <a:pt x="-342" y="16442"/>
                    <a:pt x="451" y="15958"/>
                    <a:pt x="1243" y="154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2" name="Line"/>
            <p:cNvSpPr/>
            <p:nvPr/>
          </p:nvSpPr>
          <p:spPr>
            <a:xfrm>
              <a:off x="3517900" y="8287335"/>
              <a:ext cx="25400" cy="275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662"/>
                  </a:moveTo>
                  <a:cubicBezTo>
                    <a:pt x="21600" y="831"/>
                    <a:pt x="21600" y="0"/>
                    <a:pt x="21600" y="0"/>
                  </a:cubicBezTo>
                  <a:cubicBezTo>
                    <a:pt x="21600" y="0"/>
                    <a:pt x="21600" y="831"/>
                    <a:pt x="18900" y="3323"/>
                  </a:cubicBezTo>
                  <a:cubicBezTo>
                    <a:pt x="16200" y="5815"/>
                    <a:pt x="10800" y="9969"/>
                    <a:pt x="7200" y="13292"/>
                  </a:cubicBezTo>
                  <a:cubicBezTo>
                    <a:pt x="3600" y="16615"/>
                    <a:pt x="1800" y="1910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3" name="Line"/>
            <p:cNvSpPr/>
            <p:nvPr/>
          </p:nvSpPr>
          <p:spPr>
            <a:xfrm>
              <a:off x="3498850" y="8289452"/>
              <a:ext cx="20320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75" y="18000"/>
                    <a:pt x="4950" y="14400"/>
                    <a:pt x="8550" y="10800"/>
                  </a:cubicBezTo>
                  <a:cubicBezTo>
                    <a:pt x="12150" y="7200"/>
                    <a:pt x="16875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4" name="Line"/>
            <p:cNvSpPr/>
            <p:nvPr/>
          </p:nvSpPr>
          <p:spPr>
            <a:xfrm>
              <a:off x="3543300" y="8410102"/>
              <a:ext cx="1587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5" name="Line"/>
            <p:cNvSpPr/>
            <p:nvPr/>
          </p:nvSpPr>
          <p:spPr>
            <a:xfrm>
              <a:off x="3755743" y="8289452"/>
              <a:ext cx="193957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600" fill="norm" stroke="1" extrusionOk="0">
                  <a:moveTo>
                    <a:pt x="3201" y="5400"/>
                  </a:moveTo>
                  <a:cubicBezTo>
                    <a:pt x="2497" y="8280"/>
                    <a:pt x="1792" y="11160"/>
                    <a:pt x="1440" y="13500"/>
                  </a:cubicBezTo>
                  <a:cubicBezTo>
                    <a:pt x="1088" y="15840"/>
                    <a:pt x="1088" y="17640"/>
                    <a:pt x="971" y="19080"/>
                  </a:cubicBezTo>
                  <a:cubicBezTo>
                    <a:pt x="853" y="20520"/>
                    <a:pt x="618" y="21600"/>
                    <a:pt x="384" y="21600"/>
                  </a:cubicBezTo>
                  <a:cubicBezTo>
                    <a:pt x="149" y="21600"/>
                    <a:pt x="-86" y="20520"/>
                    <a:pt x="31" y="17370"/>
                  </a:cubicBezTo>
                  <a:cubicBezTo>
                    <a:pt x="149" y="14220"/>
                    <a:pt x="618" y="9000"/>
                    <a:pt x="1205" y="5850"/>
                  </a:cubicBezTo>
                  <a:cubicBezTo>
                    <a:pt x="1792" y="2700"/>
                    <a:pt x="2497" y="1620"/>
                    <a:pt x="3201" y="1440"/>
                  </a:cubicBezTo>
                  <a:cubicBezTo>
                    <a:pt x="3905" y="1260"/>
                    <a:pt x="4610" y="1980"/>
                    <a:pt x="5431" y="4500"/>
                  </a:cubicBezTo>
                  <a:cubicBezTo>
                    <a:pt x="6253" y="7020"/>
                    <a:pt x="7192" y="11340"/>
                    <a:pt x="7779" y="14040"/>
                  </a:cubicBezTo>
                  <a:cubicBezTo>
                    <a:pt x="8366" y="16740"/>
                    <a:pt x="8601" y="17820"/>
                    <a:pt x="8718" y="18900"/>
                  </a:cubicBezTo>
                  <a:cubicBezTo>
                    <a:pt x="8836" y="19980"/>
                    <a:pt x="8836" y="21060"/>
                    <a:pt x="9071" y="21060"/>
                  </a:cubicBezTo>
                  <a:cubicBezTo>
                    <a:pt x="9305" y="21060"/>
                    <a:pt x="9775" y="19980"/>
                    <a:pt x="11184" y="17370"/>
                  </a:cubicBezTo>
                  <a:cubicBezTo>
                    <a:pt x="12592" y="14760"/>
                    <a:pt x="14940" y="10620"/>
                    <a:pt x="16818" y="7470"/>
                  </a:cubicBezTo>
                  <a:cubicBezTo>
                    <a:pt x="18697" y="4320"/>
                    <a:pt x="20105" y="2160"/>
                    <a:pt x="2151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6" name="Line"/>
            <p:cNvSpPr/>
            <p:nvPr/>
          </p:nvSpPr>
          <p:spPr>
            <a:xfrm>
              <a:off x="3994150" y="8346602"/>
              <a:ext cx="63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7" name="Line"/>
            <p:cNvSpPr/>
            <p:nvPr/>
          </p:nvSpPr>
          <p:spPr>
            <a:xfrm>
              <a:off x="3968750" y="8486302"/>
              <a:ext cx="1" cy="63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8" name="Line"/>
            <p:cNvSpPr/>
            <p:nvPr/>
          </p:nvSpPr>
          <p:spPr>
            <a:xfrm>
              <a:off x="4660900" y="8346602"/>
              <a:ext cx="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9" name="Line"/>
            <p:cNvSpPr/>
            <p:nvPr/>
          </p:nvSpPr>
          <p:spPr>
            <a:xfrm>
              <a:off x="4495800" y="8270402"/>
              <a:ext cx="355600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114" y="17400"/>
                    <a:pt x="8229" y="13200"/>
                    <a:pt x="11829" y="9600"/>
                  </a:cubicBezTo>
                  <a:cubicBezTo>
                    <a:pt x="15429" y="6000"/>
                    <a:pt x="18514" y="30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0" name="Line"/>
            <p:cNvSpPr/>
            <p:nvPr/>
          </p:nvSpPr>
          <p:spPr>
            <a:xfrm>
              <a:off x="4747282" y="8380723"/>
              <a:ext cx="129518" cy="11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007" fill="norm" stroke="1" extrusionOk="0">
                  <a:moveTo>
                    <a:pt x="1460" y="10943"/>
                  </a:moveTo>
                  <a:cubicBezTo>
                    <a:pt x="3202" y="10564"/>
                    <a:pt x="4944" y="10186"/>
                    <a:pt x="6337" y="9238"/>
                  </a:cubicBezTo>
                  <a:cubicBezTo>
                    <a:pt x="7731" y="8291"/>
                    <a:pt x="8776" y="6775"/>
                    <a:pt x="9647" y="4880"/>
                  </a:cubicBezTo>
                  <a:cubicBezTo>
                    <a:pt x="10518" y="2986"/>
                    <a:pt x="11215" y="712"/>
                    <a:pt x="10518" y="143"/>
                  </a:cubicBezTo>
                  <a:cubicBezTo>
                    <a:pt x="9821" y="-425"/>
                    <a:pt x="7731" y="712"/>
                    <a:pt x="5815" y="3175"/>
                  </a:cubicBezTo>
                  <a:cubicBezTo>
                    <a:pt x="3899" y="5638"/>
                    <a:pt x="2157" y="9428"/>
                    <a:pt x="1112" y="12270"/>
                  </a:cubicBezTo>
                  <a:cubicBezTo>
                    <a:pt x="66" y="15112"/>
                    <a:pt x="-282" y="17007"/>
                    <a:pt x="241" y="18522"/>
                  </a:cubicBezTo>
                  <a:cubicBezTo>
                    <a:pt x="763" y="20038"/>
                    <a:pt x="2157" y="21175"/>
                    <a:pt x="5815" y="20986"/>
                  </a:cubicBezTo>
                  <a:cubicBezTo>
                    <a:pt x="9473" y="20796"/>
                    <a:pt x="15395" y="19280"/>
                    <a:pt x="21318" y="177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1" name="Line"/>
            <p:cNvSpPr/>
            <p:nvPr/>
          </p:nvSpPr>
          <p:spPr>
            <a:xfrm>
              <a:off x="4888250" y="8373328"/>
              <a:ext cx="64750" cy="156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8" h="21071" fill="norm" stroke="1" extrusionOk="0">
                  <a:moveTo>
                    <a:pt x="20648" y="2380"/>
                  </a:moveTo>
                  <a:cubicBezTo>
                    <a:pt x="17948" y="1527"/>
                    <a:pt x="15248" y="675"/>
                    <a:pt x="11873" y="248"/>
                  </a:cubicBezTo>
                  <a:cubicBezTo>
                    <a:pt x="8498" y="-178"/>
                    <a:pt x="4448" y="-178"/>
                    <a:pt x="2085" y="1243"/>
                  </a:cubicBezTo>
                  <a:cubicBezTo>
                    <a:pt x="-277" y="2664"/>
                    <a:pt x="-952" y="5506"/>
                    <a:pt x="1748" y="7780"/>
                  </a:cubicBezTo>
                  <a:cubicBezTo>
                    <a:pt x="4448" y="10054"/>
                    <a:pt x="10523" y="11759"/>
                    <a:pt x="14235" y="13748"/>
                  </a:cubicBezTo>
                  <a:cubicBezTo>
                    <a:pt x="17948" y="15738"/>
                    <a:pt x="19298" y="18011"/>
                    <a:pt x="17948" y="19433"/>
                  </a:cubicBezTo>
                  <a:cubicBezTo>
                    <a:pt x="16598" y="20854"/>
                    <a:pt x="12548" y="21422"/>
                    <a:pt x="10523" y="20854"/>
                  </a:cubicBezTo>
                  <a:cubicBezTo>
                    <a:pt x="8498" y="20285"/>
                    <a:pt x="8498" y="18580"/>
                    <a:pt x="8498" y="168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2" name="Line"/>
            <p:cNvSpPr/>
            <p:nvPr/>
          </p:nvSpPr>
          <p:spPr>
            <a:xfrm>
              <a:off x="5024009" y="8257702"/>
              <a:ext cx="55991" cy="246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2" h="21518" fill="norm" stroke="1" extrusionOk="0">
                  <a:moveTo>
                    <a:pt x="16362" y="0"/>
                  </a:moveTo>
                  <a:cubicBezTo>
                    <a:pt x="10762" y="4246"/>
                    <a:pt x="5162" y="8492"/>
                    <a:pt x="2362" y="11815"/>
                  </a:cubicBezTo>
                  <a:cubicBezTo>
                    <a:pt x="-438" y="15138"/>
                    <a:pt x="-438" y="17538"/>
                    <a:pt x="762" y="19108"/>
                  </a:cubicBezTo>
                  <a:cubicBezTo>
                    <a:pt x="1962" y="20677"/>
                    <a:pt x="4362" y="21415"/>
                    <a:pt x="7962" y="21508"/>
                  </a:cubicBezTo>
                  <a:cubicBezTo>
                    <a:pt x="11562" y="21600"/>
                    <a:pt x="16362" y="21046"/>
                    <a:pt x="21162" y="204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3" name="Line"/>
            <p:cNvSpPr/>
            <p:nvPr/>
          </p:nvSpPr>
          <p:spPr>
            <a:xfrm>
              <a:off x="4997450" y="8384702"/>
              <a:ext cx="16510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4" name="Line"/>
            <p:cNvSpPr/>
            <p:nvPr/>
          </p:nvSpPr>
          <p:spPr>
            <a:xfrm>
              <a:off x="5549337" y="8346602"/>
              <a:ext cx="19614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4950"/>
                    <a:pt x="2735" y="9900"/>
                    <a:pt x="575" y="13500"/>
                  </a:cubicBezTo>
                  <a:cubicBezTo>
                    <a:pt x="-1585" y="17100"/>
                    <a:pt x="2735" y="19350"/>
                    <a:pt x="705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5" name="Line"/>
            <p:cNvSpPr/>
            <p:nvPr/>
          </p:nvSpPr>
          <p:spPr>
            <a:xfrm>
              <a:off x="5626100" y="8352952"/>
              <a:ext cx="1" cy="698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6" name="Line"/>
            <p:cNvSpPr/>
            <p:nvPr/>
          </p:nvSpPr>
          <p:spPr>
            <a:xfrm>
              <a:off x="6648449" y="8289452"/>
              <a:ext cx="2540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600"/>
                    <a:pt x="0" y="11200"/>
                    <a:pt x="3600" y="14800"/>
                  </a:cubicBezTo>
                  <a:cubicBezTo>
                    <a:pt x="7200" y="18400"/>
                    <a:pt x="14400" y="20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7" name="Line"/>
            <p:cNvSpPr/>
            <p:nvPr/>
          </p:nvSpPr>
          <p:spPr>
            <a:xfrm>
              <a:off x="6705599" y="8314580"/>
              <a:ext cx="25401" cy="63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93" fill="norm" stroke="1" extrusionOk="0">
                  <a:moveTo>
                    <a:pt x="0" y="6361"/>
                  </a:moveTo>
                  <a:cubicBezTo>
                    <a:pt x="3600" y="2877"/>
                    <a:pt x="7200" y="-607"/>
                    <a:pt x="9000" y="90"/>
                  </a:cubicBezTo>
                  <a:cubicBezTo>
                    <a:pt x="10800" y="787"/>
                    <a:pt x="10800" y="5664"/>
                    <a:pt x="12600" y="9845"/>
                  </a:cubicBezTo>
                  <a:cubicBezTo>
                    <a:pt x="14400" y="14025"/>
                    <a:pt x="18000" y="17509"/>
                    <a:pt x="21600" y="209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8" name="Line"/>
            <p:cNvSpPr/>
            <p:nvPr/>
          </p:nvSpPr>
          <p:spPr>
            <a:xfrm>
              <a:off x="7467599" y="8302152"/>
              <a:ext cx="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9" name="Line"/>
            <p:cNvSpPr/>
            <p:nvPr/>
          </p:nvSpPr>
          <p:spPr>
            <a:xfrm>
              <a:off x="7543799" y="8289452"/>
              <a:ext cx="63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0" name="Line"/>
            <p:cNvSpPr/>
            <p:nvPr/>
          </p:nvSpPr>
          <p:spPr>
            <a:xfrm>
              <a:off x="8150664" y="8213252"/>
              <a:ext cx="117036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7" h="21600" fill="norm" stroke="1" extrusionOk="0">
                  <a:moveTo>
                    <a:pt x="2813" y="0"/>
                  </a:moveTo>
                  <a:cubicBezTo>
                    <a:pt x="2041" y="5526"/>
                    <a:pt x="1270" y="11051"/>
                    <a:pt x="884" y="14233"/>
                  </a:cubicBezTo>
                  <a:cubicBezTo>
                    <a:pt x="498" y="17414"/>
                    <a:pt x="498" y="18251"/>
                    <a:pt x="306" y="18251"/>
                  </a:cubicBezTo>
                  <a:cubicBezTo>
                    <a:pt x="113" y="18251"/>
                    <a:pt x="-273" y="17414"/>
                    <a:pt x="306" y="16074"/>
                  </a:cubicBezTo>
                  <a:cubicBezTo>
                    <a:pt x="884" y="14735"/>
                    <a:pt x="2427" y="12893"/>
                    <a:pt x="3584" y="11553"/>
                  </a:cubicBezTo>
                  <a:cubicBezTo>
                    <a:pt x="4741" y="10214"/>
                    <a:pt x="5513" y="9377"/>
                    <a:pt x="6863" y="8707"/>
                  </a:cubicBezTo>
                  <a:cubicBezTo>
                    <a:pt x="8213" y="8037"/>
                    <a:pt x="10141" y="7535"/>
                    <a:pt x="11684" y="7786"/>
                  </a:cubicBezTo>
                  <a:cubicBezTo>
                    <a:pt x="13227" y="8037"/>
                    <a:pt x="14384" y="9042"/>
                    <a:pt x="15927" y="11470"/>
                  </a:cubicBezTo>
                  <a:cubicBezTo>
                    <a:pt x="17470" y="13898"/>
                    <a:pt x="19398" y="17749"/>
                    <a:pt x="2132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1" name="Line"/>
            <p:cNvSpPr/>
            <p:nvPr/>
          </p:nvSpPr>
          <p:spPr>
            <a:xfrm>
              <a:off x="8235949" y="8212147"/>
              <a:ext cx="6351" cy="191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7" fill="norm" stroke="1" extrusionOk="0">
                  <a:moveTo>
                    <a:pt x="0" y="3685"/>
                  </a:moveTo>
                  <a:cubicBezTo>
                    <a:pt x="7200" y="1786"/>
                    <a:pt x="14400" y="-113"/>
                    <a:pt x="18000" y="6"/>
                  </a:cubicBezTo>
                  <a:cubicBezTo>
                    <a:pt x="21600" y="124"/>
                    <a:pt x="21600" y="2261"/>
                    <a:pt x="18000" y="5702"/>
                  </a:cubicBezTo>
                  <a:cubicBezTo>
                    <a:pt x="14400" y="9144"/>
                    <a:pt x="7200" y="13891"/>
                    <a:pt x="7200" y="16740"/>
                  </a:cubicBezTo>
                  <a:cubicBezTo>
                    <a:pt x="7200" y="19588"/>
                    <a:pt x="14400" y="20538"/>
                    <a:pt x="21600" y="214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2" name="Line"/>
            <p:cNvSpPr/>
            <p:nvPr/>
          </p:nvSpPr>
          <p:spPr>
            <a:xfrm>
              <a:off x="8270787" y="8302682"/>
              <a:ext cx="111214" cy="151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230" fill="norm" stroke="1" extrusionOk="0">
                  <a:moveTo>
                    <a:pt x="628" y="8803"/>
                  </a:moveTo>
                  <a:cubicBezTo>
                    <a:pt x="2666" y="8803"/>
                    <a:pt x="4704" y="8803"/>
                    <a:pt x="6130" y="8063"/>
                  </a:cubicBezTo>
                  <a:cubicBezTo>
                    <a:pt x="7556" y="7323"/>
                    <a:pt x="8371" y="5844"/>
                    <a:pt x="8983" y="4216"/>
                  </a:cubicBezTo>
                  <a:cubicBezTo>
                    <a:pt x="9594" y="2589"/>
                    <a:pt x="10002" y="814"/>
                    <a:pt x="9187" y="222"/>
                  </a:cubicBezTo>
                  <a:cubicBezTo>
                    <a:pt x="8371" y="-370"/>
                    <a:pt x="6334" y="222"/>
                    <a:pt x="4296" y="1997"/>
                  </a:cubicBezTo>
                  <a:cubicBezTo>
                    <a:pt x="2258" y="3772"/>
                    <a:pt x="221" y="6731"/>
                    <a:pt x="17" y="10134"/>
                  </a:cubicBezTo>
                  <a:cubicBezTo>
                    <a:pt x="-187" y="13537"/>
                    <a:pt x="1443" y="17383"/>
                    <a:pt x="5315" y="19307"/>
                  </a:cubicBezTo>
                  <a:cubicBezTo>
                    <a:pt x="9187" y="21230"/>
                    <a:pt x="15300" y="21230"/>
                    <a:pt x="21413" y="212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3" name="Line"/>
            <p:cNvSpPr/>
            <p:nvPr/>
          </p:nvSpPr>
          <p:spPr>
            <a:xfrm>
              <a:off x="8376500" y="8348719"/>
              <a:ext cx="132500" cy="99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600" fill="norm" stroke="1" extrusionOk="0">
                  <a:moveTo>
                    <a:pt x="19405" y="3677"/>
                  </a:moveTo>
                  <a:cubicBezTo>
                    <a:pt x="18376" y="1838"/>
                    <a:pt x="17348" y="0"/>
                    <a:pt x="14433" y="0"/>
                  </a:cubicBezTo>
                  <a:cubicBezTo>
                    <a:pt x="11519" y="0"/>
                    <a:pt x="6719" y="1838"/>
                    <a:pt x="3976" y="4136"/>
                  </a:cubicBezTo>
                  <a:cubicBezTo>
                    <a:pt x="1233" y="6434"/>
                    <a:pt x="548" y="9191"/>
                    <a:pt x="205" y="11719"/>
                  </a:cubicBezTo>
                  <a:cubicBezTo>
                    <a:pt x="-138" y="14247"/>
                    <a:pt x="-138" y="16545"/>
                    <a:pt x="891" y="17923"/>
                  </a:cubicBezTo>
                  <a:cubicBezTo>
                    <a:pt x="1919" y="19302"/>
                    <a:pt x="3976" y="19762"/>
                    <a:pt x="6205" y="18383"/>
                  </a:cubicBezTo>
                  <a:cubicBezTo>
                    <a:pt x="8433" y="17004"/>
                    <a:pt x="10833" y="13787"/>
                    <a:pt x="12376" y="11030"/>
                  </a:cubicBezTo>
                  <a:cubicBezTo>
                    <a:pt x="13919" y="8272"/>
                    <a:pt x="14605" y="5974"/>
                    <a:pt x="15119" y="7123"/>
                  </a:cubicBezTo>
                  <a:cubicBezTo>
                    <a:pt x="15633" y="8272"/>
                    <a:pt x="15976" y="12868"/>
                    <a:pt x="17005" y="15855"/>
                  </a:cubicBezTo>
                  <a:cubicBezTo>
                    <a:pt x="18033" y="18843"/>
                    <a:pt x="19748" y="20221"/>
                    <a:pt x="2146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4" name="Line"/>
            <p:cNvSpPr/>
            <p:nvPr/>
          </p:nvSpPr>
          <p:spPr>
            <a:xfrm>
              <a:off x="8575856" y="8200552"/>
              <a:ext cx="15694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20018" y="0"/>
                  </a:moveTo>
                  <a:cubicBezTo>
                    <a:pt x="11918" y="4629"/>
                    <a:pt x="3818" y="9257"/>
                    <a:pt x="1118" y="12857"/>
                  </a:cubicBezTo>
                  <a:cubicBezTo>
                    <a:pt x="-1582" y="16457"/>
                    <a:pt x="1118" y="19029"/>
                    <a:pt x="38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5" name="Line"/>
            <p:cNvSpPr/>
            <p:nvPr/>
          </p:nvSpPr>
          <p:spPr>
            <a:xfrm>
              <a:off x="8662250" y="8156102"/>
              <a:ext cx="56300" cy="277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8" h="21477" fill="norm" stroke="1" extrusionOk="0">
                  <a:moveTo>
                    <a:pt x="21278" y="0"/>
                  </a:moveTo>
                  <a:cubicBezTo>
                    <a:pt x="15678" y="3764"/>
                    <a:pt x="10078" y="7527"/>
                    <a:pt x="6478" y="10636"/>
                  </a:cubicBezTo>
                  <a:cubicBezTo>
                    <a:pt x="2878" y="13745"/>
                    <a:pt x="1278" y="16200"/>
                    <a:pt x="478" y="17918"/>
                  </a:cubicBezTo>
                  <a:cubicBezTo>
                    <a:pt x="-322" y="19636"/>
                    <a:pt x="-322" y="20618"/>
                    <a:pt x="2078" y="21109"/>
                  </a:cubicBezTo>
                  <a:cubicBezTo>
                    <a:pt x="4478" y="21600"/>
                    <a:pt x="9278" y="21600"/>
                    <a:pt x="12878" y="21109"/>
                  </a:cubicBezTo>
                  <a:cubicBezTo>
                    <a:pt x="16478" y="20618"/>
                    <a:pt x="18878" y="19636"/>
                    <a:pt x="21278" y="186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6" name="Line"/>
            <p:cNvSpPr/>
            <p:nvPr/>
          </p:nvSpPr>
          <p:spPr>
            <a:xfrm>
              <a:off x="8601303" y="8181242"/>
              <a:ext cx="339134" cy="393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471" fill="norm" stroke="1" extrusionOk="0">
                  <a:moveTo>
                    <a:pt x="1386" y="9024"/>
                  </a:moveTo>
                  <a:cubicBezTo>
                    <a:pt x="586" y="8793"/>
                    <a:pt x="-214" y="8562"/>
                    <a:pt x="53" y="8158"/>
                  </a:cubicBezTo>
                  <a:cubicBezTo>
                    <a:pt x="319" y="7754"/>
                    <a:pt x="1653" y="7176"/>
                    <a:pt x="3719" y="6079"/>
                  </a:cubicBezTo>
                  <a:cubicBezTo>
                    <a:pt x="5786" y="4981"/>
                    <a:pt x="8586" y="3364"/>
                    <a:pt x="10319" y="2151"/>
                  </a:cubicBezTo>
                  <a:cubicBezTo>
                    <a:pt x="12053" y="939"/>
                    <a:pt x="12719" y="130"/>
                    <a:pt x="12986" y="15"/>
                  </a:cubicBezTo>
                  <a:cubicBezTo>
                    <a:pt x="13253" y="-101"/>
                    <a:pt x="13119" y="477"/>
                    <a:pt x="12519" y="2151"/>
                  </a:cubicBezTo>
                  <a:cubicBezTo>
                    <a:pt x="11919" y="3826"/>
                    <a:pt x="10853" y="6598"/>
                    <a:pt x="10186" y="8504"/>
                  </a:cubicBezTo>
                  <a:cubicBezTo>
                    <a:pt x="9519" y="10410"/>
                    <a:pt x="9253" y="11450"/>
                    <a:pt x="9386" y="11681"/>
                  </a:cubicBezTo>
                  <a:cubicBezTo>
                    <a:pt x="9519" y="11912"/>
                    <a:pt x="10053" y="11334"/>
                    <a:pt x="10519" y="10757"/>
                  </a:cubicBezTo>
                  <a:cubicBezTo>
                    <a:pt x="10986" y="10179"/>
                    <a:pt x="11386" y="9602"/>
                    <a:pt x="11786" y="9082"/>
                  </a:cubicBezTo>
                  <a:cubicBezTo>
                    <a:pt x="12186" y="8562"/>
                    <a:pt x="12586" y="8100"/>
                    <a:pt x="12919" y="8158"/>
                  </a:cubicBezTo>
                  <a:cubicBezTo>
                    <a:pt x="13253" y="8216"/>
                    <a:pt x="13519" y="8793"/>
                    <a:pt x="13586" y="9428"/>
                  </a:cubicBezTo>
                  <a:cubicBezTo>
                    <a:pt x="13653" y="10064"/>
                    <a:pt x="13519" y="10757"/>
                    <a:pt x="13453" y="11450"/>
                  </a:cubicBezTo>
                  <a:cubicBezTo>
                    <a:pt x="13386" y="12143"/>
                    <a:pt x="13386" y="12836"/>
                    <a:pt x="13719" y="13125"/>
                  </a:cubicBezTo>
                  <a:cubicBezTo>
                    <a:pt x="14053" y="13413"/>
                    <a:pt x="14719" y="13298"/>
                    <a:pt x="15253" y="12951"/>
                  </a:cubicBezTo>
                  <a:cubicBezTo>
                    <a:pt x="15786" y="12605"/>
                    <a:pt x="16186" y="12027"/>
                    <a:pt x="16653" y="11508"/>
                  </a:cubicBezTo>
                  <a:cubicBezTo>
                    <a:pt x="17119" y="10988"/>
                    <a:pt x="17653" y="10526"/>
                    <a:pt x="18386" y="10410"/>
                  </a:cubicBezTo>
                  <a:cubicBezTo>
                    <a:pt x="19119" y="10295"/>
                    <a:pt x="20053" y="10526"/>
                    <a:pt x="20586" y="10988"/>
                  </a:cubicBezTo>
                  <a:cubicBezTo>
                    <a:pt x="21119" y="11450"/>
                    <a:pt x="21253" y="12143"/>
                    <a:pt x="21319" y="13644"/>
                  </a:cubicBezTo>
                  <a:cubicBezTo>
                    <a:pt x="21386" y="15146"/>
                    <a:pt x="21386" y="17456"/>
                    <a:pt x="21253" y="18900"/>
                  </a:cubicBezTo>
                  <a:cubicBezTo>
                    <a:pt x="21119" y="20344"/>
                    <a:pt x="20853" y="20921"/>
                    <a:pt x="20186" y="21210"/>
                  </a:cubicBezTo>
                  <a:cubicBezTo>
                    <a:pt x="19519" y="21499"/>
                    <a:pt x="18453" y="21499"/>
                    <a:pt x="17586" y="21441"/>
                  </a:cubicBezTo>
                  <a:cubicBezTo>
                    <a:pt x="16719" y="21383"/>
                    <a:pt x="16053" y="21268"/>
                    <a:pt x="15453" y="21037"/>
                  </a:cubicBezTo>
                  <a:cubicBezTo>
                    <a:pt x="14853" y="20806"/>
                    <a:pt x="14319" y="20459"/>
                    <a:pt x="14453" y="19997"/>
                  </a:cubicBezTo>
                  <a:cubicBezTo>
                    <a:pt x="14586" y="19535"/>
                    <a:pt x="15386" y="18958"/>
                    <a:pt x="16186" y="183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7" name="Line"/>
            <p:cNvSpPr/>
            <p:nvPr/>
          </p:nvSpPr>
          <p:spPr>
            <a:xfrm>
              <a:off x="9626599" y="8276752"/>
              <a:ext cx="1" cy="1079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8" name="Line"/>
            <p:cNvSpPr/>
            <p:nvPr/>
          </p:nvSpPr>
          <p:spPr>
            <a:xfrm>
              <a:off x="9664699" y="8264052"/>
              <a:ext cx="1270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9" name="Line"/>
            <p:cNvSpPr/>
            <p:nvPr/>
          </p:nvSpPr>
          <p:spPr>
            <a:xfrm>
              <a:off x="10681426" y="8251352"/>
              <a:ext cx="24674" cy="136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2" h="21448" fill="norm" stroke="1" extrusionOk="0">
                  <a:moveTo>
                    <a:pt x="10182" y="0"/>
                  </a:moveTo>
                  <a:cubicBezTo>
                    <a:pt x="6582" y="5982"/>
                    <a:pt x="2982" y="11963"/>
                    <a:pt x="1182" y="15785"/>
                  </a:cubicBezTo>
                  <a:cubicBezTo>
                    <a:pt x="-618" y="19606"/>
                    <a:pt x="-618" y="21268"/>
                    <a:pt x="2982" y="21434"/>
                  </a:cubicBezTo>
                  <a:cubicBezTo>
                    <a:pt x="6582" y="21600"/>
                    <a:pt x="13782" y="20271"/>
                    <a:pt x="20982" y="189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0" name="Line"/>
            <p:cNvSpPr/>
            <p:nvPr/>
          </p:nvSpPr>
          <p:spPr>
            <a:xfrm>
              <a:off x="10756899" y="8276752"/>
              <a:ext cx="190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1" name="Line"/>
            <p:cNvSpPr/>
            <p:nvPr/>
          </p:nvSpPr>
          <p:spPr>
            <a:xfrm>
              <a:off x="11398249" y="8232302"/>
              <a:ext cx="1270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2" name="Line"/>
            <p:cNvSpPr/>
            <p:nvPr/>
          </p:nvSpPr>
          <p:spPr>
            <a:xfrm>
              <a:off x="11449049" y="8230185"/>
              <a:ext cx="25401" cy="148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086"/>
                  </a:moveTo>
                  <a:cubicBezTo>
                    <a:pt x="1800" y="1543"/>
                    <a:pt x="3600" y="0"/>
                    <a:pt x="4500" y="0"/>
                  </a:cubicBezTo>
                  <a:cubicBezTo>
                    <a:pt x="5400" y="0"/>
                    <a:pt x="5400" y="1543"/>
                    <a:pt x="8100" y="5400"/>
                  </a:cubicBezTo>
                  <a:cubicBezTo>
                    <a:pt x="10800" y="9257"/>
                    <a:pt x="16200" y="1542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3" name="Line"/>
            <p:cNvSpPr/>
            <p:nvPr/>
          </p:nvSpPr>
          <p:spPr>
            <a:xfrm>
              <a:off x="11722099" y="8276752"/>
              <a:ext cx="2540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5564"/>
                    <a:pt x="14400" y="11127"/>
                    <a:pt x="18000" y="14727"/>
                  </a:cubicBezTo>
                  <a:cubicBezTo>
                    <a:pt x="21600" y="18327"/>
                    <a:pt x="21600" y="1996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4" name="Line"/>
            <p:cNvSpPr/>
            <p:nvPr/>
          </p:nvSpPr>
          <p:spPr>
            <a:xfrm>
              <a:off x="11739033" y="8135921"/>
              <a:ext cx="8468" cy="26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27" fill="norm" stroke="1" extrusionOk="0">
                  <a:moveTo>
                    <a:pt x="21600" y="15842"/>
                  </a:moveTo>
                  <a:cubicBezTo>
                    <a:pt x="10800" y="7535"/>
                    <a:pt x="0" y="-773"/>
                    <a:pt x="0" y="58"/>
                  </a:cubicBezTo>
                  <a:cubicBezTo>
                    <a:pt x="0" y="889"/>
                    <a:pt x="10800" y="10858"/>
                    <a:pt x="21600" y="208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5" name="Line"/>
            <p:cNvSpPr/>
            <p:nvPr/>
          </p:nvSpPr>
          <p:spPr>
            <a:xfrm>
              <a:off x="11794836" y="8243872"/>
              <a:ext cx="105064" cy="149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458" fill="norm" stroke="1" extrusionOk="0">
                  <a:moveTo>
                    <a:pt x="2003" y="3813"/>
                  </a:moveTo>
                  <a:cubicBezTo>
                    <a:pt x="1571" y="8681"/>
                    <a:pt x="1139" y="13548"/>
                    <a:pt x="923" y="16743"/>
                  </a:cubicBezTo>
                  <a:cubicBezTo>
                    <a:pt x="707" y="19937"/>
                    <a:pt x="707" y="21458"/>
                    <a:pt x="491" y="21458"/>
                  </a:cubicBezTo>
                  <a:cubicBezTo>
                    <a:pt x="275" y="21458"/>
                    <a:pt x="-157" y="19937"/>
                    <a:pt x="59" y="16743"/>
                  </a:cubicBezTo>
                  <a:cubicBezTo>
                    <a:pt x="275" y="13548"/>
                    <a:pt x="1139" y="8681"/>
                    <a:pt x="2651" y="5334"/>
                  </a:cubicBezTo>
                  <a:cubicBezTo>
                    <a:pt x="4163" y="1988"/>
                    <a:pt x="6323" y="162"/>
                    <a:pt x="8267" y="10"/>
                  </a:cubicBezTo>
                  <a:cubicBezTo>
                    <a:pt x="10211" y="-142"/>
                    <a:pt x="11939" y="1379"/>
                    <a:pt x="14099" y="5182"/>
                  </a:cubicBezTo>
                  <a:cubicBezTo>
                    <a:pt x="16259" y="8985"/>
                    <a:pt x="18851" y="15069"/>
                    <a:pt x="21443" y="211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6" name="Line"/>
            <p:cNvSpPr/>
            <p:nvPr/>
          </p:nvSpPr>
          <p:spPr>
            <a:xfrm>
              <a:off x="12018105" y="8015316"/>
              <a:ext cx="55690" cy="375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1421" fill="norm" stroke="1" extrusionOk="0">
                  <a:moveTo>
                    <a:pt x="17091" y="4406"/>
                  </a:moveTo>
                  <a:cubicBezTo>
                    <a:pt x="17862" y="3803"/>
                    <a:pt x="18634" y="3200"/>
                    <a:pt x="19405" y="2415"/>
                  </a:cubicBezTo>
                  <a:cubicBezTo>
                    <a:pt x="20177" y="1631"/>
                    <a:pt x="20948" y="666"/>
                    <a:pt x="19405" y="243"/>
                  </a:cubicBezTo>
                  <a:cubicBezTo>
                    <a:pt x="17862" y="-179"/>
                    <a:pt x="14005" y="-58"/>
                    <a:pt x="10148" y="666"/>
                  </a:cubicBezTo>
                  <a:cubicBezTo>
                    <a:pt x="6291" y="1390"/>
                    <a:pt x="2434" y="2717"/>
                    <a:pt x="891" y="5372"/>
                  </a:cubicBezTo>
                  <a:cubicBezTo>
                    <a:pt x="-652" y="8027"/>
                    <a:pt x="119" y="12009"/>
                    <a:pt x="891" y="14905"/>
                  </a:cubicBezTo>
                  <a:cubicBezTo>
                    <a:pt x="1662" y="17801"/>
                    <a:pt x="2434" y="19611"/>
                    <a:pt x="3205" y="214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7" name="Line"/>
            <p:cNvSpPr/>
            <p:nvPr/>
          </p:nvSpPr>
          <p:spPr>
            <a:xfrm>
              <a:off x="11937999" y="8283102"/>
              <a:ext cx="1016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8" name="Line"/>
            <p:cNvSpPr/>
            <p:nvPr/>
          </p:nvSpPr>
          <p:spPr>
            <a:xfrm>
              <a:off x="12092730" y="8243753"/>
              <a:ext cx="54829" cy="134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82" h="21132" fill="norm" stroke="1" extrusionOk="0">
                  <a:moveTo>
                    <a:pt x="6094" y="8172"/>
                  </a:moveTo>
                  <a:cubicBezTo>
                    <a:pt x="9951" y="8172"/>
                    <a:pt x="13808" y="8172"/>
                    <a:pt x="16508" y="6677"/>
                  </a:cubicBezTo>
                  <a:cubicBezTo>
                    <a:pt x="19208" y="5181"/>
                    <a:pt x="20751" y="2190"/>
                    <a:pt x="19594" y="861"/>
                  </a:cubicBezTo>
                  <a:cubicBezTo>
                    <a:pt x="18437" y="-468"/>
                    <a:pt x="14580" y="-136"/>
                    <a:pt x="11494" y="1027"/>
                  </a:cubicBezTo>
                  <a:cubicBezTo>
                    <a:pt x="8408" y="2190"/>
                    <a:pt x="6094" y="4184"/>
                    <a:pt x="3780" y="6178"/>
                  </a:cubicBezTo>
                  <a:cubicBezTo>
                    <a:pt x="1465" y="8172"/>
                    <a:pt x="-849" y="10166"/>
                    <a:pt x="308" y="12658"/>
                  </a:cubicBezTo>
                  <a:cubicBezTo>
                    <a:pt x="1465" y="15150"/>
                    <a:pt x="6094" y="18141"/>
                    <a:pt x="10722" y="211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9" name="Line"/>
            <p:cNvSpPr/>
            <p:nvPr/>
          </p:nvSpPr>
          <p:spPr>
            <a:xfrm>
              <a:off x="12187766" y="8283808"/>
              <a:ext cx="86785" cy="94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9" fill="norm" stroke="1" extrusionOk="0">
                  <a:moveTo>
                    <a:pt x="21600" y="1225"/>
                  </a:moveTo>
                  <a:cubicBezTo>
                    <a:pt x="18966" y="306"/>
                    <a:pt x="16332" y="-613"/>
                    <a:pt x="12907" y="536"/>
                  </a:cubicBezTo>
                  <a:cubicBezTo>
                    <a:pt x="9483" y="1685"/>
                    <a:pt x="5268" y="4902"/>
                    <a:pt x="2898" y="7659"/>
                  </a:cubicBezTo>
                  <a:cubicBezTo>
                    <a:pt x="527" y="10417"/>
                    <a:pt x="0" y="12715"/>
                    <a:pt x="0" y="15013"/>
                  </a:cubicBezTo>
                  <a:cubicBezTo>
                    <a:pt x="0" y="17310"/>
                    <a:pt x="527" y="19608"/>
                    <a:pt x="3951" y="20298"/>
                  </a:cubicBezTo>
                  <a:cubicBezTo>
                    <a:pt x="7376" y="20987"/>
                    <a:pt x="13698" y="20068"/>
                    <a:pt x="20020" y="191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0" name="Line"/>
            <p:cNvSpPr/>
            <p:nvPr/>
          </p:nvSpPr>
          <p:spPr>
            <a:xfrm>
              <a:off x="12301662" y="8079902"/>
              <a:ext cx="99888" cy="307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6" h="21508" fill="norm" stroke="1" extrusionOk="0">
                  <a:moveTo>
                    <a:pt x="21236" y="0"/>
                  </a:moveTo>
                  <a:cubicBezTo>
                    <a:pt x="18986" y="296"/>
                    <a:pt x="16736" y="592"/>
                    <a:pt x="14711" y="1701"/>
                  </a:cubicBezTo>
                  <a:cubicBezTo>
                    <a:pt x="12686" y="2811"/>
                    <a:pt x="10886" y="4734"/>
                    <a:pt x="8411" y="7767"/>
                  </a:cubicBezTo>
                  <a:cubicBezTo>
                    <a:pt x="5936" y="10800"/>
                    <a:pt x="2786" y="14942"/>
                    <a:pt x="1211" y="17384"/>
                  </a:cubicBezTo>
                  <a:cubicBezTo>
                    <a:pt x="-364" y="19825"/>
                    <a:pt x="-364" y="20564"/>
                    <a:pt x="986" y="21008"/>
                  </a:cubicBezTo>
                  <a:cubicBezTo>
                    <a:pt x="2336" y="21452"/>
                    <a:pt x="5036" y="21600"/>
                    <a:pt x="7511" y="21452"/>
                  </a:cubicBezTo>
                  <a:cubicBezTo>
                    <a:pt x="9986" y="21304"/>
                    <a:pt x="12236" y="20860"/>
                    <a:pt x="14486" y="204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1" name="Line"/>
            <p:cNvSpPr/>
            <p:nvPr/>
          </p:nvSpPr>
          <p:spPr>
            <a:xfrm>
              <a:off x="12316883" y="8264052"/>
              <a:ext cx="110068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646" y="21600"/>
                  </a:moveTo>
                  <a:cubicBezTo>
                    <a:pt x="3323" y="18514"/>
                    <a:pt x="0" y="15429"/>
                    <a:pt x="0" y="12343"/>
                  </a:cubicBezTo>
                  <a:cubicBezTo>
                    <a:pt x="0" y="9257"/>
                    <a:pt x="3323" y="6171"/>
                    <a:pt x="7477" y="4114"/>
                  </a:cubicBezTo>
                  <a:cubicBezTo>
                    <a:pt x="11631" y="2057"/>
                    <a:pt x="16615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2" name="Line"/>
            <p:cNvSpPr/>
            <p:nvPr/>
          </p:nvSpPr>
          <p:spPr>
            <a:xfrm>
              <a:off x="12420054" y="8019426"/>
              <a:ext cx="222796" cy="3571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9" h="21311" fill="norm" stroke="1" extrusionOk="0">
                  <a:moveTo>
                    <a:pt x="53" y="15357"/>
                  </a:moveTo>
                  <a:cubicBezTo>
                    <a:pt x="1072" y="15483"/>
                    <a:pt x="2091" y="15609"/>
                    <a:pt x="2906" y="15420"/>
                  </a:cubicBezTo>
                  <a:cubicBezTo>
                    <a:pt x="3721" y="15231"/>
                    <a:pt x="4332" y="14725"/>
                    <a:pt x="4128" y="14662"/>
                  </a:cubicBezTo>
                  <a:cubicBezTo>
                    <a:pt x="3924" y="14599"/>
                    <a:pt x="2906" y="14978"/>
                    <a:pt x="1989" y="15736"/>
                  </a:cubicBezTo>
                  <a:cubicBezTo>
                    <a:pt x="1072" y="16494"/>
                    <a:pt x="257" y="17631"/>
                    <a:pt x="53" y="18515"/>
                  </a:cubicBezTo>
                  <a:cubicBezTo>
                    <a:pt x="-151" y="19399"/>
                    <a:pt x="257" y="20031"/>
                    <a:pt x="970" y="20346"/>
                  </a:cubicBezTo>
                  <a:cubicBezTo>
                    <a:pt x="1683" y="20662"/>
                    <a:pt x="2702" y="20662"/>
                    <a:pt x="4128" y="20346"/>
                  </a:cubicBezTo>
                  <a:cubicBezTo>
                    <a:pt x="5555" y="20031"/>
                    <a:pt x="7389" y="19399"/>
                    <a:pt x="9121" y="18641"/>
                  </a:cubicBezTo>
                  <a:cubicBezTo>
                    <a:pt x="10853" y="17883"/>
                    <a:pt x="12483" y="16999"/>
                    <a:pt x="12789" y="16557"/>
                  </a:cubicBezTo>
                  <a:cubicBezTo>
                    <a:pt x="13094" y="16115"/>
                    <a:pt x="12075" y="16115"/>
                    <a:pt x="11057" y="16367"/>
                  </a:cubicBezTo>
                  <a:cubicBezTo>
                    <a:pt x="10038" y="16620"/>
                    <a:pt x="9019" y="17125"/>
                    <a:pt x="8306" y="17694"/>
                  </a:cubicBezTo>
                  <a:cubicBezTo>
                    <a:pt x="7592" y="18262"/>
                    <a:pt x="7185" y="18894"/>
                    <a:pt x="7083" y="19525"/>
                  </a:cubicBezTo>
                  <a:cubicBezTo>
                    <a:pt x="6981" y="20157"/>
                    <a:pt x="7185" y="20788"/>
                    <a:pt x="7898" y="21104"/>
                  </a:cubicBezTo>
                  <a:cubicBezTo>
                    <a:pt x="8611" y="21420"/>
                    <a:pt x="9834" y="21420"/>
                    <a:pt x="11158" y="20788"/>
                  </a:cubicBezTo>
                  <a:cubicBezTo>
                    <a:pt x="12483" y="20157"/>
                    <a:pt x="13909" y="18894"/>
                    <a:pt x="15641" y="16052"/>
                  </a:cubicBezTo>
                  <a:cubicBezTo>
                    <a:pt x="17374" y="13209"/>
                    <a:pt x="19411" y="8788"/>
                    <a:pt x="20430" y="6199"/>
                  </a:cubicBezTo>
                  <a:cubicBezTo>
                    <a:pt x="21449" y="3609"/>
                    <a:pt x="21449" y="2852"/>
                    <a:pt x="21449" y="2031"/>
                  </a:cubicBezTo>
                  <a:cubicBezTo>
                    <a:pt x="21449" y="1209"/>
                    <a:pt x="21449" y="325"/>
                    <a:pt x="21041" y="73"/>
                  </a:cubicBezTo>
                  <a:cubicBezTo>
                    <a:pt x="20634" y="-180"/>
                    <a:pt x="19819" y="199"/>
                    <a:pt x="19106" y="1715"/>
                  </a:cubicBezTo>
                  <a:cubicBezTo>
                    <a:pt x="18392" y="3231"/>
                    <a:pt x="17781" y="5883"/>
                    <a:pt x="17374" y="8599"/>
                  </a:cubicBezTo>
                  <a:cubicBezTo>
                    <a:pt x="16966" y="11315"/>
                    <a:pt x="16762" y="14094"/>
                    <a:pt x="16558" y="168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703" name="Line Shape" descr="Line Shape"/>
            <p:cNvPicPr>
              <a:picLocks noChangeAspect="0"/>
            </p:cNvPicPr>
            <p:nvPr/>
          </p:nvPicPr>
          <p:blipFill>
            <a:blip r:embed="rId168">
              <a:extLst/>
            </a:blip>
            <a:stretch>
              <a:fillRect/>
            </a:stretch>
          </p:blipFill>
          <p:spPr>
            <a:xfrm>
              <a:off x="3240616" y="8207328"/>
              <a:ext cx="805348" cy="450690"/>
            </a:xfrm>
            <a:prstGeom prst="rect">
              <a:avLst/>
            </a:prstGeom>
            <a:effectLst/>
          </p:spPr>
        </p:pic>
        <p:pic>
          <p:nvPicPr>
            <p:cNvPr id="1705" name="Line Shape" descr="Line Shape"/>
            <p:cNvPicPr>
              <a:picLocks noChangeAspect="0"/>
            </p:cNvPicPr>
            <p:nvPr/>
          </p:nvPicPr>
          <p:blipFill>
            <a:blip r:embed="rId169">
              <a:extLst/>
            </a:blip>
            <a:stretch>
              <a:fillRect/>
            </a:stretch>
          </p:blipFill>
          <p:spPr>
            <a:xfrm>
              <a:off x="1721644" y="8302102"/>
              <a:ext cx="246856" cy="194784"/>
            </a:xfrm>
            <a:prstGeom prst="rect">
              <a:avLst/>
            </a:prstGeom>
            <a:effectLst/>
          </p:spPr>
        </p:pic>
        <p:pic>
          <p:nvPicPr>
            <p:cNvPr id="1707" name="Line Shape" descr="Line Shape"/>
            <p:cNvPicPr>
              <a:picLocks noChangeAspect="0"/>
            </p:cNvPicPr>
            <p:nvPr/>
          </p:nvPicPr>
          <p:blipFill>
            <a:blip r:embed="rId170">
              <a:extLst/>
            </a:blip>
            <a:stretch>
              <a:fillRect/>
            </a:stretch>
          </p:blipFill>
          <p:spPr>
            <a:xfrm>
              <a:off x="2021416" y="8327552"/>
              <a:ext cx="99484" cy="159729"/>
            </a:xfrm>
            <a:prstGeom prst="rect">
              <a:avLst/>
            </a:prstGeom>
            <a:effectLst/>
          </p:spPr>
        </p:pic>
        <p:pic>
          <p:nvPicPr>
            <p:cNvPr id="1709" name="Line Shape" descr="Line Shape"/>
            <p:cNvPicPr>
              <a:picLocks noChangeAspect="0"/>
            </p:cNvPicPr>
            <p:nvPr/>
          </p:nvPicPr>
          <p:blipFill>
            <a:blip r:embed="rId171">
              <a:extLst/>
            </a:blip>
            <a:stretch>
              <a:fillRect/>
            </a:stretch>
          </p:blipFill>
          <p:spPr>
            <a:xfrm>
              <a:off x="2124805" y="8283102"/>
              <a:ext cx="167545" cy="162710"/>
            </a:xfrm>
            <a:prstGeom prst="rect">
              <a:avLst/>
            </a:prstGeom>
            <a:effectLst/>
          </p:spPr>
        </p:pic>
        <p:pic>
          <p:nvPicPr>
            <p:cNvPr id="1711" name="Line Shape" descr="Line Shape"/>
            <p:cNvPicPr>
              <a:picLocks noChangeAspect="0"/>
            </p:cNvPicPr>
            <p:nvPr/>
          </p:nvPicPr>
          <p:blipFill>
            <a:blip r:embed="rId172">
              <a:extLst/>
            </a:blip>
            <a:stretch>
              <a:fillRect/>
            </a:stretch>
          </p:blipFill>
          <p:spPr>
            <a:xfrm>
              <a:off x="2285999" y="8247933"/>
              <a:ext cx="116746" cy="225670"/>
            </a:xfrm>
            <a:prstGeom prst="rect">
              <a:avLst/>
            </a:prstGeom>
            <a:effectLst/>
          </p:spPr>
        </p:pic>
        <p:pic>
          <p:nvPicPr>
            <p:cNvPr id="1713" name="Line Shape" descr="Line Shape"/>
            <p:cNvPicPr>
              <a:picLocks noChangeAspect="0"/>
            </p:cNvPicPr>
            <p:nvPr/>
          </p:nvPicPr>
          <p:blipFill>
            <a:blip r:embed="rId173">
              <a:extLst/>
            </a:blip>
            <a:stretch>
              <a:fillRect/>
            </a:stretch>
          </p:blipFill>
          <p:spPr>
            <a:xfrm>
              <a:off x="2439559" y="8237301"/>
              <a:ext cx="297291" cy="198202"/>
            </a:xfrm>
            <a:prstGeom prst="rect">
              <a:avLst/>
            </a:prstGeom>
            <a:effectLst/>
          </p:spPr>
        </p:pic>
        <p:sp>
          <p:nvSpPr>
            <p:cNvPr id="1715" name="Line"/>
            <p:cNvSpPr/>
            <p:nvPr/>
          </p:nvSpPr>
          <p:spPr>
            <a:xfrm>
              <a:off x="539560" y="5737017"/>
              <a:ext cx="9768806" cy="1275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7" h="21589" fill="norm" stroke="1" extrusionOk="0">
                  <a:moveTo>
                    <a:pt x="2133" y="9453"/>
                  </a:moveTo>
                  <a:cubicBezTo>
                    <a:pt x="2124" y="9274"/>
                    <a:pt x="2115" y="9095"/>
                    <a:pt x="2096" y="8880"/>
                  </a:cubicBezTo>
                  <a:cubicBezTo>
                    <a:pt x="2077" y="8665"/>
                    <a:pt x="2049" y="8414"/>
                    <a:pt x="1979" y="8217"/>
                  </a:cubicBezTo>
                  <a:cubicBezTo>
                    <a:pt x="1909" y="8020"/>
                    <a:pt x="1796" y="7877"/>
                    <a:pt x="1661" y="7895"/>
                  </a:cubicBezTo>
                  <a:cubicBezTo>
                    <a:pt x="1525" y="7912"/>
                    <a:pt x="1366" y="8092"/>
                    <a:pt x="1228" y="8235"/>
                  </a:cubicBezTo>
                  <a:cubicBezTo>
                    <a:pt x="1090" y="8378"/>
                    <a:pt x="973" y="8486"/>
                    <a:pt x="847" y="8736"/>
                  </a:cubicBezTo>
                  <a:cubicBezTo>
                    <a:pt x="721" y="8987"/>
                    <a:pt x="585" y="9381"/>
                    <a:pt x="466" y="9847"/>
                  </a:cubicBezTo>
                  <a:cubicBezTo>
                    <a:pt x="346" y="10312"/>
                    <a:pt x="244" y="10850"/>
                    <a:pt x="166" y="11530"/>
                  </a:cubicBezTo>
                  <a:cubicBezTo>
                    <a:pt x="89" y="12211"/>
                    <a:pt x="38" y="13035"/>
                    <a:pt x="14" y="13823"/>
                  </a:cubicBezTo>
                  <a:cubicBezTo>
                    <a:pt x="-9" y="14611"/>
                    <a:pt x="-4" y="15363"/>
                    <a:pt x="31" y="15954"/>
                  </a:cubicBezTo>
                  <a:cubicBezTo>
                    <a:pt x="66" y="16545"/>
                    <a:pt x="131" y="16975"/>
                    <a:pt x="227" y="17351"/>
                  </a:cubicBezTo>
                  <a:cubicBezTo>
                    <a:pt x="323" y="17727"/>
                    <a:pt x="449" y="18050"/>
                    <a:pt x="599" y="18318"/>
                  </a:cubicBezTo>
                  <a:cubicBezTo>
                    <a:pt x="749" y="18587"/>
                    <a:pt x="922" y="18802"/>
                    <a:pt x="1081" y="18999"/>
                  </a:cubicBezTo>
                  <a:cubicBezTo>
                    <a:pt x="1240" y="19196"/>
                    <a:pt x="1385" y="19375"/>
                    <a:pt x="1537" y="19500"/>
                  </a:cubicBezTo>
                  <a:cubicBezTo>
                    <a:pt x="1689" y="19626"/>
                    <a:pt x="1848" y="19697"/>
                    <a:pt x="2014" y="19859"/>
                  </a:cubicBezTo>
                  <a:cubicBezTo>
                    <a:pt x="2180" y="20020"/>
                    <a:pt x="2353" y="20271"/>
                    <a:pt x="2505" y="20539"/>
                  </a:cubicBezTo>
                  <a:cubicBezTo>
                    <a:pt x="2657" y="20808"/>
                    <a:pt x="2788" y="21095"/>
                    <a:pt x="2949" y="21274"/>
                  </a:cubicBezTo>
                  <a:cubicBezTo>
                    <a:pt x="3111" y="21453"/>
                    <a:pt x="3303" y="21524"/>
                    <a:pt x="3504" y="21560"/>
                  </a:cubicBezTo>
                  <a:cubicBezTo>
                    <a:pt x="3705" y="21596"/>
                    <a:pt x="3915" y="21596"/>
                    <a:pt x="4102" y="21578"/>
                  </a:cubicBezTo>
                  <a:cubicBezTo>
                    <a:pt x="4289" y="21560"/>
                    <a:pt x="4453" y="21524"/>
                    <a:pt x="4608" y="21453"/>
                  </a:cubicBezTo>
                  <a:cubicBezTo>
                    <a:pt x="4762" y="21381"/>
                    <a:pt x="4907" y="21274"/>
                    <a:pt x="5059" y="21184"/>
                  </a:cubicBezTo>
                  <a:cubicBezTo>
                    <a:pt x="5211" y="21095"/>
                    <a:pt x="5370" y="21023"/>
                    <a:pt x="5538" y="20951"/>
                  </a:cubicBezTo>
                  <a:cubicBezTo>
                    <a:pt x="5707" y="20880"/>
                    <a:pt x="5884" y="20808"/>
                    <a:pt x="6058" y="20754"/>
                  </a:cubicBezTo>
                  <a:cubicBezTo>
                    <a:pt x="6231" y="20700"/>
                    <a:pt x="6399" y="20665"/>
                    <a:pt x="6572" y="20611"/>
                  </a:cubicBezTo>
                  <a:cubicBezTo>
                    <a:pt x="6745" y="20557"/>
                    <a:pt x="6923" y="20486"/>
                    <a:pt x="7089" y="20396"/>
                  </a:cubicBezTo>
                  <a:cubicBezTo>
                    <a:pt x="7255" y="20306"/>
                    <a:pt x="7409" y="20199"/>
                    <a:pt x="7573" y="20056"/>
                  </a:cubicBezTo>
                  <a:cubicBezTo>
                    <a:pt x="7737" y="19912"/>
                    <a:pt x="7910" y="19733"/>
                    <a:pt x="8076" y="19626"/>
                  </a:cubicBezTo>
                  <a:cubicBezTo>
                    <a:pt x="8242" y="19518"/>
                    <a:pt x="8401" y="19483"/>
                    <a:pt x="8555" y="19429"/>
                  </a:cubicBezTo>
                  <a:cubicBezTo>
                    <a:pt x="8710" y="19375"/>
                    <a:pt x="8859" y="19303"/>
                    <a:pt x="9023" y="19250"/>
                  </a:cubicBezTo>
                  <a:cubicBezTo>
                    <a:pt x="9187" y="19196"/>
                    <a:pt x="9364" y="19160"/>
                    <a:pt x="9540" y="19160"/>
                  </a:cubicBezTo>
                  <a:cubicBezTo>
                    <a:pt x="9715" y="19160"/>
                    <a:pt x="9888" y="19196"/>
                    <a:pt x="10059" y="19196"/>
                  </a:cubicBezTo>
                  <a:cubicBezTo>
                    <a:pt x="10230" y="19196"/>
                    <a:pt x="10398" y="19160"/>
                    <a:pt x="10548" y="19106"/>
                  </a:cubicBezTo>
                  <a:cubicBezTo>
                    <a:pt x="10697" y="19053"/>
                    <a:pt x="10828" y="18981"/>
                    <a:pt x="10969" y="18874"/>
                  </a:cubicBezTo>
                  <a:cubicBezTo>
                    <a:pt x="11109" y="18766"/>
                    <a:pt x="11259" y="18623"/>
                    <a:pt x="11397" y="18551"/>
                  </a:cubicBezTo>
                  <a:cubicBezTo>
                    <a:pt x="11535" y="18480"/>
                    <a:pt x="11661" y="18480"/>
                    <a:pt x="11808" y="18497"/>
                  </a:cubicBezTo>
                  <a:cubicBezTo>
                    <a:pt x="11956" y="18515"/>
                    <a:pt x="12124" y="18551"/>
                    <a:pt x="12304" y="18569"/>
                  </a:cubicBezTo>
                  <a:cubicBezTo>
                    <a:pt x="12484" y="18587"/>
                    <a:pt x="12676" y="18587"/>
                    <a:pt x="12861" y="18587"/>
                  </a:cubicBezTo>
                  <a:cubicBezTo>
                    <a:pt x="13045" y="18587"/>
                    <a:pt x="13223" y="18587"/>
                    <a:pt x="13373" y="18551"/>
                  </a:cubicBezTo>
                  <a:cubicBezTo>
                    <a:pt x="13523" y="18515"/>
                    <a:pt x="13644" y="18444"/>
                    <a:pt x="13787" y="18336"/>
                  </a:cubicBezTo>
                  <a:cubicBezTo>
                    <a:pt x="13930" y="18229"/>
                    <a:pt x="14093" y="18086"/>
                    <a:pt x="14276" y="18014"/>
                  </a:cubicBezTo>
                  <a:cubicBezTo>
                    <a:pt x="14458" y="17942"/>
                    <a:pt x="14659" y="17942"/>
                    <a:pt x="14835" y="17978"/>
                  </a:cubicBezTo>
                  <a:cubicBezTo>
                    <a:pt x="15010" y="18014"/>
                    <a:pt x="15160" y="18086"/>
                    <a:pt x="15298" y="18175"/>
                  </a:cubicBezTo>
                  <a:cubicBezTo>
                    <a:pt x="15436" y="18265"/>
                    <a:pt x="15562" y="18372"/>
                    <a:pt x="15709" y="18444"/>
                  </a:cubicBezTo>
                  <a:cubicBezTo>
                    <a:pt x="15857" y="18515"/>
                    <a:pt x="16025" y="18551"/>
                    <a:pt x="16182" y="18551"/>
                  </a:cubicBezTo>
                  <a:cubicBezTo>
                    <a:pt x="16338" y="18551"/>
                    <a:pt x="16483" y="18515"/>
                    <a:pt x="16628" y="18444"/>
                  </a:cubicBezTo>
                  <a:cubicBezTo>
                    <a:pt x="16773" y="18372"/>
                    <a:pt x="16918" y="18265"/>
                    <a:pt x="17084" y="18211"/>
                  </a:cubicBezTo>
                  <a:cubicBezTo>
                    <a:pt x="17250" y="18157"/>
                    <a:pt x="17438" y="18157"/>
                    <a:pt x="17601" y="18121"/>
                  </a:cubicBezTo>
                  <a:cubicBezTo>
                    <a:pt x="17765" y="18086"/>
                    <a:pt x="17905" y="18014"/>
                    <a:pt x="18053" y="17960"/>
                  </a:cubicBezTo>
                  <a:cubicBezTo>
                    <a:pt x="18200" y="17906"/>
                    <a:pt x="18354" y="17871"/>
                    <a:pt x="18499" y="17817"/>
                  </a:cubicBezTo>
                  <a:cubicBezTo>
                    <a:pt x="18644" y="17763"/>
                    <a:pt x="18780" y="17692"/>
                    <a:pt x="18904" y="17584"/>
                  </a:cubicBezTo>
                  <a:cubicBezTo>
                    <a:pt x="19028" y="17477"/>
                    <a:pt x="19140" y="17333"/>
                    <a:pt x="19248" y="17226"/>
                  </a:cubicBezTo>
                  <a:cubicBezTo>
                    <a:pt x="19355" y="17118"/>
                    <a:pt x="19458" y="17047"/>
                    <a:pt x="19577" y="16957"/>
                  </a:cubicBezTo>
                  <a:cubicBezTo>
                    <a:pt x="19697" y="16868"/>
                    <a:pt x="19832" y="16760"/>
                    <a:pt x="19982" y="16599"/>
                  </a:cubicBezTo>
                  <a:cubicBezTo>
                    <a:pt x="20132" y="16438"/>
                    <a:pt x="20295" y="16223"/>
                    <a:pt x="20447" y="15883"/>
                  </a:cubicBezTo>
                  <a:cubicBezTo>
                    <a:pt x="20599" y="15542"/>
                    <a:pt x="20740" y="15077"/>
                    <a:pt x="20868" y="14486"/>
                  </a:cubicBezTo>
                  <a:cubicBezTo>
                    <a:pt x="20997" y="13895"/>
                    <a:pt x="21114" y="13178"/>
                    <a:pt x="21221" y="12408"/>
                  </a:cubicBezTo>
                  <a:cubicBezTo>
                    <a:pt x="21329" y="11638"/>
                    <a:pt x="21427" y="10814"/>
                    <a:pt x="21493" y="9990"/>
                  </a:cubicBezTo>
                  <a:cubicBezTo>
                    <a:pt x="21558" y="9166"/>
                    <a:pt x="21591" y="8342"/>
                    <a:pt x="21586" y="7572"/>
                  </a:cubicBezTo>
                  <a:cubicBezTo>
                    <a:pt x="21582" y="6802"/>
                    <a:pt x="21540" y="6086"/>
                    <a:pt x="21460" y="5423"/>
                  </a:cubicBezTo>
                  <a:cubicBezTo>
                    <a:pt x="21381" y="4760"/>
                    <a:pt x="21264" y="4151"/>
                    <a:pt x="21130" y="3668"/>
                  </a:cubicBezTo>
                  <a:cubicBezTo>
                    <a:pt x="20997" y="3184"/>
                    <a:pt x="20847" y="2826"/>
                    <a:pt x="20681" y="2521"/>
                  </a:cubicBezTo>
                  <a:cubicBezTo>
                    <a:pt x="20515" y="2217"/>
                    <a:pt x="20333" y="1966"/>
                    <a:pt x="20148" y="1715"/>
                  </a:cubicBezTo>
                  <a:cubicBezTo>
                    <a:pt x="19963" y="1465"/>
                    <a:pt x="19776" y="1214"/>
                    <a:pt x="19603" y="945"/>
                  </a:cubicBezTo>
                  <a:cubicBezTo>
                    <a:pt x="19430" y="677"/>
                    <a:pt x="19271" y="390"/>
                    <a:pt x="19093" y="229"/>
                  </a:cubicBezTo>
                  <a:cubicBezTo>
                    <a:pt x="18916" y="68"/>
                    <a:pt x="18719" y="32"/>
                    <a:pt x="18530" y="14"/>
                  </a:cubicBezTo>
                  <a:cubicBezTo>
                    <a:pt x="18340" y="-4"/>
                    <a:pt x="18158" y="-4"/>
                    <a:pt x="17971" y="14"/>
                  </a:cubicBezTo>
                  <a:cubicBezTo>
                    <a:pt x="17784" y="32"/>
                    <a:pt x="17592" y="68"/>
                    <a:pt x="17398" y="157"/>
                  </a:cubicBezTo>
                  <a:cubicBezTo>
                    <a:pt x="17204" y="247"/>
                    <a:pt x="17007" y="390"/>
                    <a:pt x="16827" y="533"/>
                  </a:cubicBezTo>
                  <a:cubicBezTo>
                    <a:pt x="16647" y="677"/>
                    <a:pt x="16483" y="820"/>
                    <a:pt x="16317" y="909"/>
                  </a:cubicBezTo>
                  <a:cubicBezTo>
                    <a:pt x="16151" y="999"/>
                    <a:pt x="15983" y="1035"/>
                    <a:pt x="15803" y="1071"/>
                  </a:cubicBezTo>
                  <a:cubicBezTo>
                    <a:pt x="15623" y="1106"/>
                    <a:pt x="15431" y="1142"/>
                    <a:pt x="15249" y="1142"/>
                  </a:cubicBezTo>
                  <a:cubicBezTo>
                    <a:pt x="15066" y="1142"/>
                    <a:pt x="14893" y="1106"/>
                    <a:pt x="14718" y="1071"/>
                  </a:cubicBezTo>
                  <a:cubicBezTo>
                    <a:pt x="14542" y="1035"/>
                    <a:pt x="14364" y="999"/>
                    <a:pt x="14182" y="981"/>
                  </a:cubicBezTo>
                  <a:cubicBezTo>
                    <a:pt x="14000" y="963"/>
                    <a:pt x="13813" y="963"/>
                    <a:pt x="13628" y="963"/>
                  </a:cubicBezTo>
                  <a:cubicBezTo>
                    <a:pt x="13443" y="963"/>
                    <a:pt x="13261" y="963"/>
                    <a:pt x="13090" y="981"/>
                  </a:cubicBezTo>
                  <a:cubicBezTo>
                    <a:pt x="12919" y="999"/>
                    <a:pt x="12760" y="1035"/>
                    <a:pt x="12603" y="1089"/>
                  </a:cubicBezTo>
                  <a:cubicBezTo>
                    <a:pt x="12447" y="1142"/>
                    <a:pt x="12292" y="1214"/>
                    <a:pt x="12138" y="1286"/>
                  </a:cubicBezTo>
                  <a:cubicBezTo>
                    <a:pt x="11984" y="1357"/>
                    <a:pt x="11829" y="1429"/>
                    <a:pt x="11675" y="1483"/>
                  </a:cubicBezTo>
                  <a:cubicBezTo>
                    <a:pt x="11521" y="1536"/>
                    <a:pt x="11366" y="1572"/>
                    <a:pt x="11212" y="1626"/>
                  </a:cubicBezTo>
                  <a:cubicBezTo>
                    <a:pt x="11058" y="1680"/>
                    <a:pt x="10903" y="1751"/>
                    <a:pt x="10749" y="1823"/>
                  </a:cubicBezTo>
                  <a:cubicBezTo>
                    <a:pt x="10595" y="1895"/>
                    <a:pt x="10440" y="1966"/>
                    <a:pt x="10279" y="2038"/>
                  </a:cubicBezTo>
                  <a:cubicBezTo>
                    <a:pt x="10117" y="2109"/>
                    <a:pt x="9949" y="2181"/>
                    <a:pt x="9790" y="2235"/>
                  </a:cubicBezTo>
                  <a:cubicBezTo>
                    <a:pt x="9631" y="2289"/>
                    <a:pt x="9481" y="2324"/>
                    <a:pt x="9313" y="2360"/>
                  </a:cubicBezTo>
                  <a:cubicBezTo>
                    <a:pt x="9145" y="2396"/>
                    <a:pt x="8957" y="2432"/>
                    <a:pt x="8768" y="2450"/>
                  </a:cubicBezTo>
                  <a:cubicBezTo>
                    <a:pt x="8579" y="2468"/>
                    <a:pt x="8387" y="2468"/>
                    <a:pt x="8207" y="2468"/>
                  </a:cubicBezTo>
                  <a:cubicBezTo>
                    <a:pt x="8027" y="2468"/>
                    <a:pt x="7858" y="2468"/>
                    <a:pt x="7690" y="2521"/>
                  </a:cubicBezTo>
                  <a:cubicBezTo>
                    <a:pt x="7522" y="2575"/>
                    <a:pt x="7353" y="2683"/>
                    <a:pt x="7194" y="2790"/>
                  </a:cubicBezTo>
                  <a:cubicBezTo>
                    <a:pt x="7035" y="2897"/>
                    <a:pt x="6885" y="3005"/>
                    <a:pt x="6731" y="3130"/>
                  </a:cubicBezTo>
                  <a:cubicBezTo>
                    <a:pt x="6577" y="3256"/>
                    <a:pt x="6418" y="3399"/>
                    <a:pt x="6275" y="3560"/>
                  </a:cubicBezTo>
                  <a:cubicBezTo>
                    <a:pt x="6132" y="3721"/>
                    <a:pt x="6006" y="3900"/>
                    <a:pt x="5868" y="4062"/>
                  </a:cubicBezTo>
                  <a:cubicBezTo>
                    <a:pt x="5730" y="4223"/>
                    <a:pt x="5580" y="4366"/>
                    <a:pt x="5419" y="4509"/>
                  </a:cubicBezTo>
                  <a:cubicBezTo>
                    <a:pt x="5258" y="4653"/>
                    <a:pt x="5085" y="4796"/>
                    <a:pt x="4930" y="4921"/>
                  </a:cubicBezTo>
                  <a:cubicBezTo>
                    <a:pt x="4776" y="5047"/>
                    <a:pt x="4640" y="5154"/>
                    <a:pt x="4502" y="5262"/>
                  </a:cubicBezTo>
                  <a:cubicBezTo>
                    <a:pt x="4364" y="5369"/>
                    <a:pt x="4224" y="5477"/>
                    <a:pt x="4086" y="5602"/>
                  </a:cubicBezTo>
                  <a:cubicBezTo>
                    <a:pt x="3948" y="5727"/>
                    <a:pt x="3812" y="5871"/>
                    <a:pt x="3686" y="6032"/>
                  </a:cubicBezTo>
                  <a:cubicBezTo>
                    <a:pt x="3560" y="6193"/>
                    <a:pt x="3443" y="6372"/>
                    <a:pt x="3333" y="6497"/>
                  </a:cubicBezTo>
                  <a:cubicBezTo>
                    <a:pt x="3223" y="6623"/>
                    <a:pt x="3120" y="6695"/>
                    <a:pt x="3008" y="6802"/>
                  </a:cubicBezTo>
                  <a:cubicBezTo>
                    <a:pt x="2896" y="6909"/>
                    <a:pt x="2774" y="7053"/>
                    <a:pt x="2666" y="7178"/>
                  </a:cubicBezTo>
                  <a:cubicBezTo>
                    <a:pt x="2559" y="7303"/>
                    <a:pt x="2465" y="7411"/>
                    <a:pt x="2369" y="7608"/>
                  </a:cubicBezTo>
                  <a:cubicBezTo>
                    <a:pt x="2274" y="7805"/>
                    <a:pt x="2175" y="8092"/>
                    <a:pt x="2115" y="8289"/>
                  </a:cubicBezTo>
                  <a:cubicBezTo>
                    <a:pt x="2054" y="8486"/>
                    <a:pt x="2030" y="8593"/>
                    <a:pt x="2016" y="8683"/>
                  </a:cubicBezTo>
                  <a:cubicBezTo>
                    <a:pt x="2002" y="8772"/>
                    <a:pt x="1998" y="8844"/>
                    <a:pt x="1993" y="89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6" name="Line"/>
            <p:cNvSpPr/>
            <p:nvPr/>
          </p:nvSpPr>
          <p:spPr>
            <a:xfrm>
              <a:off x="8790516" y="1552102"/>
              <a:ext cx="35985" cy="469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518" y="292"/>
                    <a:pt x="11435" y="584"/>
                    <a:pt x="8259" y="1995"/>
                  </a:cubicBezTo>
                  <a:cubicBezTo>
                    <a:pt x="5082" y="3405"/>
                    <a:pt x="3812" y="5935"/>
                    <a:pt x="2541" y="9097"/>
                  </a:cubicBezTo>
                  <a:cubicBezTo>
                    <a:pt x="1271" y="12259"/>
                    <a:pt x="0" y="16054"/>
                    <a:pt x="0" y="18243"/>
                  </a:cubicBezTo>
                  <a:cubicBezTo>
                    <a:pt x="0" y="20432"/>
                    <a:pt x="1271" y="21016"/>
                    <a:pt x="254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7" name="Line"/>
            <p:cNvSpPr/>
            <p:nvPr/>
          </p:nvSpPr>
          <p:spPr>
            <a:xfrm>
              <a:off x="8650515" y="1850552"/>
              <a:ext cx="163285" cy="130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0741" fill="norm" stroke="1" extrusionOk="0">
                  <a:moveTo>
                    <a:pt x="3916" y="0"/>
                  </a:moveTo>
                  <a:cubicBezTo>
                    <a:pt x="2531" y="675"/>
                    <a:pt x="1147" y="1350"/>
                    <a:pt x="454" y="3037"/>
                  </a:cubicBezTo>
                  <a:cubicBezTo>
                    <a:pt x="-238" y="4725"/>
                    <a:pt x="-238" y="7425"/>
                    <a:pt x="1147" y="10969"/>
                  </a:cubicBezTo>
                  <a:cubicBezTo>
                    <a:pt x="2531" y="14512"/>
                    <a:pt x="5300" y="18900"/>
                    <a:pt x="8900" y="20250"/>
                  </a:cubicBezTo>
                  <a:cubicBezTo>
                    <a:pt x="12500" y="21600"/>
                    <a:pt x="16931" y="19912"/>
                    <a:pt x="21362" y="182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8" name="Line"/>
            <p:cNvSpPr/>
            <p:nvPr/>
          </p:nvSpPr>
          <p:spPr>
            <a:xfrm>
              <a:off x="8737599" y="1844202"/>
              <a:ext cx="171451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5116"/>
                    <a:pt x="12000" y="10232"/>
                    <a:pt x="8400" y="13832"/>
                  </a:cubicBezTo>
                  <a:cubicBezTo>
                    <a:pt x="4800" y="17432"/>
                    <a:pt x="2400" y="1951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5" name="Drawing"/>
          <p:cNvGrpSpPr/>
          <p:nvPr/>
        </p:nvGrpSpPr>
        <p:grpSpPr>
          <a:xfrm>
            <a:off x="1714499" y="1432983"/>
            <a:ext cx="11182351" cy="7107768"/>
            <a:chOff x="0" y="0"/>
            <a:chExt cx="11182349" cy="7107766"/>
          </a:xfrm>
        </p:grpSpPr>
        <p:sp>
          <p:nvSpPr>
            <p:cNvPr id="1721" name="Line"/>
            <p:cNvSpPr/>
            <p:nvPr/>
          </p:nvSpPr>
          <p:spPr>
            <a:xfrm>
              <a:off x="323850" y="306916"/>
              <a:ext cx="1905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2" name="Line"/>
            <p:cNvSpPr/>
            <p:nvPr/>
          </p:nvSpPr>
          <p:spPr>
            <a:xfrm>
              <a:off x="330200" y="160866"/>
              <a:ext cx="6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3" name="Line"/>
            <p:cNvSpPr/>
            <p:nvPr/>
          </p:nvSpPr>
          <p:spPr>
            <a:xfrm>
              <a:off x="469900" y="300566"/>
              <a:ext cx="1905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4" name="Line"/>
            <p:cNvSpPr/>
            <p:nvPr/>
          </p:nvSpPr>
          <p:spPr>
            <a:xfrm>
              <a:off x="440266" y="198966"/>
              <a:ext cx="16935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0800" y="17486"/>
                    <a:pt x="0" y="13371"/>
                    <a:pt x="0" y="9771"/>
                  </a:cubicBezTo>
                  <a:cubicBezTo>
                    <a:pt x="0" y="6171"/>
                    <a:pt x="10800" y="308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5" name="Line"/>
            <p:cNvSpPr/>
            <p:nvPr/>
          </p:nvSpPr>
          <p:spPr>
            <a:xfrm>
              <a:off x="527050" y="154516"/>
              <a:ext cx="117914" cy="41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55" h="21600" fill="norm" stroke="1" extrusionOk="0">
                  <a:moveTo>
                    <a:pt x="2160" y="0"/>
                  </a:moveTo>
                  <a:cubicBezTo>
                    <a:pt x="7200" y="1218"/>
                    <a:pt x="12240" y="2437"/>
                    <a:pt x="15840" y="4486"/>
                  </a:cubicBezTo>
                  <a:cubicBezTo>
                    <a:pt x="19440" y="6535"/>
                    <a:pt x="21600" y="9415"/>
                    <a:pt x="18720" y="12406"/>
                  </a:cubicBezTo>
                  <a:cubicBezTo>
                    <a:pt x="15840" y="15397"/>
                    <a:pt x="7920" y="1849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6" name="Line"/>
            <p:cNvSpPr/>
            <p:nvPr/>
          </p:nvSpPr>
          <p:spPr>
            <a:xfrm>
              <a:off x="123970" y="274603"/>
              <a:ext cx="218930" cy="413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7" h="21519" fill="norm" stroke="1" extrusionOk="0">
                  <a:moveTo>
                    <a:pt x="12020" y="360"/>
                  </a:moveTo>
                  <a:cubicBezTo>
                    <a:pt x="8934" y="139"/>
                    <a:pt x="5848" y="-81"/>
                    <a:pt x="3997" y="29"/>
                  </a:cubicBezTo>
                  <a:cubicBezTo>
                    <a:pt x="2146" y="139"/>
                    <a:pt x="1528" y="580"/>
                    <a:pt x="911" y="2178"/>
                  </a:cubicBezTo>
                  <a:cubicBezTo>
                    <a:pt x="294" y="3776"/>
                    <a:pt x="-323" y="6531"/>
                    <a:pt x="191" y="9672"/>
                  </a:cubicBezTo>
                  <a:cubicBezTo>
                    <a:pt x="706" y="12813"/>
                    <a:pt x="2351" y="16339"/>
                    <a:pt x="6054" y="18378"/>
                  </a:cubicBezTo>
                  <a:cubicBezTo>
                    <a:pt x="9757" y="20417"/>
                    <a:pt x="15517" y="20968"/>
                    <a:pt x="21277" y="215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7" name="Line"/>
            <p:cNvSpPr/>
            <p:nvPr/>
          </p:nvSpPr>
          <p:spPr>
            <a:xfrm>
              <a:off x="991216" y="124228"/>
              <a:ext cx="183534" cy="452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3" h="21383" fill="norm" stroke="1" extrusionOk="0">
                  <a:moveTo>
                    <a:pt x="19810" y="231"/>
                  </a:moveTo>
                  <a:cubicBezTo>
                    <a:pt x="15883" y="31"/>
                    <a:pt x="11956" y="-169"/>
                    <a:pt x="9256" y="231"/>
                  </a:cubicBezTo>
                  <a:cubicBezTo>
                    <a:pt x="6556" y="631"/>
                    <a:pt x="5083" y="1631"/>
                    <a:pt x="3610" y="3631"/>
                  </a:cubicBezTo>
                  <a:cubicBezTo>
                    <a:pt x="2138" y="5631"/>
                    <a:pt x="665" y="8631"/>
                    <a:pt x="174" y="11531"/>
                  </a:cubicBezTo>
                  <a:cubicBezTo>
                    <a:pt x="-317" y="14431"/>
                    <a:pt x="174" y="17231"/>
                    <a:pt x="2383" y="18981"/>
                  </a:cubicBezTo>
                  <a:cubicBezTo>
                    <a:pt x="4592" y="20731"/>
                    <a:pt x="8519" y="21431"/>
                    <a:pt x="11956" y="21381"/>
                  </a:cubicBezTo>
                  <a:cubicBezTo>
                    <a:pt x="15392" y="21331"/>
                    <a:pt x="18338" y="20531"/>
                    <a:pt x="21283" y="197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8" name="Line"/>
            <p:cNvSpPr/>
            <p:nvPr/>
          </p:nvSpPr>
          <p:spPr>
            <a:xfrm>
              <a:off x="1169392" y="353070"/>
              <a:ext cx="148140" cy="180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8" h="20901" fill="norm" stroke="1" extrusionOk="0">
                  <a:moveTo>
                    <a:pt x="16727" y="2011"/>
                  </a:moveTo>
                  <a:cubicBezTo>
                    <a:pt x="14951" y="1029"/>
                    <a:pt x="13176" y="47"/>
                    <a:pt x="10513" y="661"/>
                  </a:cubicBezTo>
                  <a:cubicBezTo>
                    <a:pt x="7850" y="1275"/>
                    <a:pt x="4299" y="3484"/>
                    <a:pt x="2228" y="6552"/>
                  </a:cubicBezTo>
                  <a:cubicBezTo>
                    <a:pt x="157" y="9620"/>
                    <a:pt x="-435" y="13547"/>
                    <a:pt x="305" y="16493"/>
                  </a:cubicBezTo>
                  <a:cubicBezTo>
                    <a:pt x="1044" y="19438"/>
                    <a:pt x="3116" y="21402"/>
                    <a:pt x="6814" y="20788"/>
                  </a:cubicBezTo>
                  <a:cubicBezTo>
                    <a:pt x="10513" y="20175"/>
                    <a:pt x="15839" y="16984"/>
                    <a:pt x="18502" y="13547"/>
                  </a:cubicBezTo>
                  <a:cubicBezTo>
                    <a:pt x="21165" y="10111"/>
                    <a:pt x="21165" y="6429"/>
                    <a:pt x="19833" y="3975"/>
                  </a:cubicBezTo>
                  <a:cubicBezTo>
                    <a:pt x="18502" y="1520"/>
                    <a:pt x="15839" y="293"/>
                    <a:pt x="13916" y="47"/>
                  </a:cubicBezTo>
                  <a:cubicBezTo>
                    <a:pt x="11992" y="-198"/>
                    <a:pt x="10809" y="538"/>
                    <a:pt x="10661" y="1397"/>
                  </a:cubicBezTo>
                  <a:cubicBezTo>
                    <a:pt x="10513" y="2257"/>
                    <a:pt x="11401" y="3238"/>
                    <a:pt x="12288" y="42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9" name="Line"/>
            <p:cNvSpPr/>
            <p:nvPr/>
          </p:nvSpPr>
          <p:spPr>
            <a:xfrm>
              <a:off x="1358900" y="358713"/>
              <a:ext cx="247651" cy="168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6" fill="norm" stroke="1" extrusionOk="0">
                  <a:moveTo>
                    <a:pt x="0" y="3874"/>
                  </a:moveTo>
                  <a:cubicBezTo>
                    <a:pt x="554" y="2007"/>
                    <a:pt x="1108" y="141"/>
                    <a:pt x="1385" y="7"/>
                  </a:cubicBezTo>
                  <a:cubicBezTo>
                    <a:pt x="1662" y="-126"/>
                    <a:pt x="1662" y="1474"/>
                    <a:pt x="1754" y="4674"/>
                  </a:cubicBezTo>
                  <a:cubicBezTo>
                    <a:pt x="1846" y="7874"/>
                    <a:pt x="2031" y="12674"/>
                    <a:pt x="2400" y="15741"/>
                  </a:cubicBezTo>
                  <a:cubicBezTo>
                    <a:pt x="2769" y="18807"/>
                    <a:pt x="3323" y="20141"/>
                    <a:pt x="4062" y="20807"/>
                  </a:cubicBezTo>
                  <a:cubicBezTo>
                    <a:pt x="4800" y="21474"/>
                    <a:pt x="5723" y="21474"/>
                    <a:pt x="6646" y="20141"/>
                  </a:cubicBezTo>
                  <a:cubicBezTo>
                    <a:pt x="7569" y="18807"/>
                    <a:pt x="8492" y="16141"/>
                    <a:pt x="9046" y="13474"/>
                  </a:cubicBezTo>
                  <a:cubicBezTo>
                    <a:pt x="9600" y="10807"/>
                    <a:pt x="9785" y="8141"/>
                    <a:pt x="10154" y="7741"/>
                  </a:cubicBezTo>
                  <a:cubicBezTo>
                    <a:pt x="10523" y="7341"/>
                    <a:pt x="11077" y="9207"/>
                    <a:pt x="12000" y="11074"/>
                  </a:cubicBezTo>
                  <a:cubicBezTo>
                    <a:pt x="12923" y="12941"/>
                    <a:pt x="14215" y="14807"/>
                    <a:pt x="15323" y="16007"/>
                  </a:cubicBezTo>
                  <a:cubicBezTo>
                    <a:pt x="16431" y="17207"/>
                    <a:pt x="17354" y="17741"/>
                    <a:pt x="18369" y="16807"/>
                  </a:cubicBezTo>
                  <a:cubicBezTo>
                    <a:pt x="19385" y="15874"/>
                    <a:pt x="20492" y="13474"/>
                    <a:pt x="21600" y="110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0" name="Line"/>
            <p:cNvSpPr/>
            <p:nvPr/>
          </p:nvSpPr>
          <p:spPr>
            <a:xfrm>
              <a:off x="1575742" y="237066"/>
              <a:ext cx="202259" cy="285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403" fill="norm" stroke="1" extrusionOk="0">
                  <a:moveTo>
                    <a:pt x="1250" y="11435"/>
                  </a:moveTo>
                  <a:cubicBezTo>
                    <a:pt x="575" y="10324"/>
                    <a:pt x="-100" y="9212"/>
                    <a:pt x="12" y="8894"/>
                  </a:cubicBezTo>
                  <a:cubicBezTo>
                    <a:pt x="125" y="8576"/>
                    <a:pt x="1025" y="9053"/>
                    <a:pt x="3275" y="10800"/>
                  </a:cubicBezTo>
                  <a:cubicBezTo>
                    <a:pt x="5525" y="12547"/>
                    <a:pt x="9125" y="15565"/>
                    <a:pt x="10812" y="17709"/>
                  </a:cubicBezTo>
                  <a:cubicBezTo>
                    <a:pt x="12500" y="19853"/>
                    <a:pt x="12275" y="21124"/>
                    <a:pt x="11713" y="21362"/>
                  </a:cubicBezTo>
                  <a:cubicBezTo>
                    <a:pt x="11150" y="21600"/>
                    <a:pt x="10250" y="20806"/>
                    <a:pt x="9800" y="18821"/>
                  </a:cubicBezTo>
                  <a:cubicBezTo>
                    <a:pt x="9350" y="16835"/>
                    <a:pt x="9350" y="13659"/>
                    <a:pt x="11375" y="10324"/>
                  </a:cubicBezTo>
                  <a:cubicBezTo>
                    <a:pt x="13400" y="6988"/>
                    <a:pt x="17450" y="3494"/>
                    <a:pt x="215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1" name="Line"/>
            <p:cNvSpPr/>
            <p:nvPr/>
          </p:nvSpPr>
          <p:spPr>
            <a:xfrm>
              <a:off x="1809750" y="103716"/>
              <a:ext cx="82551" cy="392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2" fill="norm" stroke="1" extrusionOk="0">
                  <a:moveTo>
                    <a:pt x="0" y="0"/>
                  </a:moveTo>
                  <a:cubicBezTo>
                    <a:pt x="0" y="3465"/>
                    <a:pt x="0" y="6930"/>
                    <a:pt x="277" y="10049"/>
                  </a:cubicBezTo>
                  <a:cubicBezTo>
                    <a:pt x="554" y="13168"/>
                    <a:pt x="1108" y="15940"/>
                    <a:pt x="2215" y="17730"/>
                  </a:cubicBezTo>
                  <a:cubicBezTo>
                    <a:pt x="3323" y="19521"/>
                    <a:pt x="4985" y="20329"/>
                    <a:pt x="7200" y="20849"/>
                  </a:cubicBezTo>
                  <a:cubicBezTo>
                    <a:pt x="9415" y="21369"/>
                    <a:pt x="12185" y="21600"/>
                    <a:pt x="14677" y="21196"/>
                  </a:cubicBezTo>
                  <a:cubicBezTo>
                    <a:pt x="17169" y="20791"/>
                    <a:pt x="19385" y="19752"/>
                    <a:pt x="21600" y="187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2" name="Line"/>
            <p:cNvSpPr/>
            <p:nvPr/>
          </p:nvSpPr>
          <p:spPr>
            <a:xfrm>
              <a:off x="1751468" y="237066"/>
              <a:ext cx="299583" cy="224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9" h="21600" fill="norm" stroke="1" extrusionOk="0">
                  <a:moveTo>
                    <a:pt x="1450" y="9170"/>
                  </a:moveTo>
                  <a:cubicBezTo>
                    <a:pt x="690" y="8966"/>
                    <a:pt x="-71" y="8762"/>
                    <a:pt x="5" y="8457"/>
                  </a:cubicBezTo>
                  <a:cubicBezTo>
                    <a:pt x="81" y="8151"/>
                    <a:pt x="994" y="7743"/>
                    <a:pt x="2743" y="7132"/>
                  </a:cubicBezTo>
                  <a:cubicBezTo>
                    <a:pt x="4492" y="6521"/>
                    <a:pt x="7078" y="5706"/>
                    <a:pt x="9056" y="5909"/>
                  </a:cubicBezTo>
                  <a:cubicBezTo>
                    <a:pt x="11033" y="6113"/>
                    <a:pt x="12402" y="7336"/>
                    <a:pt x="13619" y="9781"/>
                  </a:cubicBezTo>
                  <a:cubicBezTo>
                    <a:pt x="14836" y="12226"/>
                    <a:pt x="15901" y="15894"/>
                    <a:pt x="16433" y="18238"/>
                  </a:cubicBezTo>
                  <a:cubicBezTo>
                    <a:pt x="16966" y="20581"/>
                    <a:pt x="16966" y="21600"/>
                    <a:pt x="16814" y="21600"/>
                  </a:cubicBezTo>
                  <a:cubicBezTo>
                    <a:pt x="16661" y="21600"/>
                    <a:pt x="16357" y="20581"/>
                    <a:pt x="16357" y="17525"/>
                  </a:cubicBezTo>
                  <a:cubicBezTo>
                    <a:pt x="16357" y="14468"/>
                    <a:pt x="16661" y="9374"/>
                    <a:pt x="17574" y="6113"/>
                  </a:cubicBezTo>
                  <a:cubicBezTo>
                    <a:pt x="18487" y="2853"/>
                    <a:pt x="20008" y="1426"/>
                    <a:pt x="2152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3" name="Line"/>
            <p:cNvSpPr/>
            <p:nvPr/>
          </p:nvSpPr>
          <p:spPr>
            <a:xfrm>
              <a:off x="2084506" y="289939"/>
              <a:ext cx="104656" cy="149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1" h="20835" fill="norm" stroke="1" extrusionOk="0">
                  <a:moveTo>
                    <a:pt x="16177" y="4148"/>
                  </a:moveTo>
                  <a:cubicBezTo>
                    <a:pt x="14906" y="2669"/>
                    <a:pt x="13635" y="1189"/>
                    <a:pt x="11730" y="450"/>
                  </a:cubicBezTo>
                  <a:cubicBezTo>
                    <a:pt x="9824" y="-290"/>
                    <a:pt x="7283" y="-290"/>
                    <a:pt x="4953" y="1781"/>
                  </a:cubicBezTo>
                  <a:cubicBezTo>
                    <a:pt x="2624" y="3852"/>
                    <a:pt x="506" y="7995"/>
                    <a:pt x="83" y="11398"/>
                  </a:cubicBezTo>
                  <a:cubicBezTo>
                    <a:pt x="-341" y="14800"/>
                    <a:pt x="930" y="17463"/>
                    <a:pt x="2624" y="19091"/>
                  </a:cubicBezTo>
                  <a:cubicBezTo>
                    <a:pt x="4318" y="20718"/>
                    <a:pt x="6435" y="21310"/>
                    <a:pt x="9612" y="20422"/>
                  </a:cubicBezTo>
                  <a:cubicBezTo>
                    <a:pt x="12788" y="19535"/>
                    <a:pt x="17024" y="17168"/>
                    <a:pt x="19141" y="14061"/>
                  </a:cubicBezTo>
                  <a:cubicBezTo>
                    <a:pt x="21259" y="10954"/>
                    <a:pt x="21259" y="7107"/>
                    <a:pt x="20412" y="4740"/>
                  </a:cubicBezTo>
                  <a:cubicBezTo>
                    <a:pt x="19565" y="2373"/>
                    <a:pt x="17871" y="1485"/>
                    <a:pt x="16177" y="5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4" name="Line"/>
            <p:cNvSpPr/>
            <p:nvPr/>
          </p:nvSpPr>
          <p:spPr>
            <a:xfrm>
              <a:off x="2243921" y="276112"/>
              <a:ext cx="103249" cy="174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9" h="20988" fill="norm" stroke="1" extrusionOk="0">
                  <a:moveTo>
                    <a:pt x="14773" y="2173"/>
                  </a:moveTo>
                  <a:cubicBezTo>
                    <a:pt x="13502" y="1157"/>
                    <a:pt x="12232" y="140"/>
                    <a:pt x="10750" y="13"/>
                  </a:cubicBezTo>
                  <a:cubicBezTo>
                    <a:pt x="9267" y="-114"/>
                    <a:pt x="7573" y="648"/>
                    <a:pt x="5455" y="2681"/>
                  </a:cubicBezTo>
                  <a:cubicBezTo>
                    <a:pt x="3338" y="4714"/>
                    <a:pt x="797" y="8018"/>
                    <a:pt x="161" y="11194"/>
                  </a:cubicBezTo>
                  <a:cubicBezTo>
                    <a:pt x="-474" y="14371"/>
                    <a:pt x="797" y="17420"/>
                    <a:pt x="3550" y="19199"/>
                  </a:cubicBezTo>
                  <a:cubicBezTo>
                    <a:pt x="6302" y="20978"/>
                    <a:pt x="10538" y="21486"/>
                    <a:pt x="13926" y="20470"/>
                  </a:cubicBezTo>
                  <a:cubicBezTo>
                    <a:pt x="17314" y="19453"/>
                    <a:pt x="19855" y="16912"/>
                    <a:pt x="20491" y="13735"/>
                  </a:cubicBezTo>
                  <a:cubicBezTo>
                    <a:pt x="21126" y="10559"/>
                    <a:pt x="19855" y="6747"/>
                    <a:pt x="18585" y="29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5" name="Line"/>
            <p:cNvSpPr/>
            <p:nvPr/>
          </p:nvSpPr>
          <p:spPr>
            <a:xfrm>
              <a:off x="2400300" y="272777"/>
              <a:ext cx="207434" cy="135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1" fill="norm" stroke="1" extrusionOk="0">
                  <a:moveTo>
                    <a:pt x="0" y="2369"/>
                  </a:moveTo>
                  <a:cubicBezTo>
                    <a:pt x="882" y="5693"/>
                    <a:pt x="1763" y="9016"/>
                    <a:pt x="2424" y="10013"/>
                  </a:cubicBezTo>
                  <a:cubicBezTo>
                    <a:pt x="3086" y="11009"/>
                    <a:pt x="3527" y="9680"/>
                    <a:pt x="3967" y="8019"/>
                  </a:cubicBezTo>
                  <a:cubicBezTo>
                    <a:pt x="4408" y="6357"/>
                    <a:pt x="4849" y="4363"/>
                    <a:pt x="5510" y="2868"/>
                  </a:cubicBezTo>
                  <a:cubicBezTo>
                    <a:pt x="6171" y="1373"/>
                    <a:pt x="7053" y="376"/>
                    <a:pt x="7935" y="376"/>
                  </a:cubicBezTo>
                  <a:cubicBezTo>
                    <a:pt x="8816" y="376"/>
                    <a:pt x="9698" y="1373"/>
                    <a:pt x="10359" y="3034"/>
                  </a:cubicBezTo>
                  <a:cubicBezTo>
                    <a:pt x="11020" y="4696"/>
                    <a:pt x="11461" y="7022"/>
                    <a:pt x="11792" y="9348"/>
                  </a:cubicBezTo>
                  <a:cubicBezTo>
                    <a:pt x="12122" y="11674"/>
                    <a:pt x="12343" y="14000"/>
                    <a:pt x="12563" y="14166"/>
                  </a:cubicBezTo>
                  <a:cubicBezTo>
                    <a:pt x="12784" y="14333"/>
                    <a:pt x="13004" y="12339"/>
                    <a:pt x="13555" y="9680"/>
                  </a:cubicBezTo>
                  <a:cubicBezTo>
                    <a:pt x="14106" y="7022"/>
                    <a:pt x="14988" y="3699"/>
                    <a:pt x="15980" y="1871"/>
                  </a:cubicBezTo>
                  <a:cubicBezTo>
                    <a:pt x="16971" y="43"/>
                    <a:pt x="18073" y="-289"/>
                    <a:pt x="18955" y="209"/>
                  </a:cubicBezTo>
                  <a:cubicBezTo>
                    <a:pt x="19837" y="708"/>
                    <a:pt x="20498" y="2037"/>
                    <a:pt x="20939" y="4529"/>
                  </a:cubicBezTo>
                  <a:cubicBezTo>
                    <a:pt x="21380" y="7022"/>
                    <a:pt x="21600" y="10677"/>
                    <a:pt x="21600" y="13668"/>
                  </a:cubicBezTo>
                  <a:cubicBezTo>
                    <a:pt x="21600" y="16659"/>
                    <a:pt x="21380" y="18985"/>
                    <a:pt x="21159" y="213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6" name="Line"/>
            <p:cNvSpPr/>
            <p:nvPr/>
          </p:nvSpPr>
          <p:spPr>
            <a:xfrm>
              <a:off x="1168400" y="716231"/>
              <a:ext cx="1117601" cy="143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0" fill="norm" stroke="1" extrusionOk="0">
                  <a:moveTo>
                    <a:pt x="0" y="21480"/>
                  </a:moveTo>
                  <a:cubicBezTo>
                    <a:pt x="1350" y="20527"/>
                    <a:pt x="2700" y="19574"/>
                    <a:pt x="4050" y="18304"/>
                  </a:cubicBezTo>
                  <a:cubicBezTo>
                    <a:pt x="5400" y="17033"/>
                    <a:pt x="6750" y="15445"/>
                    <a:pt x="8243" y="13221"/>
                  </a:cubicBezTo>
                  <a:cubicBezTo>
                    <a:pt x="9736" y="10998"/>
                    <a:pt x="11373" y="8139"/>
                    <a:pt x="12948" y="5915"/>
                  </a:cubicBezTo>
                  <a:cubicBezTo>
                    <a:pt x="14523" y="3692"/>
                    <a:pt x="16036" y="2104"/>
                    <a:pt x="17325" y="1151"/>
                  </a:cubicBezTo>
                  <a:cubicBezTo>
                    <a:pt x="18614" y="198"/>
                    <a:pt x="19677" y="-120"/>
                    <a:pt x="20352" y="39"/>
                  </a:cubicBezTo>
                  <a:cubicBezTo>
                    <a:pt x="21027" y="198"/>
                    <a:pt x="21314" y="833"/>
                    <a:pt x="21600" y="14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7" name="Line"/>
            <p:cNvSpPr/>
            <p:nvPr/>
          </p:nvSpPr>
          <p:spPr>
            <a:xfrm>
              <a:off x="1555750" y="757766"/>
              <a:ext cx="958851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764" y="20439"/>
                    <a:pt x="3528" y="19277"/>
                    <a:pt x="5364" y="17419"/>
                  </a:cubicBezTo>
                  <a:cubicBezTo>
                    <a:pt x="7200" y="15561"/>
                    <a:pt x="9107" y="13006"/>
                    <a:pt x="10943" y="11032"/>
                  </a:cubicBezTo>
                  <a:cubicBezTo>
                    <a:pt x="12779" y="9058"/>
                    <a:pt x="14543" y="7665"/>
                    <a:pt x="16307" y="5923"/>
                  </a:cubicBezTo>
                  <a:cubicBezTo>
                    <a:pt x="18072" y="4181"/>
                    <a:pt x="19836" y="209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8" name="Line"/>
            <p:cNvSpPr/>
            <p:nvPr/>
          </p:nvSpPr>
          <p:spPr>
            <a:xfrm>
              <a:off x="2451100" y="330199"/>
              <a:ext cx="31751" cy="167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734"/>
                  </a:moveTo>
                  <a:cubicBezTo>
                    <a:pt x="0" y="1367"/>
                    <a:pt x="0" y="0"/>
                    <a:pt x="720" y="0"/>
                  </a:cubicBezTo>
                  <a:cubicBezTo>
                    <a:pt x="1440" y="0"/>
                    <a:pt x="2880" y="1367"/>
                    <a:pt x="3600" y="4375"/>
                  </a:cubicBezTo>
                  <a:cubicBezTo>
                    <a:pt x="4320" y="7382"/>
                    <a:pt x="4320" y="12030"/>
                    <a:pt x="7200" y="15175"/>
                  </a:cubicBezTo>
                  <a:cubicBezTo>
                    <a:pt x="10080" y="18319"/>
                    <a:pt x="15840" y="1995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9" name="Line"/>
            <p:cNvSpPr/>
            <p:nvPr/>
          </p:nvSpPr>
          <p:spPr>
            <a:xfrm>
              <a:off x="2844800" y="332316"/>
              <a:ext cx="63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0" name="Line"/>
            <p:cNvSpPr/>
            <p:nvPr/>
          </p:nvSpPr>
          <p:spPr>
            <a:xfrm>
              <a:off x="2825750" y="484716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1" name="Line"/>
            <p:cNvSpPr/>
            <p:nvPr/>
          </p:nvSpPr>
          <p:spPr>
            <a:xfrm>
              <a:off x="3509242" y="148166"/>
              <a:ext cx="237258" cy="419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6" h="21600" fill="norm" stroke="1" extrusionOk="0">
                  <a:moveTo>
                    <a:pt x="2502" y="0"/>
                  </a:moveTo>
                  <a:cubicBezTo>
                    <a:pt x="2311" y="3818"/>
                    <a:pt x="2120" y="7636"/>
                    <a:pt x="2024" y="11018"/>
                  </a:cubicBezTo>
                  <a:cubicBezTo>
                    <a:pt x="1929" y="14400"/>
                    <a:pt x="1929" y="17345"/>
                    <a:pt x="1929" y="19145"/>
                  </a:cubicBezTo>
                  <a:cubicBezTo>
                    <a:pt x="1929" y="20945"/>
                    <a:pt x="1929" y="21600"/>
                    <a:pt x="1929" y="21600"/>
                  </a:cubicBezTo>
                  <a:cubicBezTo>
                    <a:pt x="1929" y="21600"/>
                    <a:pt x="1929" y="20945"/>
                    <a:pt x="1642" y="19691"/>
                  </a:cubicBezTo>
                  <a:cubicBezTo>
                    <a:pt x="1355" y="18436"/>
                    <a:pt x="782" y="16582"/>
                    <a:pt x="399" y="15273"/>
                  </a:cubicBezTo>
                  <a:cubicBezTo>
                    <a:pt x="17" y="13964"/>
                    <a:pt x="-174" y="13200"/>
                    <a:pt x="208" y="12927"/>
                  </a:cubicBezTo>
                  <a:cubicBezTo>
                    <a:pt x="591" y="12655"/>
                    <a:pt x="1546" y="12873"/>
                    <a:pt x="2502" y="13036"/>
                  </a:cubicBezTo>
                  <a:cubicBezTo>
                    <a:pt x="3458" y="13200"/>
                    <a:pt x="4414" y="13309"/>
                    <a:pt x="6038" y="12709"/>
                  </a:cubicBezTo>
                  <a:cubicBezTo>
                    <a:pt x="7663" y="12109"/>
                    <a:pt x="9957" y="10800"/>
                    <a:pt x="12060" y="8782"/>
                  </a:cubicBezTo>
                  <a:cubicBezTo>
                    <a:pt x="14162" y="6764"/>
                    <a:pt x="16074" y="4036"/>
                    <a:pt x="17030" y="2400"/>
                  </a:cubicBezTo>
                  <a:cubicBezTo>
                    <a:pt x="17985" y="764"/>
                    <a:pt x="17985" y="218"/>
                    <a:pt x="17985" y="2127"/>
                  </a:cubicBezTo>
                  <a:cubicBezTo>
                    <a:pt x="17985" y="4036"/>
                    <a:pt x="17985" y="8400"/>
                    <a:pt x="18559" y="11891"/>
                  </a:cubicBezTo>
                  <a:cubicBezTo>
                    <a:pt x="19132" y="15382"/>
                    <a:pt x="20279" y="18000"/>
                    <a:pt x="21426" y="206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2" name="Line"/>
            <p:cNvSpPr/>
            <p:nvPr/>
          </p:nvSpPr>
          <p:spPr>
            <a:xfrm>
              <a:off x="3776133" y="433916"/>
              <a:ext cx="101021" cy="146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8" h="21330" fill="norm" stroke="1" extrusionOk="0">
                  <a:moveTo>
                    <a:pt x="12096" y="0"/>
                  </a:moveTo>
                  <a:cubicBezTo>
                    <a:pt x="8640" y="2469"/>
                    <a:pt x="5184" y="4937"/>
                    <a:pt x="3024" y="8023"/>
                  </a:cubicBezTo>
                  <a:cubicBezTo>
                    <a:pt x="864" y="11109"/>
                    <a:pt x="0" y="14811"/>
                    <a:pt x="0" y="17434"/>
                  </a:cubicBezTo>
                  <a:cubicBezTo>
                    <a:pt x="0" y="20057"/>
                    <a:pt x="864" y="21600"/>
                    <a:pt x="4320" y="21291"/>
                  </a:cubicBezTo>
                  <a:cubicBezTo>
                    <a:pt x="7776" y="20983"/>
                    <a:pt x="13824" y="18823"/>
                    <a:pt x="17280" y="15737"/>
                  </a:cubicBezTo>
                  <a:cubicBezTo>
                    <a:pt x="20736" y="12651"/>
                    <a:pt x="21600" y="8640"/>
                    <a:pt x="19440" y="5863"/>
                  </a:cubicBezTo>
                  <a:cubicBezTo>
                    <a:pt x="17280" y="3086"/>
                    <a:pt x="12096" y="1543"/>
                    <a:pt x="691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3" name="Line"/>
            <p:cNvSpPr/>
            <p:nvPr/>
          </p:nvSpPr>
          <p:spPr>
            <a:xfrm>
              <a:off x="3956049" y="319616"/>
              <a:ext cx="63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4" name="Line"/>
            <p:cNvSpPr/>
            <p:nvPr/>
          </p:nvSpPr>
          <p:spPr>
            <a:xfrm>
              <a:off x="3975099" y="459316"/>
              <a:ext cx="127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5" name="Line"/>
            <p:cNvSpPr/>
            <p:nvPr/>
          </p:nvSpPr>
          <p:spPr>
            <a:xfrm>
              <a:off x="4394199" y="338666"/>
              <a:ext cx="2540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5657"/>
                    <a:pt x="14400" y="11314"/>
                    <a:pt x="18000" y="14914"/>
                  </a:cubicBezTo>
                  <a:cubicBezTo>
                    <a:pt x="21600" y="18514"/>
                    <a:pt x="21600" y="2005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6" name="Line"/>
            <p:cNvSpPr/>
            <p:nvPr/>
          </p:nvSpPr>
          <p:spPr>
            <a:xfrm>
              <a:off x="4375149" y="256116"/>
              <a:ext cx="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7" name="Line"/>
            <p:cNvSpPr/>
            <p:nvPr/>
          </p:nvSpPr>
          <p:spPr>
            <a:xfrm>
              <a:off x="4484108" y="268816"/>
              <a:ext cx="132343" cy="201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2923" y="0"/>
                  </a:moveTo>
                  <a:cubicBezTo>
                    <a:pt x="4294" y="5457"/>
                    <a:pt x="5666" y="10914"/>
                    <a:pt x="6351" y="14211"/>
                  </a:cubicBezTo>
                  <a:cubicBezTo>
                    <a:pt x="7037" y="17507"/>
                    <a:pt x="7037" y="18644"/>
                    <a:pt x="6351" y="19667"/>
                  </a:cubicBezTo>
                  <a:cubicBezTo>
                    <a:pt x="5666" y="20691"/>
                    <a:pt x="4294" y="21600"/>
                    <a:pt x="3094" y="21600"/>
                  </a:cubicBezTo>
                  <a:cubicBezTo>
                    <a:pt x="1894" y="21600"/>
                    <a:pt x="866" y="20691"/>
                    <a:pt x="351" y="18531"/>
                  </a:cubicBezTo>
                  <a:cubicBezTo>
                    <a:pt x="-163" y="16371"/>
                    <a:pt x="-163" y="12960"/>
                    <a:pt x="694" y="10118"/>
                  </a:cubicBezTo>
                  <a:cubicBezTo>
                    <a:pt x="1551" y="7276"/>
                    <a:pt x="3266" y="5002"/>
                    <a:pt x="5151" y="3752"/>
                  </a:cubicBezTo>
                  <a:cubicBezTo>
                    <a:pt x="7037" y="2501"/>
                    <a:pt x="9094" y="2274"/>
                    <a:pt x="11837" y="5002"/>
                  </a:cubicBezTo>
                  <a:cubicBezTo>
                    <a:pt x="14580" y="7731"/>
                    <a:pt x="18008" y="13415"/>
                    <a:pt x="21437" y="190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8" name="Line"/>
            <p:cNvSpPr/>
            <p:nvPr/>
          </p:nvSpPr>
          <p:spPr>
            <a:xfrm>
              <a:off x="4622799" y="271233"/>
              <a:ext cx="127001" cy="162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4" fill="norm" stroke="1" extrusionOk="0">
                  <a:moveTo>
                    <a:pt x="0" y="8822"/>
                  </a:moveTo>
                  <a:cubicBezTo>
                    <a:pt x="0" y="7438"/>
                    <a:pt x="0" y="6053"/>
                    <a:pt x="900" y="6053"/>
                  </a:cubicBezTo>
                  <a:cubicBezTo>
                    <a:pt x="1800" y="6053"/>
                    <a:pt x="3600" y="7438"/>
                    <a:pt x="4860" y="9653"/>
                  </a:cubicBezTo>
                  <a:cubicBezTo>
                    <a:pt x="6120" y="11869"/>
                    <a:pt x="6840" y="14915"/>
                    <a:pt x="7020" y="17269"/>
                  </a:cubicBezTo>
                  <a:cubicBezTo>
                    <a:pt x="7200" y="19622"/>
                    <a:pt x="6840" y="21284"/>
                    <a:pt x="6480" y="21284"/>
                  </a:cubicBezTo>
                  <a:cubicBezTo>
                    <a:pt x="6120" y="21284"/>
                    <a:pt x="5760" y="19622"/>
                    <a:pt x="6120" y="16022"/>
                  </a:cubicBezTo>
                  <a:cubicBezTo>
                    <a:pt x="6480" y="12422"/>
                    <a:pt x="7560" y="6884"/>
                    <a:pt x="8820" y="3699"/>
                  </a:cubicBezTo>
                  <a:cubicBezTo>
                    <a:pt x="10080" y="515"/>
                    <a:pt x="11520" y="-316"/>
                    <a:pt x="12780" y="99"/>
                  </a:cubicBezTo>
                  <a:cubicBezTo>
                    <a:pt x="14040" y="515"/>
                    <a:pt x="15120" y="2176"/>
                    <a:pt x="16020" y="5222"/>
                  </a:cubicBezTo>
                  <a:cubicBezTo>
                    <a:pt x="16920" y="8269"/>
                    <a:pt x="17640" y="12699"/>
                    <a:pt x="18540" y="15469"/>
                  </a:cubicBezTo>
                  <a:cubicBezTo>
                    <a:pt x="19440" y="18238"/>
                    <a:pt x="20520" y="19346"/>
                    <a:pt x="21600" y="204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9" name="Line"/>
            <p:cNvSpPr/>
            <p:nvPr/>
          </p:nvSpPr>
          <p:spPr>
            <a:xfrm>
              <a:off x="4786312" y="314639"/>
              <a:ext cx="107157" cy="103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2" h="21122" fill="norm" stroke="1" extrusionOk="0">
                  <a:moveTo>
                    <a:pt x="11310" y="8792"/>
                  </a:moveTo>
                  <a:cubicBezTo>
                    <a:pt x="10902" y="5768"/>
                    <a:pt x="10495" y="2744"/>
                    <a:pt x="9272" y="1232"/>
                  </a:cubicBezTo>
                  <a:cubicBezTo>
                    <a:pt x="8049" y="-280"/>
                    <a:pt x="6012" y="-280"/>
                    <a:pt x="4382" y="584"/>
                  </a:cubicBezTo>
                  <a:cubicBezTo>
                    <a:pt x="2751" y="1448"/>
                    <a:pt x="1529" y="3176"/>
                    <a:pt x="714" y="6200"/>
                  </a:cubicBezTo>
                  <a:cubicBezTo>
                    <a:pt x="-101" y="9224"/>
                    <a:pt x="-509" y="13544"/>
                    <a:pt x="1121" y="16568"/>
                  </a:cubicBezTo>
                  <a:cubicBezTo>
                    <a:pt x="2751" y="19592"/>
                    <a:pt x="6419" y="21320"/>
                    <a:pt x="10087" y="21104"/>
                  </a:cubicBezTo>
                  <a:cubicBezTo>
                    <a:pt x="13755" y="20888"/>
                    <a:pt x="17423" y="18728"/>
                    <a:pt x="19257" y="15704"/>
                  </a:cubicBezTo>
                  <a:cubicBezTo>
                    <a:pt x="21091" y="12680"/>
                    <a:pt x="21091" y="8792"/>
                    <a:pt x="19257" y="5984"/>
                  </a:cubicBezTo>
                  <a:cubicBezTo>
                    <a:pt x="17423" y="3176"/>
                    <a:pt x="13755" y="1448"/>
                    <a:pt x="10902" y="800"/>
                  </a:cubicBezTo>
                  <a:cubicBezTo>
                    <a:pt x="8049" y="152"/>
                    <a:pt x="6012" y="584"/>
                    <a:pt x="5604" y="1448"/>
                  </a:cubicBezTo>
                  <a:cubicBezTo>
                    <a:pt x="5197" y="2312"/>
                    <a:pt x="6419" y="3608"/>
                    <a:pt x="7642" y="49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0" name="Line"/>
            <p:cNvSpPr/>
            <p:nvPr/>
          </p:nvSpPr>
          <p:spPr>
            <a:xfrm>
              <a:off x="4969617" y="285551"/>
              <a:ext cx="116733" cy="148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1324" fill="norm" stroke="1" extrusionOk="0">
                  <a:moveTo>
                    <a:pt x="21272" y="3070"/>
                  </a:moveTo>
                  <a:cubicBezTo>
                    <a:pt x="20115" y="1854"/>
                    <a:pt x="18958" y="637"/>
                    <a:pt x="16258" y="180"/>
                  </a:cubicBezTo>
                  <a:cubicBezTo>
                    <a:pt x="13558" y="-276"/>
                    <a:pt x="9315" y="28"/>
                    <a:pt x="6036" y="2310"/>
                  </a:cubicBezTo>
                  <a:cubicBezTo>
                    <a:pt x="2758" y="4592"/>
                    <a:pt x="443" y="8851"/>
                    <a:pt x="58" y="12349"/>
                  </a:cubicBezTo>
                  <a:cubicBezTo>
                    <a:pt x="-328" y="15848"/>
                    <a:pt x="1215" y="18586"/>
                    <a:pt x="5072" y="19955"/>
                  </a:cubicBezTo>
                  <a:cubicBezTo>
                    <a:pt x="8929" y="21324"/>
                    <a:pt x="15101" y="21324"/>
                    <a:pt x="21272" y="213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1" name="Line"/>
            <p:cNvSpPr/>
            <p:nvPr/>
          </p:nvSpPr>
          <p:spPr>
            <a:xfrm>
              <a:off x="5147805" y="262590"/>
              <a:ext cx="300495" cy="190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0457" fill="norm" stroke="1" extrusionOk="0">
                  <a:moveTo>
                    <a:pt x="1052" y="8172"/>
                  </a:moveTo>
                  <a:cubicBezTo>
                    <a:pt x="2110" y="6580"/>
                    <a:pt x="3167" y="4988"/>
                    <a:pt x="3771" y="3511"/>
                  </a:cubicBezTo>
                  <a:cubicBezTo>
                    <a:pt x="4375" y="2033"/>
                    <a:pt x="4527" y="668"/>
                    <a:pt x="4149" y="214"/>
                  </a:cubicBezTo>
                  <a:cubicBezTo>
                    <a:pt x="3771" y="-241"/>
                    <a:pt x="2865" y="214"/>
                    <a:pt x="2034" y="2146"/>
                  </a:cubicBezTo>
                  <a:cubicBezTo>
                    <a:pt x="1203" y="4079"/>
                    <a:pt x="448" y="7490"/>
                    <a:pt x="146" y="10559"/>
                  </a:cubicBezTo>
                  <a:cubicBezTo>
                    <a:pt x="-156" y="13628"/>
                    <a:pt x="-5" y="16357"/>
                    <a:pt x="750" y="18290"/>
                  </a:cubicBezTo>
                  <a:cubicBezTo>
                    <a:pt x="1506" y="20222"/>
                    <a:pt x="2865" y="21359"/>
                    <a:pt x="4602" y="19540"/>
                  </a:cubicBezTo>
                  <a:cubicBezTo>
                    <a:pt x="6339" y="17721"/>
                    <a:pt x="8454" y="12946"/>
                    <a:pt x="9587" y="9991"/>
                  </a:cubicBezTo>
                  <a:cubicBezTo>
                    <a:pt x="10720" y="7035"/>
                    <a:pt x="10871" y="5898"/>
                    <a:pt x="10795" y="5898"/>
                  </a:cubicBezTo>
                  <a:cubicBezTo>
                    <a:pt x="10720" y="5898"/>
                    <a:pt x="10417" y="7035"/>
                    <a:pt x="10115" y="8285"/>
                  </a:cubicBezTo>
                  <a:cubicBezTo>
                    <a:pt x="9813" y="9536"/>
                    <a:pt x="9511" y="10900"/>
                    <a:pt x="9360" y="12264"/>
                  </a:cubicBezTo>
                  <a:cubicBezTo>
                    <a:pt x="9209" y="13628"/>
                    <a:pt x="9209" y="14993"/>
                    <a:pt x="9436" y="15220"/>
                  </a:cubicBezTo>
                  <a:cubicBezTo>
                    <a:pt x="9662" y="15447"/>
                    <a:pt x="10115" y="14538"/>
                    <a:pt x="11097" y="11923"/>
                  </a:cubicBezTo>
                  <a:cubicBezTo>
                    <a:pt x="12079" y="9308"/>
                    <a:pt x="13589" y="4988"/>
                    <a:pt x="14722" y="2601"/>
                  </a:cubicBezTo>
                  <a:cubicBezTo>
                    <a:pt x="15855" y="214"/>
                    <a:pt x="16610" y="-241"/>
                    <a:pt x="17139" y="100"/>
                  </a:cubicBezTo>
                  <a:cubicBezTo>
                    <a:pt x="17668" y="441"/>
                    <a:pt x="17970" y="1578"/>
                    <a:pt x="18121" y="3397"/>
                  </a:cubicBezTo>
                  <a:cubicBezTo>
                    <a:pt x="18272" y="5216"/>
                    <a:pt x="18272" y="7717"/>
                    <a:pt x="18347" y="9536"/>
                  </a:cubicBezTo>
                  <a:cubicBezTo>
                    <a:pt x="18423" y="11355"/>
                    <a:pt x="18574" y="12492"/>
                    <a:pt x="19103" y="12605"/>
                  </a:cubicBezTo>
                  <a:cubicBezTo>
                    <a:pt x="19631" y="12719"/>
                    <a:pt x="20538" y="11810"/>
                    <a:pt x="21444" y="109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2" name="Line"/>
            <p:cNvSpPr/>
            <p:nvPr/>
          </p:nvSpPr>
          <p:spPr>
            <a:xfrm>
              <a:off x="5499633" y="0"/>
              <a:ext cx="62967" cy="4766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522" fill="norm" stroke="1" extrusionOk="0">
                  <a:moveTo>
                    <a:pt x="12778" y="2389"/>
                  </a:moveTo>
                  <a:cubicBezTo>
                    <a:pt x="13498" y="1912"/>
                    <a:pt x="14218" y="1434"/>
                    <a:pt x="14578" y="956"/>
                  </a:cubicBezTo>
                  <a:cubicBezTo>
                    <a:pt x="14938" y="478"/>
                    <a:pt x="14938" y="0"/>
                    <a:pt x="14938" y="0"/>
                  </a:cubicBezTo>
                  <a:cubicBezTo>
                    <a:pt x="14938" y="0"/>
                    <a:pt x="14938" y="478"/>
                    <a:pt x="12778" y="2389"/>
                  </a:cubicBezTo>
                  <a:cubicBezTo>
                    <a:pt x="10618" y="4301"/>
                    <a:pt x="6298" y="7646"/>
                    <a:pt x="3778" y="10896"/>
                  </a:cubicBezTo>
                  <a:cubicBezTo>
                    <a:pt x="1258" y="14145"/>
                    <a:pt x="538" y="17299"/>
                    <a:pt x="178" y="19115"/>
                  </a:cubicBezTo>
                  <a:cubicBezTo>
                    <a:pt x="-182" y="20931"/>
                    <a:pt x="-182" y="21409"/>
                    <a:pt x="1978" y="21504"/>
                  </a:cubicBezTo>
                  <a:cubicBezTo>
                    <a:pt x="4138" y="21600"/>
                    <a:pt x="8458" y="21313"/>
                    <a:pt x="12058" y="20692"/>
                  </a:cubicBezTo>
                  <a:cubicBezTo>
                    <a:pt x="15658" y="20071"/>
                    <a:pt x="18538" y="19115"/>
                    <a:pt x="21418" y="181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3" name="Line"/>
            <p:cNvSpPr/>
            <p:nvPr/>
          </p:nvSpPr>
          <p:spPr>
            <a:xfrm>
              <a:off x="5475584" y="224366"/>
              <a:ext cx="207667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6" h="21600" fill="norm" stroke="1" extrusionOk="0">
                  <a:moveTo>
                    <a:pt x="2424" y="21600"/>
                  </a:moveTo>
                  <a:cubicBezTo>
                    <a:pt x="1115" y="21600"/>
                    <a:pt x="-194" y="21600"/>
                    <a:pt x="24" y="20800"/>
                  </a:cubicBezTo>
                  <a:cubicBezTo>
                    <a:pt x="242" y="20000"/>
                    <a:pt x="1988" y="18400"/>
                    <a:pt x="5806" y="14800"/>
                  </a:cubicBezTo>
                  <a:cubicBezTo>
                    <a:pt x="9624" y="11200"/>
                    <a:pt x="15515" y="5600"/>
                    <a:pt x="2140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4" name="Line"/>
            <p:cNvSpPr/>
            <p:nvPr/>
          </p:nvSpPr>
          <p:spPr>
            <a:xfrm>
              <a:off x="6534149" y="389466"/>
              <a:ext cx="2540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040" y="16800"/>
                    <a:pt x="10080" y="12000"/>
                    <a:pt x="13680" y="8400"/>
                  </a:cubicBezTo>
                  <a:cubicBezTo>
                    <a:pt x="17280" y="4800"/>
                    <a:pt x="19440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5" name="Line"/>
            <p:cNvSpPr/>
            <p:nvPr/>
          </p:nvSpPr>
          <p:spPr>
            <a:xfrm>
              <a:off x="6667499" y="294216"/>
              <a:ext cx="50801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00" y="4364"/>
                    <a:pt x="1800" y="8727"/>
                    <a:pt x="3150" y="12218"/>
                  </a:cubicBezTo>
                  <a:cubicBezTo>
                    <a:pt x="4500" y="15709"/>
                    <a:pt x="6300" y="18327"/>
                    <a:pt x="9450" y="19745"/>
                  </a:cubicBezTo>
                  <a:cubicBezTo>
                    <a:pt x="12600" y="21164"/>
                    <a:pt x="17100" y="2138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6" name="Line"/>
            <p:cNvSpPr/>
            <p:nvPr/>
          </p:nvSpPr>
          <p:spPr>
            <a:xfrm>
              <a:off x="6781799" y="268816"/>
              <a:ext cx="171451" cy="218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5" fill="norm" stroke="1" extrusionOk="0">
                  <a:moveTo>
                    <a:pt x="0" y="0"/>
                  </a:moveTo>
                  <a:cubicBezTo>
                    <a:pt x="2133" y="5554"/>
                    <a:pt x="4267" y="11109"/>
                    <a:pt x="5600" y="14503"/>
                  </a:cubicBezTo>
                  <a:cubicBezTo>
                    <a:pt x="6933" y="17897"/>
                    <a:pt x="7467" y="19131"/>
                    <a:pt x="8267" y="20057"/>
                  </a:cubicBezTo>
                  <a:cubicBezTo>
                    <a:pt x="9067" y="20983"/>
                    <a:pt x="10133" y="21600"/>
                    <a:pt x="11200" y="20880"/>
                  </a:cubicBezTo>
                  <a:cubicBezTo>
                    <a:pt x="12267" y="20160"/>
                    <a:pt x="13333" y="18103"/>
                    <a:pt x="14400" y="15017"/>
                  </a:cubicBezTo>
                  <a:cubicBezTo>
                    <a:pt x="15467" y="11931"/>
                    <a:pt x="16533" y="7817"/>
                    <a:pt x="17733" y="5554"/>
                  </a:cubicBezTo>
                  <a:cubicBezTo>
                    <a:pt x="18933" y="3291"/>
                    <a:pt x="20267" y="2880"/>
                    <a:pt x="21600" y="24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7" name="Line"/>
            <p:cNvSpPr/>
            <p:nvPr/>
          </p:nvSpPr>
          <p:spPr>
            <a:xfrm>
              <a:off x="7007557" y="258668"/>
              <a:ext cx="155244" cy="213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0931" fill="norm" stroke="1" extrusionOk="0">
                  <a:moveTo>
                    <a:pt x="3019" y="12835"/>
                  </a:moveTo>
                  <a:cubicBezTo>
                    <a:pt x="5646" y="11173"/>
                    <a:pt x="8273" y="9512"/>
                    <a:pt x="10024" y="7954"/>
                  </a:cubicBezTo>
                  <a:cubicBezTo>
                    <a:pt x="11776" y="6396"/>
                    <a:pt x="12651" y="4942"/>
                    <a:pt x="13089" y="3592"/>
                  </a:cubicBezTo>
                  <a:cubicBezTo>
                    <a:pt x="13527" y="2242"/>
                    <a:pt x="13527" y="996"/>
                    <a:pt x="12797" y="373"/>
                  </a:cubicBezTo>
                  <a:cubicBezTo>
                    <a:pt x="12067" y="-250"/>
                    <a:pt x="10608" y="-250"/>
                    <a:pt x="8419" y="1619"/>
                  </a:cubicBezTo>
                  <a:cubicBezTo>
                    <a:pt x="6230" y="3488"/>
                    <a:pt x="3311" y="7227"/>
                    <a:pt x="1705" y="10550"/>
                  </a:cubicBezTo>
                  <a:cubicBezTo>
                    <a:pt x="100" y="13873"/>
                    <a:pt x="-192" y="16781"/>
                    <a:pt x="100" y="18650"/>
                  </a:cubicBezTo>
                  <a:cubicBezTo>
                    <a:pt x="392" y="20519"/>
                    <a:pt x="1267" y="21350"/>
                    <a:pt x="4916" y="20727"/>
                  </a:cubicBezTo>
                  <a:cubicBezTo>
                    <a:pt x="8565" y="20104"/>
                    <a:pt x="14986" y="18027"/>
                    <a:pt x="21408" y="159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8" name="Line"/>
            <p:cNvSpPr/>
            <p:nvPr/>
          </p:nvSpPr>
          <p:spPr>
            <a:xfrm>
              <a:off x="7264399" y="287866"/>
              <a:ext cx="127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9" name="Line"/>
            <p:cNvSpPr/>
            <p:nvPr/>
          </p:nvSpPr>
          <p:spPr>
            <a:xfrm>
              <a:off x="7258049" y="510116"/>
              <a:ext cx="127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0" name="Line"/>
            <p:cNvSpPr/>
            <p:nvPr/>
          </p:nvSpPr>
          <p:spPr>
            <a:xfrm>
              <a:off x="7554040" y="316842"/>
              <a:ext cx="158861" cy="527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4" h="21361" fill="norm" stroke="1" extrusionOk="0">
                  <a:moveTo>
                    <a:pt x="17999" y="2684"/>
                  </a:moveTo>
                  <a:cubicBezTo>
                    <a:pt x="15755" y="1741"/>
                    <a:pt x="13510" y="798"/>
                    <a:pt x="11547" y="326"/>
                  </a:cubicBezTo>
                  <a:cubicBezTo>
                    <a:pt x="9583" y="-145"/>
                    <a:pt x="7900" y="-145"/>
                    <a:pt x="6077" y="584"/>
                  </a:cubicBezTo>
                  <a:cubicBezTo>
                    <a:pt x="4253" y="1312"/>
                    <a:pt x="2290" y="2769"/>
                    <a:pt x="1168" y="3969"/>
                  </a:cubicBezTo>
                  <a:cubicBezTo>
                    <a:pt x="46" y="5169"/>
                    <a:pt x="-235" y="6112"/>
                    <a:pt x="186" y="6712"/>
                  </a:cubicBezTo>
                  <a:cubicBezTo>
                    <a:pt x="607" y="7312"/>
                    <a:pt x="1729" y="7569"/>
                    <a:pt x="3412" y="7441"/>
                  </a:cubicBezTo>
                  <a:cubicBezTo>
                    <a:pt x="5095" y="7312"/>
                    <a:pt x="7339" y="6798"/>
                    <a:pt x="8742" y="6284"/>
                  </a:cubicBezTo>
                  <a:cubicBezTo>
                    <a:pt x="10144" y="5769"/>
                    <a:pt x="10705" y="5255"/>
                    <a:pt x="11687" y="4912"/>
                  </a:cubicBezTo>
                  <a:cubicBezTo>
                    <a:pt x="12669" y="4569"/>
                    <a:pt x="14071" y="4398"/>
                    <a:pt x="15053" y="4741"/>
                  </a:cubicBezTo>
                  <a:cubicBezTo>
                    <a:pt x="16035" y="5084"/>
                    <a:pt x="16596" y="5941"/>
                    <a:pt x="17718" y="7612"/>
                  </a:cubicBezTo>
                  <a:cubicBezTo>
                    <a:pt x="18840" y="9284"/>
                    <a:pt x="20523" y="11769"/>
                    <a:pt x="20944" y="13955"/>
                  </a:cubicBezTo>
                  <a:cubicBezTo>
                    <a:pt x="21365" y="16141"/>
                    <a:pt x="20523" y="18026"/>
                    <a:pt x="19261" y="19226"/>
                  </a:cubicBezTo>
                  <a:cubicBezTo>
                    <a:pt x="17999" y="20426"/>
                    <a:pt x="16316" y="20941"/>
                    <a:pt x="14492" y="21198"/>
                  </a:cubicBezTo>
                  <a:cubicBezTo>
                    <a:pt x="12669" y="21455"/>
                    <a:pt x="10705" y="21455"/>
                    <a:pt x="8742" y="20855"/>
                  </a:cubicBezTo>
                  <a:cubicBezTo>
                    <a:pt x="6778" y="20255"/>
                    <a:pt x="4814" y="19055"/>
                    <a:pt x="4674" y="17469"/>
                  </a:cubicBezTo>
                  <a:cubicBezTo>
                    <a:pt x="4534" y="15884"/>
                    <a:pt x="6217" y="13912"/>
                    <a:pt x="7900" y="119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1" name="Line"/>
            <p:cNvSpPr/>
            <p:nvPr/>
          </p:nvSpPr>
          <p:spPr>
            <a:xfrm>
              <a:off x="7766691" y="376766"/>
              <a:ext cx="139060" cy="143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1" h="21600" fill="norm" stroke="1" extrusionOk="0">
                  <a:moveTo>
                    <a:pt x="1865" y="0"/>
                  </a:moveTo>
                  <a:cubicBezTo>
                    <a:pt x="1210" y="4765"/>
                    <a:pt x="556" y="9529"/>
                    <a:pt x="228" y="12706"/>
                  </a:cubicBezTo>
                  <a:cubicBezTo>
                    <a:pt x="-99" y="15882"/>
                    <a:pt x="-99" y="17471"/>
                    <a:pt x="392" y="18900"/>
                  </a:cubicBezTo>
                  <a:cubicBezTo>
                    <a:pt x="883" y="20329"/>
                    <a:pt x="1865" y="21600"/>
                    <a:pt x="3010" y="21600"/>
                  </a:cubicBezTo>
                  <a:cubicBezTo>
                    <a:pt x="4156" y="21600"/>
                    <a:pt x="5465" y="20329"/>
                    <a:pt x="6774" y="17788"/>
                  </a:cubicBezTo>
                  <a:cubicBezTo>
                    <a:pt x="8083" y="15247"/>
                    <a:pt x="9392" y="11435"/>
                    <a:pt x="10701" y="8100"/>
                  </a:cubicBezTo>
                  <a:cubicBezTo>
                    <a:pt x="12010" y="4765"/>
                    <a:pt x="13319" y="1906"/>
                    <a:pt x="14137" y="1429"/>
                  </a:cubicBezTo>
                  <a:cubicBezTo>
                    <a:pt x="14956" y="953"/>
                    <a:pt x="15283" y="2859"/>
                    <a:pt x="15774" y="5400"/>
                  </a:cubicBezTo>
                  <a:cubicBezTo>
                    <a:pt x="16265" y="7941"/>
                    <a:pt x="16919" y="11118"/>
                    <a:pt x="17901" y="13182"/>
                  </a:cubicBezTo>
                  <a:cubicBezTo>
                    <a:pt x="18883" y="15247"/>
                    <a:pt x="20192" y="16200"/>
                    <a:pt x="21501" y="171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2" name="Line"/>
            <p:cNvSpPr/>
            <p:nvPr/>
          </p:nvSpPr>
          <p:spPr>
            <a:xfrm>
              <a:off x="7975599" y="351366"/>
              <a:ext cx="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3" name="Line"/>
            <p:cNvSpPr/>
            <p:nvPr/>
          </p:nvSpPr>
          <p:spPr>
            <a:xfrm>
              <a:off x="7981949" y="249766"/>
              <a:ext cx="127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4" name="Line"/>
            <p:cNvSpPr/>
            <p:nvPr/>
          </p:nvSpPr>
          <p:spPr>
            <a:xfrm>
              <a:off x="8110129" y="27516"/>
              <a:ext cx="55972" cy="466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4" h="21426" fill="norm" stroke="1" extrusionOk="0">
                  <a:moveTo>
                    <a:pt x="18754" y="0"/>
                  </a:moveTo>
                  <a:cubicBezTo>
                    <a:pt x="16354" y="3600"/>
                    <a:pt x="13954" y="7200"/>
                    <a:pt x="10754" y="10411"/>
                  </a:cubicBezTo>
                  <a:cubicBezTo>
                    <a:pt x="7554" y="13622"/>
                    <a:pt x="3554" y="16443"/>
                    <a:pt x="1554" y="18292"/>
                  </a:cubicBezTo>
                  <a:cubicBezTo>
                    <a:pt x="-446" y="20141"/>
                    <a:pt x="-446" y="21016"/>
                    <a:pt x="1154" y="21308"/>
                  </a:cubicBezTo>
                  <a:cubicBezTo>
                    <a:pt x="2754" y="21600"/>
                    <a:pt x="5954" y="21308"/>
                    <a:pt x="9554" y="20870"/>
                  </a:cubicBezTo>
                  <a:cubicBezTo>
                    <a:pt x="13154" y="20432"/>
                    <a:pt x="17154" y="19849"/>
                    <a:pt x="21154" y="192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5" name="Line"/>
            <p:cNvSpPr/>
            <p:nvPr/>
          </p:nvSpPr>
          <p:spPr>
            <a:xfrm>
              <a:off x="8206316" y="70861"/>
              <a:ext cx="80435" cy="46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2" fill="norm" stroke="1" extrusionOk="0">
                  <a:moveTo>
                    <a:pt x="18189" y="1524"/>
                  </a:moveTo>
                  <a:cubicBezTo>
                    <a:pt x="17053" y="738"/>
                    <a:pt x="15916" y="-47"/>
                    <a:pt x="14779" y="2"/>
                  </a:cubicBezTo>
                  <a:cubicBezTo>
                    <a:pt x="13642" y="51"/>
                    <a:pt x="12505" y="935"/>
                    <a:pt x="10232" y="3242"/>
                  </a:cubicBezTo>
                  <a:cubicBezTo>
                    <a:pt x="7958" y="5549"/>
                    <a:pt x="4547" y="9280"/>
                    <a:pt x="2558" y="12324"/>
                  </a:cubicBezTo>
                  <a:cubicBezTo>
                    <a:pt x="568" y="15368"/>
                    <a:pt x="0" y="17724"/>
                    <a:pt x="0" y="19148"/>
                  </a:cubicBezTo>
                  <a:cubicBezTo>
                    <a:pt x="0" y="20571"/>
                    <a:pt x="568" y="21062"/>
                    <a:pt x="2274" y="21308"/>
                  </a:cubicBezTo>
                  <a:cubicBezTo>
                    <a:pt x="3979" y="21553"/>
                    <a:pt x="6821" y="21553"/>
                    <a:pt x="10232" y="20522"/>
                  </a:cubicBezTo>
                  <a:cubicBezTo>
                    <a:pt x="13642" y="19491"/>
                    <a:pt x="17621" y="17429"/>
                    <a:pt x="21600" y="153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6" name="Line"/>
            <p:cNvSpPr/>
            <p:nvPr/>
          </p:nvSpPr>
          <p:spPr>
            <a:xfrm>
              <a:off x="8157633" y="303651"/>
              <a:ext cx="266466" cy="403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548" fill="norm" stroke="1" extrusionOk="0">
                  <a:moveTo>
                    <a:pt x="2721" y="853"/>
                  </a:moveTo>
                  <a:cubicBezTo>
                    <a:pt x="1361" y="1192"/>
                    <a:pt x="0" y="1531"/>
                    <a:pt x="0" y="1701"/>
                  </a:cubicBezTo>
                  <a:cubicBezTo>
                    <a:pt x="0" y="1871"/>
                    <a:pt x="1361" y="1871"/>
                    <a:pt x="3572" y="1701"/>
                  </a:cubicBezTo>
                  <a:cubicBezTo>
                    <a:pt x="5783" y="1531"/>
                    <a:pt x="8844" y="1192"/>
                    <a:pt x="10715" y="796"/>
                  </a:cubicBezTo>
                  <a:cubicBezTo>
                    <a:pt x="12586" y="400"/>
                    <a:pt x="13266" y="-52"/>
                    <a:pt x="13266" y="5"/>
                  </a:cubicBezTo>
                  <a:cubicBezTo>
                    <a:pt x="13266" y="61"/>
                    <a:pt x="12586" y="627"/>
                    <a:pt x="12161" y="1192"/>
                  </a:cubicBezTo>
                  <a:cubicBezTo>
                    <a:pt x="11735" y="1757"/>
                    <a:pt x="11565" y="2323"/>
                    <a:pt x="11906" y="2662"/>
                  </a:cubicBezTo>
                  <a:cubicBezTo>
                    <a:pt x="12246" y="3001"/>
                    <a:pt x="13096" y="3114"/>
                    <a:pt x="14031" y="3001"/>
                  </a:cubicBezTo>
                  <a:cubicBezTo>
                    <a:pt x="14967" y="2888"/>
                    <a:pt x="15987" y="2549"/>
                    <a:pt x="16838" y="2210"/>
                  </a:cubicBezTo>
                  <a:cubicBezTo>
                    <a:pt x="17688" y="1871"/>
                    <a:pt x="18369" y="1531"/>
                    <a:pt x="18709" y="1701"/>
                  </a:cubicBezTo>
                  <a:cubicBezTo>
                    <a:pt x="19049" y="1871"/>
                    <a:pt x="19049" y="2549"/>
                    <a:pt x="19474" y="4698"/>
                  </a:cubicBezTo>
                  <a:cubicBezTo>
                    <a:pt x="19899" y="6846"/>
                    <a:pt x="20750" y="10465"/>
                    <a:pt x="21175" y="13179"/>
                  </a:cubicBezTo>
                  <a:cubicBezTo>
                    <a:pt x="21600" y="15894"/>
                    <a:pt x="21600" y="17703"/>
                    <a:pt x="19899" y="18947"/>
                  </a:cubicBezTo>
                  <a:cubicBezTo>
                    <a:pt x="18198" y="20191"/>
                    <a:pt x="14797" y="20869"/>
                    <a:pt x="11395" y="215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7" name="Line"/>
            <p:cNvSpPr/>
            <p:nvPr/>
          </p:nvSpPr>
          <p:spPr>
            <a:xfrm>
              <a:off x="3524250" y="1189566"/>
              <a:ext cx="19051" cy="39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3600"/>
                    <a:pt x="14400" y="7200"/>
                    <a:pt x="18000" y="10800"/>
                  </a:cubicBezTo>
                  <a:cubicBezTo>
                    <a:pt x="21600" y="14400"/>
                    <a:pt x="21600" y="18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8" name="Line"/>
            <p:cNvSpPr/>
            <p:nvPr/>
          </p:nvSpPr>
          <p:spPr>
            <a:xfrm>
              <a:off x="3528155" y="1107016"/>
              <a:ext cx="218345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600" fill="norm" stroke="1" extrusionOk="0">
                  <a:moveTo>
                    <a:pt x="239" y="21600"/>
                  </a:moveTo>
                  <a:cubicBezTo>
                    <a:pt x="32" y="19600"/>
                    <a:pt x="-176" y="17600"/>
                    <a:pt x="239" y="15800"/>
                  </a:cubicBezTo>
                  <a:cubicBezTo>
                    <a:pt x="655" y="14000"/>
                    <a:pt x="1693" y="12400"/>
                    <a:pt x="5328" y="9800"/>
                  </a:cubicBezTo>
                  <a:cubicBezTo>
                    <a:pt x="8962" y="7200"/>
                    <a:pt x="15193" y="3600"/>
                    <a:pt x="2142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9" name="Line"/>
            <p:cNvSpPr/>
            <p:nvPr/>
          </p:nvSpPr>
          <p:spPr>
            <a:xfrm>
              <a:off x="3562350" y="1335616"/>
              <a:ext cx="1841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0" name="Line"/>
            <p:cNvSpPr/>
            <p:nvPr/>
          </p:nvSpPr>
          <p:spPr>
            <a:xfrm>
              <a:off x="3867575" y="1045470"/>
              <a:ext cx="127598" cy="501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8" h="21516" fill="norm" stroke="1" extrusionOk="0">
                  <a:moveTo>
                    <a:pt x="5074" y="7540"/>
                  </a:moveTo>
                  <a:cubicBezTo>
                    <a:pt x="5417" y="9718"/>
                    <a:pt x="5760" y="11896"/>
                    <a:pt x="6102" y="14074"/>
                  </a:cubicBezTo>
                  <a:cubicBezTo>
                    <a:pt x="6445" y="16252"/>
                    <a:pt x="6788" y="18430"/>
                    <a:pt x="6960" y="19746"/>
                  </a:cubicBezTo>
                  <a:cubicBezTo>
                    <a:pt x="7131" y="21062"/>
                    <a:pt x="7131" y="21516"/>
                    <a:pt x="6788" y="21516"/>
                  </a:cubicBezTo>
                  <a:cubicBezTo>
                    <a:pt x="6445" y="21516"/>
                    <a:pt x="5760" y="21062"/>
                    <a:pt x="4731" y="19202"/>
                  </a:cubicBezTo>
                  <a:cubicBezTo>
                    <a:pt x="3702" y="17341"/>
                    <a:pt x="2331" y="14074"/>
                    <a:pt x="1474" y="11079"/>
                  </a:cubicBezTo>
                  <a:cubicBezTo>
                    <a:pt x="617" y="8084"/>
                    <a:pt x="274" y="5361"/>
                    <a:pt x="102" y="3773"/>
                  </a:cubicBezTo>
                  <a:cubicBezTo>
                    <a:pt x="-69" y="2185"/>
                    <a:pt x="-69" y="1731"/>
                    <a:pt x="445" y="1277"/>
                  </a:cubicBezTo>
                  <a:cubicBezTo>
                    <a:pt x="960" y="824"/>
                    <a:pt x="1988" y="370"/>
                    <a:pt x="3360" y="143"/>
                  </a:cubicBezTo>
                  <a:cubicBezTo>
                    <a:pt x="4731" y="-84"/>
                    <a:pt x="6445" y="-84"/>
                    <a:pt x="9188" y="461"/>
                  </a:cubicBezTo>
                  <a:cubicBezTo>
                    <a:pt x="11931" y="1005"/>
                    <a:pt x="15702" y="2094"/>
                    <a:pt x="18102" y="3410"/>
                  </a:cubicBezTo>
                  <a:cubicBezTo>
                    <a:pt x="20502" y="4726"/>
                    <a:pt x="21531" y="6269"/>
                    <a:pt x="19817" y="7449"/>
                  </a:cubicBezTo>
                  <a:cubicBezTo>
                    <a:pt x="18102" y="8629"/>
                    <a:pt x="13645" y="9445"/>
                    <a:pt x="10560" y="9808"/>
                  </a:cubicBezTo>
                  <a:cubicBezTo>
                    <a:pt x="7474" y="10171"/>
                    <a:pt x="5760" y="10081"/>
                    <a:pt x="5074" y="9808"/>
                  </a:cubicBezTo>
                  <a:cubicBezTo>
                    <a:pt x="4388" y="9536"/>
                    <a:pt x="4731" y="9082"/>
                    <a:pt x="5074" y="86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1" name="Line"/>
            <p:cNvSpPr/>
            <p:nvPr/>
          </p:nvSpPr>
          <p:spPr>
            <a:xfrm>
              <a:off x="4159249" y="1202266"/>
              <a:ext cx="63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2" name="Line"/>
            <p:cNvSpPr/>
            <p:nvPr/>
          </p:nvSpPr>
          <p:spPr>
            <a:xfrm>
              <a:off x="4146549" y="1462616"/>
              <a:ext cx="190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3" name="Line"/>
            <p:cNvSpPr/>
            <p:nvPr/>
          </p:nvSpPr>
          <p:spPr>
            <a:xfrm>
              <a:off x="4502513" y="967316"/>
              <a:ext cx="75837" cy="44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7" h="21513" fill="norm" stroke="1" extrusionOk="0">
                  <a:moveTo>
                    <a:pt x="12497" y="0"/>
                  </a:moveTo>
                  <a:cubicBezTo>
                    <a:pt x="9497" y="2687"/>
                    <a:pt x="6497" y="5374"/>
                    <a:pt x="4397" y="8475"/>
                  </a:cubicBezTo>
                  <a:cubicBezTo>
                    <a:pt x="2297" y="11575"/>
                    <a:pt x="1097" y="15089"/>
                    <a:pt x="497" y="17104"/>
                  </a:cubicBezTo>
                  <a:cubicBezTo>
                    <a:pt x="-103" y="19120"/>
                    <a:pt x="-103" y="19636"/>
                    <a:pt x="197" y="20205"/>
                  </a:cubicBezTo>
                  <a:cubicBezTo>
                    <a:pt x="497" y="20773"/>
                    <a:pt x="1097" y="21393"/>
                    <a:pt x="3797" y="21497"/>
                  </a:cubicBezTo>
                  <a:cubicBezTo>
                    <a:pt x="6497" y="21600"/>
                    <a:pt x="11297" y="21187"/>
                    <a:pt x="14597" y="20670"/>
                  </a:cubicBezTo>
                  <a:cubicBezTo>
                    <a:pt x="17897" y="20153"/>
                    <a:pt x="19697" y="19533"/>
                    <a:pt x="21497" y="189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4" name="Line"/>
            <p:cNvSpPr/>
            <p:nvPr/>
          </p:nvSpPr>
          <p:spPr>
            <a:xfrm>
              <a:off x="4476749" y="1221316"/>
              <a:ext cx="1397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5" name="Line"/>
            <p:cNvSpPr/>
            <p:nvPr/>
          </p:nvSpPr>
          <p:spPr>
            <a:xfrm>
              <a:off x="4629149" y="1207691"/>
              <a:ext cx="146051" cy="157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36" fill="norm" stroke="1" extrusionOk="0">
                  <a:moveTo>
                    <a:pt x="0" y="8429"/>
                  </a:moveTo>
                  <a:cubicBezTo>
                    <a:pt x="1565" y="7598"/>
                    <a:pt x="3130" y="6767"/>
                    <a:pt x="4383" y="5244"/>
                  </a:cubicBezTo>
                  <a:cubicBezTo>
                    <a:pt x="5635" y="3721"/>
                    <a:pt x="6574" y="1505"/>
                    <a:pt x="6261" y="536"/>
                  </a:cubicBezTo>
                  <a:cubicBezTo>
                    <a:pt x="5948" y="-433"/>
                    <a:pt x="4383" y="-156"/>
                    <a:pt x="3130" y="1921"/>
                  </a:cubicBezTo>
                  <a:cubicBezTo>
                    <a:pt x="1878" y="3998"/>
                    <a:pt x="939" y="7875"/>
                    <a:pt x="783" y="11198"/>
                  </a:cubicBezTo>
                  <a:cubicBezTo>
                    <a:pt x="626" y="14521"/>
                    <a:pt x="1252" y="17290"/>
                    <a:pt x="3130" y="18952"/>
                  </a:cubicBezTo>
                  <a:cubicBezTo>
                    <a:pt x="5009" y="20613"/>
                    <a:pt x="8139" y="21167"/>
                    <a:pt x="11426" y="20059"/>
                  </a:cubicBezTo>
                  <a:cubicBezTo>
                    <a:pt x="14713" y="18952"/>
                    <a:pt x="18157" y="16182"/>
                    <a:pt x="21600" y="134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6" name="Line"/>
            <p:cNvSpPr/>
            <p:nvPr/>
          </p:nvSpPr>
          <p:spPr>
            <a:xfrm>
              <a:off x="4780472" y="1155564"/>
              <a:ext cx="86431" cy="236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2" h="21196" fill="norm" stroke="1" extrusionOk="0">
                  <a:moveTo>
                    <a:pt x="12311" y="2476"/>
                  </a:moveTo>
                  <a:cubicBezTo>
                    <a:pt x="12311" y="1528"/>
                    <a:pt x="12311" y="581"/>
                    <a:pt x="11056" y="202"/>
                  </a:cubicBezTo>
                  <a:cubicBezTo>
                    <a:pt x="9800" y="-177"/>
                    <a:pt x="7288" y="12"/>
                    <a:pt x="5279" y="486"/>
                  </a:cubicBezTo>
                  <a:cubicBezTo>
                    <a:pt x="3270" y="960"/>
                    <a:pt x="1763" y="1718"/>
                    <a:pt x="758" y="2570"/>
                  </a:cubicBezTo>
                  <a:cubicBezTo>
                    <a:pt x="-247" y="3423"/>
                    <a:pt x="-749" y="4370"/>
                    <a:pt x="2516" y="6455"/>
                  </a:cubicBezTo>
                  <a:cubicBezTo>
                    <a:pt x="5781" y="8539"/>
                    <a:pt x="12814" y="11760"/>
                    <a:pt x="16581" y="13939"/>
                  </a:cubicBezTo>
                  <a:cubicBezTo>
                    <a:pt x="20349" y="16118"/>
                    <a:pt x="20851" y="17255"/>
                    <a:pt x="20349" y="18202"/>
                  </a:cubicBezTo>
                  <a:cubicBezTo>
                    <a:pt x="19846" y="19149"/>
                    <a:pt x="18339" y="19907"/>
                    <a:pt x="16079" y="20476"/>
                  </a:cubicBezTo>
                  <a:cubicBezTo>
                    <a:pt x="13818" y="21044"/>
                    <a:pt x="10804" y="21423"/>
                    <a:pt x="9046" y="21044"/>
                  </a:cubicBezTo>
                  <a:cubicBezTo>
                    <a:pt x="7288" y="20665"/>
                    <a:pt x="6786" y="19528"/>
                    <a:pt x="6535" y="18202"/>
                  </a:cubicBezTo>
                  <a:cubicBezTo>
                    <a:pt x="6284" y="16876"/>
                    <a:pt x="6284" y="15360"/>
                    <a:pt x="6284" y="138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7" name="Line"/>
            <p:cNvSpPr/>
            <p:nvPr/>
          </p:nvSpPr>
          <p:spPr>
            <a:xfrm>
              <a:off x="4965699" y="946003"/>
              <a:ext cx="57151" cy="414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8" fill="norm" stroke="1" extrusionOk="0">
                  <a:moveTo>
                    <a:pt x="0" y="116"/>
                  </a:moveTo>
                  <a:cubicBezTo>
                    <a:pt x="4000" y="7"/>
                    <a:pt x="8000" y="-102"/>
                    <a:pt x="10400" y="171"/>
                  </a:cubicBezTo>
                  <a:cubicBezTo>
                    <a:pt x="12800" y="443"/>
                    <a:pt x="13600" y="1098"/>
                    <a:pt x="12400" y="3389"/>
                  </a:cubicBezTo>
                  <a:cubicBezTo>
                    <a:pt x="11200" y="5680"/>
                    <a:pt x="8000" y="9607"/>
                    <a:pt x="5600" y="12662"/>
                  </a:cubicBezTo>
                  <a:cubicBezTo>
                    <a:pt x="3200" y="15716"/>
                    <a:pt x="1600" y="17898"/>
                    <a:pt x="1600" y="19262"/>
                  </a:cubicBezTo>
                  <a:cubicBezTo>
                    <a:pt x="1600" y="20625"/>
                    <a:pt x="3200" y="21171"/>
                    <a:pt x="6000" y="21334"/>
                  </a:cubicBezTo>
                  <a:cubicBezTo>
                    <a:pt x="8800" y="21498"/>
                    <a:pt x="12800" y="21280"/>
                    <a:pt x="15600" y="20734"/>
                  </a:cubicBezTo>
                  <a:cubicBezTo>
                    <a:pt x="18400" y="20189"/>
                    <a:pt x="20000" y="19316"/>
                    <a:pt x="21600" y="184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8" name="Line"/>
            <p:cNvSpPr/>
            <p:nvPr/>
          </p:nvSpPr>
          <p:spPr>
            <a:xfrm>
              <a:off x="4893733" y="1151466"/>
              <a:ext cx="192617" cy="55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34" y="19938"/>
                  </a:moveTo>
                  <a:cubicBezTo>
                    <a:pt x="4747" y="19938"/>
                    <a:pt x="3560" y="19938"/>
                    <a:pt x="2374" y="20354"/>
                  </a:cubicBezTo>
                  <a:cubicBezTo>
                    <a:pt x="1187" y="20769"/>
                    <a:pt x="0" y="21600"/>
                    <a:pt x="0" y="21600"/>
                  </a:cubicBezTo>
                  <a:cubicBezTo>
                    <a:pt x="0" y="21600"/>
                    <a:pt x="1187" y="20769"/>
                    <a:pt x="4985" y="17031"/>
                  </a:cubicBezTo>
                  <a:cubicBezTo>
                    <a:pt x="8782" y="13292"/>
                    <a:pt x="15191" y="664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9" name="Line"/>
            <p:cNvSpPr/>
            <p:nvPr/>
          </p:nvSpPr>
          <p:spPr>
            <a:xfrm>
              <a:off x="5568068" y="1143990"/>
              <a:ext cx="134233" cy="235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4" h="21281" fill="norm" stroke="1" extrusionOk="0">
                  <a:moveTo>
                    <a:pt x="21074" y="1248"/>
                  </a:moveTo>
                  <a:cubicBezTo>
                    <a:pt x="17086" y="484"/>
                    <a:pt x="13099" y="-281"/>
                    <a:pt x="9443" y="101"/>
                  </a:cubicBezTo>
                  <a:cubicBezTo>
                    <a:pt x="5788" y="484"/>
                    <a:pt x="2465" y="2013"/>
                    <a:pt x="969" y="3829"/>
                  </a:cubicBezTo>
                  <a:cubicBezTo>
                    <a:pt x="-526" y="5645"/>
                    <a:pt x="-194" y="7747"/>
                    <a:pt x="1302" y="9563"/>
                  </a:cubicBezTo>
                  <a:cubicBezTo>
                    <a:pt x="2797" y="11379"/>
                    <a:pt x="5456" y="12908"/>
                    <a:pt x="7449" y="14055"/>
                  </a:cubicBezTo>
                  <a:cubicBezTo>
                    <a:pt x="9443" y="15202"/>
                    <a:pt x="10772" y="15967"/>
                    <a:pt x="11603" y="16827"/>
                  </a:cubicBezTo>
                  <a:cubicBezTo>
                    <a:pt x="12434" y="17687"/>
                    <a:pt x="12766" y="18643"/>
                    <a:pt x="12268" y="19407"/>
                  </a:cubicBezTo>
                  <a:cubicBezTo>
                    <a:pt x="11769" y="20172"/>
                    <a:pt x="10440" y="20746"/>
                    <a:pt x="8945" y="21032"/>
                  </a:cubicBezTo>
                  <a:cubicBezTo>
                    <a:pt x="7449" y="21319"/>
                    <a:pt x="5788" y="21319"/>
                    <a:pt x="4126" y="21223"/>
                  </a:cubicBezTo>
                  <a:cubicBezTo>
                    <a:pt x="2465" y="21128"/>
                    <a:pt x="803" y="20937"/>
                    <a:pt x="969" y="19407"/>
                  </a:cubicBezTo>
                  <a:cubicBezTo>
                    <a:pt x="1136" y="17878"/>
                    <a:pt x="3129" y="15011"/>
                    <a:pt x="5123" y="121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0" name="Line"/>
            <p:cNvSpPr/>
            <p:nvPr/>
          </p:nvSpPr>
          <p:spPr>
            <a:xfrm>
              <a:off x="5721397" y="1189145"/>
              <a:ext cx="358070" cy="386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070" fill="norm" stroke="1" extrusionOk="0">
                  <a:moveTo>
                    <a:pt x="7197" y="2102"/>
                  </a:moveTo>
                  <a:cubicBezTo>
                    <a:pt x="6945" y="1524"/>
                    <a:pt x="6692" y="947"/>
                    <a:pt x="5745" y="485"/>
                  </a:cubicBezTo>
                  <a:cubicBezTo>
                    <a:pt x="4797" y="23"/>
                    <a:pt x="3155" y="-324"/>
                    <a:pt x="2018" y="485"/>
                  </a:cubicBezTo>
                  <a:cubicBezTo>
                    <a:pt x="882" y="1293"/>
                    <a:pt x="250" y="3257"/>
                    <a:pt x="60" y="4874"/>
                  </a:cubicBezTo>
                  <a:cubicBezTo>
                    <a:pt x="-129" y="6491"/>
                    <a:pt x="124" y="7762"/>
                    <a:pt x="882" y="8570"/>
                  </a:cubicBezTo>
                  <a:cubicBezTo>
                    <a:pt x="1639" y="9379"/>
                    <a:pt x="2903" y="9725"/>
                    <a:pt x="3913" y="9205"/>
                  </a:cubicBezTo>
                  <a:cubicBezTo>
                    <a:pt x="4924" y="8686"/>
                    <a:pt x="5682" y="7300"/>
                    <a:pt x="6124" y="6318"/>
                  </a:cubicBezTo>
                  <a:cubicBezTo>
                    <a:pt x="6566" y="5336"/>
                    <a:pt x="6692" y="4758"/>
                    <a:pt x="6882" y="4123"/>
                  </a:cubicBezTo>
                  <a:cubicBezTo>
                    <a:pt x="7071" y="3488"/>
                    <a:pt x="7324" y="2795"/>
                    <a:pt x="7513" y="2737"/>
                  </a:cubicBezTo>
                  <a:cubicBezTo>
                    <a:pt x="7703" y="2679"/>
                    <a:pt x="7829" y="3257"/>
                    <a:pt x="7892" y="3950"/>
                  </a:cubicBezTo>
                  <a:cubicBezTo>
                    <a:pt x="7955" y="4643"/>
                    <a:pt x="7955" y="5451"/>
                    <a:pt x="8145" y="6144"/>
                  </a:cubicBezTo>
                  <a:cubicBezTo>
                    <a:pt x="8334" y="6837"/>
                    <a:pt x="8713" y="7415"/>
                    <a:pt x="9218" y="7762"/>
                  </a:cubicBezTo>
                  <a:cubicBezTo>
                    <a:pt x="9724" y="8108"/>
                    <a:pt x="10355" y="8224"/>
                    <a:pt x="11050" y="7415"/>
                  </a:cubicBezTo>
                  <a:cubicBezTo>
                    <a:pt x="11745" y="6606"/>
                    <a:pt x="12503" y="4874"/>
                    <a:pt x="12882" y="3719"/>
                  </a:cubicBezTo>
                  <a:cubicBezTo>
                    <a:pt x="13260" y="2564"/>
                    <a:pt x="13260" y="1986"/>
                    <a:pt x="13197" y="1986"/>
                  </a:cubicBezTo>
                  <a:cubicBezTo>
                    <a:pt x="13134" y="1986"/>
                    <a:pt x="13008" y="2564"/>
                    <a:pt x="12945" y="3488"/>
                  </a:cubicBezTo>
                  <a:cubicBezTo>
                    <a:pt x="12882" y="4412"/>
                    <a:pt x="12882" y="5682"/>
                    <a:pt x="13260" y="6606"/>
                  </a:cubicBezTo>
                  <a:cubicBezTo>
                    <a:pt x="13639" y="7531"/>
                    <a:pt x="14397" y="8108"/>
                    <a:pt x="15029" y="8224"/>
                  </a:cubicBezTo>
                  <a:cubicBezTo>
                    <a:pt x="15660" y="8339"/>
                    <a:pt x="16166" y="7993"/>
                    <a:pt x="16734" y="7184"/>
                  </a:cubicBezTo>
                  <a:cubicBezTo>
                    <a:pt x="17303" y="6375"/>
                    <a:pt x="17934" y="5105"/>
                    <a:pt x="18313" y="3950"/>
                  </a:cubicBezTo>
                  <a:cubicBezTo>
                    <a:pt x="18692" y="2795"/>
                    <a:pt x="18818" y="1755"/>
                    <a:pt x="18818" y="1640"/>
                  </a:cubicBezTo>
                  <a:cubicBezTo>
                    <a:pt x="18818" y="1524"/>
                    <a:pt x="18692" y="2333"/>
                    <a:pt x="18882" y="4239"/>
                  </a:cubicBezTo>
                  <a:cubicBezTo>
                    <a:pt x="19071" y="6144"/>
                    <a:pt x="19576" y="9148"/>
                    <a:pt x="20082" y="11804"/>
                  </a:cubicBezTo>
                  <a:cubicBezTo>
                    <a:pt x="20587" y="14461"/>
                    <a:pt x="21092" y="16771"/>
                    <a:pt x="21282" y="18215"/>
                  </a:cubicBezTo>
                  <a:cubicBezTo>
                    <a:pt x="21471" y="19659"/>
                    <a:pt x="21345" y="20236"/>
                    <a:pt x="20966" y="20641"/>
                  </a:cubicBezTo>
                  <a:cubicBezTo>
                    <a:pt x="20587" y="21045"/>
                    <a:pt x="19955" y="21276"/>
                    <a:pt x="18945" y="20814"/>
                  </a:cubicBezTo>
                  <a:cubicBezTo>
                    <a:pt x="17934" y="20352"/>
                    <a:pt x="16545" y="19197"/>
                    <a:pt x="15976" y="17984"/>
                  </a:cubicBezTo>
                  <a:cubicBezTo>
                    <a:pt x="15408" y="16771"/>
                    <a:pt x="15660" y="15501"/>
                    <a:pt x="15913" y="142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1" name="Line"/>
            <p:cNvSpPr/>
            <p:nvPr/>
          </p:nvSpPr>
          <p:spPr>
            <a:xfrm>
              <a:off x="6127749" y="1147004"/>
              <a:ext cx="125278" cy="225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7" h="21333" fill="norm" stroke="1" extrusionOk="0">
                  <a:moveTo>
                    <a:pt x="18360" y="5822"/>
                  </a:moveTo>
                  <a:cubicBezTo>
                    <a:pt x="19080" y="4822"/>
                    <a:pt x="19800" y="3822"/>
                    <a:pt x="19800" y="2822"/>
                  </a:cubicBezTo>
                  <a:cubicBezTo>
                    <a:pt x="19800" y="1822"/>
                    <a:pt x="19080" y="822"/>
                    <a:pt x="17100" y="322"/>
                  </a:cubicBezTo>
                  <a:cubicBezTo>
                    <a:pt x="15120" y="-178"/>
                    <a:pt x="11880" y="-178"/>
                    <a:pt x="9720" y="922"/>
                  </a:cubicBezTo>
                  <a:cubicBezTo>
                    <a:pt x="7560" y="2022"/>
                    <a:pt x="6480" y="4222"/>
                    <a:pt x="8280" y="7122"/>
                  </a:cubicBezTo>
                  <a:cubicBezTo>
                    <a:pt x="10080" y="10022"/>
                    <a:pt x="14760" y="13622"/>
                    <a:pt x="17640" y="15922"/>
                  </a:cubicBezTo>
                  <a:cubicBezTo>
                    <a:pt x="20520" y="18222"/>
                    <a:pt x="21600" y="19222"/>
                    <a:pt x="21240" y="20022"/>
                  </a:cubicBezTo>
                  <a:cubicBezTo>
                    <a:pt x="20880" y="20822"/>
                    <a:pt x="19080" y="21422"/>
                    <a:pt x="15300" y="21322"/>
                  </a:cubicBezTo>
                  <a:cubicBezTo>
                    <a:pt x="11520" y="21222"/>
                    <a:pt x="5760" y="20422"/>
                    <a:pt x="0" y="196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2" name="Line"/>
            <p:cNvSpPr/>
            <p:nvPr/>
          </p:nvSpPr>
          <p:spPr>
            <a:xfrm>
              <a:off x="6645555" y="1196694"/>
              <a:ext cx="155296" cy="452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5" h="21363" fill="norm" stroke="1" extrusionOk="0">
                  <a:moveTo>
                    <a:pt x="21415" y="2363"/>
                  </a:moveTo>
                  <a:cubicBezTo>
                    <a:pt x="21415" y="1763"/>
                    <a:pt x="21415" y="1163"/>
                    <a:pt x="20101" y="663"/>
                  </a:cubicBezTo>
                  <a:cubicBezTo>
                    <a:pt x="18788" y="163"/>
                    <a:pt x="16161" y="-237"/>
                    <a:pt x="12950" y="163"/>
                  </a:cubicBezTo>
                  <a:cubicBezTo>
                    <a:pt x="9739" y="563"/>
                    <a:pt x="5945" y="1763"/>
                    <a:pt x="3610" y="2713"/>
                  </a:cubicBezTo>
                  <a:cubicBezTo>
                    <a:pt x="1274" y="3663"/>
                    <a:pt x="399" y="4363"/>
                    <a:pt x="107" y="4963"/>
                  </a:cubicBezTo>
                  <a:cubicBezTo>
                    <a:pt x="-185" y="5563"/>
                    <a:pt x="107" y="6063"/>
                    <a:pt x="1129" y="6163"/>
                  </a:cubicBezTo>
                  <a:cubicBezTo>
                    <a:pt x="2150" y="6263"/>
                    <a:pt x="3901" y="5963"/>
                    <a:pt x="6237" y="5163"/>
                  </a:cubicBezTo>
                  <a:cubicBezTo>
                    <a:pt x="8572" y="4363"/>
                    <a:pt x="11491" y="3063"/>
                    <a:pt x="13534" y="2263"/>
                  </a:cubicBezTo>
                  <a:cubicBezTo>
                    <a:pt x="15577" y="1463"/>
                    <a:pt x="16745" y="1163"/>
                    <a:pt x="17474" y="1263"/>
                  </a:cubicBezTo>
                  <a:cubicBezTo>
                    <a:pt x="18204" y="1363"/>
                    <a:pt x="18496" y="1863"/>
                    <a:pt x="18788" y="3763"/>
                  </a:cubicBezTo>
                  <a:cubicBezTo>
                    <a:pt x="19080" y="5663"/>
                    <a:pt x="19372" y="8963"/>
                    <a:pt x="19518" y="11813"/>
                  </a:cubicBezTo>
                  <a:cubicBezTo>
                    <a:pt x="19664" y="14663"/>
                    <a:pt x="19664" y="17063"/>
                    <a:pt x="19372" y="18513"/>
                  </a:cubicBezTo>
                  <a:cubicBezTo>
                    <a:pt x="19080" y="19963"/>
                    <a:pt x="18496" y="20463"/>
                    <a:pt x="17474" y="20813"/>
                  </a:cubicBezTo>
                  <a:cubicBezTo>
                    <a:pt x="16453" y="21163"/>
                    <a:pt x="14993" y="21363"/>
                    <a:pt x="13534" y="21363"/>
                  </a:cubicBezTo>
                  <a:cubicBezTo>
                    <a:pt x="12074" y="21363"/>
                    <a:pt x="10615" y="21163"/>
                    <a:pt x="9739" y="19813"/>
                  </a:cubicBezTo>
                  <a:cubicBezTo>
                    <a:pt x="8864" y="18463"/>
                    <a:pt x="8572" y="15963"/>
                    <a:pt x="9301" y="14213"/>
                  </a:cubicBezTo>
                  <a:cubicBezTo>
                    <a:pt x="10031" y="12463"/>
                    <a:pt x="11783" y="11463"/>
                    <a:pt x="13534" y="104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3" name="Line"/>
            <p:cNvSpPr/>
            <p:nvPr/>
          </p:nvSpPr>
          <p:spPr>
            <a:xfrm>
              <a:off x="6857999" y="1234016"/>
              <a:ext cx="171451" cy="113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2" fill="norm" stroke="1" extrusionOk="0">
                  <a:moveTo>
                    <a:pt x="0" y="0"/>
                  </a:moveTo>
                  <a:cubicBezTo>
                    <a:pt x="1067" y="4400"/>
                    <a:pt x="2133" y="8800"/>
                    <a:pt x="2933" y="12000"/>
                  </a:cubicBezTo>
                  <a:cubicBezTo>
                    <a:pt x="3733" y="15200"/>
                    <a:pt x="4267" y="17200"/>
                    <a:pt x="5200" y="18000"/>
                  </a:cubicBezTo>
                  <a:cubicBezTo>
                    <a:pt x="6133" y="18800"/>
                    <a:pt x="7467" y="18400"/>
                    <a:pt x="8533" y="17200"/>
                  </a:cubicBezTo>
                  <a:cubicBezTo>
                    <a:pt x="9600" y="16000"/>
                    <a:pt x="10400" y="14000"/>
                    <a:pt x="11067" y="11200"/>
                  </a:cubicBezTo>
                  <a:cubicBezTo>
                    <a:pt x="11733" y="8400"/>
                    <a:pt x="12267" y="4800"/>
                    <a:pt x="12667" y="4200"/>
                  </a:cubicBezTo>
                  <a:cubicBezTo>
                    <a:pt x="13067" y="3600"/>
                    <a:pt x="13333" y="6000"/>
                    <a:pt x="13600" y="9000"/>
                  </a:cubicBezTo>
                  <a:cubicBezTo>
                    <a:pt x="13867" y="12000"/>
                    <a:pt x="14133" y="15600"/>
                    <a:pt x="14800" y="18000"/>
                  </a:cubicBezTo>
                  <a:cubicBezTo>
                    <a:pt x="15467" y="20400"/>
                    <a:pt x="16533" y="21600"/>
                    <a:pt x="17733" y="21400"/>
                  </a:cubicBezTo>
                  <a:cubicBezTo>
                    <a:pt x="18933" y="21200"/>
                    <a:pt x="20267" y="19600"/>
                    <a:pt x="21600" y="180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4" name="Line"/>
            <p:cNvSpPr/>
            <p:nvPr/>
          </p:nvSpPr>
          <p:spPr>
            <a:xfrm>
              <a:off x="7092387" y="1227666"/>
              <a:ext cx="19614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3757"/>
                    <a:pt x="2735" y="7513"/>
                    <a:pt x="575" y="11113"/>
                  </a:cubicBezTo>
                  <a:cubicBezTo>
                    <a:pt x="-1585" y="14713"/>
                    <a:pt x="2735" y="18157"/>
                    <a:pt x="705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5" name="Line"/>
            <p:cNvSpPr/>
            <p:nvPr/>
          </p:nvSpPr>
          <p:spPr>
            <a:xfrm>
              <a:off x="7092949" y="1126066"/>
              <a:ext cx="63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6" name="Line"/>
            <p:cNvSpPr/>
            <p:nvPr/>
          </p:nvSpPr>
          <p:spPr>
            <a:xfrm>
              <a:off x="7260949" y="935566"/>
              <a:ext cx="13258" cy="444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26" h="21474" fill="norm" stroke="1" extrusionOk="0">
                  <a:moveTo>
                    <a:pt x="14287" y="0"/>
                  </a:moveTo>
                  <a:cubicBezTo>
                    <a:pt x="17372" y="3276"/>
                    <a:pt x="20458" y="6552"/>
                    <a:pt x="18915" y="9827"/>
                  </a:cubicBezTo>
                  <a:cubicBezTo>
                    <a:pt x="17372" y="13103"/>
                    <a:pt x="11201" y="16379"/>
                    <a:pt x="6572" y="18427"/>
                  </a:cubicBezTo>
                  <a:cubicBezTo>
                    <a:pt x="1944" y="20474"/>
                    <a:pt x="-1142" y="21293"/>
                    <a:pt x="401" y="21446"/>
                  </a:cubicBezTo>
                  <a:cubicBezTo>
                    <a:pt x="1944" y="21600"/>
                    <a:pt x="8115" y="21088"/>
                    <a:pt x="14287" y="205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7" name="Line"/>
            <p:cNvSpPr/>
            <p:nvPr/>
          </p:nvSpPr>
          <p:spPr>
            <a:xfrm>
              <a:off x="7317554" y="952297"/>
              <a:ext cx="240942" cy="753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6" h="21467" fill="norm" stroke="1" extrusionOk="0">
                  <a:moveTo>
                    <a:pt x="5938" y="790"/>
                  </a:moveTo>
                  <a:cubicBezTo>
                    <a:pt x="6124" y="367"/>
                    <a:pt x="6310" y="-55"/>
                    <a:pt x="6403" y="5"/>
                  </a:cubicBezTo>
                  <a:cubicBezTo>
                    <a:pt x="6496" y="66"/>
                    <a:pt x="6496" y="609"/>
                    <a:pt x="6124" y="1966"/>
                  </a:cubicBezTo>
                  <a:cubicBezTo>
                    <a:pt x="5752" y="3324"/>
                    <a:pt x="5007" y="5496"/>
                    <a:pt x="4541" y="7125"/>
                  </a:cubicBezTo>
                  <a:cubicBezTo>
                    <a:pt x="4076" y="8754"/>
                    <a:pt x="3890" y="9840"/>
                    <a:pt x="3796" y="10534"/>
                  </a:cubicBezTo>
                  <a:cubicBezTo>
                    <a:pt x="3703" y="11228"/>
                    <a:pt x="3703" y="11529"/>
                    <a:pt x="4076" y="11771"/>
                  </a:cubicBezTo>
                  <a:cubicBezTo>
                    <a:pt x="4448" y="12012"/>
                    <a:pt x="5193" y="12193"/>
                    <a:pt x="5752" y="12103"/>
                  </a:cubicBezTo>
                  <a:cubicBezTo>
                    <a:pt x="6310" y="12012"/>
                    <a:pt x="6683" y="11650"/>
                    <a:pt x="6496" y="10866"/>
                  </a:cubicBezTo>
                  <a:cubicBezTo>
                    <a:pt x="6310" y="10081"/>
                    <a:pt x="5565" y="8875"/>
                    <a:pt x="4821" y="8151"/>
                  </a:cubicBezTo>
                  <a:cubicBezTo>
                    <a:pt x="4076" y="7427"/>
                    <a:pt x="3331" y="7185"/>
                    <a:pt x="2400" y="7065"/>
                  </a:cubicBezTo>
                  <a:cubicBezTo>
                    <a:pt x="1469" y="6944"/>
                    <a:pt x="352" y="6944"/>
                    <a:pt x="72" y="7065"/>
                  </a:cubicBezTo>
                  <a:cubicBezTo>
                    <a:pt x="-207" y="7185"/>
                    <a:pt x="352" y="7427"/>
                    <a:pt x="1283" y="7577"/>
                  </a:cubicBezTo>
                  <a:cubicBezTo>
                    <a:pt x="2214" y="7728"/>
                    <a:pt x="3517" y="7789"/>
                    <a:pt x="5007" y="7608"/>
                  </a:cubicBezTo>
                  <a:cubicBezTo>
                    <a:pt x="6496" y="7427"/>
                    <a:pt x="8172" y="7004"/>
                    <a:pt x="9290" y="6672"/>
                  </a:cubicBezTo>
                  <a:cubicBezTo>
                    <a:pt x="10407" y="6341"/>
                    <a:pt x="10965" y="6099"/>
                    <a:pt x="11431" y="5828"/>
                  </a:cubicBezTo>
                  <a:cubicBezTo>
                    <a:pt x="11896" y="5556"/>
                    <a:pt x="12269" y="5254"/>
                    <a:pt x="12455" y="5254"/>
                  </a:cubicBezTo>
                  <a:cubicBezTo>
                    <a:pt x="12641" y="5254"/>
                    <a:pt x="12641" y="5556"/>
                    <a:pt x="12548" y="6009"/>
                  </a:cubicBezTo>
                  <a:cubicBezTo>
                    <a:pt x="12455" y="6461"/>
                    <a:pt x="12269" y="7065"/>
                    <a:pt x="12176" y="7547"/>
                  </a:cubicBezTo>
                  <a:cubicBezTo>
                    <a:pt x="12083" y="8030"/>
                    <a:pt x="12083" y="8392"/>
                    <a:pt x="12362" y="8694"/>
                  </a:cubicBezTo>
                  <a:cubicBezTo>
                    <a:pt x="12641" y="8995"/>
                    <a:pt x="13200" y="9237"/>
                    <a:pt x="13945" y="9297"/>
                  </a:cubicBezTo>
                  <a:cubicBezTo>
                    <a:pt x="14690" y="9357"/>
                    <a:pt x="15621" y="9237"/>
                    <a:pt x="16738" y="8905"/>
                  </a:cubicBezTo>
                  <a:cubicBezTo>
                    <a:pt x="17855" y="8573"/>
                    <a:pt x="19159" y="8030"/>
                    <a:pt x="19996" y="7577"/>
                  </a:cubicBezTo>
                  <a:cubicBezTo>
                    <a:pt x="20834" y="7125"/>
                    <a:pt x="21207" y="6763"/>
                    <a:pt x="21114" y="6823"/>
                  </a:cubicBezTo>
                  <a:cubicBezTo>
                    <a:pt x="21021" y="6884"/>
                    <a:pt x="20462" y="7366"/>
                    <a:pt x="20369" y="8633"/>
                  </a:cubicBezTo>
                  <a:cubicBezTo>
                    <a:pt x="20276" y="9900"/>
                    <a:pt x="20648" y="11952"/>
                    <a:pt x="20927" y="13792"/>
                  </a:cubicBezTo>
                  <a:cubicBezTo>
                    <a:pt x="21207" y="15632"/>
                    <a:pt x="21393" y="17261"/>
                    <a:pt x="20834" y="18528"/>
                  </a:cubicBezTo>
                  <a:cubicBezTo>
                    <a:pt x="20276" y="19795"/>
                    <a:pt x="18972" y="20700"/>
                    <a:pt x="15807" y="21123"/>
                  </a:cubicBezTo>
                  <a:cubicBezTo>
                    <a:pt x="12641" y="21545"/>
                    <a:pt x="7614" y="21485"/>
                    <a:pt x="2586" y="214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8" name="Line"/>
            <p:cNvSpPr/>
            <p:nvPr/>
          </p:nvSpPr>
          <p:spPr>
            <a:xfrm>
              <a:off x="7931149" y="1227666"/>
              <a:ext cx="203201" cy="158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5" fill="norm" stroke="1" extrusionOk="0">
                  <a:moveTo>
                    <a:pt x="0" y="853"/>
                  </a:moveTo>
                  <a:cubicBezTo>
                    <a:pt x="0" y="5116"/>
                    <a:pt x="0" y="9379"/>
                    <a:pt x="0" y="12221"/>
                  </a:cubicBezTo>
                  <a:cubicBezTo>
                    <a:pt x="0" y="15063"/>
                    <a:pt x="0" y="16484"/>
                    <a:pt x="562" y="17195"/>
                  </a:cubicBezTo>
                  <a:cubicBezTo>
                    <a:pt x="1125" y="17905"/>
                    <a:pt x="2250" y="17905"/>
                    <a:pt x="3263" y="17195"/>
                  </a:cubicBezTo>
                  <a:cubicBezTo>
                    <a:pt x="4275" y="16484"/>
                    <a:pt x="5175" y="15063"/>
                    <a:pt x="5738" y="13500"/>
                  </a:cubicBezTo>
                  <a:cubicBezTo>
                    <a:pt x="6300" y="11937"/>
                    <a:pt x="6525" y="10232"/>
                    <a:pt x="6863" y="10232"/>
                  </a:cubicBezTo>
                  <a:cubicBezTo>
                    <a:pt x="7200" y="10232"/>
                    <a:pt x="7650" y="11937"/>
                    <a:pt x="8100" y="13500"/>
                  </a:cubicBezTo>
                  <a:cubicBezTo>
                    <a:pt x="8550" y="15063"/>
                    <a:pt x="9000" y="16484"/>
                    <a:pt x="9563" y="17905"/>
                  </a:cubicBezTo>
                  <a:cubicBezTo>
                    <a:pt x="10125" y="19326"/>
                    <a:pt x="10800" y="20747"/>
                    <a:pt x="11700" y="21174"/>
                  </a:cubicBezTo>
                  <a:cubicBezTo>
                    <a:pt x="12600" y="21600"/>
                    <a:pt x="13725" y="21032"/>
                    <a:pt x="15413" y="17337"/>
                  </a:cubicBezTo>
                  <a:cubicBezTo>
                    <a:pt x="17100" y="13642"/>
                    <a:pt x="19350" y="682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9" name="Line"/>
            <p:cNvSpPr/>
            <p:nvPr/>
          </p:nvSpPr>
          <p:spPr>
            <a:xfrm>
              <a:off x="8172449" y="1024466"/>
              <a:ext cx="389795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1" h="21600" fill="norm" stroke="1" extrusionOk="0">
                  <a:moveTo>
                    <a:pt x="0" y="0"/>
                  </a:moveTo>
                  <a:cubicBezTo>
                    <a:pt x="350" y="1414"/>
                    <a:pt x="701" y="2829"/>
                    <a:pt x="992" y="5657"/>
                  </a:cubicBezTo>
                  <a:cubicBezTo>
                    <a:pt x="1284" y="8486"/>
                    <a:pt x="1518" y="12729"/>
                    <a:pt x="1635" y="15236"/>
                  </a:cubicBezTo>
                  <a:cubicBezTo>
                    <a:pt x="1751" y="17743"/>
                    <a:pt x="1751" y="18514"/>
                    <a:pt x="1576" y="19286"/>
                  </a:cubicBezTo>
                  <a:cubicBezTo>
                    <a:pt x="1401" y="20057"/>
                    <a:pt x="1051" y="20829"/>
                    <a:pt x="817" y="20829"/>
                  </a:cubicBezTo>
                  <a:cubicBezTo>
                    <a:pt x="584" y="20829"/>
                    <a:pt x="467" y="20057"/>
                    <a:pt x="525" y="18964"/>
                  </a:cubicBezTo>
                  <a:cubicBezTo>
                    <a:pt x="584" y="17871"/>
                    <a:pt x="817" y="16457"/>
                    <a:pt x="1226" y="15621"/>
                  </a:cubicBezTo>
                  <a:cubicBezTo>
                    <a:pt x="1635" y="14786"/>
                    <a:pt x="2218" y="14529"/>
                    <a:pt x="2802" y="14593"/>
                  </a:cubicBezTo>
                  <a:cubicBezTo>
                    <a:pt x="3386" y="14657"/>
                    <a:pt x="3970" y="15043"/>
                    <a:pt x="4612" y="15943"/>
                  </a:cubicBezTo>
                  <a:cubicBezTo>
                    <a:pt x="5254" y="16843"/>
                    <a:pt x="5955" y="18257"/>
                    <a:pt x="6597" y="19029"/>
                  </a:cubicBezTo>
                  <a:cubicBezTo>
                    <a:pt x="7239" y="19800"/>
                    <a:pt x="7823" y="19929"/>
                    <a:pt x="8290" y="19736"/>
                  </a:cubicBezTo>
                  <a:cubicBezTo>
                    <a:pt x="8757" y="19543"/>
                    <a:pt x="9107" y="19029"/>
                    <a:pt x="9516" y="18321"/>
                  </a:cubicBezTo>
                  <a:cubicBezTo>
                    <a:pt x="9924" y="17614"/>
                    <a:pt x="10391" y="16714"/>
                    <a:pt x="10683" y="15879"/>
                  </a:cubicBezTo>
                  <a:cubicBezTo>
                    <a:pt x="10975" y="15043"/>
                    <a:pt x="11092" y="14271"/>
                    <a:pt x="10858" y="13886"/>
                  </a:cubicBezTo>
                  <a:cubicBezTo>
                    <a:pt x="10625" y="13500"/>
                    <a:pt x="10041" y="13500"/>
                    <a:pt x="9632" y="13886"/>
                  </a:cubicBezTo>
                  <a:cubicBezTo>
                    <a:pt x="9224" y="14271"/>
                    <a:pt x="8990" y="15043"/>
                    <a:pt x="8874" y="15814"/>
                  </a:cubicBezTo>
                  <a:cubicBezTo>
                    <a:pt x="8757" y="16586"/>
                    <a:pt x="8757" y="17357"/>
                    <a:pt x="8932" y="18000"/>
                  </a:cubicBezTo>
                  <a:cubicBezTo>
                    <a:pt x="9107" y="18643"/>
                    <a:pt x="9457" y="19157"/>
                    <a:pt x="9983" y="19479"/>
                  </a:cubicBezTo>
                  <a:cubicBezTo>
                    <a:pt x="10508" y="19800"/>
                    <a:pt x="11209" y="19929"/>
                    <a:pt x="11792" y="19736"/>
                  </a:cubicBezTo>
                  <a:cubicBezTo>
                    <a:pt x="12376" y="19543"/>
                    <a:pt x="12843" y="19029"/>
                    <a:pt x="13252" y="18514"/>
                  </a:cubicBezTo>
                  <a:cubicBezTo>
                    <a:pt x="13661" y="18000"/>
                    <a:pt x="14011" y="17486"/>
                    <a:pt x="14303" y="16907"/>
                  </a:cubicBezTo>
                  <a:cubicBezTo>
                    <a:pt x="14595" y="16329"/>
                    <a:pt x="14828" y="15686"/>
                    <a:pt x="14945" y="15750"/>
                  </a:cubicBezTo>
                  <a:cubicBezTo>
                    <a:pt x="15062" y="15814"/>
                    <a:pt x="15062" y="16586"/>
                    <a:pt x="15003" y="17293"/>
                  </a:cubicBezTo>
                  <a:cubicBezTo>
                    <a:pt x="14945" y="18000"/>
                    <a:pt x="14828" y="18643"/>
                    <a:pt x="14770" y="19350"/>
                  </a:cubicBezTo>
                  <a:cubicBezTo>
                    <a:pt x="14711" y="20057"/>
                    <a:pt x="14711" y="20829"/>
                    <a:pt x="14886" y="20764"/>
                  </a:cubicBezTo>
                  <a:cubicBezTo>
                    <a:pt x="15062" y="20700"/>
                    <a:pt x="15412" y="19800"/>
                    <a:pt x="15762" y="18643"/>
                  </a:cubicBezTo>
                  <a:cubicBezTo>
                    <a:pt x="16112" y="17486"/>
                    <a:pt x="16463" y="16071"/>
                    <a:pt x="16813" y="15043"/>
                  </a:cubicBezTo>
                  <a:cubicBezTo>
                    <a:pt x="17163" y="14014"/>
                    <a:pt x="17514" y="13371"/>
                    <a:pt x="18039" y="13050"/>
                  </a:cubicBezTo>
                  <a:cubicBezTo>
                    <a:pt x="18564" y="12729"/>
                    <a:pt x="19265" y="12729"/>
                    <a:pt x="19907" y="13821"/>
                  </a:cubicBezTo>
                  <a:cubicBezTo>
                    <a:pt x="20549" y="14914"/>
                    <a:pt x="21133" y="17100"/>
                    <a:pt x="21366" y="18579"/>
                  </a:cubicBezTo>
                  <a:cubicBezTo>
                    <a:pt x="21600" y="20057"/>
                    <a:pt x="21483" y="20829"/>
                    <a:pt x="2136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0" name="Line"/>
            <p:cNvSpPr/>
            <p:nvPr/>
          </p:nvSpPr>
          <p:spPr>
            <a:xfrm>
              <a:off x="8794749" y="1259416"/>
              <a:ext cx="27845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1600" fill="norm" stroke="1" extrusionOk="0">
                  <a:moveTo>
                    <a:pt x="0" y="0"/>
                  </a:moveTo>
                  <a:cubicBezTo>
                    <a:pt x="7714" y="1029"/>
                    <a:pt x="15429" y="2057"/>
                    <a:pt x="18514" y="5657"/>
                  </a:cubicBezTo>
                  <a:cubicBezTo>
                    <a:pt x="21600" y="9257"/>
                    <a:pt x="20057" y="15429"/>
                    <a:pt x="1851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1" name="Line"/>
            <p:cNvSpPr/>
            <p:nvPr/>
          </p:nvSpPr>
          <p:spPr>
            <a:xfrm>
              <a:off x="8798422" y="1145450"/>
              <a:ext cx="21728" cy="568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19993" fill="norm" stroke="1" extrusionOk="0">
                  <a:moveTo>
                    <a:pt x="2484" y="19993"/>
                  </a:moveTo>
                  <a:cubicBezTo>
                    <a:pt x="521" y="11800"/>
                    <a:pt x="-1443" y="3607"/>
                    <a:pt x="1502" y="1000"/>
                  </a:cubicBezTo>
                  <a:cubicBezTo>
                    <a:pt x="4448" y="-1607"/>
                    <a:pt x="12302" y="1372"/>
                    <a:pt x="20157" y="43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2" name="Line"/>
            <p:cNvSpPr/>
            <p:nvPr/>
          </p:nvSpPr>
          <p:spPr>
            <a:xfrm>
              <a:off x="8864599" y="1174433"/>
              <a:ext cx="107951" cy="148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1" fill="norm" stroke="1" extrusionOk="0">
                  <a:moveTo>
                    <a:pt x="0" y="3087"/>
                  </a:moveTo>
                  <a:cubicBezTo>
                    <a:pt x="847" y="6434"/>
                    <a:pt x="1694" y="9780"/>
                    <a:pt x="2118" y="12671"/>
                  </a:cubicBezTo>
                  <a:cubicBezTo>
                    <a:pt x="2541" y="15561"/>
                    <a:pt x="2541" y="17995"/>
                    <a:pt x="2118" y="18451"/>
                  </a:cubicBezTo>
                  <a:cubicBezTo>
                    <a:pt x="1694" y="18907"/>
                    <a:pt x="847" y="17386"/>
                    <a:pt x="847" y="14344"/>
                  </a:cubicBezTo>
                  <a:cubicBezTo>
                    <a:pt x="847" y="11302"/>
                    <a:pt x="1694" y="6738"/>
                    <a:pt x="3388" y="3848"/>
                  </a:cubicBezTo>
                  <a:cubicBezTo>
                    <a:pt x="5082" y="958"/>
                    <a:pt x="7624" y="-259"/>
                    <a:pt x="9529" y="45"/>
                  </a:cubicBezTo>
                  <a:cubicBezTo>
                    <a:pt x="11435" y="349"/>
                    <a:pt x="12706" y="2175"/>
                    <a:pt x="13765" y="5369"/>
                  </a:cubicBezTo>
                  <a:cubicBezTo>
                    <a:pt x="14824" y="8564"/>
                    <a:pt x="15671" y="13127"/>
                    <a:pt x="16941" y="16017"/>
                  </a:cubicBezTo>
                  <a:cubicBezTo>
                    <a:pt x="18212" y="18907"/>
                    <a:pt x="19906" y="20124"/>
                    <a:pt x="21600" y="213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3" name="Line"/>
            <p:cNvSpPr/>
            <p:nvPr/>
          </p:nvSpPr>
          <p:spPr>
            <a:xfrm>
              <a:off x="9005212" y="917606"/>
              <a:ext cx="134746" cy="423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497" fill="norm" stroke="1" extrusionOk="0">
                  <a:moveTo>
                    <a:pt x="17802" y="3814"/>
                  </a:moveTo>
                  <a:cubicBezTo>
                    <a:pt x="18799" y="3169"/>
                    <a:pt x="19795" y="2524"/>
                    <a:pt x="20460" y="1879"/>
                  </a:cubicBezTo>
                  <a:cubicBezTo>
                    <a:pt x="21125" y="1235"/>
                    <a:pt x="21457" y="590"/>
                    <a:pt x="20792" y="267"/>
                  </a:cubicBezTo>
                  <a:cubicBezTo>
                    <a:pt x="20128" y="-55"/>
                    <a:pt x="18466" y="-55"/>
                    <a:pt x="16971" y="106"/>
                  </a:cubicBezTo>
                  <a:cubicBezTo>
                    <a:pt x="15475" y="267"/>
                    <a:pt x="14146" y="590"/>
                    <a:pt x="12983" y="1987"/>
                  </a:cubicBezTo>
                  <a:cubicBezTo>
                    <a:pt x="11820" y="3384"/>
                    <a:pt x="10823" y="5855"/>
                    <a:pt x="10325" y="8757"/>
                  </a:cubicBezTo>
                  <a:cubicBezTo>
                    <a:pt x="9826" y="11658"/>
                    <a:pt x="9826" y="14990"/>
                    <a:pt x="9826" y="17085"/>
                  </a:cubicBezTo>
                  <a:cubicBezTo>
                    <a:pt x="9826" y="19181"/>
                    <a:pt x="9826" y="20041"/>
                    <a:pt x="9162" y="20632"/>
                  </a:cubicBezTo>
                  <a:cubicBezTo>
                    <a:pt x="8497" y="21223"/>
                    <a:pt x="7168" y="21545"/>
                    <a:pt x="6005" y="21491"/>
                  </a:cubicBezTo>
                  <a:cubicBezTo>
                    <a:pt x="4842" y="21438"/>
                    <a:pt x="3845" y="21008"/>
                    <a:pt x="2848" y="20309"/>
                  </a:cubicBezTo>
                  <a:cubicBezTo>
                    <a:pt x="1851" y="19611"/>
                    <a:pt x="854" y="18644"/>
                    <a:pt x="355" y="17838"/>
                  </a:cubicBezTo>
                  <a:cubicBezTo>
                    <a:pt x="-143" y="17032"/>
                    <a:pt x="-143" y="16387"/>
                    <a:pt x="522" y="15903"/>
                  </a:cubicBezTo>
                  <a:cubicBezTo>
                    <a:pt x="1186" y="15420"/>
                    <a:pt x="2515" y="15097"/>
                    <a:pt x="5839" y="14829"/>
                  </a:cubicBezTo>
                  <a:cubicBezTo>
                    <a:pt x="9162" y="14560"/>
                    <a:pt x="14479" y="14345"/>
                    <a:pt x="19795" y="141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4" name="Line"/>
            <p:cNvSpPr/>
            <p:nvPr/>
          </p:nvSpPr>
          <p:spPr>
            <a:xfrm>
              <a:off x="9100145" y="1189003"/>
              <a:ext cx="107355" cy="91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0728" fill="norm" stroke="1" extrusionOk="0">
                  <a:moveTo>
                    <a:pt x="17669" y="1568"/>
                  </a:moveTo>
                  <a:cubicBezTo>
                    <a:pt x="15552" y="608"/>
                    <a:pt x="13434" y="-352"/>
                    <a:pt x="10469" y="128"/>
                  </a:cubicBezTo>
                  <a:cubicBezTo>
                    <a:pt x="7505" y="608"/>
                    <a:pt x="3693" y="2528"/>
                    <a:pt x="1787" y="4928"/>
                  </a:cubicBezTo>
                  <a:cubicBezTo>
                    <a:pt x="-119" y="7328"/>
                    <a:pt x="-119" y="10208"/>
                    <a:pt x="93" y="12848"/>
                  </a:cubicBezTo>
                  <a:cubicBezTo>
                    <a:pt x="305" y="15488"/>
                    <a:pt x="728" y="17888"/>
                    <a:pt x="1999" y="19328"/>
                  </a:cubicBezTo>
                  <a:cubicBezTo>
                    <a:pt x="3269" y="20768"/>
                    <a:pt x="5387" y="21248"/>
                    <a:pt x="7716" y="20048"/>
                  </a:cubicBezTo>
                  <a:cubicBezTo>
                    <a:pt x="10046" y="18848"/>
                    <a:pt x="12587" y="15968"/>
                    <a:pt x="14916" y="15248"/>
                  </a:cubicBezTo>
                  <a:cubicBezTo>
                    <a:pt x="17246" y="14528"/>
                    <a:pt x="19363" y="15968"/>
                    <a:pt x="21481" y="174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5" name="Line"/>
            <p:cNvSpPr/>
            <p:nvPr/>
          </p:nvSpPr>
          <p:spPr>
            <a:xfrm>
              <a:off x="9214460" y="1176816"/>
              <a:ext cx="94640" cy="94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0613" fill="norm" stroke="1" extrusionOk="0">
                  <a:moveTo>
                    <a:pt x="21461" y="1389"/>
                  </a:moveTo>
                  <a:cubicBezTo>
                    <a:pt x="19061" y="470"/>
                    <a:pt x="16661" y="-449"/>
                    <a:pt x="13061" y="240"/>
                  </a:cubicBezTo>
                  <a:cubicBezTo>
                    <a:pt x="9461" y="930"/>
                    <a:pt x="4661" y="3228"/>
                    <a:pt x="2261" y="5755"/>
                  </a:cubicBezTo>
                  <a:cubicBezTo>
                    <a:pt x="-139" y="8283"/>
                    <a:pt x="-139" y="11040"/>
                    <a:pt x="101" y="13798"/>
                  </a:cubicBezTo>
                  <a:cubicBezTo>
                    <a:pt x="341" y="16555"/>
                    <a:pt x="821" y="19313"/>
                    <a:pt x="4181" y="20232"/>
                  </a:cubicBezTo>
                  <a:cubicBezTo>
                    <a:pt x="7541" y="21151"/>
                    <a:pt x="13781" y="20232"/>
                    <a:pt x="20021" y="193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6" name="Line"/>
            <p:cNvSpPr/>
            <p:nvPr/>
          </p:nvSpPr>
          <p:spPr>
            <a:xfrm>
              <a:off x="9393766" y="900540"/>
              <a:ext cx="42335" cy="372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7" fill="norm" stroke="1" extrusionOk="0">
                  <a:moveTo>
                    <a:pt x="21600" y="2008"/>
                  </a:moveTo>
                  <a:cubicBezTo>
                    <a:pt x="21600" y="1159"/>
                    <a:pt x="21600" y="309"/>
                    <a:pt x="19440" y="67"/>
                  </a:cubicBezTo>
                  <a:cubicBezTo>
                    <a:pt x="17280" y="-176"/>
                    <a:pt x="12960" y="188"/>
                    <a:pt x="9720" y="2130"/>
                  </a:cubicBezTo>
                  <a:cubicBezTo>
                    <a:pt x="6480" y="4071"/>
                    <a:pt x="4320" y="7590"/>
                    <a:pt x="2700" y="10806"/>
                  </a:cubicBezTo>
                  <a:cubicBezTo>
                    <a:pt x="1080" y="14022"/>
                    <a:pt x="0" y="16934"/>
                    <a:pt x="0" y="18754"/>
                  </a:cubicBezTo>
                  <a:cubicBezTo>
                    <a:pt x="0" y="20575"/>
                    <a:pt x="1080" y="21303"/>
                    <a:pt x="2700" y="21363"/>
                  </a:cubicBezTo>
                  <a:cubicBezTo>
                    <a:pt x="4320" y="21424"/>
                    <a:pt x="6480" y="20817"/>
                    <a:pt x="8640" y="202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7" name="Line"/>
            <p:cNvSpPr/>
            <p:nvPr/>
          </p:nvSpPr>
          <p:spPr>
            <a:xfrm>
              <a:off x="9341352" y="1164166"/>
              <a:ext cx="107449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6" h="21600" fill="norm" stroke="1" extrusionOk="0">
                  <a:moveTo>
                    <a:pt x="7378" y="21600"/>
                  </a:moveTo>
                  <a:cubicBezTo>
                    <a:pt x="4055" y="15840"/>
                    <a:pt x="732" y="10080"/>
                    <a:pt x="109" y="6480"/>
                  </a:cubicBezTo>
                  <a:cubicBezTo>
                    <a:pt x="-514" y="2880"/>
                    <a:pt x="1563" y="1440"/>
                    <a:pt x="5509" y="720"/>
                  </a:cubicBezTo>
                  <a:cubicBezTo>
                    <a:pt x="9455" y="0"/>
                    <a:pt x="15271" y="0"/>
                    <a:pt x="2108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8" name="Line"/>
            <p:cNvSpPr/>
            <p:nvPr/>
          </p:nvSpPr>
          <p:spPr>
            <a:xfrm>
              <a:off x="9576163" y="1127654"/>
              <a:ext cx="97816" cy="398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415" fill="norm" stroke="1" extrusionOk="0">
                  <a:moveTo>
                    <a:pt x="4057" y="5031"/>
                  </a:moveTo>
                  <a:cubicBezTo>
                    <a:pt x="3598" y="9351"/>
                    <a:pt x="3138" y="13671"/>
                    <a:pt x="2678" y="16115"/>
                  </a:cubicBezTo>
                  <a:cubicBezTo>
                    <a:pt x="2219" y="18559"/>
                    <a:pt x="1759" y="19128"/>
                    <a:pt x="1300" y="19810"/>
                  </a:cubicBezTo>
                  <a:cubicBezTo>
                    <a:pt x="840" y="20492"/>
                    <a:pt x="381" y="21288"/>
                    <a:pt x="151" y="21401"/>
                  </a:cubicBezTo>
                  <a:cubicBezTo>
                    <a:pt x="-79" y="21515"/>
                    <a:pt x="-79" y="20947"/>
                    <a:pt x="381" y="18673"/>
                  </a:cubicBezTo>
                  <a:cubicBezTo>
                    <a:pt x="840" y="16399"/>
                    <a:pt x="1759" y="12420"/>
                    <a:pt x="2908" y="9351"/>
                  </a:cubicBezTo>
                  <a:cubicBezTo>
                    <a:pt x="4057" y="6281"/>
                    <a:pt x="5436" y="4121"/>
                    <a:pt x="6815" y="2700"/>
                  </a:cubicBezTo>
                  <a:cubicBezTo>
                    <a:pt x="8193" y="1279"/>
                    <a:pt x="9572" y="597"/>
                    <a:pt x="11410" y="256"/>
                  </a:cubicBezTo>
                  <a:cubicBezTo>
                    <a:pt x="13249" y="-85"/>
                    <a:pt x="15547" y="-85"/>
                    <a:pt x="17385" y="256"/>
                  </a:cubicBezTo>
                  <a:cubicBezTo>
                    <a:pt x="19223" y="597"/>
                    <a:pt x="20602" y="1279"/>
                    <a:pt x="21061" y="2132"/>
                  </a:cubicBezTo>
                  <a:cubicBezTo>
                    <a:pt x="21521" y="2984"/>
                    <a:pt x="21061" y="4008"/>
                    <a:pt x="19912" y="4747"/>
                  </a:cubicBezTo>
                  <a:cubicBezTo>
                    <a:pt x="18764" y="5486"/>
                    <a:pt x="16925" y="5940"/>
                    <a:pt x="14168" y="6281"/>
                  </a:cubicBezTo>
                  <a:cubicBezTo>
                    <a:pt x="11410" y="6622"/>
                    <a:pt x="7734" y="6850"/>
                    <a:pt x="5895" y="6679"/>
                  </a:cubicBezTo>
                  <a:cubicBezTo>
                    <a:pt x="4057" y="6509"/>
                    <a:pt x="4057" y="5940"/>
                    <a:pt x="4057" y="53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9" name="Line"/>
            <p:cNvSpPr/>
            <p:nvPr/>
          </p:nvSpPr>
          <p:spPr>
            <a:xfrm>
              <a:off x="9721849" y="1086460"/>
              <a:ext cx="88901" cy="167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3" fill="norm" stroke="1" extrusionOk="0">
                  <a:moveTo>
                    <a:pt x="0" y="11389"/>
                  </a:moveTo>
                  <a:cubicBezTo>
                    <a:pt x="5657" y="10056"/>
                    <a:pt x="11314" y="8723"/>
                    <a:pt x="14914" y="7523"/>
                  </a:cubicBezTo>
                  <a:cubicBezTo>
                    <a:pt x="18514" y="6323"/>
                    <a:pt x="20057" y="5256"/>
                    <a:pt x="20829" y="3923"/>
                  </a:cubicBezTo>
                  <a:cubicBezTo>
                    <a:pt x="21600" y="2589"/>
                    <a:pt x="21600" y="989"/>
                    <a:pt x="20314" y="323"/>
                  </a:cubicBezTo>
                  <a:cubicBezTo>
                    <a:pt x="19029" y="-344"/>
                    <a:pt x="16457" y="-77"/>
                    <a:pt x="13371" y="2056"/>
                  </a:cubicBezTo>
                  <a:cubicBezTo>
                    <a:pt x="10286" y="4189"/>
                    <a:pt x="6686" y="8189"/>
                    <a:pt x="4629" y="11523"/>
                  </a:cubicBezTo>
                  <a:cubicBezTo>
                    <a:pt x="2571" y="14856"/>
                    <a:pt x="2057" y="17523"/>
                    <a:pt x="3086" y="19123"/>
                  </a:cubicBezTo>
                  <a:cubicBezTo>
                    <a:pt x="4114" y="20723"/>
                    <a:pt x="6686" y="21256"/>
                    <a:pt x="9000" y="21123"/>
                  </a:cubicBezTo>
                  <a:cubicBezTo>
                    <a:pt x="11314" y="20989"/>
                    <a:pt x="13371" y="20189"/>
                    <a:pt x="15429" y="18589"/>
                  </a:cubicBezTo>
                  <a:cubicBezTo>
                    <a:pt x="17486" y="16989"/>
                    <a:pt x="19543" y="14589"/>
                    <a:pt x="21600" y="121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0" name="Line"/>
            <p:cNvSpPr/>
            <p:nvPr/>
          </p:nvSpPr>
          <p:spPr>
            <a:xfrm>
              <a:off x="9817099" y="1076060"/>
              <a:ext cx="187415" cy="183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262" fill="norm" stroke="1" extrusionOk="0">
                  <a:moveTo>
                    <a:pt x="0" y="8008"/>
                  </a:moveTo>
                  <a:cubicBezTo>
                    <a:pt x="243" y="6781"/>
                    <a:pt x="485" y="5553"/>
                    <a:pt x="1092" y="5308"/>
                  </a:cubicBezTo>
                  <a:cubicBezTo>
                    <a:pt x="1699" y="5063"/>
                    <a:pt x="2670" y="5799"/>
                    <a:pt x="4004" y="7763"/>
                  </a:cubicBezTo>
                  <a:cubicBezTo>
                    <a:pt x="5339" y="9726"/>
                    <a:pt x="7038" y="12917"/>
                    <a:pt x="7766" y="15249"/>
                  </a:cubicBezTo>
                  <a:cubicBezTo>
                    <a:pt x="8494" y="17581"/>
                    <a:pt x="8252" y="19053"/>
                    <a:pt x="7766" y="19176"/>
                  </a:cubicBezTo>
                  <a:cubicBezTo>
                    <a:pt x="7281" y="19299"/>
                    <a:pt x="6553" y="18072"/>
                    <a:pt x="7038" y="15617"/>
                  </a:cubicBezTo>
                  <a:cubicBezTo>
                    <a:pt x="7524" y="13163"/>
                    <a:pt x="9222" y="9481"/>
                    <a:pt x="11528" y="7026"/>
                  </a:cubicBezTo>
                  <a:cubicBezTo>
                    <a:pt x="13834" y="4572"/>
                    <a:pt x="16746" y="3344"/>
                    <a:pt x="18688" y="2363"/>
                  </a:cubicBezTo>
                  <a:cubicBezTo>
                    <a:pt x="20629" y="1381"/>
                    <a:pt x="21600" y="644"/>
                    <a:pt x="21479" y="276"/>
                  </a:cubicBezTo>
                  <a:cubicBezTo>
                    <a:pt x="21357" y="-92"/>
                    <a:pt x="20144" y="-92"/>
                    <a:pt x="19052" y="276"/>
                  </a:cubicBezTo>
                  <a:cubicBezTo>
                    <a:pt x="17960" y="644"/>
                    <a:pt x="16989" y="1381"/>
                    <a:pt x="16746" y="3467"/>
                  </a:cubicBezTo>
                  <a:cubicBezTo>
                    <a:pt x="16503" y="5553"/>
                    <a:pt x="16989" y="8990"/>
                    <a:pt x="17596" y="11322"/>
                  </a:cubicBezTo>
                  <a:cubicBezTo>
                    <a:pt x="18202" y="13653"/>
                    <a:pt x="18930" y="14881"/>
                    <a:pt x="19416" y="16231"/>
                  </a:cubicBezTo>
                  <a:cubicBezTo>
                    <a:pt x="19901" y="17581"/>
                    <a:pt x="20144" y="19053"/>
                    <a:pt x="19658" y="20035"/>
                  </a:cubicBezTo>
                  <a:cubicBezTo>
                    <a:pt x="19173" y="21017"/>
                    <a:pt x="17960" y="21508"/>
                    <a:pt x="17231" y="21140"/>
                  </a:cubicBezTo>
                  <a:cubicBezTo>
                    <a:pt x="16503" y="20772"/>
                    <a:pt x="16261" y="19544"/>
                    <a:pt x="16018" y="183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1" name="Line"/>
            <p:cNvSpPr/>
            <p:nvPr/>
          </p:nvSpPr>
          <p:spPr>
            <a:xfrm>
              <a:off x="10028096" y="1138766"/>
              <a:ext cx="57821" cy="116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3" h="21282" fill="norm" stroke="1" extrusionOk="0">
                  <a:moveTo>
                    <a:pt x="13359" y="0"/>
                  </a:moveTo>
                  <a:cubicBezTo>
                    <a:pt x="8730" y="4629"/>
                    <a:pt x="4102" y="9257"/>
                    <a:pt x="1787" y="12729"/>
                  </a:cubicBezTo>
                  <a:cubicBezTo>
                    <a:pt x="-527" y="16200"/>
                    <a:pt x="-527" y="18514"/>
                    <a:pt x="1402" y="19864"/>
                  </a:cubicBezTo>
                  <a:cubicBezTo>
                    <a:pt x="3330" y="21214"/>
                    <a:pt x="7187" y="21600"/>
                    <a:pt x="10273" y="21021"/>
                  </a:cubicBezTo>
                  <a:cubicBezTo>
                    <a:pt x="13359" y="20443"/>
                    <a:pt x="15673" y="18900"/>
                    <a:pt x="17602" y="16200"/>
                  </a:cubicBezTo>
                  <a:cubicBezTo>
                    <a:pt x="19530" y="13500"/>
                    <a:pt x="21073" y="9643"/>
                    <a:pt x="21073" y="6750"/>
                  </a:cubicBezTo>
                  <a:cubicBezTo>
                    <a:pt x="21073" y="3857"/>
                    <a:pt x="19530" y="1929"/>
                    <a:pt x="18759" y="1929"/>
                  </a:cubicBezTo>
                  <a:cubicBezTo>
                    <a:pt x="17987" y="1929"/>
                    <a:pt x="17987" y="3857"/>
                    <a:pt x="17987" y="57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2" name="Line"/>
            <p:cNvSpPr/>
            <p:nvPr/>
          </p:nvSpPr>
          <p:spPr>
            <a:xfrm>
              <a:off x="10135326" y="1159933"/>
              <a:ext cx="75474" cy="105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4" h="21176" fill="norm" stroke="1" extrusionOk="0">
                  <a:moveTo>
                    <a:pt x="5194" y="847"/>
                  </a:moveTo>
                  <a:cubicBezTo>
                    <a:pt x="4594" y="2965"/>
                    <a:pt x="3994" y="5082"/>
                    <a:pt x="3094" y="8894"/>
                  </a:cubicBezTo>
                  <a:cubicBezTo>
                    <a:pt x="2194" y="12706"/>
                    <a:pt x="994" y="18212"/>
                    <a:pt x="394" y="19906"/>
                  </a:cubicBezTo>
                  <a:cubicBezTo>
                    <a:pt x="-206" y="21600"/>
                    <a:pt x="-206" y="19482"/>
                    <a:pt x="994" y="16094"/>
                  </a:cubicBezTo>
                  <a:cubicBezTo>
                    <a:pt x="2194" y="12706"/>
                    <a:pt x="4594" y="8047"/>
                    <a:pt x="6694" y="4871"/>
                  </a:cubicBezTo>
                  <a:cubicBezTo>
                    <a:pt x="8794" y="1694"/>
                    <a:pt x="10594" y="0"/>
                    <a:pt x="12694" y="0"/>
                  </a:cubicBezTo>
                  <a:cubicBezTo>
                    <a:pt x="14794" y="0"/>
                    <a:pt x="17194" y="1694"/>
                    <a:pt x="18694" y="5506"/>
                  </a:cubicBezTo>
                  <a:cubicBezTo>
                    <a:pt x="20194" y="9318"/>
                    <a:pt x="20794" y="15247"/>
                    <a:pt x="21394" y="211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3" name="Line"/>
            <p:cNvSpPr/>
            <p:nvPr/>
          </p:nvSpPr>
          <p:spPr>
            <a:xfrm>
              <a:off x="10458449" y="1195916"/>
              <a:ext cx="127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4" name="Line"/>
            <p:cNvSpPr/>
            <p:nvPr/>
          </p:nvSpPr>
          <p:spPr>
            <a:xfrm>
              <a:off x="10496549" y="1081616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5" name="Line"/>
            <p:cNvSpPr/>
            <p:nvPr/>
          </p:nvSpPr>
          <p:spPr>
            <a:xfrm>
              <a:off x="10483849" y="1133427"/>
              <a:ext cx="171451" cy="195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9" fill="norm" stroke="1" extrusionOk="0">
                  <a:moveTo>
                    <a:pt x="21600" y="1283"/>
                  </a:moveTo>
                  <a:cubicBezTo>
                    <a:pt x="18933" y="818"/>
                    <a:pt x="16267" y="354"/>
                    <a:pt x="14267" y="121"/>
                  </a:cubicBezTo>
                  <a:cubicBezTo>
                    <a:pt x="12267" y="-111"/>
                    <a:pt x="10933" y="-111"/>
                    <a:pt x="9867" y="1050"/>
                  </a:cubicBezTo>
                  <a:cubicBezTo>
                    <a:pt x="8800" y="2212"/>
                    <a:pt x="8000" y="4534"/>
                    <a:pt x="8133" y="6160"/>
                  </a:cubicBezTo>
                  <a:cubicBezTo>
                    <a:pt x="8267" y="7786"/>
                    <a:pt x="9333" y="8715"/>
                    <a:pt x="10400" y="9528"/>
                  </a:cubicBezTo>
                  <a:cubicBezTo>
                    <a:pt x="11467" y="10341"/>
                    <a:pt x="12533" y="11037"/>
                    <a:pt x="12533" y="12779"/>
                  </a:cubicBezTo>
                  <a:cubicBezTo>
                    <a:pt x="12533" y="14521"/>
                    <a:pt x="11467" y="17308"/>
                    <a:pt x="9200" y="18934"/>
                  </a:cubicBezTo>
                  <a:cubicBezTo>
                    <a:pt x="6933" y="20560"/>
                    <a:pt x="3467" y="21024"/>
                    <a:pt x="0" y="214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6" name="Line"/>
            <p:cNvSpPr/>
            <p:nvPr/>
          </p:nvSpPr>
          <p:spPr>
            <a:xfrm>
              <a:off x="10147299" y="1627716"/>
              <a:ext cx="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7" name="Line"/>
            <p:cNvSpPr/>
            <p:nvPr/>
          </p:nvSpPr>
          <p:spPr>
            <a:xfrm>
              <a:off x="10134599" y="1513416"/>
              <a:ext cx="127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8" name="Line"/>
            <p:cNvSpPr/>
            <p:nvPr/>
          </p:nvSpPr>
          <p:spPr>
            <a:xfrm>
              <a:off x="10176081" y="1589616"/>
              <a:ext cx="117269" cy="167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1600" fill="norm" stroke="1" extrusionOk="0">
                  <a:moveTo>
                    <a:pt x="5170" y="0"/>
                  </a:moveTo>
                  <a:cubicBezTo>
                    <a:pt x="4399" y="4922"/>
                    <a:pt x="3627" y="9843"/>
                    <a:pt x="3241" y="12987"/>
                  </a:cubicBezTo>
                  <a:cubicBezTo>
                    <a:pt x="2856" y="16132"/>
                    <a:pt x="2856" y="17499"/>
                    <a:pt x="2470" y="18866"/>
                  </a:cubicBezTo>
                  <a:cubicBezTo>
                    <a:pt x="2084" y="20233"/>
                    <a:pt x="1313" y="21600"/>
                    <a:pt x="734" y="21600"/>
                  </a:cubicBezTo>
                  <a:cubicBezTo>
                    <a:pt x="156" y="21600"/>
                    <a:pt x="-230" y="20233"/>
                    <a:pt x="156" y="17362"/>
                  </a:cubicBezTo>
                  <a:cubicBezTo>
                    <a:pt x="541" y="14491"/>
                    <a:pt x="1699" y="10116"/>
                    <a:pt x="3049" y="7109"/>
                  </a:cubicBezTo>
                  <a:cubicBezTo>
                    <a:pt x="4399" y="4101"/>
                    <a:pt x="5941" y="2461"/>
                    <a:pt x="7677" y="1914"/>
                  </a:cubicBezTo>
                  <a:cubicBezTo>
                    <a:pt x="9413" y="1367"/>
                    <a:pt x="11341" y="1914"/>
                    <a:pt x="13656" y="5332"/>
                  </a:cubicBezTo>
                  <a:cubicBezTo>
                    <a:pt x="15970" y="8749"/>
                    <a:pt x="18670" y="15038"/>
                    <a:pt x="21370" y="213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9" name="Line"/>
            <p:cNvSpPr/>
            <p:nvPr/>
          </p:nvSpPr>
          <p:spPr>
            <a:xfrm>
              <a:off x="10331449" y="1595705"/>
              <a:ext cx="88901" cy="185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4" fill="norm" stroke="1" extrusionOk="0">
                  <a:moveTo>
                    <a:pt x="0" y="7311"/>
                  </a:moveTo>
                  <a:cubicBezTo>
                    <a:pt x="1029" y="10951"/>
                    <a:pt x="2057" y="14591"/>
                    <a:pt x="2571" y="17140"/>
                  </a:cubicBezTo>
                  <a:cubicBezTo>
                    <a:pt x="3086" y="19688"/>
                    <a:pt x="3086" y="21144"/>
                    <a:pt x="2829" y="21266"/>
                  </a:cubicBezTo>
                  <a:cubicBezTo>
                    <a:pt x="2571" y="21387"/>
                    <a:pt x="2057" y="20174"/>
                    <a:pt x="2829" y="16776"/>
                  </a:cubicBezTo>
                  <a:cubicBezTo>
                    <a:pt x="3600" y="13378"/>
                    <a:pt x="5657" y="7796"/>
                    <a:pt x="7714" y="4398"/>
                  </a:cubicBezTo>
                  <a:cubicBezTo>
                    <a:pt x="9771" y="1000"/>
                    <a:pt x="11829" y="-213"/>
                    <a:pt x="13629" y="30"/>
                  </a:cubicBezTo>
                  <a:cubicBezTo>
                    <a:pt x="15429" y="272"/>
                    <a:pt x="16971" y="1971"/>
                    <a:pt x="18257" y="4520"/>
                  </a:cubicBezTo>
                  <a:cubicBezTo>
                    <a:pt x="19543" y="7068"/>
                    <a:pt x="20571" y="10466"/>
                    <a:pt x="21600" y="138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0" name="Line"/>
            <p:cNvSpPr/>
            <p:nvPr/>
          </p:nvSpPr>
          <p:spPr>
            <a:xfrm>
              <a:off x="10472309" y="1646255"/>
              <a:ext cx="86035" cy="92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4" h="21052" fill="norm" stroke="1" extrusionOk="0">
                  <a:moveTo>
                    <a:pt x="12061" y="2996"/>
                  </a:moveTo>
                  <a:cubicBezTo>
                    <a:pt x="9489" y="2516"/>
                    <a:pt x="6918" y="2036"/>
                    <a:pt x="4861" y="2996"/>
                  </a:cubicBezTo>
                  <a:cubicBezTo>
                    <a:pt x="2804" y="3956"/>
                    <a:pt x="1261" y="6356"/>
                    <a:pt x="489" y="9476"/>
                  </a:cubicBezTo>
                  <a:cubicBezTo>
                    <a:pt x="-282" y="12596"/>
                    <a:pt x="-282" y="16436"/>
                    <a:pt x="1518" y="18596"/>
                  </a:cubicBezTo>
                  <a:cubicBezTo>
                    <a:pt x="3318" y="20756"/>
                    <a:pt x="6918" y="21236"/>
                    <a:pt x="10004" y="20996"/>
                  </a:cubicBezTo>
                  <a:cubicBezTo>
                    <a:pt x="13089" y="20756"/>
                    <a:pt x="15661" y="19796"/>
                    <a:pt x="17718" y="16436"/>
                  </a:cubicBezTo>
                  <a:cubicBezTo>
                    <a:pt x="19775" y="13076"/>
                    <a:pt x="21318" y="7316"/>
                    <a:pt x="20804" y="3956"/>
                  </a:cubicBezTo>
                  <a:cubicBezTo>
                    <a:pt x="20289" y="596"/>
                    <a:pt x="17718" y="-364"/>
                    <a:pt x="15661" y="116"/>
                  </a:cubicBezTo>
                  <a:cubicBezTo>
                    <a:pt x="13604" y="596"/>
                    <a:pt x="12061" y="2516"/>
                    <a:pt x="10518" y="44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1" name="Line"/>
            <p:cNvSpPr/>
            <p:nvPr/>
          </p:nvSpPr>
          <p:spPr>
            <a:xfrm>
              <a:off x="10594212" y="1619890"/>
              <a:ext cx="326995" cy="141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1186" fill="norm" stroke="1" extrusionOk="0">
                  <a:moveTo>
                    <a:pt x="6488" y="4986"/>
                  </a:moveTo>
                  <a:cubicBezTo>
                    <a:pt x="5657" y="3080"/>
                    <a:pt x="4827" y="1174"/>
                    <a:pt x="4065" y="380"/>
                  </a:cubicBezTo>
                  <a:cubicBezTo>
                    <a:pt x="3304" y="-414"/>
                    <a:pt x="2611" y="-96"/>
                    <a:pt x="1850" y="2604"/>
                  </a:cubicBezTo>
                  <a:cubicBezTo>
                    <a:pt x="1088" y="5304"/>
                    <a:pt x="257" y="10386"/>
                    <a:pt x="50" y="13562"/>
                  </a:cubicBezTo>
                  <a:cubicBezTo>
                    <a:pt x="-158" y="16739"/>
                    <a:pt x="257" y="18010"/>
                    <a:pt x="1780" y="18327"/>
                  </a:cubicBezTo>
                  <a:cubicBezTo>
                    <a:pt x="3304" y="18645"/>
                    <a:pt x="5934" y="18010"/>
                    <a:pt x="7873" y="16421"/>
                  </a:cubicBezTo>
                  <a:cubicBezTo>
                    <a:pt x="9811" y="14833"/>
                    <a:pt x="11057" y="12292"/>
                    <a:pt x="11819" y="10227"/>
                  </a:cubicBezTo>
                  <a:cubicBezTo>
                    <a:pt x="12580" y="8162"/>
                    <a:pt x="12857" y="6574"/>
                    <a:pt x="12650" y="5939"/>
                  </a:cubicBezTo>
                  <a:cubicBezTo>
                    <a:pt x="12442" y="5304"/>
                    <a:pt x="11750" y="5621"/>
                    <a:pt x="11057" y="6257"/>
                  </a:cubicBezTo>
                  <a:cubicBezTo>
                    <a:pt x="10365" y="6892"/>
                    <a:pt x="9673" y="7845"/>
                    <a:pt x="9257" y="9115"/>
                  </a:cubicBezTo>
                  <a:cubicBezTo>
                    <a:pt x="8842" y="10386"/>
                    <a:pt x="8704" y="11974"/>
                    <a:pt x="8634" y="13562"/>
                  </a:cubicBezTo>
                  <a:cubicBezTo>
                    <a:pt x="8565" y="15151"/>
                    <a:pt x="8565" y="16739"/>
                    <a:pt x="8980" y="17692"/>
                  </a:cubicBezTo>
                  <a:cubicBezTo>
                    <a:pt x="9396" y="18645"/>
                    <a:pt x="10227" y="18962"/>
                    <a:pt x="11265" y="18327"/>
                  </a:cubicBezTo>
                  <a:cubicBezTo>
                    <a:pt x="12304" y="17692"/>
                    <a:pt x="13550" y="16104"/>
                    <a:pt x="14450" y="14833"/>
                  </a:cubicBezTo>
                  <a:cubicBezTo>
                    <a:pt x="15350" y="13562"/>
                    <a:pt x="15904" y="12610"/>
                    <a:pt x="16111" y="12927"/>
                  </a:cubicBezTo>
                  <a:cubicBezTo>
                    <a:pt x="16319" y="13245"/>
                    <a:pt x="16180" y="14833"/>
                    <a:pt x="16042" y="16421"/>
                  </a:cubicBezTo>
                  <a:cubicBezTo>
                    <a:pt x="15904" y="18010"/>
                    <a:pt x="15765" y="19598"/>
                    <a:pt x="15834" y="19598"/>
                  </a:cubicBezTo>
                  <a:cubicBezTo>
                    <a:pt x="15904" y="19598"/>
                    <a:pt x="16180" y="18010"/>
                    <a:pt x="16596" y="15627"/>
                  </a:cubicBezTo>
                  <a:cubicBezTo>
                    <a:pt x="17011" y="13245"/>
                    <a:pt x="17565" y="10068"/>
                    <a:pt x="18188" y="8321"/>
                  </a:cubicBezTo>
                  <a:cubicBezTo>
                    <a:pt x="18811" y="6574"/>
                    <a:pt x="19504" y="6257"/>
                    <a:pt x="20057" y="7051"/>
                  </a:cubicBezTo>
                  <a:cubicBezTo>
                    <a:pt x="20611" y="7845"/>
                    <a:pt x="21027" y="9751"/>
                    <a:pt x="21234" y="11498"/>
                  </a:cubicBezTo>
                  <a:cubicBezTo>
                    <a:pt x="21442" y="13245"/>
                    <a:pt x="21442" y="14833"/>
                    <a:pt x="21234" y="16421"/>
                  </a:cubicBezTo>
                  <a:cubicBezTo>
                    <a:pt x="21027" y="18010"/>
                    <a:pt x="20611" y="19598"/>
                    <a:pt x="20196" y="211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2" name="Line"/>
            <p:cNvSpPr/>
            <p:nvPr/>
          </p:nvSpPr>
          <p:spPr>
            <a:xfrm>
              <a:off x="11018409" y="1411816"/>
              <a:ext cx="55991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2" h="21600" fill="norm" stroke="1" extrusionOk="0">
                  <a:moveTo>
                    <a:pt x="16362" y="0"/>
                  </a:moveTo>
                  <a:cubicBezTo>
                    <a:pt x="10762" y="4295"/>
                    <a:pt x="5162" y="8589"/>
                    <a:pt x="2362" y="11937"/>
                  </a:cubicBezTo>
                  <a:cubicBezTo>
                    <a:pt x="-438" y="15284"/>
                    <a:pt x="-438" y="17684"/>
                    <a:pt x="762" y="19137"/>
                  </a:cubicBezTo>
                  <a:cubicBezTo>
                    <a:pt x="1962" y="20589"/>
                    <a:pt x="4362" y="21095"/>
                    <a:pt x="7962" y="21347"/>
                  </a:cubicBezTo>
                  <a:cubicBezTo>
                    <a:pt x="11562" y="21600"/>
                    <a:pt x="16362" y="21600"/>
                    <a:pt x="2116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3" name="Line"/>
            <p:cNvSpPr/>
            <p:nvPr/>
          </p:nvSpPr>
          <p:spPr>
            <a:xfrm>
              <a:off x="10940055" y="1589616"/>
              <a:ext cx="242295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fill="norm" stroke="1" extrusionOk="0">
                  <a:moveTo>
                    <a:pt x="3439" y="21600"/>
                  </a:moveTo>
                  <a:cubicBezTo>
                    <a:pt x="1949" y="20400"/>
                    <a:pt x="460" y="19200"/>
                    <a:pt x="87" y="17400"/>
                  </a:cubicBezTo>
                  <a:cubicBezTo>
                    <a:pt x="-285" y="15600"/>
                    <a:pt x="460" y="13200"/>
                    <a:pt x="3718" y="10500"/>
                  </a:cubicBezTo>
                  <a:cubicBezTo>
                    <a:pt x="6977" y="7800"/>
                    <a:pt x="12749" y="4800"/>
                    <a:pt x="16101" y="3000"/>
                  </a:cubicBezTo>
                  <a:cubicBezTo>
                    <a:pt x="19453" y="1200"/>
                    <a:pt x="20384" y="600"/>
                    <a:pt x="2131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4" name="Line"/>
            <p:cNvSpPr/>
            <p:nvPr/>
          </p:nvSpPr>
          <p:spPr>
            <a:xfrm>
              <a:off x="3568700" y="2288116"/>
              <a:ext cx="58881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9" h="21600" fill="norm" stroke="1" extrusionOk="0">
                  <a:moveTo>
                    <a:pt x="0" y="0"/>
                  </a:moveTo>
                  <a:cubicBezTo>
                    <a:pt x="6703" y="2267"/>
                    <a:pt x="13407" y="4533"/>
                    <a:pt x="17131" y="7400"/>
                  </a:cubicBezTo>
                  <a:cubicBezTo>
                    <a:pt x="20855" y="10267"/>
                    <a:pt x="21600" y="13733"/>
                    <a:pt x="19738" y="16200"/>
                  </a:cubicBezTo>
                  <a:cubicBezTo>
                    <a:pt x="17876" y="18667"/>
                    <a:pt x="13407" y="20133"/>
                    <a:pt x="893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5" name="Line"/>
            <p:cNvSpPr/>
            <p:nvPr/>
          </p:nvSpPr>
          <p:spPr>
            <a:xfrm>
              <a:off x="3556000" y="2253101"/>
              <a:ext cx="234951" cy="79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0" fill="norm" stroke="1" extrusionOk="0">
                  <a:moveTo>
                    <a:pt x="0" y="21340"/>
                  </a:moveTo>
                  <a:cubicBezTo>
                    <a:pt x="1946" y="16224"/>
                    <a:pt x="3892" y="11108"/>
                    <a:pt x="7103" y="7129"/>
                  </a:cubicBezTo>
                  <a:cubicBezTo>
                    <a:pt x="10314" y="3151"/>
                    <a:pt x="14789" y="308"/>
                    <a:pt x="17416" y="24"/>
                  </a:cubicBezTo>
                  <a:cubicBezTo>
                    <a:pt x="20043" y="-260"/>
                    <a:pt x="20822" y="2014"/>
                    <a:pt x="21600" y="42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6" name="Line"/>
            <p:cNvSpPr/>
            <p:nvPr/>
          </p:nvSpPr>
          <p:spPr>
            <a:xfrm>
              <a:off x="3638549" y="2396066"/>
              <a:ext cx="1714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7" name="Line"/>
            <p:cNvSpPr/>
            <p:nvPr/>
          </p:nvSpPr>
          <p:spPr>
            <a:xfrm>
              <a:off x="3853880" y="2199216"/>
              <a:ext cx="222820" cy="38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547" fill="norm" stroke="1" extrusionOk="0">
                  <a:moveTo>
                    <a:pt x="1889" y="4603"/>
                  </a:moveTo>
                  <a:cubicBezTo>
                    <a:pt x="1074" y="6492"/>
                    <a:pt x="259" y="8380"/>
                    <a:pt x="55" y="10741"/>
                  </a:cubicBezTo>
                  <a:cubicBezTo>
                    <a:pt x="-149" y="13102"/>
                    <a:pt x="259" y="15934"/>
                    <a:pt x="564" y="17823"/>
                  </a:cubicBezTo>
                  <a:cubicBezTo>
                    <a:pt x="870" y="19711"/>
                    <a:pt x="1074" y="20656"/>
                    <a:pt x="1074" y="20715"/>
                  </a:cubicBezTo>
                  <a:cubicBezTo>
                    <a:pt x="1074" y="20774"/>
                    <a:pt x="870" y="19948"/>
                    <a:pt x="666" y="17705"/>
                  </a:cubicBezTo>
                  <a:cubicBezTo>
                    <a:pt x="462" y="15462"/>
                    <a:pt x="259" y="11803"/>
                    <a:pt x="462" y="9030"/>
                  </a:cubicBezTo>
                  <a:cubicBezTo>
                    <a:pt x="666" y="6256"/>
                    <a:pt x="1277" y="4367"/>
                    <a:pt x="1889" y="3187"/>
                  </a:cubicBezTo>
                  <a:cubicBezTo>
                    <a:pt x="2500" y="2007"/>
                    <a:pt x="3111" y="1534"/>
                    <a:pt x="3723" y="1534"/>
                  </a:cubicBezTo>
                  <a:cubicBezTo>
                    <a:pt x="4334" y="1534"/>
                    <a:pt x="4945" y="2007"/>
                    <a:pt x="6066" y="4013"/>
                  </a:cubicBezTo>
                  <a:cubicBezTo>
                    <a:pt x="7187" y="6020"/>
                    <a:pt x="8817" y="9561"/>
                    <a:pt x="10243" y="12570"/>
                  </a:cubicBezTo>
                  <a:cubicBezTo>
                    <a:pt x="11670" y="15580"/>
                    <a:pt x="12893" y="18059"/>
                    <a:pt x="13809" y="19534"/>
                  </a:cubicBezTo>
                  <a:cubicBezTo>
                    <a:pt x="14726" y="21010"/>
                    <a:pt x="15338" y="21482"/>
                    <a:pt x="16051" y="21541"/>
                  </a:cubicBezTo>
                  <a:cubicBezTo>
                    <a:pt x="16764" y="21600"/>
                    <a:pt x="17579" y="21246"/>
                    <a:pt x="18394" y="19593"/>
                  </a:cubicBezTo>
                  <a:cubicBezTo>
                    <a:pt x="19209" y="17941"/>
                    <a:pt x="20025" y="14990"/>
                    <a:pt x="20432" y="11921"/>
                  </a:cubicBezTo>
                  <a:cubicBezTo>
                    <a:pt x="20840" y="8852"/>
                    <a:pt x="20840" y="5666"/>
                    <a:pt x="20942" y="3659"/>
                  </a:cubicBezTo>
                  <a:cubicBezTo>
                    <a:pt x="21043" y="1652"/>
                    <a:pt x="21247" y="826"/>
                    <a:pt x="2145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8" name="Line"/>
            <p:cNvSpPr/>
            <p:nvPr/>
          </p:nvSpPr>
          <p:spPr>
            <a:xfrm>
              <a:off x="4203699" y="2256366"/>
              <a:ext cx="190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9" name="Line"/>
            <p:cNvSpPr/>
            <p:nvPr/>
          </p:nvSpPr>
          <p:spPr>
            <a:xfrm>
              <a:off x="4210049" y="2465916"/>
              <a:ext cx="317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0" name="Line"/>
            <p:cNvSpPr/>
            <p:nvPr/>
          </p:nvSpPr>
          <p:spPr>
            <a:xfrm>
              <a:off x="4823883" y="2351616"/>
              <a:ext cx="8467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5322"/>
                    <a:pt x="0" y="10643"/>
                    <a:pt x="0" y="14243"/>
                  </a:cubicBezTo>
                  <a:cubicBezTo>
                    <a:pt x="0" y="17843"/>
                    <a:pt x="10800" y="1972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1" name="Line"/>
            <p:cNvSpPr/>
            <p:nvPr/>
          </p:nvSpPr>
          <p:spPr>
            <a:xfrm>
              <a:off x="4876799" y="2402416"/>
              <a:ext cx="317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2" name="Line"/>
            <p:cNvSpPr/>
            <p:nvPr/>
          </p:nvSpPr>
          <p:spPr>
            <a:xfrm>
              <a:off x="5899149" y="2370666"/>
              <a:ext cx="63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3" name="Line"/>
            <p:cNvSpPr/>
            <p:nvPr/>
          </p:nvSpPr>
          <p:spPr>
            <a:xfrm>
              <a:off x="5975349" y="2370666"/>
              <a:ext cx="1270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4" name="Line"/>
            <p:cNvSpPr/>
            <p:nvPr/>
          </p:nvSpPr>
          <p:spPr>
            <a:xfrm>
              <a:off x="6591299" y="2440516"/>
              <a:ext cx="1270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5" name="Line"/>
            <p:cNvSpPr/>
            <p:nvPr/>
          </p:nvSpPr>
          <p:spPr>
            <a:xfrm>
              <a:off x="6584949" y="2345266"/>
              <a:ext cx="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6" name="Line"/>
            <p:cNvSpPr/>
            <p:nvPr/>
          </p:nvSpPr>
          <p:spPr>
            <a:xfrm>
              <a:off x="6676760" y="2364244"/>
              <a:ext cx="98691" cy="190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138" fill="norm" stroke="1" extrusionOk="0">
                  <a:moveTo>
                    <a:pt x="2126" y="4234"/>
                  </a:moveTo>
                  <a:cubicBezTo>
                    <a:pt x="2585" y="7755"/>
                    <a:pt x="3045" y="11277"/>
                    <a:pt x="3045" y="13625"/>
                  </a:cubicBezTo>
                  <a:cubicBezTo>
                    <a:pt x="3045" y="15973"/>
                    <a:pt x="2585" y="17147"/>
                    <a:pt x="1896" y="17147"/>
                  </a:cubicBezTo>
                  <a:cubicBezTo>
                    <a:pt x="1207" y="17147"/>
                    <a:pt x="288" y="15973"/>
                    <a:pt x="58" y="13508"/>
                  </a:cubicBezTo>
                  <a:cubicBezTo>
                    <a:pt x="-172" y="11042"/>
                    <a:pt x="288" y="7286"/>
                    <a:pt x="1437" y="4821"/>
                  </a:cubicBezTo>
                  <a:cubicBezTo>
                    <a:pt x="2585" y="2355"/>
                    <a:pt x="4424" y="1181"/>
                    <a:pt x="6492" y="477"/>
                  </a:cubicBezTo>
                  <a:cubicBezTo>
                    <a:pt x="8560" y="-227"/>
                    <a:pt x="10858" y="-462"/>
                    <a:pt x="12926" y="2003"/>
                  </a:cubicBezTo>
                  <a:cubicBezTo>
                    <a:pt x="14994" y="4468"/>
                    <a:pt x="16832" y="9634"/>
                    <a:pt x="18211" y="13273"/>
                  </a:cubicBezTo>
                  <a:cubicBezTo>
                    <a:pt x="19590" y="16912"/>
                    <a:pt x="20509" y="19025"/>
                    <a:pt x="21428" y="211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7" name="Line"/>
            <p:cNvSpPr/>
            <p:nvPr/>
          </p:nvSpPr>
          <p:spPr>
            <a:xfrm>
              <a:off x="6807199" y="2378738"/>
              <a:ext cx="82551" cy="150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6" fill="norm" stroke="1" extrusionOk="0">
                  <a:moveTo>
                    <a:pt x="0" y="2456"/>
                  </a:moveTo>
                  <a:cubicBezTo>
                    <a:pt x="1108" y="6656"/>
                    <a:pt x="2215" y="10856"/>
                    <a:pt x="3046" y="13706"/>
                  </a:cubicBezTo>
                  <a:cubicBezTo>
                    <a:pt x="3877" y="16556"/>
                    <a:pt x="4431" y="18056"/>
                    <a:pt x="4708" y="17756"/>
                  </a:cubicBezTo>
                  <a:cubicBezTo>
                    <a:pt x="4985" y="17456"/>
                    <a:pt x="4985" y="15356"/>
                    <a:pt x="4985" y="12656"/>
                  </a:cubicBezTo>
                  <a:cubicBezTo>
                    <a:pt x="4985" y="9956"/>
                    <a:pt x="4985" y="6656"/>
                    <a:pt x="6092" y="4256"/>
                  </a:cubicBezTo>
                  <a:cubicBezTo>
                    <a:pt x="7200" y="1856"/>
                    <a:pt x="9415" y="356"/>
                    <a:pt x="11631" y="56"/>
                  </a:cubicBezTo>
                  <a:cubicBezTo>
                    <a:pt x="13846" y="-244"/>
                    <a:pt x="16062" y="656"/>
                    <a:pt x="17169" y="2906"/>
                  </a:cubicBezTo>
                  <a:cubicBezTo>
                    <a:pt x="18277" y="5156"/>
                    <a:pt x="18277" y="8756"/>
                    <a:pt x="18831" y="12056"/>
                  </a:cubicBezTo>
                  <a:cubicBezTo>
                    <a:pt x="19385" y="15356"/>
                    <a:pt x="20492" y="18356"/>
                    <a:pt x="21600" y="213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8" name="Line"/>
            <p:cNvSpPr/>
            <p:nvPr/>
          </p:nvSpPr>
          <p:spPr>
            <a:xfrm>
              <a:off x="6927304" y="2408814"/>
              <a:ext cx="72337" cy="10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5" h="20410" fill="norm" stroke="1" extrusionOk="0">
                  <a:moveTo>
                    <a:pt x="14554" y="4881"/>
                  </a:moveTo>
                  <a:cubicBezTo>
                    <a:pt x="14554" y="2843"/>
                    <a:pt x="14554" y="806"/>
                    <a:pt x="13054" y="194"/>
                  </a:cubicBezTo>
                  <a:cubicBezTo>
                    <a:pt x="11554" y="-417"/>
                    <a:pt x="8554" y="398"/>
                    <a:pt x="5854" y="2843"/>
                  </a:cubicBezTo>
                  <a:cubicBezTo>
                    <a:pt x="3154" y="5289"/>
                    <a:pt x="754" y="9364"/>
                    <a:pt x="154" y="12421"/>
                  </a:cubicBezTo>
                  <a:cubicBezTo>
                    <a:pt x="-446" y="15477"/>
                    <a:pt x="754" y="17515"/>
                    <a:pt x="2854" y="18941"/>
                  </a:cubicBezTo>
                  <a:cubicBezTo>
                    <a:pt x="4954" y="20368"/>
                    <a:pt x="7954" y="21183"/>
                    <a:pt x="11254" y="19349"/>
                  </a:cubicBezTo>
                  <a:cubicBezTo>
                    <a:pt x="14554" y="17515"/>
                    <a:pt x="18154" y="13032"/>
                    <a:pt x="19654" y="9568"/>
                  </a:cubicBezTo>
                  <a:cubicBezTo>
                    <a:pt x="21154" y="6104"/>
                    <a:pt x="20554" y="3658"/>
                    <a:pt x="18754" y="2232"/>
                  </a:cubicBezTo>
                  <a:cubicBezTo>
                    <a:pt x="16954" y="806"/>
                    <a:pt x="13954" y="398"/>
                    <a:pt x="12454" y="1213"/>
                  </a:cubicBezTo>
                  <a:cubicBezTo>
                    <a:pt x="10954" y="2028"/>
                    <a:pt x="10954" y="4066"/>
                    <a:pt x="10954" y="61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9" name="Line"/>
            <p:cNvSpPr/>
            <p:nvPr/>
          </p:nvSpPr>
          <p:spPr>
            <a:xfrm>
              <a:off x="7058368" y="2374764"/>
              <a:ext cx="330916" cy="180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1365" fill="norm" stroke="1" extrusionOk="0">
                  <a:moveTo>
                    <a:pt x="4312" y="3281"/>
                  </a:moveTo>
                  <a:cubicBezTo>
                    <a:pt x="3899" y="2277"/>
                    <a:pt x="3486" y="1272"/>
                    <a:pt x="2936" y="644"/>
                  </a:cubicBezTo>
                  <a:cubicBezTo>
                    <a:pt x="2385" y="16"/>
                    <a:pt x="1698" y="-235"/>
                    <a:pt x="1147" y="267"/>
                  </a:cubicBezTo>
                  <a:cubicBezTo>
                    <a:pt x="597" y="770"/>
                    <a:pt x="184" y="2025"/>
                    <a:pt x="47" y="4788"/>
                  </a:cubicBezTo>
                  <a:cubicBezTo>
                    <a:pt x="-91" y="7551"/>
                    <a:pt x="47" y="11821"/>
                    <a:pt x="872" y="14458"/>
                  </a:cubicBezTo>
                  <a:cubicBezTo>
                    <a:pt x="1698" y="17095"/>
                    <a:pt x="3211" y="18100"/>
                    <a:pt x="5068" y="16970"/>
                  </a:cubicBezTo>
                  <a:cubicBezTo>
                    <a:pt x="6926" y="15839"/>
                    <a:pt x="9127" y="12574"/>
                    <a:pt x="10296" y="10314"/>
                  </a:cubicBezTo>
                  <a:cubicBezTo>
                    <a:pt x="11466" y="8053"/>
                    <a:pt x="11603" y="6798"/>
                    <a:pt x="11466" y="5667"/>
                  </a:cubicBezTo>
                  <a:cubicBezTo>
                    <a:pt x="11328" y="4537"/>
                    <a:pt x="10915" y="3532"/>
                    <a:pt x="10365" y="3281"/>
                  </a:cubicBezTo>
                  <a:cubicBezTo>
                    <a:pt x="9815" y="3030"/>
                    <a:pt x="9127" y="3532"/>
                    <a:pt x="8645" y="4537"/>
                  </a:cubicBezTo>
                  <a:cubicBezTo>
                    <a:pt x="8164" y="5542"/>
                    <a:pt x="7889" y="7049"/>
                    <a:pt x="7889" y="9309"/>
                  </a:cubicBezTo>
                  <a:cubicBezTo>
                    <a:pt x="7889" y="11570"/>
                    <a:pt x="8164" y="14584"/>
                    <a:pt x="8783" y="16216"/>
                  </a:cubicBezTo>
                  <a:cubicBezTo>
                    <a:pt x="9402" y="17849"/>
                    <a:pt x="10365" y="18100"/>
                    <a:pt x="11603" y="16593"/>
                  </a:cubicBezTo>
                  <a:cubicBezTo>
                    <a:pt x="12841" y="15086"/>
                    <a:pt x="14355" y="11821"/>
                    <a:pt x="15249" y="9560"/>
                  </a:cubicBezTo>
                  <a:cubicBezTo>
                    <a:pt x="16143" y="7300"/>
                    <a:pt x="16419" y="6044"/>
                    <a:pt x="16281" y="6044"/>
                  </a:cubicBezTo>
                  <a:cubicBezTo>
                    <a:pt x="16143" y="6044"/>
                    <a:pt x="15593" y="7300"/>
                    <a:pt x="15180" y="9058"/>
                  </a:cubicBezTo>
                  <a:cubicBezTo>
                    <a:pt x="14768" y="10816"/>
                    <a:pt x="14492" y="13077"/>
                    <a:pt x="14355" y="14835"/>
                  </a:cubicBezTo>
                  <a:cubicBezTo>
                    <a:pt x="14217" y="16593"/>
                    <a:pt x="14217" y="17849"/>
                    <a:pt x="14355" y="17849"/>
                  </a:cubicBezTo>
                  <a:cubicBezTo>
                    <a:pt x="14492" y="17849"/>
                    <a:pt x="14768" y="16593"/>
                    <a:pt x="15180" y="14458"/>
                  </a:cubicBezTo>
                  <a:cubicBezTo>
                    <a:pt x="15593" y="12323"/>
                    <a:pt x="16143" y="9309"/>
                    <a:pt x="16625" y="7174"/>
                  </a:cubicBezTo>
                  <a:cubicBezTo>
                    <a:pt x="17106" y="5039"/>
                    <a:pt x="17519" y="3784"/>
                    <a:pt x="18070" y="3030"/>
                  </a:cubicBezTo>
                  <a:cubicBezTo>
                    <a:pt x="18620" y="2277"/>
                    <a:pt x="19308" y="2025"/>
                    <a:pt x="19858" y="2402"/>
                  </a:cubicBezTo>
                  <a:cubicBezTo>
                    <a:pt x="20408" y="2779"/>
                    <a:pt x="20821" y="3784"/>
                    <a:pt x="21096" y="6672"/>
                  </a:cubicBezTo>
                  <a:cubicBezTo>
                    <a:pt x="21371" y="9560"/>
                    <a:pt x="21509" y="14332"/>
                    <a:pt x="21509" y="17095"/>
                  </a:cubicBezTo>
                  <a:cubicBezTo>
                    <a:pt x="21509" y="19858"/>
                    <a:pt x="21371" y="20612"/>
                    <a:pt x="21234" y="213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0" name="Line"/>
            <p:cNvSpPr/>
            <p:nvPr/>
          </p:nvSpPr>
          <p:spPr>
            <a:xfrm>
              <a:off x="7493726" y="2173816"/>
              <a:ext cx="43724" cy="375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7" h="21543" fill="norm" stroke="1" extrusionOk="0">
                  <a:moveTo>
                    <a:pt x="2733" y="0"/>
                  </a:moveTo>
                  <a:cubicBezTo>
                    <a:pt x="5818" y="1578"/>
                    <a:pt x="8904" y="3155"/>
                    <a:pt x="8390" y="5885"/>
                  </a:cubicBezTo>
                  <a:cubicBezTo>
                    <a:pt x="7876" y="8616"/>
                    <a:pt x="3761" y="12499"/>
                    <a:pt x="1704" y="15108"/>
                  </a:cubicBezTo>
                  <a:cubicBezTo>
                    <a:pt x="-353" y="17717"/>
                    <a:pt x="-353" y="19052"/>
                    <a:pt x="676" y="20022"/>
                  </a:cubicBezTo>
                  <a:cubicBezTo>
                    <a:pt x="1704" y="20993"/>
                    <a:pt x="3761" y="21600"/>
                    <a:pt x="7361" y="21539"/>
                  </a:cubicBezTo>
                  <a:cubicBezTo>
                    <a:pt x="10961" y="21479"/>
                    <a:pt x="16104" y="20751"/>
                    <a:pt x="21247" y="200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1" name="Line"/>
            <p:cNvSpPr/>
            <p:nvPr/>
          </p:nvSpPr>
          <p:spPr>
            <a:xfrm>
              <a:off x="7467599" y="2345266"/>
              <a:ext cx="133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2" name="Line"/>
            <p:cNvSpPr/>
            <p:nvPr/>
          </p:nvSpPr>
          <p:spPr>
            <a:xfrm>
              <a:off x="8280399" y="2370666"/>
              <a:ext cx="317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3" name="Line"/>
            <p:cNvSpPr/>
            <p:nvPr/>
          </p:nvSpPr>
          <p:spPr>
            <a:xfrm>
              <a:off x="8365843" y="2370666"/>
              <a:ext cx="9807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5200"/>
                    <a:pt x="-1585" y="10400"/>
                    <a:pt x="575" y="14000"/>
                  </a:cubicBezTo>
                  <a:cubicBezTo>
                    <a:pt x="2735" y="17600"/>
                    <a:pt x="11375" y="19600"/>
                    <a:pt x="200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4" name="Line"/>
            <p:cNvSpPr/>
            <p:nvPr/>
          </p:nvSpPr>
          <p:spPr>
            <a:xfrm>
              <a:off x="9163049" y="2408766"/>
              <a:ext cx="1270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4255"/>
                    <a:pt x="0" y="8509"/>
                    <a:pt x="0" y="12109"/>
                  </a:cubicBezTo>
                  <a:cubicBezTo>
                    <a:pt x="0" y="15709"/>
                    <a:pt x="10800" y="1865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5" name="Line"/>
            <p:cNvSpPr/>
            <p:nvPr/>
          </p:nvSpPr>
          <p:spPr>
            <a:xfrm>
              <a:off x="9258299" y="2440516"/>
              <a:ext cx="63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6" name="Line"/>
            <p:cNvSpPr/>
            <p:nvPr/>
          </p:nvSpPr>
          <p:spPr>
            <a:xfrm>
              <a:off x="9791699" y="2389716"/>
              <a:ext cx="1270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7" name="Line"/>
            <p:cNvSpPr/>
            <p:nvPr/>
          </p:nvSpPr>
          <p:spPr>
            <a:xfrm>
              <a:off x="9854068" y="2427816"/>
              <a:ext cx="26532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7" h="21600" fill="norm" stroke="1" extrusionOk="0">
                  <a:moveTo>
                    <a:pt x="15842" y="0"/>
                  </a:moveTo>
                  <a:cubicBezTo>
                    <a:pt x="7535" y="2057"/>
                    <a:pt x="-773" y="4114"/>
                    <a:pt x="58" y="7714"/>
                  </a:cubicBezTo>
                  <a:cubicBezTo>
                    <a:pt x="889" y="11314"/>
                    <a:pt x="10858" y="16457"/>
                    <a:pt x="2082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8" name="Line"/>
            <p:cNvSpPr/>
            <p:nvPr/>
          </p:nvSpPr>
          <p:spPr>
            <a:xfrm>
              <a:off x="10267949" y="2396066"/>
              <a:ext cx="1" cy="1270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9" name="Line"/>
            <p:cNvSpPr/>
            <p:nvPr/>
          </p:nvSpPr>
          <p:spPr>
            <a:xfrm>
              <a:off x="10331449" y="2402416"/>
              <a:ext cx="1270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0" name="Line"/>
            <p:cNvSpPr/>
            <p:nvPr/>
          </p:nvSpPr>
          <p:spPr>
            <a:xfrm>
              <a:off x="9630798" y="2924844"/>
              <a:ext cx="144296" cy="466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9" h="21359" fill="norm" stroke="1" extrusionOk="0">
                  <a:moveTo>
                    <a:pt x="20389" y="4861"/>
                  </a:moveTo>
                  <a:cubicBezTo>
                    <a:pt x="20693" y="3408"/>
                    <a:pt x="20997" y="1955"/>
                    <a:pt x="20389" y="1083"/>
                  </a:cubicBezTo>
                  <a:cubicBezTo>
                    <a:pt x="19780" y="212"/>
                    <a:pt x="18259" y="-79"/>
                    <a:pt x="15825" y="18"/>
                  </a:cubicBezTo>
                  <a:cubicBezTo>
                    <a:pt x="13391" y="115"/>
                    <a:pt x="10045" y="599"/>
                    <a:pt x="7611" y="1616"/>
                  </a:cubicBezTo>
                  <a:cubicBezTo>
                    <a:pt x="5177" y="2633"/>
                    <a:pt x="3656" y="4183"/>
                    <a:pt x="3504" y="5103"/>
                  </a:cubicBezTo>
                  <a:cubicBezTo>
                    <a:pt x="3352" y="6023"/>
                    <a:pt x="4569" y="6314"/>
                    <a:pt x="7003" y="6023"/>
                  </a:cubicBezTo>
                  <a:cubicBezTo>
                    <a:pt x="9436" y="5733"/>
                    <a:pt x="13087" y="4861"/>
                    <a:pt x="15369" y="4183"/>
                  </a:cubicBezTo>
                  <a:cubicBezTo>
                    <a:pt x="17651" y="3505"/>
                    <a:pt x="18563" y="3021"/>
                    <a:pt x="19020" y="3069"/>
                  </a:cubicBezTo>
                  <a:cubicBezTo>
                    <a:pt x="19476" y="3117"/>
                    <a:pt x="19476" y="3699"/>
                    <a:pt x="19172" y="5442"/>
                  </a:cubicBezTo>
                  <a:cubicBezTo>
                    <a:pt x="18867" y="7186"/>
                    <a:pt x="18259" y="10091"/>
                    <a:pt x="17955" y="12658"/>
                  </a:cubicBezTo>
                  <a:cubicBezTo>
                    <a:pt x="17651" y="15225"/>
                    <a:pt x="17651" y="17453"/>
                    <a:pt x="17498" y="18809"/>
                  </a:cubicBezTo>
                  <a:cubicBezTo>
                    <a:pt x="17346" y="20165"/>
                    <a:pt x="17042" y="20649"/>
                    <a:pt x="15369" y="20988"/>
                  </a:cubicBezTo>
                  <a:cubicBezTo>
                    <a:pt x="13696" y="21327"/>
                    <a:pt x="10653" y="21521"/>
                    <a:pt x="7611" y="21182"/>
                  </a:cubicBezTo>
                  <a:cubicBezTo>
                    <a:pt x="4569" y="20843"/>
                    <a:pt x="1527" y="19971"/>
                    <a:pt x="462" y="18760"/>
                  </a:cubicBezTo>
                  <a:cubicBezTo>
                    <a:pt x="-603" y="17550"/>
                    <a:pt x="310" y="16000"/>
                    <a:pt x="1831" y="14934"/>
                  </a:cubicBezTo>
                  <a:cubicBezTo>
                    <a:pt x="3352" y="13869"/>
                    <a:pt x="5482" y="13288"/>
                    <a:pt x="7611" y="127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1" name="Line"/>
            <p:cNvSpPr/>
            <p:nvPr/>
          </p:nvSpPr>
          <p:spPr>
            <a:xfrm>
              <a:off x="9830305" y="3005394"/>
              <a:ext cx="120145" cy="100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0940" fill="norm" stroke="1" extrusionOk="0">
                  <a:moveTo>
                    <a:pt x="2184" y="10636"/>
                  </a:moveTo>
                  <a:cubicBezTo>
                    <a:pt x="2184" y="8432"/>
                    <a:pt x="2184" y="6228"/>
                    <a:pt x="2184" y="4024"/>
                  </a:cubicBezTo>
                  <a:cubicBezTo>
                    <a:pt x="2184" y="1820"/>
                    <a:pt x="2184" y="-384"/>
                    <a:pt x="1994" y="57"/>
                  </a:cubicBezTo>
                  <a:cubicBezTo>
                    <a:pt x="1805" y="498"/>
                    <a:pt x="1426" y="3583"/>
                    <a:pt x="1047" y="6449"/>
                  </a:cubicBezTo>
                  <a:cubicBezTo>
                    <a:pt x="668" y="9314"/>
                    <a:pt x="289" y="11959"/>
                    <a:pt x="99" y="14383"/>
                  </a:cubicBezTo>
                  <a:cubicBezTo>
                    <a:pt x="-90" y="16808"/>
                    <a:pt x="-90" y="19012"/>
                    <a:pt x="857" y="20114"/>
                  </a:cubicBezTo>
                  <a:cubicBezTo>
                    <a:pt x="1805" y="21216"/>
                    <a:pt x="3699" y="21216"/>
                    <a:pt x="5405" y="20114"/>
                  </a:cubicBezTo>
                  <a:cubicBezTo>
                    <a:pt x="7110" y="19012"/>
                    <a:pt x="8626" y="16808"/>
                    <a:pt x="10331" y="13722"/>
                  </a:cubicBezTo>
                  <a:cubicBezTo>
                    <a:pt x="12036" y="10636"/>
                    <a:pt x="13931" y="6669"/>
                    <a:pt x="14878" y="5787"/>
                  </a:cubicBezTo>
                  <a:cubicBezTo>
                    <a:pt x="15826" y="4906"/>
                    <a:pt x="15826" y="7110"/>
                    <a:pt x="15826" y="9314"/>
                  </a:cubicBezTo>
                  <a:cubicBezTo>
                    <a:pt x="15826" y="11518"/>
                    <a:pt x="15826" y="13722"/>
                    <a:pt x="16773" y="15045"/>
                  </a:cubicBezTo>
                  <a:cubicBezTo>
                    <a:pt x="17721" y="16367"/>
                    <a:pt x="19615" y="16808"/>
                    <a:pt x="21510" y="172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2" name="Line"/>
            <p:cNvSpPr/>
            <p:nvPr/>
          </p:nvSpPr>
          <p:spPr>
            <a:xfrm>
              <a:off x="10013949" y="3031066"/>
              <a:ext cx="63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3" name="Line"/>
            <p:cNvSpPr/>
            <p:nvPr/>
          </p:nvSpPr>
          <p:spPr>
            <a:xfrm>
              <a:off x="10026649" y="2929466"/>
              <a:ext cx="2540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4" name="Line"/>
            <p:cNvSpPr/>
            <p:nvPr/>
          </p:nvSpPr>
          <p:spPr>
            <a:xfrm>
              <a:off x="10128249" y="2751666"/>
              <a:ext cx="95251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720" y="2021"/>
                    <a:pt x="15840" y="4042"/>
                    <a:pt x="13200" y="6695"/>
                  </a:cubicBezTo>
                  <a:cubicBezTo>
                    <a:pt x="10560" y="9347"/>
                    <a:pt x="8160" y="12632"/>
                    <a:pt x="6000" y="15221"/>
                  </a:cubicBezTo>
                  <a:cubicBezTo>
                    <a:pt x="3840" y="17811"/>
                    <a:pt x="1920" y="1970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5" name="Line"/>
            <p:cNvSpPr/>
            <p:nvPr/>
          </p:nvSpPr>
          <p:spPr>
            <a:xfrm>
              <a:off x="10237383" y="2745802"/>
              <a:ext cx="190450" cy="592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5" h="21441" fill="norm" stroke="1" extrusionOk="0">
                  <a:moveTo>
                    <a:pt x="9730" y="1821"/>
                  </a:moveTo>
                  <a:cubicBezTo>
                    <a:pt x="10434" y="1438"/>
                    <a:pt x="11138" y="1055"/>
                    <a:pt x="11960" y="672"/>
                  </a:cubicBezTo>
                  <a:cubicBezTo>
                    <a:pt x="12782" y="289"/>
                    <a:pt x="13721" y="-94"/>
                    <a:pt x="14073" y="21"/>
                  </a:cubicBezTo>
                  <a:cubicBezTo>
                    <a:pt x="14425" y="136"/>
                    <a:pt x="14191" y="749"/>
                    <a:pt x="12664" y="2434"/>
                  </a:cubicBezTo>
                  <a:cubicBezTo>
                    <a:pt x="11138" y="4119"/>
                    <a:pt x="8321" y="6876"/>
                    <a:pt x="6677" y="8446"/>
                  </a:cubicBezTo>
                  <a:cubicBezTo>
                    <a:pt x="5034" y="10017"/>
                    <a:pt x="4564" y="10400"/>
                    <a:pt x="4212" y="10821"/>
                  </a:cubicBezTo>
                  <a:cubicBezTo>
                    <a:pt x="3860" y="11242"/>
                    <a:pt x="3625" y="11702"/>
                    <a:pt x="4095" y="11817"/>
                  </a:cubicBezTo>
                  <a:cubicBezTo>
                    <a:pt x="4564" y="11932"/>
                    <a:pt x="5738" y="11702"/>
                    <a:pt x="6795" y="11395"/>
                  </a:cubicBezTo>
                  <a:cubicBezTo>
                    <a:pt x="7851" y="11089"/>
                    <a:pt x="8791" y="10706"/>
                    <a:pt x="9260" y="10285"/>
                  </a:cubicBezTo>
                  <a:cubicBezTo>
                    <a:pt x="9730" y="9863"/>
                    <a:pt x="9730" y="9404"/>
                    <a:pt x="8908" y="8868"/>
                  </a:cubicBezTo>
                  <a:cubicBezTo>
                    <a:pt x="8086" y="8332"/>
                    <a:pt x="6443" y="7719"/>
                    <a:pt x="4564" y="7412"/>
                  </a:cubicBezTo>
                  <a:cubicBezTo>
                    <a:pt x="2686" y="7106"/>
                    <a:pt x="573" y="7106"/>
                    <a:pt x="104" y="7068"/>
                  </a:cubicBezTo>
                  <a:cubicBezTo>
                    <a:pt x="-366" y="7029"/>
                    <a:pt x="808" y="6953"/>
                    <a:pt x="2686" y="6761"/>
                  </a:cubicBezTo>
                  <a:cubicBezTo>
                    <a:pt x="4564" y="6570"/>
                    <a:pt x="7147" y="6263"/>
                    <a:pt x="9025" y="6149"/>
                  </a:cubicBezTo>
                  <a:cubicBezTo>
                    <a:pt x="10904" y="6034"/>
                    <a:pt x="12077" y="6110"/>
                    <a:pt x="12782" y="6340"/>
                  </a:cubicBezTo>
                  <a:cubicBezTo>
                    <a:pt x="13486" y="6570"/>
                    <a:pt x="13721" y="6953"/>
                    <a:pt x="13838" y="7336"/>
                  </a:cubicBezTo>
                  <a:cubicBezTo>
                    <a:pt x="13956" y="7719"/>
                    <a:pt x="13956" y="8102"/>
                    <a:pt x="13956" y="8485"/>
                  </a:cubicBezTo>
                  <a:cubicBezTo>
                    <a:pt x="13956" y="8868"/>
                    <a:pt x="13956" y="9251"/>
                    <a:pt x="14543" y="9174"/>
                  </a:cubicBezTo>
                  <a:cubicBezTo>
                    <a:pt x="15130" y="9097"/>
                    <a:pt x="16304" y="8561"/>
                    <a:pt x="17125" y="8676"/>
                  </a:cubicBezTo>
                  <a:cubicBezTo>
                    <a:pt x="17947" y="8791"/>
                    <a:pt x="18417" y="9557"/>
                    <a:pt x="19238" y="11051"/>
                  </a:cubicBezTo>
                  <a:cubicBezTo>
                    <a:pt x="20060" y="12544"/>
                    <a:pt x="21234" y="14766"/>
                    <a:pt x="21117" y="16451"/>
                  </a:cubicBezTo>
                  <a:cubicBezTo>
                    <a:pt x="20999" y="18136"/>
                    <a:pt x="19591" y="19285"/>
                    <a:pt x="16773" y="20089"/>
                  </a:cubicBezTo>
                  <a:cubicBezTo>
                    <a:pt x="13956" y="20893"/>
                    <a:pt x="9730" y="21353"/>
                    <a:pt x="7264" y="21429"/>
                  </a:cubicBezTo>
                  <a:cubicBezTo>
                    <a:pt x="4799" y="21506"/>
                    <a:pt x="4095" y="21200"/>
                    <a:pt x="3391" y="208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6" name="Line"/>
            <p:cNvSpPr/>
            <p:nvPr/>
          </p:nvSpPr>
          <p:spPr>
            <a:xfrm>
              <a:off x="10610849" y="3145366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847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198147" y="848620"/>
              <a:ext cx="952417" cy="933202"/>
            </a:xfrm>
            <a:prstGeom prst="rect">
              <a:avLst/>
            </a:prstGeom>
            <a:effectLst/>
          </p:spPr>
        </p:pic>
        <p:pic>
          <p:nvPicPr>
            <p:cNvPr id="1849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956979" y="1500716"/>
              <a:ext cx="195672" cy="207434"/>
            </a:xfrm>
            <a:prstGeom prst="rect">
              <a:avLst/>
            </a:prstGeom>
            <a:effectLst/>
          </p:spPr>
        </p:pic>
        <p:pic>
          <p:nvPicPr>
            <p:cNvPr id="1851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192565" y="1498271"/>
              <a:ext cx="125186" cy="159469"/>
            </a:xfrm>
            <a:prstGeom prst="rect">
              <a:avLst/>
            </a:prstGeom>
            <a:effectLst/>
          </p:spPr>
        </p:pic>
        <p:pic>
          <p:nvPicPr>
            <p:cNvPr id="1853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296255" y="1443566"/>
              <a:ext cx="186595" cy="177743"/>
            </a:xfrm>
            <a:prstGeom prst="rect">
              <a:avLst/>
            </a:prstGeom>
            <a:effectLst/>
          </p:spPr>
        </p:pic>
        <p:pic>
          <p:nvPicPr>
            <p:cNvPr id="1855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461818" y="1404487"/>
              <a:ext cx="103582" cy="237730"/>
            </a:xfrm>
            <a:prstGeom prst="rect">
              <a:avLst/>
            </a:prstGeom>
            <a:effectLst/>
          </p:spPr>
        </p:pic>
        <p:pic>
          <p:nvPicPr>
            <p:cNvPr id="1857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609034" y="1360753"/>
              <a:ext cx="248467" cy="229389"/>
            </a:xfrm>
            <a:prstGeom prst="rect">
              <a:avLst/>
            </a:prstGeom>
            <a:effectLst/>
          </p:spPr>
        </p:pic>
        <p:sp>
          <p:nvSpPr>
            <p:cNvPr id="1859" name="Line"/>
            <p:cNvSpPr/>
            <p:nvPr/>
          </p:nvSpPr>
          <p:spPr>
            <a:xfrm>
              <a:off x="228600" y="4275666"/>
              <a:ext cx="63501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4526"/>
                    <a:pt x="14400" y="9051"/>
                    <a:pt x="18000" y="12651"/>
                  </a:cubicBezTo>
                  <a:cubicBezTo>
                    <a:pt x="21600" y="16251"/>
                    <a:pt x="21600" y="1892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0" name="Line"/>
            <p:cNvSpPr/>
            <p:nvPr/>
          </p:nvSpPr>
          <p:spPr>
            <a:xfrm>
              <a:off x="196850" y="4148666"/>
              <a:ext cx="127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1" name="Line"/>
            <p:cNvSpPr/>
            <p:nvPr/>
          </p:nvSpPr>
          <p:spPr>
            <a:xfrm>
              <a:off x="419100" y="4313766"/>
              <a:ext cx="25401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2" name="Line"/>
            <p:cNvSpPr/>
            <p:nvPr/>
          </p:nvSpPr>
          <p:spPr>
            <a:xfrm>
              <a:off x="340735" y="4140200"/>
              <a:ext cx="33916" cy="52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58" h="21600" fill="norm" stroke="1" extrusionOk="0">
                  <a:moveTo>
                    <a:pt x="8923" y="21600"/>
                  </a:moveTo>
                  <a:cubicBezTo>
                    <a:pt x="6382" y="17280"/>
                    <a:pt x="3840" y="12960"/>
                    <a:pt x="1934" y="8640"/>
                  </a:cubicBezTo>
                  <a:cubicBezTo>
                    <a:pt x="29" y="4320"/>
                    <a:pt x="-1242" y="0"/>
                    <a:pt x="1934" y="0"/>
                  </a:cubicBezTo>
                  <a:cubicBezTo>
                    <a:pt x="5111" y="0"/>
                    <a:pt x="12734" y="4320"/>
                    <a:pt x="20358" y="86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3" name="Line"/>
            <p:cNvSpPr/>
            <p:nvPr/>
          </p:nvSpPr>
          <p:spPr>
            <a:xfrm>
              <a:off x="565150" y="4269316"/>
              <a:ext cx="12700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4" name="Line"/>
            <p:cNvSpPr/>
            <p:nvPr/>
          </p:nvSpPr>
          <p:spPr>
            <a:xfrm>
              <a:off x="533400" y="4155016"/>
              <a:ext cx="63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5" name="Line"/>
            <p:cNvSpPr/>
            <p:nvPr/>
          </p:nvSpPr>
          <p:spPr>
            <a:xfrm>
              <a:off x="660400" y="4110566"/>
              <a:ext cx="204939" cy="488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5" h="21600" fill="norm" stroke="1" extrusionOk="0">
                  <a:moveTo>
                    <a:pt x="15709" y="0"/>
                  </a:moveTo>
                  <a:cubicBezTo>
                    <a:pt x="17891" y="1496"/>
                    <a:pt x="20073" y="2992"/>
                    <a:pt x="20836" y="5190"/>
                  </a:cubicBezTo>
                  <a:cubicBezTo>
                    <a:pt x="21600" y="7387"/>
                    <a:pt x="20945" y="10286"/>
                    <a:pt x="17673" y="12951"/>
                  </a:cubicBezTo>
                  <a:cubicBezTo>
                    <a:pt x="14400" y="15616"/>
                    <a:pt x="8509" y="18047"/>
                    <a:pt x="5127" y="19449"/>
                  </a:cubicBezTo>
                  <a:cubicBezTo>
                    <a:pt x="1745" y="20852"/>
                    <a:pt x="873" y="2122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6" name="Line"/>
            <p:cNvSpPr/>
            <p:nvPr/>
          </p:nvSpPr>
          <p:spPr>
            <a:xfrm>
              <a:off x="0" y="4231216"/>
              <a:ext cx="127000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440" y="0"/>
                  </a:moveTo>
                  <a:cubicBezTo>
                    <a:pt x="15840" y="758"/>
                    <a:pt x="12240" y="1516"/>
                    <a:pt x="8280" y="3663"/>
                  </a:cubicBezTo>
                  <a:cubicBezTo>
                    <a:pt x="4320" y="5811"/>
                    <a:pt x="0" y="9347"/>
                    <a:pt x="0" y="12316"/>
                  </a:cubicBezTo>
                  <a:cubicBezTo>
                    <a:pt x="0" y="15284"/>
                    <a:pt x="4320" y="17684"/>
                    <a:pt x="8640" y="19137"/>
                  </a:cubicBezTo>
                  <a:cubicBezTo>
                    <a:pt x="12960" y="20589"/>
                    <a:pt x="17280" y="2109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7" name="Line"/>
            <p:cNvSpPr/>
            <p:nvPr/>
          </p:nvSpPr>
          <p:spPr>
            <a:xfrm>
              <a:off x="1302574" y="4009063"/>
              <a:ext cx="157927" cy="517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0" h="21302" fill="norm" stroke="1" extrusionOk="0">
                  <a:moveTo>
                    <a:pt x="20930" y="4700"/>
                  </a:moveTo>
                  <a:cubicBezTo>
                    <a:pt x="20649" y="3654"/>
                    <a:pt x="20369" y="2609"/>
                    <a:pt x="20088" y="1869"/>
                  </a:cubicBezTo>
                  <a:cubicBezTo>
                    <a:pt x="19808" y="1129"/>
                    <a:pt x="19527" y="693"/>
                    <a:pt x="17985" y="345"/>
                  </a:cubicBezTo>
                  <a:cubicBezTo>
                    <a:pt x="16442" y="-4"/>
                    <a:pt x="13636" y="-265"/>
                    <a:pt x="10270" y="475"/>
                  </a:cubicBezTo>
                  <a:cubicBezTo>
                    <a:pt x="6904" y="1216"/>
                    <a:pt x="2977" y="2958"/>
                    <a:pt x="1153" y="4482"/>
                  </a:cubicBezTo>
                  <a:cubicBezTo>
                    <a:pt x="-670" y="6006"/>
                    <a:pt x="-389" y="7312"/>
                    <a:pt x="2416" y="8924"/>
                  </a:cubicBezTo>
                  <a:cubicBezTo>
                    <a:pt x="5221" y="10535"/>
                    <a:pt x="10551" y="12451"/>
                    <a:pt x="14338" y="13975"/>
                  </a:cubicBezTo>
                  <a:cubicBezTo>
                    <a:pt x="18125" y="15500"/>
                    <a:pt x="20369" y="16632"/>
                    <a:pt x="20369" y="17720"/>
                  </a:cubicBezTo>
                  <a:cubicBezTo>
                    <a:pt x="20369" y="18809"/>
                    <a:pt x="18125" y="19854"/>
                    <a:pt x="16161" y="20464"/>
                  </a:cubicBezTo>
                  <a:cubicBezTo>
                    <a:pt x="14198" y="21074"/>
                    <a:pt x="12514" y="21248"/>
                    <a:pt x="10972" y="21291"/>
                  </a:cubicBezTo>
                  <a:cubicBezTo>
                    <a:pt x="9429" y="21335"/>
                    <a:pt x="8026" y="21248"/>
                    <a:pt x="7185" y="20943"/>
                  </a:cubicBezTo>
                  <a:cubicBezTo>
                    <a:pt x="6343" y="20638"/>
                    <a:pt x="6062" y="20116"/>
                    <a:pt x="7325" y="19462"/>
                  </a:cubicBezTo>
                  <a:cubicBezTo>
                    <a:pt x="8587" y="18809"/>
                    <a:pt x="11392" y="18025"/>
                    <a:pt x="14198" y="172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8" name="Line"/>
            <p:cNvSpPr/>
            <p:nvPr/>
          </p:nvSpPr>
          <p:spPr>
            <a:xfrm>
              <a:off x="1536700" y="4252190"/>
              <a:ext cx="177801" cy="215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96" fill="norm" stroke="1" extrusionOk="0">
                  <a:moveTo>
                    <a:pt x="0" y="7288"/>
                  </a:moveTo>
                  <a:cubicBezTo>
                    <a:pt x="1286" y="7496"/>
                    <a:pt x="2571" y="7703"/>
                    <a:pt x="4371" y="7080"/>
                  </a:cubicBezTo>
                  <a:cubicBezTo>
                    <a:pt x="6171" y="6457"/>
                    <a:pt x="8486" y="5003"/>
                    <a:pt x="9771" y="3653"/>
                  </a:cubicBezTo>
                  <a:cubicBezTo>
                    <a:pt x="11057" y="2303"/>
                    <a:pt x="11314" y="1057"/>
                    <a:pt x="10800" y="434"/>
                  </a:cubicBezTo>
                  <a:cubicBezTo>
                    <a:pt x="10286" y="-189"/>
                    <a:pt x="9000" y="-189"/>
                    <a:pt x="7200" y="746"/>
                  </a:cubicBezTo>
                  <a:cubicBezTo>
                    <a:pt x="5400" y="1680"/>
                    <a:pt x="3086" y="3549"/>
                    <a:pt x="1800" y="6873"/>
                  </a:cubicBezTo>
                  <a:cubicBezTo>
                    <a:pt x="514" y="10196"/>
                    <a:pt x="257" y="14973"/>
                    <a:pt x="2186" y="17776"/>
                  </a:cubicBezTo>
                  <a:cubicBezTo>
                    <a:pt x="4114" y="20580"/>
                    <a:pt x="8229" y="21411"/>
                    <a:pt x="11829" y="20996"/>
                  </a:cubicBezTo>
                  <a:cubicBezTo>
                    <a:pt x="15429" y="20580"/>
                    <a:pt x="18514" y="18919"/>
                    <a:pt x="21600" y="172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9" name="Line"/>
            <p:cNvSpPr/>
            <p:nvPr/>
          </p:nvSpPr>
          <p:spPr>
            <a:xfrm>
              <a:off x="1684072" y="4263094"/>
              <a:ext cx="189179" cy="184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100" fill="norm" stroke="1" extrusionOk="0">
                  <a:moveTo>
                    <a:pt x="10650" y="7266"/>
                  </a:moveTo>
                  <a:cubicBezTo>
                    <a:pt x="9690" y="4839"/>
                    <a:pt x="8730" y="2412"/>
                    <a:pt x="7530" y="1078"/>
                  </a:cubicBezTo>
                  <a:cubicBezTo>
                    <a:pt x="6330" y="-257"/>
                    <a:pt x="4890" y="-500"/>
                    <a:pt x="3570" y="1199"/>
                  </a:cubicBezTo>
                  <a:cubicBezTo>
                    <a:pt x="2250" y="2898"/>
                    <a:pt x="1050" y="6538"/>
                    <a:pt x="450" y="9693"/>
                  </a:cubicBezTo>
                  <a:cubicBezTo>
                    <a:pt x="-150" y="12848"/>
                    <a:pt x="-150" y="15518"/>
                    <a:pt x="450" y="17338"/>
                  </a:cubicBezTo>
                  <a:cubicBezTo>
                    <a:pt x="1050" y="19158"/>
                    <a:pt x="2250" y="20129"/>
                    <a:pt x="3930" y="20008"/>
                  </a:cubicBezTo>
                  <a:cubicBezTo>
                    <a:pt x="5610" y="19887"/>
                    <a:pt x="7770" y="18673"/>
                    <a:pt x="8970" y="16731"/>
                  </a:cubicBezTo>
                  <a:cubicBezTo>
                    <a:pt x="10170" y="14790"/>
                    <a:pt x="10410" y="12120"/>
                    <a:pt x="11250" y="12484"/>
                  </a:cubicBezTo>
                  <a:cubicBezTo>
                    <a:pt x="12090" y="12848"/>
                    <a:pt x="13530" y="16246"/>
                    <a:pt x="14730" y="18309"/>
                  </a:cubicBezTo>
                  <a:cubicBezTo>
                    <a:pt x="15930" y="20372"/>
                    <a:pt x="16890" y="21100"/>
                    <a:pt x="17970" y="21100"/>
                  </a:cubicBezTo>
                  <a:cubicBezTo>
                    <a:pt x="19050" y="21100"/>
                    <a:pt x="20250" y="20372"/>
                    <a:pt x="21450" y="196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0" name="Line"/>
            <p:cNvSpPr/>
            <p:nvPr/>
          </p:nvSpPr>
          <p:spPr>
            <a:xfrm>
              <a:off x="1855896" y="4224866"/>
              <a:ext cx="176105" cy="210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4" h="21279" fill="norm" stroke="1" extrusionOk="0">
                  <a:moveTo>
                    <a:pt x="2108" y="13473"/>
                  </a:moveTo>
                  <a:cubicBezTo>
                    <a:pt x="1851" y="12404"/>
                    <a:pt x="1594" y="11335"/>
                    <a:pt x="1080" y="10051"/>
                  </a:cubicBezTo>
                  <a:cubicBezTo>
                    <a:pt x="565" y="8768"/>
                    <a:pt x="-206" y="7271"/>
                    <a:pt x="51" y="6630"/>
                  </a:cubicBezTo>
                  <a:cubicBezTo>
                    <a:pt x="308" y="5988"/>
                    <a:pt x="1594" y="6202"/>
                    <a:pt x="3908" y="7592"/>
                  </a:cubicBezTo>
                  <a:cubicBezTo>
                    <a:pt x="6223" y="8982"/>
                    <a:pt x="9565" y="11549"/>
                    <a:pt x="11623" y="13366"/>
                  </a:cubicBezTo>
                  <a:cubicBezTo>
                    <a:pt x="13680" y="15184"/>
                    <a:pt x="14451" y="16253"/>
                    <a:pt x="14708" y="17644"/>
                  </a:cubicBezTo>
                  <a:cubicBezTo>
                    <a:pt x="14965" y="19034"/>
                    <a:pt x="14708" y="20745"/>
                    <a:pt x="14065" y="21172"/>
                  </a:cubicBezTo>
                  <a:cubicBezTo>
                    <a:pt x="13423" y="21600"/>
                    <a:pt x="12394" y="20745"/>
                    <a:pt x="11880" y="18499"/>
                  </a:cubicBezTo>
                  <a:cubicBezTo>
                    <a:pt x="11365" y="16253"/>
                    <a:pt x="11365" y="12618"/>
                    <a:pt x="13037" y="9303"/>
                  </a:cubicBezTo>
                  <a:cubicBezTo>
                    <a:pt x="14708" y="5988"/>
                    <a:pt x="18051" y="2994"/>
                    <a:pt x="2139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1" name="Line"/>
            <p:cNvSpPr/>
            <p:nvPr/>
          </p:nvSpPr>
          <p:spPr>
            <a:xfrm>
              <a:off x="2042655" y="3938860"/>
              <a:ext cx="306845" cy="506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447" fill="norm" stroke="1" extrusionOk="0">
                  <a:moveTo>
                    <a:pt x="4137" y="12110"/>
                  </a:moveTo>
                  <a:cubicBezTo>
                    <a:pt x="2806" y="13455"/>
                    <a:pt x="1474" y="14799"/>
                    <a:pt x="735" y="16188"/>
                  </a:cubicBezTo>
                  <a:cubicBezTo>
                    <a:pt x="-5" y="17577"/>
                    <a:pt x="-153" y="19011"/>
                    <a:pt x="143" y="19953"/>
                  </a:cubicBezTo>
                  <a:cubicBezTo>
                    <a:pt x="439" y="20894"/>
                    <a:pt x="1179" y="21342"/>
                    <a:pt x="2436" y="21431"/>
                  </a:cubicBezTo>
                  <a:cubicBezTo>
                    <a:pt x="3694" y="21521"/>
                    <a:pt x="5469" y="21252"/>
                    <a:pt x="7318" y="19908"/>
                  </a:cubicBezTo>
                  <a:cubicBezTo>
                    <a:pt x="9168" y="18563"/>
                    <a:pt x="11091" y="16143"/>
                    <a:pt x="12274" y="13544"/>
                  </a:cubicBezTo>
                  <a:cubicBezTo>
                    <a:pt x="13458" y="10945"/>
                    <a:pt x="13902" y="8167"/>
                    <a:pt x="14124" y="6105"/>
                  </a:cubicBezTo>
                  <a:cubicBezTo>
                    <a:pt x="14346" y="4044"/>
                    <a:pt x="14346" y="2699"/>
                    <a:pt x="14346" y="1714"/>
                  </a:cubicBezTo>
                  <a:cubicBezTo>
                    <a:pt x="14346" y="728"/>
                    <a:pt x="14346" y="100"/>
                    <a:pt x="14050" y="11"/>
                  </a:cubicBezTo>
                  <a:cubicBezTo>
                    <a:pt x="13754" y="-79"/>
                    <a:pt x="13162" y="369"/>
                    <a:pt x="12718" y="1982"/>
                  </a:cubicBezTo>
                  <a:cubicBezTo>
                    <a:pt x="12274" y="3596"/>
                    <a:pt x="11979" y="6374"/>
                    <a:pt x="11831" y="9242"/>
                  </a:cubicBezTo>
                  <a:cubicBezTo>
                    <a:pt x="11683" y="12110"/>
                    <a:pt x="11683" y="15068"/>
                    <a:pt x="11683" y="16816"/>
                  </a:cubicBezTo>
                  <a:cubicBezTo>
                    <a:pt x="11683" y="18563"/>
                    <a:pt x="11683" y="19101"/>
                    <a:pt x="11757" y="19146"/>
                  </a:cubicBezTo>
                  <a:cubicBezTo>
                    <a:pt x="11831" y="19191"/>
                    <a:pt x="11979" y="18743"/>
                    <a:pt x="12348" y="18115"/>
                  </a:cubicBezTo>
                  <a:cubicBezTo>
                    <a:pt x="12718" y="17488"/>
                    <a:pt x="13310" y="16681"/>
                    <a:pt x="13828" y="16054"/>
                  </a:cubicBezTo>
                  <a:cubicBezTo>
                    <a:pt x="14346" y="15426"/>
                    <a:pt x="14789" y="14978"/>
                    <a:pt x="15381" y="14665"/>
                  </a:cubicBezTo>
                  <a:cubicBezTo>
                    <a:pt x="15973" y="14351"/>
                    <a:pt x="16713" y="14172"/>
                    <a:pt x="17748" y="15113"/>
                  </a:cubicBezTo>
                  <a:cubicBezTo>
                    <a:pt x="18784" y="16054"/>
                    <a:pt x="20115" y="18115"/>
                    <a:pt x="21447" y="201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2" name="Line"/>
            <p:cNvSpPr/>
            <p:nvPr/>
          </p:nvSpPr>
          <p:spPr>
            <a:xfrm>
              <a:off x="2692400" y="4045113"/>
              <a:ext cx="260351" cy="3923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6" fill="norm" stroke="1" extrusionOk="0">
                  <a:moveTo>
                    <a:pt x="0" y="106"/>
                  </a:moveTo>
                  <a:cubicBezTo>
                    <a:pt x="4566" y="1248"/>
                    <a:pt x="9132" y="2391"/>
                    <a:pt x="12205" y="2620"/>
                  </a:cubicBezTo>
                  <a:cubicBezTo>
                    <a:pt x="15278" y="2848"/>
                    <a:pt x="16859" y="2163"/>
                    <a:pt x="17737" y="1534"/>
                  </a:cubicBezTo>
                  <a:cubicBezTo>
                    <a:pt x="18615" y="906"/>
                    <a:pt x="18790" y="334"/>
                    <a:pt x="18351" y="106"/>
                  </a:cubicBezTo>
                  <a:cubicBezTo>
                    <a:pt x="17912" y="-123"/>
                    <a:pt x="16859" y="-9"/>
                    <a:pt x="15102" y="734"/>
                  </a:cubicBezTo>
                  <a:cubicBezTo>
                    <a:pt x="13346" y="1477"/>
                    <a:pt x="10888" y="2848"/>
                    <a:pt x="9395" y="4048"/>
                  </a:cubicBezTo>
                  <a:cubicBezTo>
                    <a:pt x="7902" y="5248"/>
                    <a:pt x="7376" y="6277"/>
                    <a:pt x="7376" y="7020"/>
                  </a:cubicBezTo>
                  <a:cubicBezTo>
                    <a:pt x="7376" y="7763"/>
                    <a:pt x="7902" y="8220"/>
                    <a:pt x="8429" y="8677"/>
                  </a:cubicBezTo>
                  <a:cubicBezTo>
                    <a:pt x="8956" y="9134"/>
                    <a:pt x="9483" y="9591"/>
                    <a:pt x="9571" y="10106"/>
                  </a:cubicBezTo>
                  <a:cubicBezTo>
                    <a:pt x="9659" y="10620"/>
                    <a:pt x="9307" y="11191"/>
                    <a:pt x="7990" y="12163"/>
                  </a:cubicBezTo>
                  <a:cubicBezTo>
                    <a:pt x="6673" y="13134"/>
                    <a:pt x="4390" y="14506"/>
                    <a:pt x="3161" y="15477"/>
                  </a:cubicBezTo>
                  <a:cubicBezTo>
                    <a:pt x="1932" y="16448"/>
                    <a:pt x="1756" y="17020"/>
                    <a:pt x="1580" y="17591"/>
                  </a:cubicBezTo>
                  <a:cubicBezTo>
                    <a:pt x="1405" y="18163"/>
                    <a:pt x="1229" y="18734"/>
                    <a:pt x="1493" y="19306"/>
                  </a:cubicBezTo>
                  <a:cubicBezTo>
                    <a:pt x="1756" y="19877"/>
                    <a:pt x="2459" y="20448"/>
                    <a:pt x="4039" y="20848"/>
                  </a:cubicBezTo>
                  <a:cubicBezTo>
                    <a:pt x="5620" y="21248"/>
                    <a:pt x="8078" y="21477"/>
                    <a:pt x="11151" y="20448"/>
                  </a:cubicBezTo>
                  <a:cubicBezTo>
                    <a:pt x="14224" y="19420"/>
                    <a:pt x="17912" y="17134"/>
                    <a:pt x="21600" y="148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3" name="Line"/>
            <p:cNvSpPr/>
            <p:nvPr/>
          </p:nvSpPr>
          <p:spPr>
            <a:xfrm>
              <a:off x="2934170" y="4219462"/>
              <a:ext cx="164630" cy="176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8" h="21170" fill="norm" stroke="1" extrusionOk="0">
                  <a:moveTo>
                    <a:pt x="3261" y="8272"/>
                  </a:moveTo>
                  <a:cubicBezTo>
                    <a:pt x="3261" y="7001"/>
                    <a:pt x="3261" y="5731"/>
                    <a:pt x="2707" y="5477"/>
                  </a:cubicBezTo>
                  <a:cubicBezTo>
                    <a:pt x="2153" y="5222"/>
                    <a:pt x="1046" y="5985"/>
                    <a:pt x="492" y="8018"/>
                  </a:cubicBezTo>
                  <a:cubicBezTo>
                    <a:pt x="-62" y="10051"/>
                    <a:pt x="-62" y="13354"/>
                    <a:pt x="76" y="16022"/>
                  </a:cubicBezTo>
                  <a:cubicBezTo>
                    <a:pt x="215" y="18691"/>
                    <a:pt x="492" y="20724"/>
                    <a:pt x="630" y="21105"/>
                  </a:cubicBezTo>
                  <a:cubicBezTo>
                    <a:pt x="769" y="21486"/>
                    <a:pt x="769" y="20215"/>
                    <a:pt x="1738" y="16785"/>
                  </a:cubicBezTo>
                  <a:cubicBezTo>
                    <a:pt x="2707" y="13354"/>
                    <a:pt x="4646" y="7764"/>
                    <a:pt x="6446" y="4460"/>
                  </a:cubicBezTo>
                  <a:cubicBezTo>
                    <a:pt x="8246" y="1157"/>
                    <a:pt x="9907" y="140"/>
                    <a:pt x="11292" y="13"/>
                  </a:cubicBezTo>
                  <a:cubicBezTo>
                    <a:pt x="12676" y="-114"/>
                    <a:pt x="13784" y="648"/>
                    <a:pt x="14338" y="2681"/>
                  </a:cubicBezTo>
                  <a:cubicBezTo>
                    <a:pt x="14892" y="4714"/>
                    <a:pt x="14892" y="8018"/>
                    <a:pt x="15307" y="10686"/>
                  </a:cubicBezTo>
                  <a:cubicBezTo>
                    <a:pt x="15723" y="13354"/>
                    <a:pt x="16553" y="15387"/>
                    <a:pt x="17661" y="16531"/>
                  </a:cubicBezTo>
                  <a:cubicBezTo>
                    <a:pt x="18769" y="17674"/>
                    <a:pt x="20153" y="17928"/>
                    <a:pt x="21538" y="181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4" name="Line"/>
            <p:cNvSpPr/>
            <p:nvPr/>
          </p:nvSpPr>
          <p:spPr>
            <a:xfrm>
              <a:off x="3115438" y="4206824"/>
              <a:ext cx="113310" cy="460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3" h="21476" fill="norm" stroke="1" extrusionOk="0">
                  <a:moveTo>
                    <a:pt x="20477" y="1432"/>
                  </a:moveTo>
                  <a:cubicBezTo>
                    <a:pt x="19691" y="939"/>
                    <a:pt x="18906" y="446"/>
                    <a:pt x="17335" y="200"/>
                  </a:cubicBezTo>
                  <a:cubicBezTo>
                    <a:pt x="15764" y="-47"/>
                    <a:pt x="13407" y="-47"/>
                    <a:pt x="10462" y="101"/>
                  </a:cubicBezTo>
                  <a:cubicBezTo>
                    <a:pt x="7517" y="249"/>
                    <a:pt x="3982" y="545"/>
                    <a:pt x="2018" y="1186"/>
                  </a:cubicBezTo>
                  <a:cubicBezTo>
                    <a:pt x="55" y="1827"/>
                    <a:pt x="-338" y="2813"/>
                    <a:pt x="251" y="3454"/>
                  </a:cubicBezTo>
                  <a:cubicBezTo>
                    <a:pt x="840" y="4095"/>
                    <a:pt x="2411" y="4391"/>
                    <a:pt x="4178" y="4539"/>
                  </a:cubicBezTo>
                  <a:cubicBezTo>
                    <a:pt x="5946" y="4687"/>
                    <a:pt x="7909" y="4687"/>
                    <a:pt x="10069" y="4589"/>
                  </a:cubicBezTo>
                  <a:cubicBezTo>
                    <a:pt x="12229" y="4490"/>
                    <a:pt x="14586" y="4293"/>
                    <a:pt x="15960" y="4490"/>
                  </a:cubicBezTo>
                  <a:cubicBezTo>
                    <a:pt x="17335" y="4687"/>
                    <a:pt x="17727" y="5279"/>
                    <a:pt x="18513" y="7400"/>
                  </a:cubicBezTo>
                  <a:cubicBezTo>
                    <a:pt x="19298" y="9520"/>
                    <a:pt x="20477" y="13169"/>
                    <a:pt x="20869" y="15586"/>
                  </a:cubicBezTo>
                  <a:cubicBezTo>
                    <a:pt x="21262" y="18002"/>
                    <a:pt x="20869" y="19186"/>
                    <a:pt x="20084" y="19975"/>
                  </a:cubicBezTo>
                  <a:cubicBezTo>
                    <a:pt x="19298" y="20764"/>
                    <a:pt x="18120" y="21158"/>
                    <a:pt x="16157" y="21356"/>
                  </a:cubicBezTo>
                  <a:cubicBezTo>
                    <a:pt x="14193" y="21553"/>
                    <a:pt x="11444" y="21553"/>
                    <a:pt x="8891" y="21011"/>
                  </a:cubicBezTo>
                  <a:cubicBezTo>
                    <a:pt x="6338" y="20468"/>
                    <a:pt x="3982" y="19383"/>
                    <a:pt x="3786" y="17460"/>
                  </a:cubicBezTo>
                  <a:cubicBezTo>
                    <a:pt x="3589" y="15537"/>
                    <a:pt x="5553" y="12775"/>
                    <a:pt x="7517" y="100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5" name="Line"/>
            <p:cNvSpPr/>
            <p:nvPr/>
          </p:nvSpPr>
          <p:spPr>
            <a:xfrm>
              <a:off x="3263900" y="4243916"/>
              <a:ext cx="317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760" y="1200"/>
                    <a:pt x="11520" y="2400"/>
                    <a:pt x="15120" y="6000"/>
                  </a:cubicBezTo>
                  <a:cubicBezTo>
                    <a:pt x="18720" y="9600"/>
                    <a:pt x="20160" y="15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6" name="Line"/>
            <p:cNvSpPr/>
            <p:nvPr/>
          </p:nvSpPr>
          <p:spPr>
            <a:xfrm>
              <a:off x="3276600" y="4098352"/>
              <a:ext cx="19051" cy="82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36" fill="norm" stroke="1" extrusionOk="0">
                  <a:moveTo>
                    <a:pt x="0" y="20936"/>
                  </a:moveTo>
                  <a:cubicBezTo>
                    <a:pt x="0" y="17156"/>
                    <a:pt x="0" y="13376"/>
                    <a:pt x="0" y="9326"/>
                  </a:cubicBezTo>
                  <a:cubicBezTo>
                    <a:pt x="0" y="5276"/>
                    <a:pt x="0" y="956"/>
                    <a:pt x="3600" y="146"/>
                  </a:cubicBezTo>
                  <a:cubicBezTo>
                    <a:pt x="7200" y="-664"/>
                    <a:pt x="14400" y="2036"/>
                    <a:pt x="21600" y="47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7" name="Line"/>
            <p:cNvSpPr/>
            <p:nvPr/>
          </p:nvSpPr>
          <p:spPr>
            <a:xfrm>
              <a:off x="3336665" y="4144046"/>
              <a:ext cx="251086" cy="196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305" fill="norm" stroke="1" extrusionOk="0">
                  <a:moveTo>
                    <a:pt x="1384" y="6016"/>
                  </a:moveTo>
                  <a:cubicBezTo>
                    <a:pt x="1384" y="10152"/>
                    <a:pt x="1384" y="14289"/>
                    <a:pt x="1293" y="17046"/>
                  </a:cubicBezTo>
                  <a:cubicBezTo>
                    <a:pt x="1203" y="19803"/>
                    <a:pt x="1021" y="21182"/>
                    <a:pt x="749" y="21297"/>
                  </a:cubicBezTo>
                  <a:cubicBezTo>
                    <a:pt x="477" y="21412"/>
                    <a:pt x="114" y="20263"/>
                    <a:pt x="23" y="18310"/>
                  </a:cubicBezTo>
                  <a:cubicBezTo>
                    <a:pt x="-68" y="16357"/>
                    <a:pt x="114" y="13599"/>
                    <a:pt x="658" y="11301"/>
                  </a:cubicBezTo>
                  <a:cubicBezTo>
                    <a:pt x="1203" y="9003"/>
                    <a:pt x="2110" y="7165"/>
                    <a:pt x="3018" y="6131"/>
                  </a:cubicBezTo>
                  <a:cubicBezTo>
                    <a:pt x="3925" y="5097"/>
                    <a:pt x="4833" y="4867"/>
                    <a:pt x="5650" y="6591"/>
                  </a:cubicBezTo>
                  <a:cubicBezTo>
                    <a:pt x="6466" y="8314"/>
                    <a:pt x="7193" y="11991"/>
                    <a:pt x="7556" y="14403"/>
                  </a:cubicBezTo>
                  <a:cubicBezTo>
                    <a:pt x="7919" y="16816"/>
                    <a:pt x="7919" y="17965"/>
                    <a:pt x="8282" y="18999"/>
                  </a:cubicBezTo>
                  <a:cubicBezTo>
                    <a:pt x="8645" y="20033"/>
                    <a:pt x="9371" y="20952"/>
                    <a:pt x="10097" y="20952"/>
                  </a:cubicBezTo>
                  <a:cubicBezTo>
                    <a:pt x="10823" y="20952"/>
                    <a:pt x="11549" y="20033"/>
                    <a:pt x="12819" y="16816"/>
                  </a:cubicBezTo>
                  <a:cubicBezTo>
                    <a:pt x="14090" y="13599"/>
                    <a:pt x="15905" y="8084"/>
                    <a:pt x="16813" y="4752"/>
                  </a:cubicBezTo>
                  <a:cubicBezTo>
                    <a:pt x="17720" y="1421"/>
                    <a:pt x="17720" y="272"/>
                    <a:pt x="17176" y="42"/>
                  </a:cubicBezTo>
                  <a:cubicBezTo>
                    <a:pt x="16631" y="-188"/>
                    <a:pt x="15542" y="501"/>
                    <a:pt x="14635" y="2684"/>
                  </a:cubicBezTo>
                  <a:cubicBezTo>
                    <a:pt x="13727" y="4867"/>
                    <a:pt x="13001" y="8544"/>
                    <a:pt x="12910" y="11646"/>
                  </a:cubicBezTo>
                  <a:cubicBezTo>
                    <a:pt x="12819" y="14748"/>
                    <a:pt x="13364" y="17276"/>
                    <a:pt x="14907" y="18769"/>
                  </a:cubicBezTo>
                  <a:cubicBezTo>
                    <a:pt x="16450" y="20263"/>
                    <a:pt x="18991" y="20723"/>
                    <a:pt x="21532" y="211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8" name="Line"/>
            <p:cNvSpPr/>
            <p:nvPr/>
          </p:nvSpPr>
          <p:spPr>
            <a:xfrm>
              <a:off x="1219200" y="4491566"/>
              <a:ext cx="2514601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09" y="21249"/>
                    <a:pt x="1018" y="20898"/>
                    <a:pt x="1600" y="20195"/>
                  </a:cubicBezTo>
                  <a:cubicBezTo>
                    <a:pt x="2182" y="19493"/>
                    <a:pt x="2836" y="18439"/>
                    <a:pt x="3464" y="17473"/>
                  </a:cubicBezTo>
                  <a:cubicBezTo>
                    <a:pt x="4091" y="16507"/>
                    <a:pt x="4691" y="15629"/>
                    <a:pt x="5355" y="14663"/>
                  </a:cubicBezTo>
                  <a:cubicBezTo>
                    <a:pt x="6018" y="13698"/>
                    <a:pt x="6745" y="12644"/>
                    <a:pt x="7509" y="11590"/>
                  </a:cubicBezTo>
                  <a:cubicBezTo>
                    <a:pt x="8273" y="10537"/>
                    <a:pt x="9073" y="9483"/>
                    <a:pt x="9873" y="8517"/>
                  </a:cubicBezTo>
                  <a:cubicBezTo>
                    <a:pt x="10673" y="7551"/>
                    <a:pt x="11473" y="6673"/>
                    <a:pt x="12264" y="5883"/>
                  </a:cubicBezTo>
                  <a:cubicBezTo>
                    <a:pt x="13055" y="5093"/>
                    <a:pt x="13836" y="4390"/>
                    <a:pt x="14573" y="3776"/>
                  </a:cubicBezTo>
                  <a:cubicBezTo>
                    <a:pt x="15309" y="3161"/>
                    <a:pt x="16000" y="2634"/>
                    <a:pt x="16736" y="2107"/>
                  </a:cubicBezTo>
                  <a:cubicBezTo>
                    <a:pt x="17473" y="1580"/>
                    <a:pt x="18255" y="1054"/>
                    <a:pt x="19018" y="790"/>
                  </a:cubicBezTo>
                  <a:cubicBezTo>
                    <a:pt x="19782" y="527"/>
                    <a:pt x="20527" y="527"/>
                    <a:pt x="20955" y="439"/>
                  </a:cubicBezTo>
                  <a:cubicBezTo>
                    <a:pt x="21382" y="351"/>
                    <a:pt x="21491" y="17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9" name="Line"/>
            <p:cNvSpPr/>
            <p:nvPr/>
          </p:nvSpPr>
          <p:spPr>
            <a:xfrm>
              <a:off x="1911350" y="4561416"/>
              <a:ext cx="1670051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49" y="19938"/>
                    <a:pt x="1697" y="18277"/>
                    <a:pt x="2683" y="17169"/>
                  </a:cubicBezTo>
                  <a:cubicBezTo>
                    <a:pt x="3668" y="16062"/>
                    <a:pt x="4791" y="15508"/>
                    <a:pt x="5913" y="14677"/>
                  </a:cubicBezTo>
                  <a:cubicBezTo>
                    <a:pt x="7036" y="13846"/>
                    <a:pt x="8158" y="12738"/>
                    <a:pt x="9185" y="11815"/>
                  </a:cubicBezTo>
                  <a:cubicBezTo>
                    <a:pt x="10211" y="10892"/>
                    <a:pt x="11142" y="10154"/>
                    <a:pt x="12169" y="9323"/>
                  </a:cubicBezTo>
                  <a:cubicBezTo>
                    <a:pt x="13195" y="8492"/>
                    <a:pt x="14318" y="7569"/>
                    <a:pt x="15454" y="6554"/>
                  </a:cubicBezTo>
                  <a:cubicBezTo>
                    <a:pt x="16590" y="5538"/>
                    <a:pt x="17740" y="4431"/>
                    <a:pt x="18767" y="3323"/>
                  </a:cubicBezTo>
                  <a:cubicBezTo>
                    <a:pt x="19793" y="2215"/>
                    <a:pt x="20697" y="110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0" name="Line"/>
            <p:cNvSpPr/>
            <p:nvPr/>
          </p:nvSpPr>
          <p:spPr>
            <a:xfrm>
              <a:off x="3918760" y="4072466"/>
              <a:ext cx="3729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8" h="21600" fill="norm" stroke="1" extrusionOk="0">
                  <a:moveTo>
                    <a:pt x="20028" y="0"/>
                  </a:moveTo>
                  <a:cubicBezTo>
                    <a:pt x="12070" y="0"/>
                    <a:pt x="4112" y="0"/>
                    <a:pt x="1270" y="2291"/>
                  </a:cubicBezTo>
                  <a:cubicBezTo>
                    <a:pt x="-1572" y="4582"/>
                    <a:pt x="702" y="9164"/>
                    <a:pt x="4681" y="12764"/>
                  </a:cubicBezTo>
                  <a:cubicBezTo>
                    <a:pt x="8660" y="16364"/>
                    <a:pt x="14344" y="18982"/>
                    <a:pt x="2002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1" name="Line"/>
            <p:cNvSpPr/>
            <p:nvPr/>
          </p:nvSpPr>
          <p:spPr>
            <a:xfrm>
              <a:off x="3949699" y="4332816"/>
              <a:ext cx="190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2" name="Line"/>
            <p:cNvSpPr/>
            <p:nvPr/>
          </p:nvSpPr>
          <p:spPr>
            <a:xfrm>
              <a:off x="4826793" y="4047066"/>
              <a:ext cx="221457" cy="402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1600" fill="norm" stroke="1" extrusionOk="0">
                  <a:moveTo>
                    <a:pt x="540" y="0"/>
                  </a:moveTo>
                  <a:cubicBezTo>
                    <a:pt x="952" y="5002"/>
                    <a:pt x="1363" y="10004"/>
                    <a:pt x="1569" y="13415"/>
                  </a:cubicBezTo>
                  <a:cubicBezTo>
                    <a:pt x="1774" y="16825"/>
                    <a:pt x="1774" y="18644"/>
                    <a:pt x="1774" y="19838"/>
                  </a:cubicBezTo>
                  <a:cubicBezTo>
                    <a:pt x="1774" y="21032"/>
                    <a:pt x="1774" y="21600"/>
                    <a:pt x="1774" y="21600"/>
                  </a:cubicBezTo>
                  <a:cubicBezTo>
                    <a:pt x="1774" y="21600"/>
                    <a:pt x="1774" y="21032"/>
                    <a:pt x="1466" y="20008"/>
                  </a:cubicBezTo>
                  <a:cubicBezTo>
                    <a:pt x="1157" y="18985"/>
                    <a:pt x="540" y="17507"/>
                    <a:pt x="232" y="16484"/>
                  </a:cubicBezTo>
                  <a:cubicBezTo>
                    <a:pt x="-77" y="15461"/>
                    <a:pt x="-77" y="14893"/>
                    <a:pt x="232" y="14381"/>
                  </a:cubicBezTo>
                  <a:cubicBezTo>
                    <a:pt x="540" y="13869"/>
                    <a:pt x="1157" y="13415"/>
                    <a:pt x="1980" y="13187"/>
                  </a:cubicBezTo>
                  <a:cubicBezTo>
                    <a:pt x="2803" y="12960"/>
                    <a:pt x="3832" y="12960"/>
                    <a:pt x="5477" y="12676"/>
                  </a:cubicBezTo>
                  <a:cubicBezTo>
                    <a:pt x="7123" y="12392"/>
                    <a:pt x="9386" y="11823"/>
                    <a:pt x="11443" y="10004"/>
                  </a:cubicBezTo>
                  <a:cubicBezTo>
                    <a:pt x="13500" y="8185"/>
                    <a:pt x="15352" y="5116"/>
                    <a:pt x="16483" y="3979"/>
                  </a:cubicBezTo>
                  <a:cubicBezTo>
                    <a:pt x="17614" y="2842"/>
                    <a:pt x="18026" y="3638"/>
                    <a:pt x="18437" y="6025"/>
                  </a:cubicBezTo>
                  <a:cubicBezTo>
                    <a:pt x="18849" y="8413"/>
                    <a:pt x="19260" y="12392"/>
                    <a:pt x="19774" y="15177"/>
                  </a:cubicBezTo>
                  <a:cubicBezTo>
                    <a:pt x="20289" y="17962"/>
                    <a:pt x="20906" y="19554"/>
                    <a:pt x="21523" y="211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3" name="Line"/>
            <p:cNvSpPr/>
            <p:nvPr/>
          </p:nvSpPr>
          <p:spPr>
            <a:xfrm>
              <a:off x="5100333" y="4370916"/>
              <a:ext cx="75457" cy="140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1" h="21047" fill="norm" stroke="1" extrusionOk="0">
                  <a:moveTo>
                    <a:pt x="10154" y="0"/>
                  </a:moveTo>
                  <a:cubicBezTo>
                    <a:pt x="6651" y="2859"/>
                    <a:pt x="3149" y="5718"/>
                    <a:pt x="1397" y="8259"/>
                  </a:cubicBezTo>
                  <a:cubicBezTo>
                    <a:pt x="-354" y="10800"/>
                    <a:pt x="-354" y="13024"/>
                    <a:pt x="814" y="15088"/>
                  </a:cubicBezTo>
                  <a:cubicBezTo>
                    <a:pt x="1981" y="17153"/>
                    <a:pt x="4316" y="19059"/>
                    <a:pt x="6943" y="20171"/>
                  </a:cubicBezTo>
                  <a:cubicBezTo>
                    <a:pt x="9570" y="21282"/>
                    <a:pt x="12489" y="21600"/>
                    <a:pt x="15116" y="19535"/>
                  </a:cubicBezTo>
                  <a:cubicBezTo>
                    <a:pt x="17743" y="17471"/>
                    <a:pt x="20078" y="13024"/>
                    <a:pt x="20662" y="10006"/>
                  </a:cubicBezTo>
                  <a:cubicBezTo>
                    <a:pt x="21246" y="6988"/>
                    <a:pt x="20078" y="5400"/>
                    <a:pt x="17743" y="4447"/>
                  </a:cubicBezTo>
                  <a:cubicBezTo>
                    <a:pt x="15408" y="3494"/>
                    <a:pt x="11905" y="3176"/>
                    <a:pt x="8403" y="28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4" name="Line"/>
            <p:cNvSpPr/>
            <p:nvPr/>
          </p:nvSpPr>
          <p:spPr>
            <a:xfrm>
              <a:off x="5286872" y="4155016"/>
              <a:ext cx="21728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0157" y="0"/>
                  </a:moveTo>
                  <a:cubicBezTo>
                    <a:pt x="12302" y="2700"/>
                    <a:pt x="4448" y="5400"/>
                    <a:pt x="1502" y="9000"/>
                  </a:cubicBezTo>
                  <a:cubicBezTo>
                    <a:pt x="-1443" y="12600"/>
                    <a:pt x="521" y="17100"/>
                    <a:pt x="248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5" name="Line"/>
            <p:cNvSpPr/>
            <p:nvPr/>
          </p:nvSpPr>
          <p:spPr>
            <a:xfrm>
              <a:off x="5314949" y="4339166"/>
              <a:ext cx="317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6" name="Line"/>
            <p:cNvSpPr/>
            <p:nvPr/>
          </p:nvSpPr>
          <p:spPr>
            <a:xfrm>
              <a:off x="5579533" y="4095455"/>
              <a:ext cx="92233" cy="517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1484" fill="norm" stroke="1" extrusionOk="0">
                  <a:moveTo>
                    <a:pt x="15218" y="7739"/>
                  </a:moveTo>
                  <a:cubicBezTo>
                    <a:pt x="13745" y="8529"/>
                    <a:pt x="12273" y="9319"/>
                    <a:pt x="11536" y="10900"/>
                  </a:cubicBezTo>
                  <a:cubicBezTo>
                    <a:pt x="10800" y="12480"/>
                    <a:pt x="10800" y="14851"/>
                    <a:pt x="11045" y="16607"/>
                  </a:cubicBezTo>
                  <a:cubicBezTo>
                    <a:pt x="11291" y="18363"/>
                    <a:pt x="11782" y="19504"/>
                    <a:pt x="12027" y="20295"/>
                  </a:cubicBezTo>
                  <a:cubicBezTo>
                    <a:pt x="12273" y="21085"/>
                    <a:pt x="12273" y="21524"/>
                    <a:pt x="12027" y="21480"/>
                  </a:cubicBezTo>
                  <a:cubicBezTo>
                    <a:pt x="11782" y="21436"/>
                    <a:pt x="11291" y="20909"/>
                    <a:pt x="9573" y="18934"/>
                  </a:cubicBezTo>
                  <a:cubicBezTo>
                    <a:pt x="7855" y="16958"/>
                    <a:pt x="4909" y="13534"/>
                    <a:pt x="2945" y="10548"/>
                  </a:cubicBezTo>
                  <a:cubicBezTo>
                    <a:pt x="982" y="7563"/>
                    <a:pt x="0" y="5017"/>
                    <a:pt x="0" y="3348"/>
                  </a:cubicBezTo>
                  <a:cubicBezTo>
                    <a:pt x="0" y="1680"/>
                    <a:pt x="982" y="890"/>
                    <a:pt x="2700" y="451"/>
                  </a:cubicBezTo>
                  <a:cubicBezTo>
                    <a:pt x="4418" y="12"/>
                    <a:pt x="6873" y="-76"/>
                    <a:pt x="9573" y="56"/>
                  </a:cubicBezTo>
                  <a:cubicBezTo>
                    <a:pt x="12273" y="187"/>
                    <a:pt x="15218" y="539"/>
                    <a:pt x="17427" y="1109"/>
                  </a:cubicBezTo>
                  <a:cubicBezTo>
                    <a:pt x="19636" y="1680"/>
                    <a:pt x="21109" y="2470"/>
                    <a:pt x="21355" y="3085"/>
                  </a:cubicBezTo>
                  <a:cubicBezTo>
                    <a:pt x="21600" y="3700"/>
                    <a:pt x="20618" y="4139"/>
                    <a:pt x="17918" y="4665"/>
                  </a:cubicBezTo>
                  <a:cubicBezTo>
                    <a:pt x="15218" y="5192"/>
                    <a:pt x="10800" y="5807"/>
                    <a:pt x="6382" y="64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7" name="Line"/>
            <p:cNvSpPr/>
            <p:nvPr/>
          </p:nvSpPr>
          <p:spPr>
            <a:xfrm>
              <a:off x="5712748" y="4133495"/>
              <a:ext cx="135603" cy="99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9" h="20394" fill="norm" stroke="1" extrusionOk="0">
                  <a:moveTo>
                    <a:pt x="12317" y="16056"/>
                  </a:moveTo>
                  <a:cubicBezTo>
                    <a:pt x="11984" y="13896"/>
                    <a:pt x="11652" y="11736"/>
                    <a:pt x="10987" y="8712"/>
                  </a:cubicBezTo>
                  <a:cubicBezTo>
                    <a:pt x="10323" y="5688"/>
                    <a:pt x="9326" y="1800"/>
                    <a:pt x="8163" y="504"/>
                  </a:cubicBezTo>
                  <a:cubicBezTo>
                    <a:pt x="7000" y="-792"/>
                    <a:pt x="5671" y="504"/>
                    <a:pt x="4341" y="3312"/>
                  </a:cubicBezTo>
                  <a:cubicBezTo>
                    <a:pt x="3012" y="6120"/>
                    <a:pt x="1683" y="10440"/>
                    <a:pt x="852" y="13680"/>
                  </a:cubicBezTo>
                  <a:cubicBezTo>
                    <a:pt x="21" y="16920"/>
                    <a:pt x="-311" y="19080"/>
                    <a:pt x="354" y="19944"/>
                  </a:cubicBezTo>
                  <a:cubicBezTo>
                    <a:pt x="1018" y="20808"/>
                    <a:pt x="2680" y="20376"/>
                    <a:pt x="4674" y="19080"/>
                  </a:cubicBezTo>
                  <a:cubicBezTo>
                    <a:pt x="6667" y="17784"/>
                    <a:pt x="8994" y="15624"/>
                    <a:pt x="11818" y="15408"/>
                  </a:cubicBezTo>
                  <a:cubicBezTo>
                    <a:pt x="14643" y="15192"/>
                    <a:pt x="17966" y="16920"/>
                    <a:pt x="21289" y="186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8" name="Line"/>
            <p:cNvSpPr/>
            <p:nvPr/>
          </p:nvSpPr>
          <p:spPr>
            <a:xfrm>
              <a:off x="5878887" y="4113923"/>
              <a:ext cx="115514" cy="388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1415" fill="norm" stroke="1" extrusionOk="0">
                  <a:moveTo>
                    <a:pt x="21432" y="2267"/>
                  </a:moveTo>
                  <a:cubicBezTo>
                    <a:pt x="21039" y="1683"/>
                    <a:pt x="20647" y="1099"/>
                    <a:pt x="19665" y="632"/>
                  </a:cubicBezTo>
                  <a:cubicBezTo>
                    <a:pt x="18683" y="165"/>
                    <a:pt x="17112" y="-185"/>
                    <a:pt x="13970" y="107"/>
                  </a:cubicBezTo>
                  <a:cubicBezTo>
                    <a:pt x="10828" y="399"/>
                    <a:pt x="6116" y="1333"/>
                    <a:pt x="3367" y="2267"/>
                  </a:cubicBezTo>
                  <a:cubicBezTo>
                    <a:pt x="617" y="3201"/>
                    <a:pt x="-168" y="4135"/>
                    <a:pt x="28" y="4836"/>
                  </a:cubicBezTo>
                  <a:cubicBezTo>
                    <a:pt x="225" y="5536"/>
                    <a:pt x="1403" y="6003"/>
                    <a:pt x="2974" y="6061"/>
                  </a:cubicBezTo>
                  <a:cubicBezTo>
                    <a:pt x="4545" y="6120"/>
                    <a:pt x="6508" y="5770"/>
                    <a:pt x="8668" y="5244"/>
                  </a:cubicBezTo>
                  <a:cubicBezTo>
                    <a:pt x="10828" y="4719"/>
                    <a:pt x="13185" y="4018"/>
                    <a:pt x="14363" y="4018"/>
                  </a:cubicBezTo>
                  <a:cubicBezTo>
                    <a:pt x="15541" y="4018"/>
                    <a:pt x="15541" y="4719"/>
                    <a:pt x="16130" y="6587"/>
                  </a:cubicBezTo>
                  <a:cubicBezTo>
                    <a:pt x="16719" y="8455"/>
                    <a:pt x="17897" y="11491"/>
                    <a:pt x="18094" y="14001"/>
                  </a:cubicBezTo>
                  <a:cubicBezTo>
                    <a:pt x="18290" y="16511"/>
                    <a:pt x="17505" y="18496"/>
                    <a:pt x="16523" y="19722"/>
                  </a:cubicBezTo>
                  <a:cubicBezTo>
                    <a:pt x="15541" y="20948"/>
                    <a:pt x="14363" y="21415"/>
                    <a:pt x="13185" y="21415"/>
                  </a:cubicBezTo>
                  <a:cubicBezTo>
                    <a:pt x="12007" y="21415"/>
                    <a:pt x="10828" y="20948"/>
                    <a:pt x="10239" y="19897"/>
                  </a:cubicBezTo>
                  <a:cubicBezTo>
                    <a:pt x="9650" y="18846"/>
                    <a:pt x="9650" y="17212"/>
                    <a:pt x="9650" y="155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9" name="Line"/>
            <p:cNvSpPr/>
            <p:nvPr/>
          </p:nvSpPr>
          <p:spPr>
            <a:xfrm>
              <a:off x="6049974" y="4116791"/>
              <a:ext cx="153976" cy="198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3" h="20841" fill="norm" stroke="1" extrusionOk="0">
                  <a:moveTo>
                    <a:pt x="2844" y="11370"/>
                  </a:moveTo>
                  <a:cubicBezTo>
                    <a:pt x="4887" y="9589"/>
                    <a:pt x="6930" y="7807"/>
                    <a:pt x="8244" y="5803"/>
                  </a:cubicBezTo>
                  <a:cubicBezTo>
                    <a:pt x="9557" y="3799"/>
                    <a:pt x="10141" y="1572"/>
                    <a:pt x="9703" y="570"/>
                  </a:cubicBezTo>
                  <a:cubicBezTo>
                    <a:pt x="9265" y="-432"/>
                    <a:pt x="7806" y="-209"/>
                    <a:pt x="6055" y="2017"/>
                  </a:cubicBezTo>
                  <a:cubicBezTo>
                    <a:pt x="4303" y="4244"/>
                    <a:pt x="2260" y="8475"/>
                    <a:pt x="1092" y="11259"/>
                  </a:cubicBezTo>
                  <a:cubicBezTo>
                    <a:pt x="-75" y="14042"/>
                    <a:pt x="-367" y="15378"/>
                    <a:pt x="509" y="16937"/>
                  </a:cubicBezTo>
                  <a:cubicBezTo>
                    <a:pt x="1384" y="18496"/>
                    <a:pt x="3428" y="20277"/>
                    <a:pt x="7076" y="20723"/>
                  </a:cubicBezTo>
                  <a:cubicBezTo>
                    <a:pt x="10725" y="21168"/>
                    <a:pt x="15979" y="20277"/>
                    <a:pt x="21233" y="193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0" name="Line"/>
            <p:cNvSpPr/>
            <p:nvPr/>
          </p:nvSpPr>
          <p:spPr>
            <a:xfrm>
              <a:off x="6540499" y="4103653"/>
              <a:ext cx="82551" cy="127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0" fill="norm" stroke="1" extrusionOk="0">
                  <a:moveTo>
                    <a:pt x="0" y="11779"/>
                  </a:moveTo>
                  <a:cubicBezTo>
                    <a:pt x="554" y="13550"/>
                    <a:pt x="1108" y="15320"/>
                    <a:pt x="1385" y="17268"/>
                  </a:cubicBezTo>
                  <a:cubicBezTo>
                    <a:pt x="1662" y="19215"/>
                    <a:pt x="1662" y="21340"/>
                    <a:pt x="1938" y="21340"/>
                  </a:cubicBezTo>
                  <a:cubicBezTo>
                    <a:pt x="2215" y="21340"/>
                    <a:pt x="2769" y="19215"/>
                    <a:pt x="3323" y="15851"/>
                  </a:cubicBezTo>
                  <a:cubicBezTo>
                    <a:pt x="3877" y="12488"/>
                    <a:pt x="4431" y="7884"/>
                    <a:pt x="5538" y="4874"/>
                  </a:cubicBezTo>
                  <a:cubicBezTo>
                    <a:pt x="6646" y="1865"/>
                    <a:pt x="8308" y="448"/>
                    <a:pt x="11077" y="94"/>
                  </a:cubicBezTo>
                  <a:cubicBezTo>
                    <a:pt x="13846" y="-260"/>
                    <a:pt x="17723" y="448"/>
                    <a:pt x="21600" y="11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1" name="Line"/>
            <p:cNvSpPr/>
            <p:nvPr/>
          </p:nvSpPr>
          <p:spPr>
            <a:xfrm>
              <a:off x="6591299" y="4110021"/>
              <a:ext cx="120651" cy="152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0" fill="norm" stroke="1" extrusionOk="0">
                  <a:moveTo>
                    <a:pt x="21600" y="2739"/>
                  </a:moveTo>
                  <a:cubicBezTo>
                    <a:pt x="20463" y="1555"/>
                    <a:pt x="19326" y="372"/>
                    <a:pt x="17811" y="76"/>
                  </a:cubicBezTo>
                  <a:cubicBezTo>
                    <a:pt x="16295" y="-220"/>
                    <a:pt x="14400" y="372"/>
                    <a:pt x="12505" y="1407"/>
                  </a:cubicBezTo>
                  <a:cubicBezTo>
                    <a:pt x="10611" y="2443"/>
                    <a:pt x="8716" y="3922"/>
                    <a:pt x="7579" y="5402"/>
                  </a:cubicBezTo>
                  <a:cubicBezTo>
                    <a:pt x="6442" y="6881"/>
                    <a:pt x="6063" y="8361"/>
                    <a:pt x="7768" y="9988"/>
                  </a:cubicBezTo>
                  <a:cubicBezTo>
                    <a:pt x="9474" y="11616"/>
                    <a:pt x="13263" y="13391"/>
                    <a:pt x="15726" y="14870"/>
                  </a:cubicBezTo>
                  <a:cubicBezTo>
                    <a:pt x="18189" y="16350"/>
                    <a:pt x="19326" y="17533"/>
                    <a:pt x="19137" y="18569"/>
                  </a:cubicBezTo>
                  <a:cubicBezTo>
                    <a:pt x="18947" y="19605"/>
                    <a:pt x="17432" y="20492"/>
                    <a:pt x="14021" y="20936"/>
                  </a:cubicBezTo>
                  <a:cubicBezTo>
                    <a:pt x="10611" y="21380"/>
                    <a:pt x="5305" y="21380"/>
                    <a:pt x="0" y="213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2" name="Line"/>
            <p:cNvSpPr/>
            <p:nvPr/>
          </p:nvSpPr>
          <p:spPr>
            <a:xfrm>
              <a:off x="6997699" y="4174066"/>
              <a:ext cx="190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3" name="Line"/>
            <p:cNvSpPr/>
            <p:nvPr/>
          </p:nvSpPr>
          <p:spPr>
            <a:xfrm>
              <a:off x="6978649" y="4072466"/>
              <a:ext cx="254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4" name="Line"/>
            <p:cNvSpPr/>
            <p:nvPr/>
          </p:nvSpPr>
          <p:spPr>
            <a:xfrm>
              <a:off x="7048499" y="4078816"/>
              <a:ext cx="114301" cy="1795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4" fill="norm" stroke="1" extrusionOk="0">
                  <a:moveTo>
                    <a:pt x="0" y="3014"/>
                  </a:moveTo>
                  <a:cubicBezTo>
                    <a:pt x="3600" y="4521"/>
                    <a:pt x="7200" y="6028"/>
                    <a:pt x="10200" y="8163"/>
                  </a:cubicBezTo>
                  <a:cubicBezTo>
                    <a:pt x="13200" y="10298"/>
                    <a:pt x="15600" y="13060"/>
                    <a:pt x="16800" y="15070"/>
                  </a:cubicBezTo>
                  <a:cubicBezTo>
                    <a:pt x="18000" y="17079"/>
                    <a:pt x="18000" y="18335"/>
                    <a:pt x="17400" y="19465"/>
                  </a:cubicBezTo>
                  <a:cubicBezTo>
                    <a:pt x="16800" y="20595"/>
                    <a:pt x="15600" y="21600"/>
                    <a:pt x="14200" y="21223"/>
                  </a:cubicBezTo>
                  <a:cubicBezTo>
                    <a:pt x="12800" y="20847"/>
                    <a:pt x="11200" y="19088"/>
                    <a:pt x="10400" y="16326"/>
                  </a:cubicBezTo>
                  <a:cubicBezTo>
                    <a:pt x="9600" y="13563"/>
                    <a:pt x="9600" y="9795"/>
                    <a:pt x="11600" y="6907"/>
                  </a:cubicBezTo>
                  <a:cubicBezTo>
                    <a:pt x="13600" y="4019"/>
                    <a:pt x="17600" y="200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5" name="Line"/>
            <p:cNvSpPr/>
            <p:nvPr/>
          </p:nvSpPr>
          <p:spPr>
            <a:xfrm>
              <a:off x="7200899" y="4078816"/>
              <a:ext cx="114301" cy="154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3" fill="norm" stroke="1" extrusionOk="0">
                  <a:moveTo>
                    <a:pt x="0" y="0"/>
                  </a:moveTo>
                  <a:cubicBezTo>
                    <a:pt x="4000" y="4086"/>
                    <a:pt x="8000" y="8173"/>
                    <a:pt x="10000" y="11384"/>
                  </a:cubicBezTo>
                  <a:cubicBezTo>
                    <a:pt x="12000" y="14595"/>
                    <a:pt x="12000" y="16930"/>
                    <a:pt x="10800" y="18681"/>
                  </a:cubicBezTo>
                  <a:cubicBezTo>
                    <a:pt x="9600" y="20432"/>
                    <a:pt x="7200" y="21600"/>
                    <a:pt x="5200" y="21308"/>
                  </a:cubicBezTo>
                  <a:cubicBezTo>
                    <a:pt x="3200" y="21016"/>
                    <a:pt x="1600" y="19265"/>
                    <a:pt x="1000" y="16784"/>
                  </a:cubicBezTo>
                  <a:cubicBezTo>
                    <a:pt x="400" y="14303"/>
                    <a:pt x="800" y="11092"/>
                    <a:pt x="4400" y="8611"/>
                  </a:cubicBezTo>
                  <a:cubicBezTo>
                    <a:pt x="8000" y="6130"/>
                    <a:pt x="14800" y="4378"/>
                    <a:pt x="21600" y="26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6" name="Line"/>
            <p:cNvSpPr/>
            <p:nvPr/>
          </p:nvSpPr>
          <p:spPr>
            <a:xfrm>
              <a:off x="7320330" y="4074662"/>
              <a:ext cx="109170" cy="165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090" fill="norm" stroke="1" extrusionOk="0">
                  <a:moveTo>
                    <a:pt x="5224" y="7010"/>
                  </a:moveTo>
                  <a:cubicBezTo>
                    <a:pt x="7301" y="6470"/>
                    <a:pt x="9378" y="5930"/>
                    <a:pt x="10832" y="4715"/>
                  </a:cubicBezTo>
                  <a:cubicBezTo>
                    <a:pt x="12286" y="3500"/>
                    <a:pt x="13116" y="1610"/>
                    <a:pt x="12493" y="665"/>
                  </a:cubicBezTo>
                  <a:cubicBezTo>
                    <a:pt x="11870" y="-280"/>
                    <a:pt x="9793" y="-280"/>
                    <a:pt x="7716" y="1070"/>
                  </a:cubicBezTo>
                  <a:cubicBezTo>
                    <a:pt x="5639" y="2420"/>
                    <a:pt x="3562" y="5120"/>
                    <a:pt x="2109" y="8360"/>
                  </a:cubicBezTo>
                  <a:cubicBezTo>
                    <a:pt x="655" y="11600"/>
                    <a:pt x="-176" y="15380"/>
                    <a:pt x="32" y="17810"/>
                  </a:cubicBezTo>
                  <a:cubicBezTo>
                    <a:pt x="239" y="20240"/>
                    <a:pt x="1486" y="21320"/>
                    <a:pt x="5224" y="21050"/>
                  </a:cubicBezTo>
                  <a:cubicBezTo>
                    <a:pt x="8962" y="20780"/>
                    <a:pt x="15193" y="19160"/>
                    <a:pt x="21424" y="175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7" name="Line"/>
            <p:cNvSpPr/>
            <p:nvPr/>
          </p:nvSpPr>
          <p:spPr>
            <a:xfrm>
              <a:off x="7467599" y="3916623"/>
              <a:ext cx="41541" cy="289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5" h="21385" fill="norm" stroke="1" extrusionOk="0">
                  <a:moveTo>
                    <a:pt x="0" y="4011"/>
                  </a:moveTo>
                  <a:cubicBezTo>
                    <a:pt x="2160" y="2915"/>
                    <a:pt x="4320" y="1820"/>
                    <a:pt x="7560" y="1037"/>
                  </a:cubicBezTo>
                  <a:cubicBezTo>
                    <a:pt x="10800" y="255"/>
                    <a:pt x="15120" y="-215"/>
                    <a:pt x="17820" y="98"/>
                  </a:cubicBezTo>
                  <a:cubicBezTo>
                    <a:pt x="20520" y="411"/>
                    <a:pt x="21600" y="1507"/>
                    <a:pt x="21060" y="3855"/>
                  </a:cubicBezTo>
                  <a:cubicBezTo>
                    <a:pt x="20520" y="6202"/>
                    <a:pt x="18360" y="9802"/>
                    <a:pt x="17280" y="12933"/>
                  </a:cubicBezTo>
                  <a:cubicBezTo>
                    <a:pt x="16200" y="16063"/>
                    <a:pt x="16200" y="18724"/>
                    <a:pt x="16200" y="213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8" name="Line"/>
            <p:cNvSpPr/>
            <p:nvPr/>
          </p:nvSpPr>
          <p:spPr>
            <a:xfrm>
              <a:off x="7530551" y="4074842"/>
              <a:ext cx="83100" cy="125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3" h="20608" fill="norm" stroke="1" extrusionOk="0">
                  <a:moveTo>
                    <a:pt x="3298" y="10061"/>
                  </a:moveTo>
                  <a:cubicBezTo>
                    <a:pt x="5932" y="10061"/>
                    <a:pt x="8566" y="10061"/>
                    <a:pt x="10673" y="9190"/>
                  </a:cubicBezTo>
                  <a:cubicBezTo>
                    <a:pt x="12781" y="8319"/>
                    <a:pt x="14361" y="6577"/>
                    <a:pt x="15151" y="4661"/>
                  </a:cubicBezTo>
                  <a:cubicBezTo>
                    <a:pt x="15942" y="2744"/>
                    <a:pt x="15942" y="654"/>
                    <a:pt x="14888" y="132"/>
                  </a:cubicBezTo>
                  <a:cubicBezTo>
                    <a:pt x="13834" y="-391"/>
                    <a:pt x="11727" y="654"/>
                    <a:pt x="9093" y="3093"/>
                  </a:cubicBezTo>
                  <a:cubicBezTo>
                    <a:pt x="6459" y="5532"/>
                    <a:pt x="3298" y="9364"/>
                    <a:pt x="1454" y="12848"/>
                  </a:cubicBezTo>
                  <a:cubicBezTo>
                    <a:pt x="-390" y="16332"/>
                    <a:pt x="-917" y="19467"/>
                    <a:pt x="2507" y="20338"/>
                  </a:cubicBezTo>
                  <a:cubicBezTo>
                    <a:pt x="5932" y="21209"/>
                    <a:pt x="13307" y="19815"/>
                    <a:pt x="20683" y="184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9" name="Line"/>
            <p:cNvSpPr/>
            <p:nvPr/>
          </p:nvSpPr>
          <p:spPr>
            <a:xfrm>
              <a:off x="7664449" y="4044950"/>
              <a:ext cx="76201" cy="116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9818"/>
                  </a:moveTo>
                  <a:cubicBezTo>
                    <a:pt x="0" y="12175"/>
                    <a:pt x="0" y="14531"/>
                    <a:pt x="1200" y="16887"/>
                  </a:cubicBezTo>
                  <a:cubicBezTo>
                    <a:pt x="2400" y="19244"/>
                    <a:pt x="4800" y="21600"/>
                    <a:pt x="7200" y="21600"/>
                  </a:cubicBezTo>
                  <a:cubicBezTo>
                    <a:pt x="9600" y="21600"/>
                    <a:pt x="12000" y="19244"/>
                    <a:pt x="13500" y="15905"/>
                  </a:cubicBezTo>
                  <a:cubicBezTo>
                    <a:pt x="15000" y="12567"/>
                    <a:pt x="15600" y="8247"/>
                    <a:pt x="15900" y="5105"/>
                  </a:cubicBezTo>
                  <a:cubicBezTo>
                    <a:pt x="16200" y="1964"/>
                    <a:pt x="16200" y="0"/>
                    <a:pt x="17100" y="0"/>
                  </a:cubicBezTo>
                  <a:cubicBezTo>
                    <a:pt x="18000" y="0"/>
                    <a:pt x="19800" y="1964"/>
                    <a:pt x="21600" y="39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0" name="Line"/>
            <p:cNvSpPr/>
            <p:nvPr/>
          </p:nvSpPr>
          <p:spPr>
            <a:xfrm>
              <a:off x="7773723" y="4030089"/>
              <a:ext cx="176478" cy="146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298" fill="norm" stroke="1" extrusionOk="0">
                  <a:moveTo>
                    <a:pt x="9096" y="8955"/>
                  </a:moveTo>
                  <a:cubicBezTo>
                    <a:pt x="9096" y="7412"/>
                    <a:pt x="9096" y="5869"/>
                    <a:pt x="8839" y="4327"/>
                  </a:cubicBezTo>
                  <a:cubicBezTo>
                    <a:pt x="8582" y="2784"/>
                    <a:pt x="8068" y="1241"/>
                    <a:pt x="7168" y="469"/>
                  </a:cubicBezTo>
                  <a:cubicBezTo>
                    <a:pt x="6268" y="-302"/>
                    <a:pt x="4982" y="-302"/>
                    <a:pt x="3696" y="1858"/>
                  </a:cubicBezTo>
                  <a:cubicBezTo>
                    <a:pt x="2410" y="4018"/>
                    <a:pt x="1125" y="8338"/>
                    <a:pt x="482" y="11269"/>
                  </a:cubicBezTo>
                  <a:cubicBezTo>
                    <a:pt x="-161" y="14201"/>
                    <a:pt x="-161" y="15744"/>
                    <a:pt x="482" y="16669"/>
                  </a:cubicBezTo>
                  <a:cubicBezTo>
                    <a:pt x="1125" y="17595"/>
                    <a:pt x="2410" y="17904"/>
                    <a:pt x="3439" y="17441"/>
                  </a:cubicBezTo>
                  <a:cubicBezTo>
                    <a:pt x="4468" y="16978"/>
                    <a:pt x="5239" y="15744"/>
                    <a:pt x="5882" y="14355"/>
                  </a:cubicBezTo>
                  <a:cubicBezTo>
                    <a:pt x="6525" y="12967"/>
                    <a:pt x="7039" y="11424"/>
                    <a:pt x="7939" y="10961"/>
                  </a:cubicBezTo>
                  <a:cubicBezTo>
                    <a:pt x="8839" y="10498"/>
                    <a:pt x="10125" y="11115"/>
                    <a:pt x="11282" y="10807"/>
                  </a:cubicBezTo>
                  <a:cubicBezTo>
                    <a:pt x="12439" y="10498"/>
                    <a:pt x="13468" y="9264"/>
                    <a:pt x="13982" y="9418"/>
                  </a:cubicBezTo>
                  <a:cubicBezTo>
                    <a:pt x="14496" y="9572"/>
                    <a:pt x="14496" y="11115"/>
                    <a:pt x="14496" y="12812"/>
                  </a:cubicBezTo>
                  <a:cubicBezTo>
                    <a:pt x="14496" y="14509"/>
                    <a:pt x="14496" y="16361"/>
                    <a:pt x="14496" y="18058"/>
                  </a:cubicBezTo>
                  <a:cubicBezTo>
                    <a:pt x="14496" y="19755"/>
                    <a:pt x="14496" y="21298"/>
                    <a:pt x="14625" y="21298"/>
                  </a:cubicBezTo>
                  <a:cubicBezTo>
                    <a:pt x="14753" y="21298"/>
                    <a:pt x="15010" y="19755"/>
                    <a:pt x="15139" y="17132"/>
                  </a:cubicBezTo>
                  <a:cubicBezTo>
                    <a:pt x="15268" y="14509"/>
                    <a:pt x="15268" y="10807"/>
                    <a:pt x="15268" y="8184"/>
                  </a:cubicBezTo>
                  <a:cubicBezTo>
                    <a:pt x="15268" y="5561"/>
                    <a:pt x="15268" y="4018"/>
                    <a:pt x="15910" y="3092"/>
                  </a:cubicBezTo>
                  <a:cubicBezTo>
                    <a:pt x="16553" y="2167"/>
                    <a:pt x="17839" y="1858"/>
                    <a:pt x="18868" y="2629"/>
                  </a:cubicBezTo>
                  <a:cubicBezTo>
                    <a:pt x="19896" y="3401"/>
                    <a:pt x="20668" y="5252"/>
                    <a:pt x="21053" y="8338"/>
                  </a:cubicBezTo>
                  <a:cubicBezTo>
                    <a:pt x="21439" y="11424"/>
                    <a:pt x="21439" y="15744"/>
                    <a:pt x="21439" y="200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1" name="Line"/>
            <p:cNvSpPr/>
            <p:nvPr/>
          </p:nvSpPr>
          <p:spPr>
            <a:xfrm>
              <a:off x="8039605" y="3837516"/>
              <a:ext cx="56645" cy="384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9" h="21546" fill="norm" stroke="1" extrusionOk="0">
                  <a:moveTo>
                    <a:pt x="11809" y="0"/>
                  </a:moveTo>
                  <a:cubicBezTo>
                    <a:pt x="11809" y="2374"/>
                    <a:pt x="11809" y="4747"/>
                    <a:pt x="9809" y="7833"/>
                  </a:cubicBezTo>
                  <a:cubicBezTo>
                    <a:pt x="7809" y="10919"/>
                    <a:pt x="3809" y="14716"/>
                    <a:pt x="1809" y="16912"/>
                  </a:cubicBezTo>
                  <a:cubicBezTo>
                    <a:pt x="-191" y="19108"/>
                    <a:pt x="-191" y="19701"/>
                    <a:pt x="209" y="20295"/>
                  </a:cubicBezTo>
                  <a:cubicBezTo>
                    <a:pt x="609" y="20888"/>
                    <a:pt x="1409" y="21481"/>
                    <a:pt x="3809" y="21541"/>
                  </a:cubicBezTo>
                  <a:cubicBezTo>
                    <a:pt x="6209" y="21600"/>
                    <a:pt x="10209" y="21125"/>
                    <a:pt x="13409" y="20413"/>
                  </a:cubicBezTo>
                  <a:cubicBezTo>
                    <a:pt x="16609" y="19701"/>
                    <a:pt x="19009" y="18752"/>
                    <a:pt x="21409" y="178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2" name="Line"/>
            <p:cNvSpPr/>
            <p:nvPr/>
          </p:nvSpPr>
          <p:spPr>
            <a:xfrm>
              <a:off x="8039099" y="4002616"/>
              <a:ext cx="952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3" name="Line"/>
            <p:cNvSpPr/>
            <p:nvPr/>
          </p:nvSpPr>
          <p:spPr>
            <a:xfrm>
              <a:off x="8750299" y="4161366"/>
              <a:ext cx="1841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24" y="19543"/>
                    <a:pt x="7448" y="17486"/>
                    <a:pt x="11048" y="13886"/>
                  </a:cubicBezTo>
                  <a:cubicBezTo>
                    <a:pt x="14648" y="10286"/>
                    <a:pt x="18124" y="514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4" name="Line"/>
            <p:cNvSpPr/>
            <p:nvPr/>
          </p:nvSpPr>
          <p:spPr>
            <a:xfrm>
              <a:off x="8851899" y="4097866"/>
              <a:ext cx="3175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80" y="5959"/>
                    <a:pt x="5760" y="11917"/>
                    <a:pt x="9360" y="15517"/>
                  </a:cubicBezTo>
                  <a:cubicBezTo>
                    <a:pt x="12960" y="19117"/>
                    <a:pt x="17280" y="2035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5" name="Line"/>
            <p:cNvSpPr/>
            <p:nvPr/>
          </p:nvSpPr>
          <p:spPr>
            <a:xfrm>
              <a:off x="9004299" y="4085166"/>
              <a:ext cx="88901" cy="150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14" y="4563"/>
                    <a:pt x="1029" y="9127"/>
                    <a:pt x="2057" y="12321"/>
                  </a:cubicBezTo>
                  <a:cubicBezTo>
                    <a:pt x="3086" y="15515"/>
                    <a:pt x="4629" y="17341"/>
                    <a:pt x="6171" y="18862"/>
                  </a:cubicBezTo>
                  <a:cubicBezTo>
                    <a:pt x="7714" y="20383"/>
                    <a:pt x="9257" y="21600"/>
                    <a:pt x="10800" y="21600"/>
                  </a:cubicBezTo>
                  <a:cubicBezTo>
                    <a:pt x="12343" y="21600"/>
                    <a:pt x="13886" y="20383"/>
                    <a:pt x="14657" y="17797"/>
                  </a:cubicBezTo>
                  <a:cubicBezTo>
                    <a:pt x="15429" y="15211"/>
                    <a:pt x="15429" y="11256"/>
                    <a:pt x="16457" y="8823"/>
                  </a:cubicBezTo>
                  <a:cubicBezTo>
                    <a:pt x="17486" y="6389"/>
                    <a:pt x="19543" y="5476"/>
                    <a:pt x="21600" y="45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6" name="Line"/>
            <p:cNvSpPr/>
            <p:nvPr/>
          </p:nvSpPr>
          <p:spPr>
            <a:xfrm>
              <a:off x="9143449" y="4105224"/>
              <a:ext cx="89452" cy="136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8" h="21030" fill="norm" stroke="1" extrusionOk="0">
                  <a:moveTo>
                    <a:pt x="3144" y="7699"/>
                  </a:moveTo>
                  <a:cubicBezTo>
                    <a:pt x="5656" y="8026"/>
                    <a:pt x="8168" y="8353"/>
                    <a:pt x="10177" y="7862"/>
                  </a:cubicBezTo>
                  <a:cubicBezTo>
                    <a:pt x="12186" y="7371"/>
                    <a:pt x="13693" y="6062"/>
                    <a:pt x="14447" y="4589"/>
                  </a:cubicBezTo>
                  <a:cubicBezTo>
                    <a:pt x="15200" y="3117"/>
                    <a:pt x="15200" y="1480"/>
                    <a:pt x="13944" y="662"/>
                  </a:cubicBezTo>
                  <a:cubicBezTo>
                    <a:pt x="12688" y="-156"/>
                    <a:pt x="10177" y="-156"/>
                    <a:pt x="7916" y="335"/>
                  </a:cubicBezTo>
                  <a:cubicBezTo>
                    <a:pt x="5656" y="826"/>
                    <a:pt x="3647" y="1808"/>
                    <a:pt x="2140" y="4262"/>
                  </a:cubicBezTo>
                  <a:cubicBezTo>
                    <a:pt x="633" y="6717"/>
                    <a:pt x="-372" y="10644"/>
                    <a:pt x="130" y="14080"/>
                  </a:cubicBezTo>
                  <a:cubicBezTo>
                    <a:pt x="633" y="17517"/>
                    <a:pt x="2642" y="20462"/>
                    <a:pt x="6409" y="20953"/>
                  </a:cubicBezTo>
                  <a:cubicBezTo>
                    <a:pt x="10177" y="21444"/>
                    <a:pt x="15702" y="19480"/>
                    <a:pt x="21228" y="175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7" name="Line"/>
            <p:cNvSpPr/>
            <p:nvPr/>
          </p:nvSpPr>
          <p:spPr>
            <a:xfrm>
              <a:off x="9283699" y="4072466"/>
              <a:ext cx="127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8" name="Line"/>
            <p:cNvSpPr/>
            <p:nvPr/>
          </p:nvSpPr>
          <p:spPr>
            <a:xfrm>
              <a:off x="9296399" y="4231216"/>
              <a:ext cx="254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9" name="Line"/>
            <p:cNvSpPr/>
            <p:nvPr/>
          </p:nvSpPr>
          <p:spPr>
            <a:xfrm>
              <a:off x="2521716" y="3604991"/>
              <a:ext cx="132585" cy="334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5" h="21444" fill="norm" stroke="1" extrusionOk="0">
                  <a:moveTo>
                    <a:pt x="16827" y="1882"/>
                  </a:moveTo>
                  <a:cubicBezTo>
                    <a:pt x="15498" y="1067"/>
                    <a:pt x="14169" y="252"/>
                    <a:pt x="12840" y="48"/>
                  </a:cubicBezTo>
                  <a:cubicBezTo>
                    <a:pt x="11510" y="-156"/>
                    <a:pt x="10181" y="252"/>
                    <a:pt x="8021" y="1950"/>
                  </a:cubicBezTo>
                  <a:cubicBezTo>
                    <a:pt x="5861" y="3648"/>
                    <a:pt x="2870" y="6636"/>
                    <a:pt x="1209" y="9150"/>
                  </a:cubicBezTo>
                  <a:cubicBezTo>
                    <a:pt x="-453" y="11663"/>
                    <a:pt x="-785" y="13701"/>
                    <a:pt x="2704" y="15670"/>
                  </a:cubicBezTo>
                  <a:cubicBezTo>
                    <a:pt x="6193" y="17640"/>
                    <a:pt x="13504" y="19542"/>
                    <a:pt x="20815" y="214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0" name="Line"/>
            <p:cNvSpPr/>
            <p:nvPr/>
          </p:nvSpPr>
          <p:spPr>
            <a:xfrm>
              <a:off x="2724150" y="3583508"/>
              <a:ext cx="116417" cy="262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4" fill="norm" stroke="1" extrusionOk="0">
                  <a:moveTo>
                    <a:pt x="15316" y="3086"/>
                  </a:moveTo>
                  <a:cubicBezTo>
                    <a:pt x="14924" y="2229"/>
                    <a:pt x="14531" y="1372"/>
                    <a:pt x="12960" y="772"/>
                  </a:cubicBezTo>
                  <a:cubicBezTo>
                    <a:pt x="11389" y="172"/>
                    <a:pt x="8640" y="-171"/>
                    <a:pt x="6676" y="86"/>
                  </a:cubicBezTo>
                  <a:cubicBezTo>
                    <a:pt x="4713" y="343"/>
                    <a:pt x="3535" y="1200"/>
                    <a:pt x="2356" y="2915"/>
                  </a:cubicBezTo>
                  <a:cubicBezTo>
                    <a:pt x="1178" y="4629"/>
                    <a:pt x="0" y="7200"/>
                    <a:pt x="0" y="8829"/>
                  </a:cubicBezTo>
                  <a:cubicBezTo>
                    <a:pt x="0" y="10458"/>
                    <a:pt x="1178" y="11143"/>
                    <a:pt x="3731" y="11572"/>
                  </a:cubicBezTo>
                  <a:cubicBezTo>
                    <a:pt x="6284" y="12000"/>
                    <a:pt x="10211" y="12172"/>
                    <a:pt x="13156" y="12429"/>
                  </a:cubicBezTo>
                  <a:cubicBezTo>
                    <a:pt x="16102" y="12686"/>
                    <a:pt x="18065" y="13029"/>
                    <a:pt x="19440" y="13715"/>
                  </a:cubicBezTo>
                  <a:cubicBezTo>
                    <a:pt x="20815" y="14400"/>
                    <a:pt x="21600" y="15429"/>
                    <a:pt x="21600" y="16372"/>
                  </a:cubicBezTo>
                  <a:cubicBezTo>
                    <a:pt x="21600" y="17315"/>
                    <a:pt x="20815" y="18172"/>
                    <a:pt x="19047" y="19029"/>
                  </a:cubicBezTo>
                  <a:cubicBezTo>
                    <a:pt x="17280" y="19886"/>
                    <a:pt x="14531" y="20743"/>
                    <a:pt x="11585" y="21086"/>
                  </a:cubicBezTo>
                  <a:cubicBezTo>
                    <a:pt x="8640" y="21429"/>
                    <a:pt x="5498" y="21258"/>
                    <a:pt x="2356" y="210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1" name="Line"/>
            <p:cNvSpPr/>
            <p:nvPr/>
          </p:nvSpPr>
          <p:spPr>
            <a:xfrm>
              <a:off x="2906374" y="3525898"/>
              <a:ext cx="192427" cy="297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4" h="21209" fill="norm" stroke="1" extrusionOk="0">
                  <a:moveTo>
                    <a:pt x="9370" y="3205"/>
                  </a:moveTo>
                  <a:cubicBezTo>
                    <a:pt x="10074" y="1846"/>
                    <a:pt x="10779" y="486"/>
                    <a:pt x="10779" y="109"/>
                  </a:cubicBezTo>
                  <a:cubicBezTo>
                    <a:pt x="10779" y="-269"/>
                    <a:pt x="10074" y="335"/>
                    <a:pt x="8196" y="1921"/>
                  </a:cubicBezTo>
                  <a:cubicBezTo>
                    <a:pt x="6318" y="3507"/>
                    <a:pt x="3266" y="6075"/>
                    <a:pt x="1622" y="8643"/>
                  </a:cubicBezTo>
                  <a:cubicBezTo>
                    <a:pt x="-21" y="11211"/>
                    <a:pt x="-256" y="13779"/>
                    <a:pt x="214" y="15742"/>
                  </a:cubicBezTo>
                  <a:cubicBezTo>
                    <a:pt x="683" y="17706"/>
                    <a:pt x="1857" y="19065"/>
                    <a:pt x="3031" y="19972"/>
                  </a:cubicBezTo>
                  <a:cubicBezTo>
                    <a:pt x="4205" y="20878"/>
                    <a:pt x="5379" y="21331"/>
                    <a:pt x="7374" y="21180"/>
                  </a:cubicBezTo>
                  <a:cubicBezTo>
                    <a:pt x="9370" y="21029"/>
                    <a:pt x="12187" y="20274"/>
                    <a:pt x="14653" y="19367"/>
                  </a:cubicBezTo>
                  <a:cubicBezTo>
                    <a:pt x="17118" y="18461"/>
                    <a:pt x="19231" y="17404"/>
                    <a:pt x="21344" y="163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2" name="Line"/>
            <p:cNvSpPr/>
            <p:nvPr/>
          </p:nvSpPr>
          <p:spPr>
            <a:xfrm>
              <a:off x="2914650" y="3640666"/>
              <a:ext cx="1968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3" name="Line"/>
            <p:cNvSpPr/>
            <p:nvPr/>
          </p:nvSpPr>
          <p:spPr>
            <a:xfrm>
              <a:off x="3092450" y="3507316"/>
              <a:ext cx="138086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2" h="21600" fill="norm" stroke="1" extrusionOk="0">
                  <a:moveTo>
                    <a:pt x="0" y="0"/>
                  </a:moveTo>
                  <a:cubicBezTo>
                    <a:pt x="3546" y="0"/>
                    <a:pt x="7093" y="0"/>
                    <a:pt x="11284" y="1309"/>
                  </a:cubicBezTo>
                  <a:cubicBezTo>
                    <a:pt x="15475" y="2618"/>
                    <a:pt x="20310" y="5236"/>
                    <a:pt x="20955" y="8836"/>
                  </a:cubicBezTo>
                  <a:cubicBezTo>
                    <a:pt x="21600" y="12436"/>
                    <a:pt x="18054" y="17018"/>
                    <a:pt x="1450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4" name="Line"/>
            <p:cNvSpPr/>
            <p:nvPr/>
          </p:nvSpPr>
          <p:spPr>
            <a:xfrm>
              <a:off x="9473930" y="3984203"/>
              <a:ext cx="93404" cy="287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1" h="21409" fill="norm" stroke="1" extrusionOk="0">
                  <a:moveTo>
                    <a:pt x="15901" y="5629"/>
                  </a:moveTo>
                  <a:cubicBezTo>
                    <a:pt x="16861" y="4841"/>
                    <a:pt x="17821" y="4052"/>
                    <a:pt x="18781" y="3185"/>
                  </a:cubicBezTo>
                  <a:cubicBezTo>
                    <a:pt x="19741" y="2318"/>
                    <a:pt x="20701" y="1372"/>
                    <a:pt x="19981" y="820"/>
                  </a:cubicBezTo>
                  <a:cubicBezTo>
                    <a:pt x="19261" y="268"/>
                    <a:pt x="16861" y="111"/>
                    <a:pt x="14461" y="32"/>
                  </a:cubicBezTo>
                  <a:cubicBezTo>
                    <a:pt x="12061" y="-47"/>
                    <a:pt x="9661" y="-47"/>
                    <a:pt x="6781" y="899"/>
                  </a:cubicBezTo>
                  <a:cubicBezTo>
                    <a:pt x="3901" y="1845"/>
                    <a:pt x="541" y="3737"/>
                    <a:pt x="61" y="5865"/>
                  </a:cubicBezTo>
                  <a:cubicBezTo>
                    <a:pt x="-419" y="7994"/>
                    <a:pt x="1981" y="10359"/>
                    <a:pt x="5341" y="12172"/>
                  </a:cubicBezTo>
                  <a:cubicBezTo>
                    <a:pt x="8701" y="13985"/>
                    <a:pt x="13021" y="15246"/>
                    <a:pt x="16141" y="16429"/>
                  </a:cubicBezTo>
                  <a:cubicBezTo>
                    <a:pt x="19261" y="17611"/>
                    <a:pt x="21181" y="18715"/>
                    <a:pt x="21181" y="19503"/>
                  </a:cubicBezTo>
                  <a:cubicBezTo>
                    <a:pt x="21181" y="20292"/>
                    <a:pt x="19261" y="20765"/>
                    <a:pt x="16861" y="21080"/>
                  </a:cubicBezTo>
                  <a:cubicBezTo>
                    <a:pt x="14461" y="21395"/>
                    <a:pt x="11581" y="21553"/>
                    <a:pt x="10381" y="21238"/>
                  </a:cubicBezTo>
                  <a:cubicBezTo>
                    <a:pt x="9181" y="20922"/>
                    <a:pt x="9661" y="20134"/>
                    <a:pt x="10141" y="193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5" name="Line"/>
            <p:cNvSpPr/>
            <p:nvPr/>
          </p:nvSpPr>
          <p:spPr>
            <a:xfrm>
              <a:off x="9646444" y="3997208"/>
              <a:ext cx="157957" cy="302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285" fill="norm" stroke="1" extrusionOk="0">
                  <a:moveTo>
                    <a:pt x="20628" y="828"/>
                  </a:moveTo>
                  <a:cubicBezTo>
                    <a:pt x="19476" y="381"/>
                    <a:pt x="18324" y="-66"/>
                    <a:pt x="16164" y="8"/>
                  </a:cubicBezTo>
                  <a:cubicBezTo>
                    <a:pt x="14004" y="83"/>
                    <a:pt x="10836" y="679"/>
                    <a:pt x="8244" y="2466"/>
                  </a:cubicBezTo>
                  <a:cubicBezTo>
                    <a:pt x="5652" y="4254"/>
                    <a:pt x="3636" y="7233"/>
                    <a:pt x="2340" y="10138"/>
                  </a:cubicBezTo>
                  <a:cubicBezTo>
                    <a:pt x="1044" y="13043"/>
                    <a:pt x="468" y="15873"/>
                    <a:pt x="180" y="17661"/>
                  </a:cubicBezTo>
                  <a:cubicBezTo>
                    <a:pt x="-108" y="19448"/>
                    <a:pt x="-108" y="20193"/>
                    <a:pt x="612" y="20715"/>
                  </a:cubicBezTo>
                  <a:cubicBezTo>
                    <a:pt x="1332" y="21236"/>
                    <a:pt x="2772" y="21534"/>
                    <a:pt x="6372" y="21013"/>
                  </a:cubicBezTo>
                  <a:cubicBezTo>
                    <a:pt x="9972" y="20491"/>
                    <a:pt x="15732" y="19151"/>
                    <a:pt x="21492" y="178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6" name="Line"/>
            <p:cNvSpPr/>
            <p:nvPr/>
          </p:nvSpPr>
          <p:spPr>
            <a:xfrm>
              <a:off x="9677399" y="4174066"/>
              <a:ext cx="1397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6200"/>
                    <a:pt x="7200" y="10800"/>
                    <a:pt x="10800" y="7200"/>
                  </a:cubicBezTo>
                  <a:cubicBezTo>
                    <a:pt x="14400" y="3600"/>
                    <a:pt x="18000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7" name="Line"/>
            <p:cNvSpPr/>
            <p:nvPr/>
          </p:nvSpPr>
          <p:spPr>
            <a:xfrm>
              <a:off x="10036434" y="4099750"/>
              <a:ext cx="110866" cy="200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1" h="21300" fill="norm" stroke="1" extrusionOk="0">
                  <a:moveTo>
                    <a:pt x="20951" y="5875"/>
                  </a:moveTo>
                  <a:cubicBezTo>
                    <a:pt x="20551" y="4750"/>
                    <a:pt x="20151" y="3625"/>
                    <a:pt x="18951" y="2388"/>
                  </a:cubicBezTo>
                  <a:cubicBezTo>
                    <a:pt x="17751" y="1150"/>
                    <a:pt x="15751" y="-200"/>
                    <a:pt x="12751" y="25"/>
                  </a:cubicBezTo>
                  <a:cubicBezTo>
                    <a:pt x="9751" y="250"/>
                    <a:pt x="5751" y="2050"/>
                    <a:pt x="3151" y="3400"/>
                  </a:cubicBezTo>
                  <a:cubicBezTo>
                    <a:pt x="551" y="4750"/>
                    <a:pt x="-649" y="5650"/>
                    <a:pt x="351" y="6888"/>
                  </a:cubicBezTo>
                  <a:cubicBezTo>
                    <a:pt x="1351" y="8125"/>
                    <a:pt x="4551" y="9700"/>
                    <a:pt x="7351" y="10713"/>
                  </a:cubicBezTo>
                  <a:cubicBezTo>
                    <a:pt x="10151" y="11725"/>
                    <a:pt x="12551" y="12175"/>
                    <a:pt x="14751" y="13188"/>
                  </a:cubicBezTo>
                  <a:cubicBezTo>
                    <a:pt x="16951" y="14200"/>
                    <a:pt x="18951" y="15775"/>
                    <a:pt x="19351" y="17012"/>
                  </a:cubicBezTo>
                  <a:cubicBezTo>
                    <a:pt x="19751" y="18250"/>
                    <a:pt x="18551" y="19150"/>
                    <a:pt x="16951" y="19938"/>
                  </a:cubicBezTo>
                  <a:cubicBezTo>
                    <a:pt x="15351" y="20725"/>
                    <a:pt x="13351" y="21400"/>
                    <a:pt x="11751" y="21288"/>
                  </a:cubicBezTo>
                  <a:cubicBezTo>
                    <a:pt x="10151" y="21175"/>
                    <a:pt x="8951" y="20275"/>
                    <a:pt x="7751" y="193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8" name="Line"/>
            <p:cNvSpPr/>
            <p:nvPr/>
          </p:nvSpPr>
          <p:spPr>
            <a:xfrm>
              <a:off x="10181166" y="4143966"/>
              <a:ext cx="257323" cy="312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4" h="21372" fill="norm" stroke="1" extrusionOk="0">
                  <a:moveTo>
                    <a:pt x="4603" y="4236"/>
                  </a:moveTo>
                  <a:cubicBezTo>
                    <a:pt x="4957" y="3511"/>
                    <a:pt x="5311" y="2786"/>
                    <a:pt x="5400" y="2061"/>
                  </a:cubicBezTo>
                  <a:cubicBezTo>
                    <a:pt x="5489" y="1337"/>
                    <a:pt x="5311" y="612"/>
                    <a:pt x="4692" y="249"/>
                  </a:cubicBezTo>
                  <a:cubicBezTo>
                    <a:pt x="4072" y="-113"/>
                    <a:pt x="3010" y="-113"/>
                    <a:pt x="2213" y="467"/>
                  </a:cubicBezTo>
                  <a:cubicBezTo>
                    <a:pt x="1416" y="1047"/>
                    <a:pt x="885" y="2206"/>
                    <a:pt x="531" y="3221"/>
                  </a:cubicBezTo>
                  <a:cubicBezTo>
                    <a:pt x="177" y="4236"/>
                    <a:pt x="0" y="5106"/>
                    <a:pt x="0" y="5903"/>
                  </a:cubicBezTo>
                  <a:cubicBezTo>
                    <a:pt x="0" y="6700"/>
                    <a:pt x="177" y="7425"/>
                    <a:pt x="708" y="7715"/>
                  </a:cubicBezTo>
                  <a:cubicBezTo>
                    <a:pt x="1239" y="8005"/>
                    <a:pt x="2125" y="7860"/>
                    <a:pt x="2833" y="7498"/>
                  </a:cubicBezTo>
                  <a:cubicBezTo>
                    <a:pt x="3541" y="7135"/>
                    <a:pt x="4072" y="6555"/>
                    <a:pt x="4515" y="5903"/>
                  </a:cubicBezTo>
                  <a:cubicBezTo>
                    <a:pt x="4957" y="5251"/>
                    <a:pt x="5311" y="4526"/>
                    <a:pt x="5754" y="4526"/>
                  </a:cubicBezTo>
                  <a:cubicBezTo>
                    <a:pt x="6197" y="4526"/>
                    <a:pt x="6728" y="5251"/>
                    <a:pt x="7082" y="5976"/>
                  </a:cubicBezTo>
                  <a:cubicBezTo>
                    <a:pt x="7436" y="6700"/>
                    <a:pt x="7613" y="7425"/>
                    <a:pt x="8144" y="7570"/>
                  </a:cubicBezTo>
                  <a:cubicBezTo>
                    <a:pt x="8675" y="7715"/>
                    <a:pt x="9561" y="7280"/>
                    <a:pt x="10269" y="6773"/>
                  </a:cubicBezTo>
                  <a:cubicBezTo>
                    <a:pt x="10977" y="6266"/>
                    <a:pt x="11508" y="5686"/>
                    <a:pt x="11951" y="5033"/>
                  </a:cubicBezTo>
                  <a:cubicBezTo>
                    <a:pt x="12393" y="4381"/>
                    <a:pt x="12748" y="3656"/>
                    <a:pt x="13013" y="3656"/>
                  </a:cubicBezTo>
                  <a:cubicBezTo>
                    <a:pt x="13279" y="3656"/>
                    <a:pt x="13456" y="4381"/>
                    <a:pt x="13898" y="4961"/>
                  </a:cubicBezTo>
                  <a:cubicBezTo>
                    <a:pt x="14341" y="5541"/>
                    <a:pt x="15049" y="5976"/>
                    <a:pt x="16200" y="5758"/>
                  </a:cubicBezTo>
                  <a:cubicBezTo>
                    <a:pt x="17351" y="5541"/>
                    <a:pt x="18944" y="4671"/>
                    <a:pt x="19741" y="3801"/>
                  </a:cubicBezTo>
                  <a:cubicBezTo>
                    <a:pt x="20538" y="2931"/>
                    <a:pt x="20538" y="2061"/>
                    <a:pt x="20449" y="1989"/>
                  </a:cubicBezTo>
                  <a:cubicBezTo>
                    <a:pt x="20361" y="1917"/>
                    <a:pt x="20184" y="2641"/>
                    <a:pt x="20361" y="5178"/>
                  </a:cubicBezTo>
                  <a:cubicBezTo>
                    <a:pt x="20538" y="7715"/>
                    <a:pt x="21069" y="12064"/>
                    <a:pt x="21334" y="14746"/>
                  </a:cubicBezTo>
                  <a:cubicBezTo>
                    <a:pt x="21600" y="17428"/>
                    <a:pt x="21600" y="18443"/>
                    <a:pt x="21246" y="19240"/>
                  </a:cubicBezTo>
                  <a:cubicBezTo>
                    <a:pt x="20892" y="20037"/>
                    <a:pt x="20184" y="20617"/>
                    <a:pt x="19387" y="20980"/>
                  </a:cubicBezTo>
                  <a:cubicBezTo>
                    <a:pt x="18590" y="21342"/>
                    <a:pt x="17705" y="21487"/>
                    <a:pt x="16820" y="21270"/>
                  </a:cubicBezTo>
                  <a:cubicBezTo>
                    <a:pt x="15934" y="21052"/>
                    <a:pt x="15049" y="20472"/>
                    <a:pt x="15138" y="18805"/>
                  </a:cubicBezTo>
                  <a:cubicBezTo>
                    <a:pt x="15226" y="17138"/>
                    <a:pt x="16289" y="14384"/>
                    <a:pt x="17351" y="116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9" name="Line"/>
            <p:cNvSpPr/>
            <p:nvPr/>
          </p:nvSpPr>
          <p:spPr>
            <a:xfrm>
              <a:off x="10439399" y="4118096"/>
              <a:ext cx="100658" cy="221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1485" fill="norm" stroke="1" extrusionOk="0">
                  <a:moveTo>
                    <a:pt x="17550" y="4822"/>
                  </a:moveTo>
                  <a:cubicBezTo>
                    <a:pt x="19350" y="3999"/>
                    <a:pt x="21150" y="3176"/>
                    <a:pt x="21375" y="2354"/>
                  </a:cubicBezTo>
                  <a:cubicBezTo>
                    <a:pt x="21600" y="1531"/>
                    <a:pt x="20250" y="708"/>
                    <a:pt x="18225" y="296"/>
                  </a:cubicBezTo>
                  <a:cubicBezTo>
                    <a:pt x="16200" y="-115"/>
                    <a:pt x="13500" y="-115"/>
                    <a:pt x="11700" y="399"/>
                  </a:cubicBezTo>
                  <a:cubicBezTo>
                    <a:pt x="9900" y="914"/>
                    <a:pt x="9000" y="1942"/>
                    <a:pt x="9450" y="3382"/>
                  </a:cubicBezTo>
                  <a:cubicBezTo>
                    <a:pt x="9900" y="4822"/>
                    <a:pt x="11700" y="6674"/>
                    <a:pt x="13050" y="8834"/>
                  </a:cubicBezTo>
                  <a:cubicBezTo>
                    <a:pt x="14400" y="10994"/>
                    <a:pt x="15300" y="13462"/>
                    <a:pt x="13050" y="15622"/>
                  </a:cubicBezTo>
                  <a:cubicBezTo>
                    <a:pt x="10800" y="17782"/>
                    <a:pt x="5400" y="19634"/>
                    <a:pt x="0" y="214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0" name="Line"/>
            <p:cNvSpPr/>
            <p:nvPr/>
          </p:nvSpPr>
          <p:spPr>
            <a:xfrm>
              <a:off x="9515237" y="4572397"/>
              <a:ext cx="84244" cy="3772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8" h="21153" fill="norm" stroke="1" extrusionOk="0">
                  <a:moveTo>
                    <a:pt x="5591" y="11846"/>
                  </a:moveTo>
                  <a:cubicBezTo>
                    <a:pt x="5591" y="13745"/>
                    <a:pt x="5591" y="15644"/>
                    <a:pt x="5591" y="17364"/>
                  </a:cubicBezTo>
                  <a:cubicBezTo>
                    <a:pt x="5591" y="19085"/>
                    <a:pt x="5591" y="20628"/>
                    <a:pt x="5064" y="21044"/>
                  </a:cubicBezTo>
                  <a:cubicBezTo>
                    <a:pt x="4537" y="21459"/>
                    <a:pt x="3484" y="20747"/>
                    <a:pt x="2430" y="18017"/>
                  </a:cubicBezTo>
                  <a:cubicBezTo>
                    <a:pt x="1376" y="15288"/>
                    <a:pt x="323" y="10540"/>
                    <a:pt x="59" y="7514"/>
                  </a:cubicBezTo>
                  <a:cubicBezTo>
                    <a:pt x="-204" y="4488"/>
                    <a:pt x="323" y="3182"/>
                    <a:pt x="3484" y="2114"/>
                  </a:cubicBezTo>
                  <a:cubicBezTo>
                    <a:pt x="6645" y="1046"/>
                    <a:pt x="12440" y="215"/>
                    <a:pt x="16128" y="37"/>
                  </a:cubicBezTo>
                  <a:cubicBezTo>
                    <a:pt x="19816" y="-141"/>
                    <a:pt x="21396" y="334"/>
                    <a:pt x="20869" y="1224"/>
                  </a:cubicBezTo>
                  <a:cubicBezTo>
                    <a:pt x="20342" y="2114"/>
                    <a:pt x="17708" y="3419"/>
                    <a:pt x="15074" y="4369"/>
                  </a:cubicBezTo>
                  <a:cubicBezTo>
                    <a:pt x="12440" y="5318"/>
                    <a:pt x="9806" y="5912"/>
                    <a:pt x="7698" y="6446"/>
                  </a:cubicBezTo>
                  <a:cubicBezTo>
                    <a:pt x="5591" y="6980"/>
                    <a:pt x="4011" y="7455"/>
                    <a:pt x="3484" y="7751"/>
                  </a:cubicBezTo>
                  <a:cubicBezTo>
                    <a:pt x="2957" y="8048"/>
                    <a:pt x="3484" y="8167"/>
                    <a:pt x="4011" y="82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1" name="Line"/>
            <p:cNvSpPr/>
            <p:nvPr/>
          </p:nvSpPr>
          <p:spPr>
            <a:xfrm>
              <a:off x="9630747" y="4595283"/>
              <a:ext cx="300654" cy="282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499" fill="norm" stroke="1" extrusionOk="0">
                  <a:moveTo>
                    <a:pt x="2876" y="5158"/>
                  </a:moveTo>
                  <a:cubicBezTo>
                    <a:pt x="3178" y="4352"/>
                    <a:pt x="3480" y="3546"/>
                    <a:pt x="3405" y="2821"/>
                  </a:cubicBezTo>
                  <a:cubicBezTo>
                    <a:pt x="3329" y="2096"/>
                    <a:pt x="2876" y="1451"/>
                    <a:pt x="2272" y="1128"/>
                  </a:cubicBezTo>
                  <a:cubicBezTo>
                    <a:pt x="1668" y="806"/>
                    <a:pt x="912" y="806"/>
                    <a:pt x="459" y="1451"/>
                  </a:cubicBezTo>
                  <a:cubicBezTo>
                    <a:pt x="6" y="2096"/>
                    <a:pt x="-145" y="3385"/>
                    <a:pt x="157" y="4030"/>
                  </a:cubicBezTo>
                  <a:cubicBezTo>
                    <a:pt x="459" y="4675"/>
                    <a:pt x="1214" y="4675"/>
                    <a:pt x="1894" y="4433"/>
                  </a:cubicBezTo>
                  <a:cubicBezTo>
                    <a:pt x="2574" y="4191"/>
                    <a:pt x="3178" y="3707"/>
                    <a:pt x="3782" y="3788"/>
                  </a:cubicBezTo>
                  <a:cubicBezTo>
                    <a:pt x="4386" y="3869"/>
                    <a:pt x="4991" y="4513"/>
                    <a:pt x="5670" y="4916"/>
                  </a:cubicBezTo>
                  <a:cubicBezTo>
                    <a:pt x="6350" y="5319"/>
                    <a:pt x="7105" y="5481"/>
                    <a:pt x="8012" y="5078"/>
                  </a:cubicBezTo>
                  <a:cubicBezTo>
                    <a:pt x="8918" y="4675"/>
                    <a:pt x="9975" y="3707"/>
                    <a:pt x="10428" y="3627"/>
                  </a:cubicBezTo>
                  <a:cubicBezTo>
                    <a:pt x="10882" y="3546"/>
                    <a:pt x="10731" y="4352"/>
                    <a:pt x="10731" y="6609"/>
                  </a:cubicBezTo>
                  <a:cubicBezTo>
                    <a:pt x="10731" y="8866"/>
                    <a:pt x="10882" y="12573"/>
                    <a:pt x="10957" y="14910"/>
                  </a:cubicBezTo>
                  <a:cubicBezTo>
                    <a:pt x="11033" y="17248"/>
                    <a:pt x="11033" y="18215"/>
                    <a:pt x="10882" y="19101"/>
                  </a:cubicBezTo>
                  <a:cubicBezTo>
                    <a:pt x="10731" y="19988"/>
                    <a:pt x="10428" y="20794"/>
                    <a:pt x="9824" y="21197"/>
                  </a:cubicBezTo>
                  <a:cubicBezTo>
                    <a:pt x="9220" y="21600"/>
                    <a:pt x="8314" y="21600"/>
                    <a:pt x="7634" y="21197"/>
                  </a:cubicBezTo>
                  <a:cubicBezTo>
                    <a:pt x="6954" y="20794"/>
                    <a:pt x="6501" y="19988"/>
                    <a:pt x="6199" y="19182"/>
                  </a:cubicBezTo>
                  <a:cubicBezTo>
                    <a:pt x="5897" y="18376"/>
                    <a:pt x="5746" y="17570"/>
                    <a:pt x="6350" y="16039"/>
                  </a:cubicBezTo>
                  <a:cubicBezTo>
                    <a:pt x="6954" y="14507"/>
                    <a:pt x="8314" y="12251"/>
                    <a:pt x="9900" y="9994"/>
                  </a:cubicBezTo>
                  <a:cubicBezTo>
                    <a:pt x="11486" y="7737"/>
                    <a:pt x="13298" y="5481"/>
                    <a:pt x="14431" y="4030"/>
                  </a:cubicBezTo>
                  <a:cubicBezTo>
                    <a:pt x="15564" y="2579"/>
                    <a:pt x="16017" y="1934"/>
                    <a:pt x="16017" y="1290"/>
                  </a:cubicBezTo>
                  <a:cubicBezTo>
                    <a:pt x="16017" y="645"/>
                    <a:pt x="15564" y="0"/>
                    <a:pt x="15035" y="0"/>
                  </a:cubicBezTo>
                  <a:cubicBezTo>
                    <a:pt x="14507" y="0"/>
                    <a:pt x="13903" y="645"/>
                    <a:pt x="13600" y="1693"/>
                  </a:cubicBezTo>
                  <a:cubicBezTo>
                    <a:pt x="13298" y="2740"/>
                    <a:pt x="13298" y="4191"/>
                    <a:pt x="14658" y="5158"/>
                  </a:cubicBezTo>
                  <a:cubicBezTo>
                    <a:pt x="16017" y="6125"/>
                    <a:pt x="18736" y="6609"/>
                    <a:pt x="21455" y="70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2" name="Line"/>
            <p:cNvSpPr/>
            <p:nvPr/>
          </p:nvSpPr>
          <p:spPr>
            <a:xfrm>
              <a:off x="10073216" y="4523316"/>
              <a:ext cx="23285" cy="133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6" fill="norm" stroke="1" extrusionOk="0">
                  <a:moveTo>
                    <a:pt x="15709" y="13162"/>
                  </a:moveTo>
                  <a:cubicBezTo>
                    <a:pt x="11782" y="14850"/>
                    <a:pt x="7855" y="16538"/>
                    <a:pt x="4909" y="18225"/>
                  </a:cubicBezTo>
                  <a:cubicBezTo>
                    <a:pt x="1964" y="19912"/>
                    <a:pt x="0" y="21600"/>
                    <a:pt x="0" y="21262"/>
                  </a:cubicBezTo>
                  <a:cubicBezTo>
                    <a:pt x="0" y="20925"/>
                    <a:pt x="1964" y="18563"/>
                    <a:pt x="3927" y="15694"/>
                  </a:cubicBezTo>
                  <a:cubicBezTo>
                    <a:pt x="5891" y="12825"/>
                    <a:pt x="7855" y="9450"/>
                    <a:pt x="8836" y="6919"/>
                  </a:cubicBezTo>
                  <a:cubicBezTo>
                    <a:pt x="9818" y="4387"/>
                    <a:pt x="9818" y="2700"/>
                    <a:pt x="11782" y="1687"/>
                  </a:cubicBezTo>
                  <a:cubicBezTo>
                    <a:pt x="13745" y="675"/>
                    <a:pt x="17673" y="33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3" name="Line"/>
            <p:cNvSpPr/>
            <p:nvPr/>
          </p:nvSpPr>
          <p:spPr>
            <a:xfrm>
              <a:off x="10064749" y="4548716"/>
              <a:ext cx="152401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700" y="232"/>
                    <a:pt x="13800" y="465"/>
                    <a:pt x="11400" y="1045"/>
                  </a:cubicBezTo>
                  <a:cubicBezTo>
                    <a:pt x="9000" y="1626"/>
                    <a:pt x="8100" y="2555"/>
                    <a:pt x="8100" y="3484"/>
                  </a:cubicBezTo>
                  <a:cubicBezTo>
                    <a:pt x="8100" y="4413"/>
                    <a:pt x="9000" y="5342"/>
                    <a:pt x="11100" y="6619"/>
                  </a:cubicBezTo>
                  <a:cubicBezTo>
                    <a:pt x="13200" y="7897"/>
                    <a:pt x="16500" y="9523"/>
                    <a:pt x="18300" y="11032"/>
                  </a:cubicBezTo>
                  <a:cubicBezTo>
                    <a:pt x="20100" y="12542"/>
                    <a:pt x="20400" y="13935"/>
                    <a:pt x="18900" y="15329"/>
                  </a:cubicBezTo>
                  <a:cubicBezTo>
                    <a:pt x="17400" y="16723"/>
                    <a:pt x="14100" y="18116"/>
                    <a:pt x="10650" y="19161"/>
                  </a:cubicBezTo>
                  <a:cubicBezTo>
                    <a:pt x="7200" y="20206"/>
                    <a:pt x="3600" y="2090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4" name="Line"/>
            <p:cNvSpPr/>
            <p:nvPr/>
          </p:nvSpPr>
          <p:spPr>
            <a:xfrm>
              <a:off x="9563099" y="5041023"/>
              <a:ext cx="196851" cy="176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6" fill="norm" stroke="1" extrusionOk="0">
                  <a:moveTo>
                    <a:pt x="0" y="11795"/>
                  </a:moveTo>
                  <a:cubicBezTo>
                    <a:pt x="697" y="10778"/>
                    <a:pt x="1394" y="9762"/>
                    <a:pt x="2439" y="9380"/>
                  </a:cubicBezTo>
                  <a:cubicBezTo>
                    <a:pt x="3484" y="8999"/>
                    <a:pt x="4877" y="9253"/>
                    <a:pt x="6852" y="10397"/>
                  </a:cubicBezTo>
                  <a:cubicBezTo>
                    <a:pt x="8826" y="11540"/>
                    <a:pt x="11381" y="13573"/>
                    <a:pt x="12774" y="15225"/>
                  </a:cubicBezTo>
                  <a:cubicBezTo>
                    <a:pt x="14168" y="16877"/>
                    <a:pt x="14400" y="18147"/>
                    <a:pt x="14168" y="19291"/>
                  </a:cubicBezTo>
                  <a:cubicBezTo>
                    <a:pt x="13935" y="20435"/>
                    <a:pt x="13239" y="21451"/>
                    <a:pt x="12658" y="21197"/>
                  </a:cubicBezTo>
                  <a:cubicBezTo>
                    <a:pt x="12077" y="20943"/>
                    <a:pt x="11613" y="19418"/>
                    <a:pt x="11613" y="15987"/>
                  </a:cubicBezTo>
                  <a:cubicBezTo>
                    <a:pt x="11613" y="12557"/>
                    <a:pt x="12077" y="7220"/>
                    <a:pt x="13471" y="4171"/>
                  </a:cubicBezTo>
                  <a:cubicBezTo>
                    <a:pt x="14865" y="1122"/>
                    <a:pt x="17187" y="359"/>
                    <a:pt x="18697" y="105"/>
                  </a:cubicBezTo>
                  <a:cubicBezTo>
                    <a:pt x="20206" y="-149"/>
                    <a:pt x="20903" y="105"/>
                    <a:pt x="21600" y="3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5" name="Line"/>
            <p:cNvSpPr/>
            <p:nvPr/>
          </p:nvSpPr>
          <p:spPr>
            <a:xfrm>
              <a:off x="9770281" y="4903187"/>
              <a:ext cx="199220" cy="305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530" fill="norm" stroke="1" extrusionOk="0">
                  <a:moveTo>
                    <a:pt x="937" y="13486"/>
                  </a:moveTo>
                  <a:cubicBezTo>
                    <a:pt x="937" y="14231"/>
                    <a:pt x="937" y="14976"/>
                    <a:pt x="1505" y="15050"/>
                  </a:cubicBezTo>
                  <a:cubicBezTo>
                    <a:pt x="2074" y="15124"/>
                    <a:pt x="3211" y="14529"/>
                    <a:pt x="4006" y="13784"/>
                  </a:cubicBezTo>
                  <a:cubicBezTo>
                    <a:pt x="4802" y="13039"/>
                    <a:pt x="5257" y="12145"/>
                    <a:pt x="5484" y="11326"/>
                  </a:cubicBezTo>
                  <a:cubicBezTo>
                    <a:pt x="5712" y="10507"/>
                    <a:pt x="5712" y="9762"/>
                    <a:pt x="5143" y="9538"/>
                  </a:cubicBezTo>
                  <a:cubicBezTo>
                    <a:pt x="4575" y="9315"/>
                    <a:pt x="3438" y="9613"/>
                    <a:pt x="2415" y="10581"/>
                  </a:cubicBezTo>
                  <a:cubicBezTo>
                    <a:pt x="1392" y="11549"/>
                    <a:pt x="482" y="13188"/>
                    <a:pt x="141" y="14752"/>
                  </a:cubicBezTo>
                  <a:cubicBezTo>
                    <a:pt x="-200" y="16316"/>
                    <a:pt x="27" y="17806"/>
                    <a:pt x="1392" y="18849"/>
                  </a:cubicBezTo>
                  <a:cubicBezTo>
                    <a:pt x="2756" y="19891"/>
                    <a:pt x="5257" y="20487"/>
                    <a:pt x="7985" y="19891"/>
                  </a:cubicBezTo>
                  <a:cubicBezTo>
                    <a:pt x="10714" y="19296"/>
                    <a:pt x="13669" y="17508"/>
                    <a:pt x="15488" y="14231"/>
                  </a:cubicBezTo>
                  <a:cubicBezTo>
                    <a:pt x="17307" y="10953"/>
                    <a:pt x="17989" y="6187"/>
                    <a:pt x="18217" y="3431"/>
                  </a:cubicBezTo>
                  <a:cubicBezTo>
                    <a:pt x="18444" y="675"/>
                    <a:pt x="18217" y="-70"/>
                    <a:pt x="17989" y="4"/>
                  </a:cubicBezTo>
                  <a:cubicBezTo>
                    <a:pt x="17762" y="79"/>
                    <a:pt x="17535" y="973"/>
                    <a:pt x="17648" y="3878"/>
                  </a:cubicBezTo>
                  <a:cubicBezTo>
                    <a:pt x="17762" y="6782"/>
                    <a:pt x="18217" y="11698"/>
                    <a:pt x="18899" y="14976"/>
                  </a:cubicBezTo>
                  <a:cubicBezTo>
                    <a:pt x="19581" y="18253"/>
                    <a:pt x="20491" y="19891"/>
                    <a:pt x="21400" y="215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6" name="Line"/>
            <p:cNvSpPr/>
            <p:nvPr/>
          </p:nvSpPr>
          <p:spPr>
            <a:xfrm>
              <a:off x="10020299" y="5044016"/>
              <a:ext cx="292101" cy="140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7" fill="norm" stroke="1" extrusionOk="0">
                  <a:moveTo>
                    <a:pt x="0" y="8704"/>
                  </a:moveTo>
                  <a:cubicBezTo>
                    <a:pt x="626" y="9672"/>
                    <a:pt x="1252" y="10639"/>
                    <a:pt x="2113" y="11122"/>
                  </a:cubicBezTo>
                  <a:cubicBezTo>
                    <a:pt x="2974" y="11606"/>
                    <a:pt x="4070" y="11606"/>
                    <a:pt x="4852" y="10800"/>
                  </a:cubicBezTo>
                  <a:cubicBezTo>
                    <a:pt x="5635" y="9994"/>
                    <a:pt x="6104" y="8382"/>
                    <a:pt x="6417" y="6609"/>
                  </a:cubicBezTo>
                  <a:cubicBezTo>
                    <a:pt x="6730" y="4836"/>
                    <a:pt x="6887" y="2901"/>
                    <a:pt x="6574" y="2418"/>
                  </a:cubicBezTo>
                  <a:cubicBezTo>
                    <a:pt x="6261" y="1934"/>
                    <a:pt x="5478" y="2901"/>
                    <a:pt x="4774" y="4997"/>
                  </a:cubicBezTo>
                  <a:cubicBezTo>
                    <a:pt x="4070" y="7093"/>
                    <a:pt x="3443" y="10316"/>
                    <a:pt x="3052" y="12734"/>
                  </a:cubicBezTo>
                  <a:cubicBezTo>
                    <a:pt x="2661" y="15152"/>
                    <a:pt x="2504" y="16764"/>
                    <a:pt x="2739" y="18215"/>
                  </a:cubicBezTo>
                  <a:cubicBezTo>
                    <a:pt x="2974" y="19666"/>
                    <a:pt x="3600" y="20955"/>
                    <a:pt x="4852" y="21278"/>
                  </a:cubicBezTo>
                  <a:cubicBezTo>
                    <a:pt x="6104" y="21600"/>
                    <a:pt x="7983" y="20955"/>
                    <a:pt x="9235" y="19021"/>
                  </a:cubicBezTo>
                  <a:cubicBezTo>
                    <a:pt x="10487" y="17087"/>
                    <a:pt x="11113" y="13863"/>
                    <a:pt x="11504" y="11445"/>
                  </a:cubicBezTo>
                  <a:cubicBezTo>
                    <a:pt x="11896" y="9027"/>
                    <a:pt x="12052" y="7415"/>
                    <a:pt x="12209" y="7415"/>
                  </a:cubicBezTo>
                  <a:cubicBezTo>
                    <a:pt x="12365" y="7415"/>
                    <a:pt x="12522" y="9027"/>
                    <a:pt x="12678" y="10639"/>
                  </a:cubicBezTo>
                  <a:cubicBezTo>
                    <a:pt x="12835" y="12251"/>
                    <a:pt x="12991" y="13863"/>
                    <a:pt x="13226" y="15475"/>
                  </a:cubicBezTo>
                  <a:cubicBezTo>
                    <a:pt x="13461" y="17087"/>
                    <a:pt x="13774" y="18699"/>
                    <a:pt x="14322" y="19827"/>
                  </a:cubicBezTo>
                  <a:cubicBezTo>
                    <a:pt x="14870" y="20955"/>
                    <a:pt x="15652" y="21600"/>
                    <a:pt x="16435" y="20794"/>
                  </a:cubicBezTo>
                  <a:cubicBezTo>
                    <a:pt x="17217" y="19988"/>
                    <a:pt x="18000" y="17731"/>
                    <a:pt x="18861" y="14024"/>
                  </a:cubicBezTo>
                  <a:cubicBezTo>
                    <a:pt x="19722" y="10316"/>
                    <a:pt x="20661" y="515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7" name="Line"/>
            <p:cNvSpPr/>
            <p:nvPr/>
          </p:nvSpPr>
          <p:spPr>
            <a:xfrm>
              <a:off x="10313723" y="4993729"/>
              <a:ext cx="284428" cy="170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273" fill="norm" stroke="1" extrusionOk="0">
                  <a:moveTo>
                    <a:pt x="6140" y="11000"/>
                  </a:moveTo>
                  <a:cubicBezTo>
                    <a:pt x="5660" y="9946"/>
                    <a:pt x="5180" y="8893"/>
                    <a:pt x="4540" y="8497"/>
                  </a:cubicBezTo>
                  <a:cubicBezTo>
                    <a:pt x="3900" y="8102"/>
                    <a:pt x="3100" y="8366"/>
                    <a:pt x="2300" y="9814"/>
                  </a:cubicBezTo>
                  <a:cubicBezTo>
                    <a:pt x="1500" y="11263"/>
                    <a:pt x="700" y="13897"/>
                    <a:pt x="300" y="15873"/>
                  </a:cubicBezTo>
                  <a:cubicBezTo>
                    <a:pt x="-100" y="17849"/>
                    <a:pt x="-100" y="19166"/>
                    <a:pt x="300" y="19956"/>
                  </a:cubicBezTo>
                  <a:cubicBezTo>
                    <a:pt x="700" y="20746"/>
                    <a:pt x="1500" y="21010"/>
                    <a:pt x="2300" y="20746"/>
                  </a:cubicBezTo>
                  <a:cubicBezTo>
                    <a:pt x="3100" y="20483"/>
                    <a:pt x="3900" y="19693"/>
                    <a:pt x="4540" y="18639"/>
                  </a:cubicBezTo>
                  <a:cubicBezTo>
                    <a:pt x="5180" y="17585"/>
                    <a:pt x="5660" y="16268"/>
                    <a:pt x="6140" y="16136"/>
                  </a:cubicBezTo>
                  <a:cubicBezTo>
                    <a:pt x="6620" y="16005"/>
                    <a:pt x="7100" y="17058"/>
                    <a:pt x="7740" y="17322"/>
                  </a:cubicBezTo>
                  <a:cubicBezTo>
                    <a:pt x="8380" y="17585"/>
                    <a:pt x="9180" y="17058"/>
                    <a:pt x="9820" y="16268"/>
                  </a:cubicBezTo>
                  <a:cubicBezTo>
                    <a:pt x="10460" y="15478"/>
                    <a:pt x="10940" y="14424"/>
                    <a:pt x="11260" y="14556"/>
                  </a:cubicBezTo>
                  <a:cubicBezTo>
                    <a:pt x="11580" y="14688"/>
                    <a:pt x="11740" y="16005"/>
                    <a:pt x="11900" y="17453"/>
                  </a:cubicBezTo>
                  <a:cubicBezTo>
                    <a:pt x="12060" y="18902"/>
                    <a:pt x="12220" y="20483"/>
                    <a:pt x="12540" y="20746"/>
                  </a:cubicBezTo>
                  <a:cubicBezTo>
                    <a:pt x="12860" y="21010"/>
                    <a:pt x="13340" y="19956"/>
                    <a:pt x="13900" y="17585"/>
                  </a:cubicBezTo>
                  <a:cubicBezTo>
                    <a:pt x="14460" y="15214"/>
                    <a:pt x="15100" y="11527"/>
                    <a:pt x="15820" y="8497"/>
                  </a:cubicBezTo>
                  <a:cubicBezTo>
                    <a:pt x="16540" y="5468"/>
                    <a:pt x="17340" y="3097"/>
                    <a:pt x="18140" y="1649"/>
                  </a:cubicBezTo>
                  <a:cubicBezTo>
                    <a:pt x="18940" y="200"/>
                    <a:pt x="19740" y="-327"/>
                    <a:pt x="20140" y="200"/>
                  </a:cubicBezTo>
                  <a:cubicBezTo>
                    <a:pt x="20540" y="727"/>
                    <a:pt x="20540" y="2307"/>
                    <a:pt x="20700" y="5995"/>
                  </a:cubicBezTo>
                  <a:cubicBezTo>
                    <a:pt x="20860" y="9683"/>
                    <a:pt x="21180" y="15478"/>
                    <a:pt x="21500" y="212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8" name="Line"/>
            <p:cNvSpPr/>
            <p:nvPr/>
          </p:nvSpPr>
          <p:spPr>
            <a:xfrm>
              <a:off x="10684933" y="4766733"/>
              <a:ext cx="78318" cy="381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9" fill="norm" stroke="1" extrusionOk="0">
                  <a:moveTo>
                    <a:pt x="7589" y="1671"/>
                  </a:moveTo>
                  <a:cubicBezTo>
                    <a:pt x="10508" y="835"/>
                    <a:pt x="13427" y="0"/>
                    <a:pt x="14886" y="0"/>
                  </a:cubicBezTo>
                  <a:cubicBezTo>
                    <a:pt x="16346" y="0"/>
                    <a:pt x="16346" y="835"/>
                    <a:pt x="14011" y="2864"/>
                  </a:cubicBezTo>
                  <a:cubicBezTo>
                    <a:pt x="11676" y="4893"/>
                    <a:pt x="7005" y="8115"/>
                    <a:pt x="4086" y="11158"/>
                  </a:cubicBezTo>
                  <a:cubicBezTo>
                    <a:pt x="1168" y="14201"/>
                    <a:pt x="0" y="17065"/>
                    <a:pt x="0" y="18855"/>
                  </a:cubicBezTo>
                  <a:cubicBezTo>
                    <a:pt x="0" y="20645"/>
                    <a:pt x="1168" y="21361"/>
                    <a:pt x="4962" y="21481"/>
                  </a:cubicBezTo>
                  <a:cubicBezTo>
                    <a:pt x="8757" y="21600"/>
                    <a:pt x="15178" y="21123"/>
                    <a:pt x="21600" y="206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9" name="Line"/>
            <p:cNvSpPr/>
            <p:nvPr/>
          </p:nvSpPr>
          <p:spPr>
            <a:xfrm>
              <a:off x="10642599" y="4885266"/>
              <a:ext cx="1968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090" y="18600"/>
                    <a:pt x="4181" y="15600"/>
                    <a:pt x="7781" y="12000"/>
                  </a:cubicBezTo>
                  <a:cubicBezTo>
                    <a:pt x="11381" y="8400"/>
                    <a:pt x="16490" y="4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0" name="Line"/>
            <p:cNvSpPr/>
            <p:nvPr/>
          </p:nvSpPr>
          <p:spPr>
            <a:xfrm>
              <a:off x="1568450" y="5747734"/>
              <a:ext cx="31751" cy="394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6" fill="norm" stroke="1" extrusionOk="0">
                  <a:moveTo>
                    <a:pt x="0" y="1101"/>
                  </a:moveTo>
                  <a:cubicBezTo>
                    <a:pt x="4320" y="524"/>
                    <a:pt x="8640" y="-54"/>
                    <a:pt x="12240" y="4"/>
                  </a:cubicBezTo>
                  <a:cubicBezTo>
                    <a:pt x="15840" y="62"/>
                    <a:pt x="18720" y="755"/>
                    <a:pt x="18720" y="3180"/>
                  </a:cubicBezTo>
                  <a:cubicBezTo>
                    <a:pt x="18720" y="5606"/>
                    <a:pt x="15840" y="9764"/>
                    <a:pt x="15840" y="13114"/>
                  </a:cubicBezTo>
                  <a:cubicBezTo>
                    <a:pt x="15840" y="16464"/>
                    <a:pt x="18720" y="19005"/>
                    <a:pt x="21600" y="215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1" name="Line"/>
            <p:cNvSpPr/>
            <p:nvPr/>
          </p:nvSpPr>
          <p:spPr>
            <a:xfrm>
              <a:off x="1536700" y="5704416"/>
              <a:ext cx="2730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172" y="18212"/>
                    <a:pt x="2344" y="14824"/>
                    <a:pt x="5191" y="11224"/>
                  </a:cubicBezTo>
                  <a:cubicBezTo>
                    <a:pt x="8037" y="7624"/>
                    <a:pt x="12558" y="3812"/>
                    <a:pt x="15572" y="1906"/>
                  </a:cubicBezTo>
                  <a:cubicBezTo>
                    <a:pt x="18586" y="0"/>
                    <a:pt x="20093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2" name="Line"/>
            <p:cNvSpPr/>
            <p:nvPr/>
          </p:nvSpPr>
          <p:spPr>
            <a:xfrm>
              <a:off x="1600200" y="5850466"/>
              <a:ext cx="3175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176" y="18240"/>
                    <a:pt x="8352" y="14880"/>
                    <a:pt x="11952" y="11280"/>
                  </a:cubicBezTo>
                  <a:cubicBezTo>
                    <a:pt x="15552" y="7680"/>
                    <a:pt x="18576" y="38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3" name="Line"/>
            <p:cNvSpPr/>
            <p:nvPr/>
          </p:nvSpPr>
          <p:spPr>
            <a:xfrm>
              <a:off x="1915250" y="5682438"/>
              <a:ext cx="140698" cy="474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4" h="21541" fill="norm" stroke="1" extrusionOk="0">
                  <a:moveTo>
                    <a:pt x="4179" y="5605"/>
                  </a:moveTo>
                  <a:cubicBezTo>
                    <a:pt x="2273" y="7429"/>
                    <a:pt x="367" y="9253"/>
                    <a:pt x="50" y="11749"/>
                  </a:cubicBezTo>
                  <a:cubicBezTo>
                    <a:pt x="-268" y="14245"/>
                    <a:pt x="1003" y="17413"/>
                    <a:pt x="1797" y="19237"/>
                  </a:cubicBezTo>
                  <a:cubicBezTo>
                    <a:pt x="2591" y="21061"/>
                    <a:pt x="2908" y="21541"/>
                    <a:pt x="3067" y="21541"/>
                  </a:cubicBezTo>
                  <a:cubicBezTo>
                    <a:pt x="3226" y="21541"/>
                    <a:pt x="3226" y="21061"/>
                    <a:pt x="3067" y="18949"/>
                  </a:cubicBezTo>
                  <a:cubicBezTo>
                    <a:pt x="2908" y="16837"/>
                    <a:pt x="2591" y="13093"/>
                    <a:pt x="2750" y="10117"/>
                  </a:cubicBezTo>
                  <a:cubicBezTo>
                    <a:pt x="2908" y="7141"/>
                    <a:pt x="3544" y="4933"/>
                    <a:pt x="4020" y="3589"/>
                  </a:cubicBezTo>
                  <a:cubicBezTo>
                    <a:pt x="4497" y="2245"/>
                    <a:pt x="4814" y="1765"/>
                    <a:pt x="5608" y="1333"/>
                  </a:cubicBezTo>
                  <a:cubicBezTo>
                    <a:pt x="6403" y="901"/>
                    <a:pt x="7673" y="517"/>
                    <a:pt x="9738" y="277"/>
                  </a:cubicBezTo>
                  <a:cubicBezTo>
                    <a:pt x="11803" y="37"/>
                    <a:pt x="14661" y="-59"/>
                    <a:pt x="16726" y="37"/>
                  </a:cubicBezTo>
                  <a:cubicBezTo>
                    <a:pt x="18791" y="133"/>
                    <a:pt x="20061" y="421"/>
                    <a:pt x="20697" y="949"/>
                  </a:cubicBezTo>
                  <a:cubicBezTo>
                    <a:pt x="21332" y="1477"/>
                    <a:pt x="21332" y="2245"/>
                    <a:pt x="20061" y="2965"/>
                  </a:cubicBezTo>
                  <a:cubicBezTo>
                    <a:pt x="18791" y="3685"/>
                    <a:pt x="16250" y="4357"/>
                    <a:pt x="14185" y="4789"/>
                  </a:cubicBezTo>
                  <a:cubicBezTo>
                    <a:pt x="12120" y="5221"/>
                    <a:pt x="10532" y="5413"/>
                    <a:pt x="8785" y="5845"/>
                  </a:cubicBezTo>
                  <a:cubicBezTo>
                    <a:pt x="7038" y="6277"/>
                    <a:pt x="5132" y="6949"/>
                    <a:pt x="3226" y="76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4" name="Line"/>
            <p:cNvSpPr/>
            <p:nvPr/>
          </p:nvSpPr>
          <p:spPr>
            <a:xfrm>
              <a:off x="2292350" y="5831416"/>
              <a:ext cx="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5" name="Line"/>
            <p:cNvSpPr/>
            <p:nvPr/>
          </p:nvSpPr>
          <p:spPr>
            <a:xfrm>
              <a:off x="2190750" y="6110816"/>
              <a:ext cx="635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6" name="Line"/>
            <p:cNvSpPr/>
            <p:nvPr/>
          </p:nvSpPr>
          <p:spPr>
            <a:xfrm>
              <a:off x="2615931" y="5724687"/>
              <a:ext cx="183137" cy="38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7" h="21508" fill="norm" stroke="1" extrusionOk="0">
                  <a:moveTo>
                    <a:pt x="15495" y="2765"/>
                  </a:moveTo>
                  <a:cubicBezTo>
                    <a:pt x="15250" y="1821"/>
                    <a:pt x="15004" y="876"/>
                    <a:pt x="14145" y="404"/>
                  </a:cubicBezTo>
                  <a:cubicBezTo>
                    <a:pt x="13286" y="-68"/>
                    <a:pt x="11813" y="-68"/>
                    <a:pt x="9727" y="109"/>
                  </a:cubicBezTo>
                  <a:cubicBezTo>
                    <a:pt x="7641" y="286"/>
                    <a:pt x="4941" y="640"/>
                    <a:pt x="2977" y="1702"/>
                  </a:cubicBezTo>
                  <a:cubicBezTo>
                    <a:pt x="1013" y="2765"/>
                    <a:pt x="-214" y="4535"/>
                    <a:pt x="31" y="6011"/>
                  </a:cubicBezTo>
                  <a:cubicBezTo>
                    <a:pt x="277" y="7486"/>
                    <a:pt x="1995" y="8666"/>
                    <a:pt x="5063" y="10142"/>
                  </a:cubicBezTo>
                  <a:cubicBezTo>
                    <a:pt x="8131" y="11617"/>
                    <a:pt x="12550" y="13388"/>
                    <a:pt x="15495" y="14804"/>
                  </a:cubicBezTo>
                  <a:cubicBezTo>
                    <a:pt x="18441" y="16221"/>
                    <a:pt x="19913" y="17283"/>
                    <a:pt x="20650" y="18168"/>
                  </a:cubicBezTo>
                  <a:cubicBezTo>
                    <a:pt x="21386" y="19053"/>
                    <a:pt x="21386" y="19762"/>
                    <a:pt x="20895" y="20293"/>
                  </a:cubicBezTo>
                  <a:cubicBezTo>
                    <a:pt x="20404" y="20824"/>
                    <a:pt x="19422" y="21178"/>
                    <a:pt x="18195" y="21355"/>
                  </a:cubicBezTo>
                  <a:cubicBezTo>
                    <a:pt x="16968" y="21532"/>
                    <a:pt x="15495" y="21532"/>
                    <a:pt x="14145" y="21473"/>
                  </a:cubicBezTo>
                  <a:cubicBezTo>
                    <a:pt x="12795" y="21414"/>
                    <a:pt x="11568" y="21296"/>
                    <a:pt x="10709" y="20883"/>
                  </a:cubicBezTo>
                  <a:cubicBezTo>
                    <a:pt x="9850" y="20470"/>
                    <a:pt x="9359" y="19762"/>
                    <a:pt x="8868" y="190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7" name="Line"/>
            <p:cNvSpPr/>
            <p:nvPr/>
          </p:nvSpPr>
          <p:spPr>
            <a:xfrm>
              <a:off x="2903600" y="5685366"/>
              <a:ext cx="239651" cy="320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1517" fill="norm" stroke="1" extrusionOk="0">
                  <a:moveTo>
                    <a:pt x="19178" y="0"/>
                  </a:moveTo>
                  <a:cubicBezTo>
                    <a:pt x="16147" y="142"/>
                    <a:pt x="13115" y="284"/>
                    <a:pt x="10652" y="1421"/>
                  </a:cubicBezTo>
                  <a:cubicBezTo>
                    <a:pt x="8189" y="2558"/>
                    <a:pt x="6294" y="4689"/>
                    <a:pt x="4589" y="7603"/>
                  </a:cubicBezTo>
                  <a:cubicBezTo>
                    <a:pt x="2884" y="10516"/>
                    <a:pt x="1368" y="14211"/>
                    <a:pt x="610" y="16484"/>
                  </a:cubicBezTo>
                  <a:cubicBezTo>
                    <a:pt x="-148" y="18758"/>
                    <a:pt x="-148" y="19611"/>
                    <a:pt x="326" y="20250"/>
                  </a:cubicBezTo>
                  <a:cubicBezTo>
                    <a:pt x="799" y="20889"/>
                    <a:pt x="1747" y="21316"/>
                    <a:pt x="4305" y="21458"/>
                  </a:cubicBezTo>
                  <a:cubicBezTo>
                    <a:pt x="6863" y="21600"/>
                    <a:pt x="11031" y="21458"/>
                    <a:pt x="14157" y="21316"/>
                  </a:cubicBezTo>
                  <a:cubicBezTo>
                    <a:pt x="17284" y="21174"/>
                    <a:pt x="19368" y="21032"/>
                    <a:pt x="21452" y="208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8" name="Line"/>
            <p:cNvSpPr/>
            <p:nvPr/>
          </p:nvSpPr>
          <p:spPr>
            <a:xfrm>
              <a:off x="2927350" y="5850466"/>
              <a:ext cx="2222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06" y="19350"/>
                    <a:pt x="411" y="17100"/>
                    <a:pt x="4011" y="13500"/>
                  </a:cubicBezTo>
                  <a:cubicBezTo>
                    <a:pt x="7611" y="9900"/>
                    <a:pt x="14606" y="495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9" name="Line"/>
            <p:cNvSpPr/>
            <p:nvPr/>
          </p:nvSpPr>
          <p:spPr>
            <a:xfrm>
              <a:off x="3752849" y="5748858"/>
              <a:ext cx="121171" cy="172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1150" fill="norm" stroke="1" extrusionOk="0">
                  <a:moveTo>
                    <a:pt x="21228" y="4686"/>
                  </a:moveTo>
                  <a:cubicBezTo>
                    <a:pt x="20855" y="3384"/>
                    <a:pt x="20483" y="2083"/>
                    <a:pt x="19366" y="1172"/>
                  </a:cubicBezTo>
                  <a:cubicBezTo>
                    <a:pt x="18248" y="261"/>
                    <a:pt x="16386" y="-259"/>
                    <a:pt x="13034" y="131"/>
                  </a:cubicBezTo>
                  <a:cubicBezTo>
                    <a:pt x="9683" y="522"/>
                    <a:pt x="4841" y="1823"/>
                    <a:pt x="2607" y="3124"/>
                  </a:cubicBezTo>
                  <a:cubicBezTo>
                    <a:pt x="372" y="4425"/>
                    <a:pt x="745" y="5727"/>
                    <a:pt x="3724" y="7158"/>
                  </a:cubicBezTo>
                  <a:cubicBezTo>
                    <a:pt x="6703" y="8589"/>
                    <a:pt x="12290" y="10151"/>
                    <a:pt x="15828" y="11452"/>
                  </a:cubicBezTo>
                  <a:cubicBezTo>
                    <a:pt x="19366" y="12753"/>
                    <a:pt x="20855" y="13794"/>
                    <a:pt x="21228" y="14965"/>
                  </a:cubicBezTo>
                  <a:cubicBezTo>
                    <a:pt x="21600" y="16136"/>
                    <a:pt x="20855" y="17437"/>
                    <a:pt x="18621" y="18608"/>
                  </a:cubicBezTo>
                  <a:cubicBezTo>
                    <a:pt x="16386" y="19780"/>
                    <a:pt x="12662" y="20821"/>
                    <a:pt x="9310" y="21081"/>
                  </a:cubicBezTo>
                  <a:cubicBezTo>
                    <a:pt x="5959" y="21341"/>
                    <a:pt x="2979" y="20821"/>
                    <a:pt x="0" y="203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0" name="Line"/>
            <p:cNvSpPr/>
            <p:nvPr/>
          </p:nvSpPr>
          <p:spPr>
            <a:xfrm>
              <a:off x="3934748" y="5775940"/>
              <a:ext cx="319026" cy="380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241" fill="norm" stroke="1" extrusionOk="0">
                  <a:moveTo>
                    <a:pt x="6972" y="2032"/>
                  </a:moveTo>
                  <a:cubicBezTo>
                    <a:pt x="6688" y="1441"/>
                    <a:pt x="6404" y="851"/>
                    <a:pt x="5551" y="438"/>
                  </a:cubicBezTo>
                  <a:cubicBezTo>
                    <a:pt x="4699" y="25"/>
                    <a:pt x="3278" y="-211"/>
                    <a:pt x="2283" y="261"/>
                  </a:cubicBezTo>
                  <a:cubicBezTo>
                    <a:pt x="1288" y="733"/>
                    <a:pt x="720" y="1914"/>
                    <a:pt x="364" y="3153"/>
                  </a:cubicBezTo>
                  <a:cubicBezTo>
                    <a:pt x="9" y="4392"/>
                    <a:pt x="-133" y="5691"/>
                    <a:pt x="151" y="6517"/>
                  </a:cubicBezTo>
                  <a:cubicBezTo>
                    <a:pt x="435" y="7343"/>
                    <a:pt x="1146" y="7697"/>
                    <a:pt x="2212" y="7461"/>
                  </a:cubicBezTo>
                  <a:cubicBezTo>
                    <a:pt x="3278" y="7225"/>
                    <a:pt x="4699" y="6399"/>
                    <a:pt x="5551" y="5691"/>
                  </a:cubicBezTo>
                  <a:cubicBezTo>
                    <a:pt x="6404" y="4982"/>
                    <a:pt x="6688" y="4392"/>
                    <a:pt x="6830" y="3802"/>
                  </a:cubicBezTo>
                  <a:cubicBezTo>
                    <a:pt x="6972" y="3212"/>
                    <a:pt x="6972" y="2622"/>
                    <a:pt x="6901" y="2622"/>
                  </a:cubicBezTo>
                  <a:cubicBezTo>
                    <a:pt x="6830" y="2622"/>
                    <a:pt x="6688" y="3212"/>
                    <a:pt x="6617" y="3802"/>
                  </a:cubicBezTo>
                  <a:cubicBezTo>
                    <a:pt x="6546" y="4392"/>
                    <a:pt x="6546" y="4982"/>
                    <a:pt x="7114" y="5632"/>
                  </a:cubicBezTo>
                  <a:cubicBezTo>
                    <a:pt x="7683" y="6281"/>
                    <a:pt x="8820" y="6989"/>
                    <a:pt x="9672" y="7166"/>
                  </a:cubicBezTo>
                  <a:cubicBezTo>
                    <a:pt x="10525" y="7343"/>
                    <a:pt x="11093" y="6989"/>
                    <a:pt x="11662" y="6281"/>
                  </a:cubicBezTo>
                  <a:cubicBezTo>
                    <a:pt x="12230" y="5573"/>
                    <a:pt x="12799" y="4510"/>
                    <a:pt x="13083" y="3566"/>
                  </a:cubicBezTo>
                  <a:cubicBezTo>
                    <a:pt x="13367" y="2622"/>
                    <a:pt x="13367" y="1796"/>
                    <a:pt x="13225" y="1678"/>
                  </a:cubicBezTo>
                  <a:cubicBezTo>
                    <a:pt x="13083" y="1559"/>
                    <a:pt x="12799" y="2150"/>
                    <a:pt x="12656" y="3035"/>
                  </a:cubicBezTo>
                  <a:cubicBezTo>
                    <a:pt x="12514" y="3920"/>
                    <a:pt x="12514" y="5100"/>
                    <a:pt x="12656" y="5986"/>
                  </a:cubicBezTo>
                  <a:cubicBezTo>
                    <a:pt x="12799" y="6871"/>
                    <a:pt x="13083" y="7461"/>
                    <a:pt x="13580" y="7815"/>
                  </a:cubicBezTo>
                  <a:cubicBezTo>
                    <a:pt x="14078" y="8169"/>
                    <a:pt x="14788" y="8287"/>
                    <a:pt x="15641" y="7402"/>
                  </a:cubicBezTo>
                  <a:cubicBezTo>
                    <a:pt x="16493" y="6517"/>
                    <a:pt x="17488" y="4628"/>
                    <a:pt x="17985" y="3389"/>
                  </a:cubicBezTo>
                  <a:cubicBezTo>
                    <a:pt x="18483" y="2150"/>
                    <a:pt x="18483" y="1559"/>
                    <a:pt x="18412" y="1559"/>
                  </a:cubicBezTo>
                  <a:cubicBezTo>
                    <a:pt x="18341" y="1559"/>
                    <a:pt x="18199" y="2150"/>
                    <a:pt x="18554" y="4156"/>
                  </a:cubicBezTo>
                  <a:cubicBezTo>
                    <a:pt x="18909" y="6163"/>
                    <a:pt x="19762" y="9586"/>
                    <a:pt x="20330" y="12182"/>
                  </a:cubicBezTo>
                  <a:cubicBezTo>
                    <a:pt x="20899" y="14779"/>
                    <a:pt x="21183" y="16550"/>
                    <a:pt x="21325" y="17730"/>
                  </a:cubicBezTo>
                  <a:cubicBezTo>
                    <a:pt x="21467" y="18910"/>
                    <a:pt x="21467" y="19500"/>
                    <a:pt x="21183" y="19973"/>
                  </a:cubicBezTo>
                  <a:cubicBezTo>
                    <a:pt x="20899" y="20445"/>
                    <a:pt x="20330" y="20799"/>
                    <a:pt x="19549" y="21035"/>
                  </a:cubicBezTo>
                  <a:cubicBezTo>
                    <a:pt x="18767" y="21271"/>
                    <a:pt x="17772" y="21389"/>
                    <a:pt x="16849" y="20917"/>
                  </a:cubicBezTo>
                  <a:cubicBezTo>
                    <a:pt x="15925" y="20445"/>
                    <a:pt x="15072" y="19382"/>
                    <a:pt x="14859" y="18320"/>
                  </a:cubicBezTo>
                  <a:cubicBezTo>
                    <a:pt x="14646" y="17258"/>
                    <a:pt x="15072" y="16196"/>
                    <a:pt x="15499" y="151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1" name="Line"/>
            <p:cNvSpPr/>
            <p:nvPr/>
          </p:nvSpPr>
          <p:spPr>
            <a:xfrm>
              <a:off x="4279899" y="5738283"/>
              <a:ext cx="146051" cy="232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571"/>
                  </a:moveTo>
                  <a:cubicBezTo>
                    <a:pt x="20661" y="785"/>
                    <a:pt x="19722" y="0"/>
                    <a:pt x="17217" y="0"/>
                  </a:cubicBezTo>
                  <a:cubicBezTo>
                    <a:pt x="14713" y="0"/>
                    <a:pt x="10643" y="785"/>
                    <a:pt x="8452" y="2356"/>
                  </a:cubicBezTo>
                  <a:cubicBezTo>
                    <a:pt x="6261" y="3927"/>
                    <a:pt x="5948" y="6284"/>
                    <a:pt x="6730" y="8345"/>
                  </a:cubicBezTo>
                  <a:cubicBezTo>
                    <a:pt x="7513" y="10407"/>
                    <a:pt x="9391" y="12175"/>
                    <a:pt x="10800" y="13451"/>
                  </a:cubicBezTo>
                  <a:cubicBezTo>
                    <a:pt x="12209" y="14727"/>
                    <a:pt x="13148" y="15513"/>
                    <a:pt x="13774" y="16396"/>
                  </a:cubicBezTo>
                  <a:cubicBezTo>
                    <a:pt x="14400" y="17280"/>
                    <a:pt x="14713" y="18262"/>
                    <a:pt x="12365" y="19145"/>
                  </a:cubicBezTo>
                  <a:cubicBezTo>
                    <a:pt x="10017" y="20029"/>
                    <a:pt x="5009" y="2081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2" name="Line"/>
            <p:cNvSpPr/>
            <p:nvPr/>
          </p:nvSpPr>
          <p:spPr>
            <a:xfrm>
              <a:off x="4781549" y="5750844"/>
              <a:ext cx="222251" cy="174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01" fill="norm" stroke="1" extrusionOk="0">
                  <a:moveTo>
                    <a:pt x="0" y="6623"/>
                  </a:moveTo>
                  <a:cubicBezTo>
                    <a:pt x="0" y="5099"/>
                    <a:pt x="0" y="3574"/>
                    <a:pt x="617" y="2684"/>
                  </a:cubicBezTo>
                  <a:cubicBezTo>
                    <a:pt x="1234" y="1795"/>
                    <a:pt x="2469" y="1541"/>
                    <a:pt x="4011" y="2176"/>
                  </a:cubicBezTo>
                  <a:cubicBezTo>
                    <a:pt x="5554" y="2812"/>
                    <a:pt x="7406" y="4336"/>
                    <a:pt x="8846" y="7132"/>
                  </a:cubicBezTo>
                  <a:cubicBezTo>
                    <a:pt x="10286" y="9927"/>
                    <a:pt x="11314" y="13993"/>
                    <a:pt x="11726" y="16661"/>
                  </a:cubicBezTo>
                  <a:cubicBezTo>
                    <a:pt x="12137" y="19329"/>
                    <a:pt x="11931" y="20600"/>
                    <a:pt x="11417" y="20854"/>
                  </a:cubicBezTo>
                  <a:cubicBezTo>
                    <a:pt x="10903" y="21108"/>
                    <a:pt x="10080" y="20346"/>
                    <a:pt x="9463" y="18186"/>
                  </a:cubicBezTo>
                  <a:cubicBezTo>
                    <a:pt x="8846" y="16026"/>
                    <a:pt x="8434" y="12468"/>
                    <a:pt x="9257" y="9037"/>
                  </a:cubicBezTo>
                  <a:cubicBezTo>
                    <a:pt x="10080" y="5607"/>
                    <a:pt x="12137" y="2303"/>
                    <a:pt x="14400" y="906"/>
                  </a:cubicBezTo>
                  <a:cubicBezTo>
                    <a:pt x="16663" y="-492"/>
                    <a:pt x="19131" y="16"/>
                    <a:pt x="21600" y="5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3" name="Line"/>
            <p:cNvSpPr/>
            <p:nvPr/>
          </p:nvSpPr>
          <p:spPr>
            <a:xfrm>
              <a:off x="5003783" y="5746822"/>
              <a:ext cx="177817" cy="157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0" h="20857" fill="norm" stroke="1" extrusionOk="0">
                  <a:moveTo>
                    <a:pt x="6030" y="8687"/>
                  </a:moveTo>
                  <a:cubicBezTo>
                    <a:pt x="7286" y="8406"/>
                    <a:pt x="8542" y="8126"/>
                    <a:pt x="9295" y="7284"/>
                  </a:cubicBezTo>
                  <a:cubicBezTo>
                    <a:pt x="10049" y="6442"/>
                    <a:pt x="10300" y="5040"/>
                    <a:pt x="10426" y="3637"/>
                  </a:cubicBezTo>
                  <a:cubicBezTo>
                    <a:pt x="10551" y="2235"/>
                    <a:pt x="10551" y="832"/>
                    <a:pt x="9798" y="271"/>
                  </a:cubicBezTo>
                  <a:cubicBezTo>
                    <a:pt x="9044" y="-290"/>
                    <a:pt x="7537" y="-9"/>
                    <a:pt x="5779" y="1393"/>
                  </a:cubicBezTo>
                  <a:cubicBezTo>
                    <a:pt x="4021" y="2796"/>
                    <a:pt x="2012" y="5320"/>
                    <a:pt x="881" y="8266"/>
                  </a:cubicBezTo>
                  <a:cubicBezTo>
                    <a:pt x="-249" y="11211"/>
                    <a:pt x="-500" y="14578"/>
                    <a:pt x="1384" y="17102"/>
                  </a:cubicBezTo>
                  <a:cubicBezTo>
                    <a:pt x="3267" y="19627"/>
                    <a:pt x="7286" y="21310"/>
                    <a:pt x="10928" y="20749"/>
                  </a:cubicBezTo>
                  <a:cubicBezTo>
                    <a:pt x="14570" y="20188"/>
                    <a:pt x="17835" y="17383"/>
                    <a:pt x="21100" y="145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4" name="Line"/>
            <p:cNvSpPr/>
            <p:nvPr/>
          </p:nvSpPr>
          <p:spPr>
            <a:xfrm>
              <a:off x="5214571" y="5475816"/>
              <a:ext cx="49579" cy="450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1" h="21600" fill="norm" stroke="1" extrusionOk="0">
                  <a:moveTo>
                    <a:pt x="18381" y="0"/>
                  </a:moveTo>
                  <a:cubicBezTo>
                    <a:pt x="14781" y="913"/>
                    <a:pt x="11181" y="1825"/>
                    <a:pt x="8031" y="3701"/>
                  </a:cubicBezTo>
                  <a:cubicBezTo>
                    <a:pt x="4881" y="5577"/>
                    <a:pt x="2181" y="8417"/>
                    <a:pt x="831" y="11155"/>
                  </a:cubicBezTo>
                  <a:cubicBezTo>
                    <a:pt x="-519" y="13893"/>
                    <a:pt x="-519" y="16530"/>
                    <a:pt x="3081" y="18254"/>
                  </a:cubicBezTo>
                  <a:cubicBezTo>
                    <a:pt x="6681" y="19977"/>
                    <a:pt x="13881" y="20789"/>
                    <a:pt x="2108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5" name="Line"/>
            <p:cNvSpPr/>
            <p:nvPr/>
          </p:nvSpPr>
          <p:spPr>
            <a:xfrm>
              <a:off x="5297121" y="5754708"/>
              <a:ext cx="49579" cy="127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1" h="20987" fill="norm" stroke="1" extrusionOk="0">
                  <a:moveTo>
                    <a:pt x="10281" y="11581"/>
                  </a:moveTo>
                  <a:cubicBezTo>
                    <a:pt x="12981" y="10187"/>
                    <a:pt x="15681" y="8793"/>
                    <a:pt x="17481" y="6529"/>
                  </a:cubicBezTo>
                  <a:cubicBezTo>
                    <a:pt x="19281" y="4264"/>
                    <a:pt x="20181" y="1129"/>
                    <a:pt x="18381" y="258"/>
                  </a:cubicBezTo>
                  <a:cubicBezTo>
                    <a:pt x="16581" y="-613"/>
                    <a:pt x="12081" y="781"/>
                    <a:pt x="8481" y="3568"/>
                  </a:cubicBezTo>
                  <a:cubicBezTo>
                    <a:pt x="4881" y="6355"/>
                    <a:pt x="2181" y="10535"/>
                    <a:pt x="831" y="13497"/>
                  </a:cubicBezTo>
                  <a:cubicBezTo>
                    <a:pt x="-519" y="16458"/>
                    <a:pt x="-519" y="18200"/>
                    <a:pt x="3081" y="19245"/>
                  </a:cubicBezTo>
                  <a:cubicBezTo>
                    <a:pt x="6681" y="20290"/>
                    <a:pt x="13881" y="20639"/>
                    <a:pt x="21081" y="209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6" name="Line"/>
            <p:cNvSpPr/>
            <p:nvPr/>
          </p:nvSpPr>
          <p:spPr>
            <a:xfrm>
              <a:off x="5391149" y="5755216"/>
              <a:ext cx="127001" cy="135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1" fill="norm" stroke="1" extrusionOk="0">
                  <a:moveTo>
                    <a:pt x="0" y="4985"/>
                  </a:moveTo>
                  <a:cubicBezTo>
                    <a:pt x="360" y="8972"/>
                    <a:pt x="720" y="12960"/>
                    <a:pt x="1620" y="15785"/>
                  </a:cubicBezTo>
                  <a:cubicBezTo>
                    <a:pt x="2520" y="18609"/>
                    <a:pt x="3960" y="20271"/>
                    <a:pt x="5580" y="20935"/>
                  </a:cubicBezTo>
                  <a:cubicBezTo>
                    <a:pt x="7200" y="21600"/>
                    <a:pt x="9000" y="21268"/>
                    <a:pt x="11700" y="17612"/>
                  </a:cubicBezTo>
                  <a:cubicBezTo>
                    <a:pt x="14400" y="13957"/>
                    <a:pt x="18000" y="697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7" name="Line"/>
            <p:cNvSpPr/>
            <p:nvPr/>
          </p:nvSpPr>
          <p:spPr>
            <a:xfrm>
              <a:off x="5513021" y="5767916"/>
              <a:ext cx="284529" cy="116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214" fill="norm" stroke="1" extrusionOk="0">
                  <a:moveTo>
                    <a:pt x="7108" y="8100"/>
                  </a:moveTo>
                  <a:cubicBezTo>
                    <a:pt x="6948" y="6171"/>
                    <a:pt x="6788" y="4243"/>
                    <a:pt x="6228" y="2893"/>
                  </a:cubicBezTo>
                  <a:cubicBezTo>
                    <a:pt x="5668" y="1543"/>
                    <a:pt x="4708" y="771"/>
                    <a:pt x="3588" y="2121"/>
                  </a:cubicBezTo>
                  <a:cubicBezTo>
                    <a:pt x="2468" y="3471"/>
                    <a:pt x="1188" y="6943"/>
                    <a:pt x="548" y="9643"/>
                  </a:cubicBezTo>
                  <a:cubicBezTo>
                    <a:pt x="-92" y="12343"/>
                    <a:pt x="-92" y="14271"/>
                    <a:pt x="148" y="16007"/>
                  </a:cubicBezTo>
                  <a:cubicBezTo>
                    <a:pt x="388" y="17743"/>
                    <a:pt x="868" y="19285"/>
                    <a:pt x="1508" y="19671"/>
                  </a:cubicBezTo>
                  <a:cubicBezTo>
                    <a:pt x="2148" y="20057"/>
                    <a:pt x="2948" y="19285"/>
                    <a:pt x="3588" y="18128"/>
                  </a:cubicBezTo>
                  <a:cubicBezTo>
                    <a:pt x="4228" y="16971"/>
                    <a:pt x="4708" y="15428"/>
                    <a:pt x="5108" y="13693"/>
                  </a:cubicBezTo>
                  <a:cubicBezTo>
                    <a:pt x="5508" y="11957"/>
                    <a:pt x="5828" y="10028"/>
                    <a:pt x="5988" y="10028"/>
                  </a:cubicBezTo>
                  <a:cubicBezTo>
                    <a:pt x="6148" y="10028"/>
                    <a:pt x="6148" y="11957"/>
                    <a:pt x="6628" y="13500"/>
                  </a:cubicBezTo>
                  <a:cubicBezTo>
                    <a:pt x="7108" y="15043"/>
                    <a:pt x="8068" y="16200"/>
                    <a:pt x="8948" y="15814"/>
                  </a:cubicBezTo>
                  <a:cubicBezTo>
                    <a:pt x="9828" y="15428"/>
                    <a:pt x="10628" y="13500"/>
                    <a:pt x="10948" y="13500"/>
                  </a:cubicBezTo>
                  <a:cubicBezTo>
                    <a:pt x="11268" y="13500"/>
                    <a:pt x="11108" y="15428"/>
                    <a:pt x="11028" y="17357"/>
                  </a:cubicBezTo>
                  <a:cubicBezTo>
                    <a:pt x="10948" y="19285"/>
                    <a:pt x="10948" y="21214"/>
                    <a:pt x="11028" y="21214"/>
                  </a:cubicBezTo>
                  <a:cubicBezTo>
                    <a:pt x="11108" y="21214"/>
                    <a:pt x="11268" y="19285"/>
                    <a:pt x="11748" y="16585"/>
                  </a:cubicBezTo>
                  <a:cubicBezTo>
                    <a:pt x="12228" y="13885"/>
                    <a:pt x="13028" y="10414"/>
                    <a:pt x="13748" y="7714"/>
                  </a:cubicBezTo>
                  <a:cubicBezTo>
                    <a:pt x="14468" y="5014"/>
                    <a:pt x="15108" y="3085"/>
                    <a:pt x="15828" y="1735"/>
                  </a:cubicBezTo>
                  <a:cubicBezTo>
                    <a:pt x="16548" y="385"/>
                    <a:pt x="17348" y="-386"/>
                    <a:pt x="17828" y="964"/>
                  </a:cubicBezTo>
                  <a:cubicBezTo>
                    <a:pt x="18308" y="2314"/>
                    <a:pt x="18468" y="5785"/>
                    <a:pt x="18548" y="9064"/>
                  </a:cubicBezTo>
                  <a:cubicBezTo>
                    <a:pt x="18628" y="12343"/>
                    <a:pt x="18628" y="15428"/>
                    <a:pt x="18868" y="15621"/>
                  </a:cubicBezTo>
                  <a:cubicBezTo>
                    <a:pt x="19108" y="15814"/>
                    <a:pt x="19588" y="13114"/>
                    <a:pt x="20068" y="10028"/>
                  </a:cubicBezTo>
                  <a:cubicBezTo>
                    <a:pt x="20548" y="6943"/>
                    <a:pt x="21028" y="3471"/>
                    <a:pt x="2150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8" name="Line"/>
            <p:cNvSpPr/>
            <p:nvPr/>
          </p:nvSpPr>
          <p:spPr>
            <a:xfrm>
              <a:off x="5830479" y="5488516"/>
              <a:ext cx="68672" cy="381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511" fill="norm" stroke="1" extrusionOk="0">
                  <a:moveTo>
                    <a:pt x="21235" y="0"/>
                  </a:moveTo>
                  <a:cubicBezTo>
                    <a:pt x="16653" y="3580"/>
                    <a:pt x="12071" y="7160"/>
                    <a:pt x="8471" y="10382"/>
                  </a:cubicBezTo>
                  <a:cubicBezTo>
                    <a:pt x="4871" y="13604"/>
                    <a:pt x="2253" y="16469"/>
                    <a:pt x="944" y="18199"/>
                  </a:cubicBezTo>
                  <a:cubicBezTo>
                    <a:pt x="-365" y="19929"/>
                    <a:pt x="-365" y="20526"/>
                    <a:pt x="1271" y="20944"/>
                  </a:cubicBezTo>
                  <a:cubicBezTo>
                    <a:pt x="2908" y="21361"/>
                    <a:pt x="6180" y="21600"/>
                    <a:pt x="9126" y="21481"/>
                  </a:cubicBezTo>
                  <a:cubicBezTo>
                    <a:pt x="12071" y="21361"/>
                    <a:pt x="14690" y="20884"/>
                    <a:pt x="15671" y="20168"/>
                  </a:cubicBezTo>
                  <a:cubicBezTo>
                    <a:pt x="16653" y="19452"/>
                    <a:pt x="15999" y="18497"/>
                    <a:pt x="15344" y="175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9" name="Line"/>
            <p:cNvSpPr/>
            <p:nvPr/>
          </p:nvSpPr>
          <p:spPr>
            <a:xfrm>
              <a:off x="5804897" y="5726386"/>
              <a:ext cx="170453" cy="41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4" h="21190" fill="norm" stroke="1" extrusionOk="0">
                  <a:moveTo>
                    <a:pt x="3874" y="21190"/>
                  </a:moveTo>
                  <a:cubicBezTo>
                    <a:pt x="2007" y="14710"/>
                    <a:pt x="141" y="8230"/>
                    <a:pt x="7" y="4450"/>
                  </a:cubicBezTo>
                  <a:cubicBezTo>
                    <a:pt x="-126" y="670"/>
                    <a:pt x="1474" y="-410"/>
                    <a:pt x="5341" y="130"/>
                  </a:cubicBezTo>
                  <a:cubicBezTo>
                    <a:pt x="9207" y="670"/>
                    <a:pt x="15341" y="2830"/>
                    <a:pt x="21474" y="49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0" name="Line"/>
            <p:cNvSpPr/>
            <p:nvPr/>
          </p:nvSpPr>
          <p:spPr>
            <a:xfrm>
              <a:off x="6262108" y="5685366"/>
              <a:ext cx="176793" cy="140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8" h="21032" fill="norm" stroke="1" extrusionOk="0">
                  <a:moveTo>
                    <a:pt x="2192" y="5718"/>
                  </a:moveTo>
                  <a:cubicBezTo>
                    <a:pt x="1421" y="8894"/>
                    <a:pt x="649" y="12071"/>
                    <a:pt x="264" y="14612"/>
                  </a:cubicBezTo>
                  <a:cubicBezTo>
                    <a:pt x="-122" y="17153"/>
                    <a:pt x="-122" y="19059"/>
                    <a:pt x="521" y="20012"/>
                  </a:cubicBezTo>
                  <a:cubicBezTo>
                    <a:pt x="1164" y="20965"/>
                    <a:pt x="2449" y="20965"/>
                    <a:pt x="3607" y="20329"/>
                  </a:cubicBezTo>
                  <a:cubicBezTo>
                    <a:pt x="4764" y="19694"/>
                    <a:pt x="5792" y="18424"/>
                    <a:pt x="7078" y="17312"/>
                  </a:cubicBezTo>
                  <a:cubicBezTo>
                    <a:pt x="8364" y="16200"/>
                    <a:pt x="9907" y="15247"/>
                    <a:pt x="11064" y="16200"/>
                  </a:cubicBezTo>
                  <a:cubicBezTo>
                    <a:pt x="12221" y="17153"/>
                    <a:pt x="12992" y="20012"/>
                    <a:pt x="13764" y="20806"/>
                  </a:cubicBezTo>
                  <a:cubicBezTo>
                    <a:pt x="14535" y="21600"/>
                    <a:pt x="15307" y="20329"/>
                    <a:pt x="16592" y="16518"/>
                  </a:cubicBezTo>
                  <a:cubicBezTo>
                    <a:pt x="17878" y="12706"/>
                    <a:pt x="19678" y="6353"/>
                    <a:pt x="2147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1" name="Line"/>
            <p:cNvSpPr/>
            <p:nvPr/>
          </p:nvSpPr>
          <p:spPr>
            <a:xfrm>
              <a:off x="6465026" y="5488516"/>
              <a:ext cx="310424" cy="360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0" h="21530" fill="norm" stroke="1" extrusionOk="0">
                  <a:moveTo>
                    <a:pt x="2154" y="0"/>
                  </a:moveTo>
                  <a:cubicBezTo>
                    <a:pt x="2007" y="3789"/>
                    <a:pt x="1860" y="7579"/>
                    <a:pt x="1640" y="10611"/>
                  </a:cubicBezTo>
                  <a:cubicBezTo>
                    <a:pt x="1419" y="13642"/>
                    <a:pt x="1126" y="15916"/>
                    <a:pt x="832" y="17495"/>
                  </a:cubicBezTo>
                  <a:cubicBezTo>
                    <a:pt x="538" y="19074"/>
                    <a:pt x="244" y="19958"/>
                    <a:pt x="97" y="20084"/>
                  </a:cubicBezTo>
                  <a:cubicBezTo>
                    <a:pt x="-50" y="20211"/>
                    <a:pt x="-50" y="19579"/>
                    <a:pt x="244" y="18568"/>
                  </a:cubicBezTo>
                  <a:cubicBezTo>
                    <a:pt x="538" y="17558"/>
                    <a:pt x="1126" y="16168"/>
                    <a:pt x="1713" y="15284"/>
                  </a:cubicBezTo>
                  <a:cubicBezTo>
                    <a:pt x="2301" y="14400"/>
                    <a:pt x="2889" y="14021"/>
                    <a:pt x="3256" y="14147"/>
                  </a:cubicBezTo>
                  <a:cubicBezTo>
                    <a:pt x="3623" y="14274"/>
                    <a:pt x="3770" y="14905"/>
                    <a:pt x="4064" y="15916"/>
                  </a:cubicBezTo>
                  <a:cubicBezTo>
                    <a:pt x="4358" y="16926"/>
                    <a:pt x="4799" y="18316"/>
                    <a:pt x="5166" y="19326"/>
                  </a:cubicBezTo>
                  <a:cubicBezTo>
                    <a:pt x="5534" y="20337"/>
                    <a:pt x="5828" y="20968"/>
                    <a:pt x="6342" y="21284"/>
                  </a:cubicBezTo>
                  <a:cubicBezTo>
                    <a:pt x="6856" y="21600"/>
                    <a:pt x="7591" y="21600"/>
                    <a:pt x="8179" y="21347"/>
                  </a:cubicBezTo>
                  <a:cubicBezTo>
                    <a:pt x="8766" y="21095"/>
                    <a:pt x="9207" y="20589"/>
                    <a:pt x="9648" y="19579"/>
                  </a:cubicBezTo>
                  <a:cubicBezTo>
                    <a:pt x="10089" y="18568"/>
                    <a:pt x="10530" y="17053"/>
                    <a:pt x="10823" y="15979"/>
                  </a:cubicBezTo>
                  <a:cubicBezTo>
                    <a:pt x="11117" y="14905"/>
                    <a:pt x="11264" y="14274"/>
                    <a:pt x="10970" y="14021"/>
                  </a:cubicBezTo>
                  <a:cubicBezTo>
                    <a:pt x="10677" y="13768"/>
                    <a:pt x="9942" y="13895"/>
                    <a:pt x="9354" y="14211"/>
                  </a:cubicBezTo>
                  <a:cubicBezTo>
                    <a:pt x="8766" y="14526"/>
                    <a:pt x="8326" y="15032"/>
                    <a:pt x="8032" y="15663"/>
                  </a:cubicBezTo>
                  <a:cubicBezTo>
                    <a:pt x="7738" y="16295"/>
                    <a:pt x="7591" y="17053"/>
                    <a:pt x="7517" y="17747"/>
                  </a:cubicBezTo>
                  <a:cubicBezTo>
                    <a:pt x="7444" y="18442"/>
                    <a:pt x="7444" y="19074"/>
                    <a:pt x="7811" y="19579"/>
                  </a:cubicBezTo>
                  <a:cubicBezTo>
                    <a:pt x="8179" y="20084"/>
                    <a:pt x="8913" y="20463"/>
                    <a:pt x="9868" y="20589"/>
                  </a:cubicBezTo>
                  <a:cubicBezTo>
                    <a:pt x="10823" y="20716"/>
                    <a:pt x="11999" y="20589"/>
                    <a:pt x="12881" y="20274"/>
                  </a:cubicBezTo>
                  <a:cubicBezTo>
                    <a:pt x="13762" y="19958"/>
                    <a:pt x="14350" y="19453"/>
                    <a:pt x="14717" y="18884"/>
                  </a:cubicBezTo>
                  <a:cubicBezTo>
                    <a:pt x="15085" y="18316"/>
                    <a:pt x="15232" y="17684"/>
                    <a:pt x="15011" y="17747"/>
                  </a:cubicBezTo>
                  <a:cubicBezTo>
                    <a:pt x="14791" y="17811"/>
                    <a:pt x="14203" y="18568"/>
                    <a:pt x="13983" y="19263"/>
                  </a:cubicBezTo>
                  <a:cubicBezTo>
                    <a:pt x="13762" y="19958"/>
                    <a:pt x="13909" y="20589"/>
                    <a:pt x="14203" y="20653"/>
                  </a:cubicBezTo>
                  <a:cubicBezTo>
                    <a:pt x="14497" y="20716"/>
                    <a:pt x="14938" y="20211"/>
                    <a:pt x="15452" y="19011"/>
                  </a:cubicBezTo>
                  <a:cubicBezTo>
                    <a:pt x="15966" y="17811"/>
                    <a:pt x="16554" y="15916"/>
                    <a:pt x="17215" y="14400"/>
                  </a:cubicBezTo>
                  <a:cubicBezTo>
                    <a:pt x="17877" y="12884"/>
                    <a:pt x="18611" y="11747"/>
                    <a:pt x="19199" y="11432"/>
                  </a:cubicBezTo>
                  <a:cubicBezTo>
                    <a:pt x="19787" y="11116"/>
                    <a:pt x="20228" y="11621"/>
                    <a:pt x="20595" y="13200"/>
                  </a:cubicBezTo>
                  <a:cubicBezTo>
                    <a:pt x="20962" y="14779"/>
                    <a:pt x="21256" y="17432"/>
                    <a:pt x="21550" y="200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2" name="Line"/>
            <p:cNvSpPr/>
            <p:nvPr/>
          </p:nvSpPr>
          <p:spPr>
            <a:xfrm>
              <a:off x="7150099" y="5729816"/>
              <a:ext cx="317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3" name="Line"/>
            <p:cNvSpPr/>
            <p:nvPr/>
          </p:nvSpPr>
          <p:spPr>
            <a:xfrm>
              <a:off x="7154556" y="5632288"/>
              <a:ext cx="52695" cy="53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2" h="20061" fill="norm" stroke="1" extrusionOk="0">
                  <a:moveTo>
                    <a:pt x="744" y="20061"/>
                  </a:moveTo>
                  <a:cubicBezTo>
                    <a:pt x="-87" y="12061"/>
                    <a:pt x="-918" y="4061"/>
                    <a:pt x="2405" y="1261"/>
                  </a:cubicBezTo>
                  <a:cubicBezTo>
                    <a:pt x="5728" y="-1539"/>
                    <a:pt x="13205" y="861"/>
                    <a:pt x="20682" y="32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4" name="Line"/>
            <p:cNvSpPr/>
            <p:nvPr/>
          </p:nvSpPr>
          <p:spPr>
            <a:xfrm>
              <a:off x="7239529" y="5659966"/>
              <a:ext cx="69322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6" h="21600" fill="norm" stroke="1" extrusionOk="0">
                  <a:moveTo>
                    <a:pt x="1800" y="0"/>
                  </a:moveTo>
                  <a:cubicBezTo>
                    <a:pt x="2454" y="4985"/>
                    <a:pt x="3109" y="9969"/>
                    <a:pt x="2781" y="13154"/>
                  </a:cubicBezTo>
                  <a:cubicBezTo>
                    <a:pt x="2454" y="16338"/>
                    <a:pt x="1145" y="17723"/>
                    <a:pt x="491" y="17723"/>
                  </a:cubicBezTo>
                  <a:cubicBezTo>
                    <a:pt x="-164" y="17723"/>
                    <a:pt x="-164" y="16338"/>
                    <a:pt x="491" y="13985"/>
                  </a:cubicBezTo>
                  <a:cubicBezTo>
                    <a:pt x="1145" y="11631"/>
                    <a:pt x="2454" y="8308"/>
                    <a:pt x="5072" y="6092"/>
                  </a:cubicBezTo>
                  <a:cubicBezTo>
                    <a:pt x="7691" y="3877"/>
                    <a:pt x="11618" y="2769"/>
                    <a:pt x="13581" y="3185"/>
                  </a:cubicBezTo>
                  <a:cubicBezTo>
                    <a:pt x="15545" y="3600"/>
                    <a:pt x="15545" y="5538"/>
                    <a:pt x="16527" y="8862"/>
                  </a:cubicBezTo>
                  <a:cubicBezTo>
                    <a:pt x="17509" y="12185"/>
                    <a:pt x="19472" y="16892"/>
                    <a:pt x="2143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5" name="Line"/>
            <p:cNvSpPr/>
            <p:nvPr/>
          </p:nvSpPr>
          <p:spPr>
            <a:xfrm>
              <a:off x="7382798" y="5433609"/>
              <a:ext cx="275303" cy="376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362" fill="norm" stroke="1" extrusionOk="0">
                  <a:moveTo>
                    <a:pt x="15015" y="2753"/>
                  </a:moveTo>
                  <a:cubicBezTo>
                    <a:pt x="14026" y="1793"/>
                    <a:pt x="13037" y="833"/>
                    <a:pt x="12130" y="353"/>
                  </a:cubicBezTo>
                  <a:cubicBezTo>
                    <a:pt x="11223" y="-127"/>
                    <a:pt x="10399" y="-127"/>
                    <a:pt x="9574" y="413"/>
                  </a:cubicBezTo>
                  <a:cubicBezTo>
                    <a:pt x="8750" y="953"/>
                    <a:pt x="7925" y="2033"/>
                    <a:pt x="7183" y="4313"/>
                  </a:cubicBezTo>
                  <a:cubicBezTo>
                    <a:pt x="6441" y="6593"/>
                    <a:pt x="5782" y="10073"/>
                    <a:pt x="5370" y="12833"/>
                  </a:cubicBezTo>
                  <a:cubicBezTo>
                    <a:pt x="4957" y="15593"/>
                    <a:pt x="4793" y="17633"/>
                    <a:pt x="4710" y="18953"/>
                  </a:cubicBezTo>
                  <a:cubicBezTo>
                    <a:pt x="4628" y="20273"/>
                    <a:pt x="4628" y="20873"/>
                    <a:pt x="4215" y="21173"/>
                  </a:cubicBezTo>
                  <a:cubicBezTo>
                    <a:pt x="3803" y="21473"/>
                    <a:pt x="2979" y="21473"/>
                    <a:pt x="2237" y="20753"/>
                  </a:cubicBezTo>
                  <a:cubicBezTo>
                    <a:pt x="1495" y="20033"/>
                    <a:pt x="835" y="18593"/>
                    <a:pt x="423" y="17513"/>
                  </a:cubicBezTo>
                  <a:cubicBezTo>
                    <a:pt x="11" y="16433"/>
                    <a:pt x="-154" y="15713"/>
                    <a:pt x="176" y="15293"/>
                  </a:cubicBezTo>
                  <a:cubicBezTo>
                    <a:pt x="506" y="14873"/>
                    <a:pt x="1330" y="14753"/>
                    <a:pt x="2814" y="14873"/>
                  </a:cubicBezTo>
                  <a:cubicBezTo>
                    <a:pt x="4298" y="14993"/>
                    <a:pt x="6441" y="15353"/>
                    <a:pt x="7925" y="15533"/>
                  </a:cubicBezTo>
                  <a:cubicBezTo>
                    <a:pt x="9409" y="15713"/>
                    <a:pt x="10234" y="15713"/>
                    <a:pt x="11058" y="15713"/>
                  </a:cubicBezTo>
                  <a:cubicBezTo>
                    <a:pt x="11883" y="15713"/>
                    <a:pt x="12707" y="15713"/>
                    <a:pt x="12872" y="15473"/>
                  </a:cubicBezTo>
                  <a:cubicBezTo>
                    <a:pt x="13037" y="15233"/>
                    <a:pt x="12542" y="14753"/>
                    <a:pt x="11965" y="14753"/>
                  </a:cubicBezTo>
                  <a:cubicBezTo>
                    <a:pt x="11388" y="14753"/>
                    <a:pt x="10728" y="15233"/>
                    <a:pt x="10316" y="15773"/>
                  </a:cubicBezTo>
                  <a:cubicBezTo>
                    <a:pt x="9904" y="16313"/>
                    <a:pt x="9739" y="16913"/>
                    <a:pt x="10316" y="16973"/>
                  </a:cubicBezTo>
                  <a:cubicBezTo>
                    <a:pt x="10893" y="17033"/>
                    <a:pt x="12212" y="16553"/>
                    <a:pt x="12872" y="16673"/>
                  </a:cubicBezTo>
                  <a:cubicBezTo>
                    <a:pt x="13531" y="16793"/>
                    <a:pt x="13531" y="17513"/>
                    <a:pt x="13779" y="18173"/>
                  </a:cubicBezTo>
                  <a:cubicBezTo>
                    <a:pt x="14026" y="18833"/>
                    <a:pt x="14521" y="19433"/>
                    <a:pt x="15593" y="19673"/>
                  </a:cubicBezTo>
                  <a:cubicBezTo>
                    <a:pt x="16664" y="19913"/>
                    <a:pt x="18313" y="19793"/>
                    <a:pt x="19385" y="19493"/>
                  </a:cubicBezTo>
                  <a:cubicBezTo>
                    <a:pt x="20457" y="19193"/>
                    <a:pt x="20951" y="18713"/>
                    <a:pt x="21446" y="182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6" name="Line"/>
            <p:cNvSpPr/>
            <p:nvPr/>
          </p:nvSpPr>
          <p:spPr>
            <a:xfrm>
              <a:off x="7622919" y="5680723"/>
              <a:ext cx="130432" cy="105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0753" fill="norm" stroke="1" extrusionOk="0">
                  <a:moveTo>
                    <a:pt x="8926" y="8388"/>
                  </a:moveTo>
                  <a:cubicBezTo>
                    <a:pt x="9623" y="6311"/>
                    <a:pt x="10320" y="4234"/>
                    <a:pt x="9971" y="2573"/>
                  </a:cubicBezTo>
                  <a:cubicBezTo>
                    <a:pt x="9623" y="911"/>
                    <a:pt x="8229" y="-335"/>
                    <a:pt x="6487" y="80"/>
                  </a:cubicBezTo>
                  <a:cubicBezTo>
                    <a:pt x="4745" y="496"/>
                    <a:pt x="2655" y="2573"/>
                    <a:pt x="1436" y="5688"/>
                  </a:cubicBezTo>
                  <a:cubicBezTo>
                    <a:pt x="216" y="8803"/>
                    <a:pt x="-132" y="12957"/>
                    <a:pt x="42" y="16073"/>
                  </a:cubicBezTo>
                  <a:cubicBezTo>
                    <a:pt x="216" y="19188"/>
                    <a:pt x="913" y="21265"/>
                    <a:pt x="4571" y="20642"/>
                  </a:cubicBezTo>
                  <a:cubicBezTo>
                    <a:pt x="8229" y="20019"/>
                    <a:pt x="14849" y="16696"/>
                    <a:pt x="21468" y="133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7" name="Line"/>
            <p:cNvSpPr/>
            <p:nvPr/>
          </p:nvSpPr>
          <p:spPr>
            <a:xfrm>
              <a:off x="7737388" y="5488516"/>
              <a:ext cx="168363" cy="309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499" fill="norm" stroke="1" extrusionOk="0">
                  <a:moveTo>
                    <a:pt x="15806" y="0"/>
                  </a:moveTo>
                  <a:cubicBezTo>
                    <a:pt x="13646" y="1176"/>
                    <a:pt x="11486" y="2351"/>
                    <a:pt x="9461" y="5216"/>
                  </a:cubicBezTo>
                  <a:cubicBezTo>
                    <a:pt x="7436" y="8082"/>
                    <a:pt x="5546" y="12637"/>
                    <a:pt x="4601" y="15355"/>
                  </a:cubicBezTo>
                  <a:cubicBezTo>
                    <a:pt x="3656" y="18073"/>
                    <a:pt x="3656" y="18955"/>
                    <a:pt x="4061" y="19690"/>
                  </a:cubicBezTo>
                  <a:cubicBezTo>
                    <a:pt x="4466" y="20424"/>
                    <a:pt x="5276" y="21012"/>
                    <a:pt x="6356" y="21306"/>
                  </a:cubicBezTo>
                  <a:cubicBezTo>
                    <a:pt x="7436" y="21600"/>
                    <a:pt x="8786" y="21600"/>
                    <a:pt x="9596" y="21012"/>
                  </a:cubicBezTo>
                  <a:cubicBezTo>
                    <a:pt x="10406" y="20424"/>
                    <a:pt x="10676" y="19249"/>
                    <a:pt x="9461" y="18147"/>
                  </a:cubicBezTo>
                  <a:cubicBezTo>
                    <a:pt x="8246" y="17045"/>
                    <a:pt x="5546" y="16016"/>
                    <a:pt x="3521" y="15355"/>
                  </a:cubicBezTo>
                  <a:cubicBezTo>
                    <a:pt x="1496" y="14694"/>
                    <a:pt x="146" y="14400"/>
                    <a:pt x="11" y="14033"/>
                  </a:cubicBezTo>
                  <a:cubicBezTo>
                    <a:pt x="-124" y="13665"/>
                    <a:pt x="956" y="13224"/>
                    <a:pt x="4736" y="13004"/>
                  </a:cubicBezTo>
                  <a:cubicBezTo>
                    <a:pt x="8516" y="12784"/>
                    <a:pt x="14996" y="12784"/>
                    <a:pt x="21476" y="127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8" name="Line"/>
            <p:cNvSpPr/>
            <p:nvPr/>
          </p:nvSpPr>
          <p:spPr>
            <a:xfrm>
              <a:off x="8110109" y="5519136"/>
              <a:ext cx="75107" cy="440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5" h="21401" fill="norm" stroke="1" extrusionOk="0">
                  <a:moveTo>
                    <a:pt x="11939" y="20729"/>
                  </a:moveTo>
                  <a:cubicBezTo>
                    <a:pt x="7853" y="21141"/>
                    <a:pt x="3766" y="21552"/>
                    <a:pt x="1723" y="21346"/>
                  </a:cubicBezTo>
                  <a:cubicBezTo>
                    <a:pt x="-320" y="21141"/>
                    <a:pt x="-320" y="20318"/>
                    <a:pt x="556" y="18209"/>
                  </a:cubicBezTo>
                  <a:cubicBezTo>
                    <a:pt x="1431" y="16101"/>
                    <a:pt x="3183" y="12706"/>
                    <a:pt x="6102" y="9672"/>
                  </a:cubicBezTo>
                  <a:cubicBezTo>
                    <a:pt x="9021" y="6638"/>
                    <a:pt x="13107" y="3963"/>
                    <a:pt x="15442" y="2318"/>
                  </a:cubicBezTo>
                  <a:cubicBezTo>
                    <a:pt x="17777" y="672"/>
                    <a:pt x="18361" y="55"/>
                    <a:pt x="19237" y="3"/>
                  </a:cubicBezTo>
                  <a:cubicBezTo>
                    <a:pt x="20112" y="-48"/>
                    <a:pt x="21280" y="466"/>
                    <a:pt x="20404" y="1701"/>
                  </a:cubicBezTo>
                  <a:cubicBezTo>
                    <a:pt x="19529" y="2935"/>
                    <a:pt x="16610" y="4889"/>
                    <a:pt x="14275" y="6123"/>
                  </a:cubicBezTo>
                  <a:cubicBezTo>
                    <a:pt x="11939" y="7358"/>
                    <a:pt x="10188" y="7872"/>
                    <a:pt x="8437" y="83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9" name="Line"/>
            <p:cNvSpPr/>
            <p:nvPr/>
          </p:nvSpPr>
          <p:spPr>
            <a:xfrm>
              <a:off x="8227189" y="5547644"/>
              <a:ext cx="453262" cy="339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416" fill="norm" stroke="1" extrusionOk="0">
                  <a:moveTo>
                    <a:pt x="3129" y="4275"/>
                  </a:moveTo>
                  <a:cubicBezTo>
                    <a:pt x="3531" y="3742"/>
                    <a:pt x="3933" y="3208"/>
                    <a:pt x="4234" y="2475"/>
                  </a:cubicBezTo>
                  <a:cubicBezTo>
                    <a:pt x="4535" y="1742"/>
                    <a:pt x="4736" y="808"/>
                    <a:pt x="4485" y="342"/>
                  </a:cubicBezTo>
                  <a:cubicBezTo>
                    <a:pt x="4234" y="-125"/>
                    <a:pt x="3531" y="-125"/>
                    <a:pt x="2727" y="408"/>
                  </a:cubicBezTo>
                  <a:cubicBezTo>
                    <a:pt x="1923" y="942"/>
                    <a:pt x="1019" y="2008"/>
                    <a:pt x="517" y="2875"/>
                  </a:cubicBezTo>
                  <a:cubicBezTo>
                    <a:pt x="14" y="3742"/>
                    <a:pt x="-86" y="4408"/>
                    <a:pt x="65" y="5008"/>
                  </a:cubicBezTo>
                  <a:cubicBezTo>
                    <a:pt x="215" y="5608"/>
                    <a:pt x="617" y="6142"/>
                    <a:pt x="1823" y="6008"/>
                  </a:cubicBezTo>
                  <a:cubicBezTo>
                    <a:pt x="3028" y="5875"/>
                    <a:pt x="5038" y="5075"/>
                    <a:pt x="6645" y="4475"/>
                  </a:cubicBezTo>
                  <a:cubicBezTo>
                    <a:pt x="8253" y="3875"/>
                    <a:pt x="9458" y="3475"/>
                    <a:pt x="10262" y="3075"/>
                  </a:cubicBezTo>
                  <a:cubicBezTo>
                    <a:pt x="11066" y="2675"/>
                    <a:pt x="11467" y="2275"/>
                    <a:pt x="11417" y="2208"/>
                  </a:cubicBezTo>
                  <a:cubicBezTo>
                    <a:pt x="11367" y="2142"/>
                    <a:pt x="10865" y="2408"/>
                    <a:pt x="10865" y="2275"/>
                  </a:cubicBezTo>
                  <a:cubicBezTo>
                    <a:pt x="10865" y="2142"/>
                    <a:pt x="11367" y="1608"/>
                    <a:pt x="11618" y="1675"/>
                  </a:cubicBezTo>
                  <a:cubicBezTo>
                    <a:pt x="11869" y="1742"/>
                    <a:pt x="11869" y="2408"/>
                    <a:pt x="11819" y="4875"/>
                  </a:cubicBezTo>
                  <a:cubicBezTo>
                    <a:pt x="11769" y="7342"/>
                    <a:pt x="11668" y="11608"/>
                    <a:pt x="11367" y="14475"/>
                  </a:cubicBezTo>
                  <a:cubicBezTo>
                    <a:pt x="11066" y="17342"/>
                    <a:pt x="10563" y="18808"/>
                    <a:pt x="10011" y="19808"/>
                  </a:cubicBezTo>
                  <a:cubicBezTo>
                    <a:pt x="9458" y="20808"/>
                    <a:pt x="8855" y="21342"/>
                    <a:pt x="8353" y="21408"/>
                  </a:cubicBezTo>
                  <a:cubicBezTo>
                    <a:pt x="7851" y="21475"/>
                    <a:pt x="7449" y="21075"/>
                    <a:pt x="7198" y="20275"/>
                  </a:cubicBezTo>
                  <a:cubicBezTo>
                    <a:pt x="6947" y="19475"/>
                    <a:pt x="6846" y="18275"/>
                    <a:pt x="7499" y="16808"/>
                  </a:cubicBezTo>
                  <a:cubicBezTo>
                    <a:pt x="8152" y="15342"/>
                    <a:pt x="9559" y="13608"/>
                    <a:pt x="11317" y="11608"/>
                  </a:cubicBezTo>
                  <a:cubicBezTo>
                    <a:pt x="13075" y="9608"/>
                    <a:pt x="15185" y="7342"/>
                    <a:pt x="16390" y="5942"/>
                  </a:cubicBezTo>
                  <a:cubicBezTo>
                    <a:pt x="17596" y="4542"/>
                    <a:pt x="17897" y="4008"/>
                    <a:pt x="18199" y="3342"/>
                  </a:cubicBezTo>
                  <a:cubicBezTo>
                    <a:pt x="18500" y="2675"/>
                    <a:pt x="18801" y="1875"/>
                    <a:pt x="18651" y="1542"/>
                  </a:cubicBezTo>
                  <a:cubicBezTo>
                    <a:pt x="18500" y="1208"/>
                    <a:pt x="17897" y="1342"/>
                    <a:pt x="17244" y="2008"/>
                  </a:cubicBezTo>
                  <a:cubicBezTo>
                    <a:pt x="16591" y="2675"/>
                    <a:pt x="15888" y="3875"/>
                    <a:pt x="15486" y="4808"/>
                  </a:cubicBezTo>
                  <a:cubicBezTo>
                    <a:pt x="15084" y="5742"/>
                    <a:pt x="14984" y="6408"/>
                    <a:pt x="15486" y="7142"/>
                  </a:cubicBezTo>
                  <a:cubicBezTo>
                    <a:pt x="15988" y="7875"/>
                    <a:pt x="17094" y="8675"/>
                    <a:pt x="18199" y="9075"/>
                  </a:cubicBezTo>
                  <a:cubicBezTo>
                    <a:pt x="19304" y="9475"/>
                    <a:pt x="20409" y="9475"/>
                    <a:pt x="21514" y="94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0" name="Line"/>
            <p:cNvSpPr/>
            <p:nvPr/>
          </p:nvSpPr>
          <p:spPr>
            <a:xfrm>
              <a:off x="9036993" y="5621866"/>
              <a:ext cx="49857" cy="90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9" h="21360" fill="norm" stroke="1" extrusionOk="0">
                  <a:moveTo>
                    <a:pt x="21199" y="0"/>
                  </a:moveTo>
                  <a:cubicBezTo>
                    <a:pt x="15799" y="4521"/>
                    <a:pt x="10399" y="9042"/>
                    <a:pt x="6349" y="13312"/>
                  </a:cubicBezTo>
                  <a:cubicBezTo>
                    <a:pt x="2299" y="17581"/>
                    <a:pt x="-401" y="21600"/>
                    <a:pt x="49" y="21349"/>
                  </a:cubicBezTo>
                  <a:cubicBezTo>
                    <a:pt x="499" y="21098"/>
                    <a:pt x="4099" y="16577"/>
                    <a:pt x="7699" y="120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1" name="Line"/>
            <p:cNvSpPr/>
            <p:nvPr/>
          </p:nvSpPr>
          <p:spPr>
            <a:xfrm>
              <a:off x="9072927" y="5519134"/>
              <a:ext cx="13924" cy="51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198" fill="norm" stroke="1" extrusionOk="0">
                  <a:moveTo>
                    <a:pt x="20297" y="10830"/>
                  </a:moveTo>
                  <a:cubicBezTo>
                    <a:pt x="20297" y="5646"/>
                    <a:pt x="20297" y="462"/>
                    <a:pt x="15668" y="30"/>
                  </a:cubicBezTo>
                  <a:cubicBezTo>
                    <a:pt x="11040" y="-402"/>
                    <a:pt x="1783" y="3918"/>
                    <a:pt x="240" y="8238"/>
                  </a:cubicBezTo>
                  <a:cubicBezTo>
                    <a:pt x="-1303" y="12558"/>
                    <a:pt x="4868" y="16878"/>
                    <a:pt x="11040" y="211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2" name="Line"/>
            <p:cNvSpPr/>
            <p:nvPr/>
          </p:nvSpPr>
          <p:spPr>
            <a:xfrm>
              <a:off x="9086849" y="5582569"/>
              <a:ext cx="126706" cy="210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5" h="21293" fill="norm" stroke="1" extrusionOk="0">
                  <a:moveTo>
                    <a:pt x="19858" y="2687"/>
                  </a:moveTo>
                  <a:cubicBezTo>
                    <a:pt x="18813" y="1832"/>
                    <a:pt x="17768" y="976"/>
                    <a:pt x="15852" y="442"/>
                  </a:cubicBezTo>
                  <a:cubicBezTo>
                    <a:pt x="13935" y="-93"/>
                    <a:pt x="11148" y="-307"/>
                    <a:pt x="9058" y="762"/>
                  </a:cubicBezTo>
                  <a:cubicBezTo>
                    <a:pt x="6968" y="1832"/>
                    <a:pt x="5574" y="4184"/>
                    <a:pt x="6445" y="6323"/>
                  </a:cubicBezTo>
                  <a:cubicBezTo>
                    <a:pt x="7316" y="8461"/>
                    <a:pt x="10452" y="10386"/>
                    <a:pt x="13239" y="11883"/>
                  </a:cubicBezTo>
                  <a:cubicBezTo>
                    <a:pt x="16026" y="13380"/>
                    <a:pt x="18465" y="14449"/>
                    <a:pt x="19858" y="15519"/>
                  </a:cubicBezTo>
                  <a:cubicBezTo>
                    <a:pt x="21252" y="16588"/>
                    <a:pt x="21600" y="17657"/>
                    <a:pt x="18116" y="18620"/>
                  </a:cubicBezTo>
                  <a:cubicBezTo>
                    <a:pt x="14632" y="19582"/>
                    <a:pt x="7316" y="20438"/>
                    <a:pt x="0" y="212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3" name="Line"/>
            <p:cNvSpPr/>
            <p:nvPr/>
          </p:nvSpPr>
          <p:spPr>
            <a:xfrm>
              <a:off x="9639299" y="5691716"/>
              <a:ext cx="317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4" name="Line"/>
            <p:cNvSpPr/>
            <p:nvPr/>
          </p:nvSpPr>
          <p:spPr>
            <a:xfrm>
              <a:off x="9639299" y="5612251"/>
              <a:ext cx="63501" cy="22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02" fill="norm" stroke="1" extrusionOk="0">
                  <a:moveTo>
                    <a:pt x="0" y="20702"/>
                  </a:moveTo>
                  <a:cubicBezTo>
                    <a:pt x="720" y="10884"/>
                    <a:pt x="1440" y="1066"/>
                    <a:pt x="5040" y="84"/>
                  </a:cubicBezTo>
                  <a:cubicBezTo>
                    <a:pt x="8640" y="-898"/>
                    <a:pt x="15120" y="6957"/>
                    <a:pt x="21600" y="148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5" name="Line"/>
            <p:cNvSpPr/>
            <p:nvPr/>
          </p:nvSpPr>
          <p:spPr>
            <a:xfrm>
              <a:off x="9709149" y="5604549"/>
              <a:ext cx="165101" cy="190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6" fill="norm" stroke="1" extrusionOk="0">
                  <a:moveTo>
                    <a:pt x="0" y="2654"/>
                  </a:moveTo>
                  <a:cubicBezTo>
                    <a:pt x="831" y="1468"/>
                    <a:pt x="1662" y="281"/>
                    <a:pt x="2631" y="43"/>
                  </a:cubicBezTo>
                  <a:cubicBezTo>
                    <a:pt x="3600" y="-194"/>
                    <a:pt x="4708" y="518"/>
                    <a:pt x="6369" y="3010"/>
                  </a:cubicBezTo>
                  <a:cubicBezTo>
                    <a:pt x="8031" y="5503"/>
                    <a:pt x="10246" y="9775"/>
                    <a:pt x="11354" y="12742"/>
                  </a:cubicBezTo>
                  <a:cubicBezTo>
                    <a:pt x="12462" y="15709"/>
                    <a:pt x="12462" y="17371"/>
                    <a:pt x="12046" y="18795"/>
                  </a:cubicBezTo>
                  <a:cubicBezTo>
                    <a:pt x="11631" y="20219"/>
                    <a:pt x="10800" y="21406"/>
                    <a:pt x="9969" y="21406"/>
                  </a:cubicBezTo>
                  <a:cubicBezTo>
                    <a:pt x="9138" y="21406"/>
                    <a:pt x="8308" y="20219"/>
                    <a:pt x="8862" y="17252"/>
                  </a:cubicBezTo>
                  <a:cubicBezTo>
                    <a:pt x="9415" y="14285"/>
                    <a:pt x="11354" y="9538"/>
                    <a:pt x="13708" y="6571"/>
                  </a:cubicBezTo>
                  <a:cubicBezTo>
                    <a:pt x="16062" y="3604"/>
                    <a:pt x="18831" y="2417"/>
                    <a:pt x="21600" y="12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6" name="Line"/>
            <p:cNvSpPr/>
            <p:nvPr/>
          </p:nvSpPr>
          <p:spPr>
            <a:xfrm>
              <a:off x="9912349" y="5606904"/>
              <a:ext cx="114301" cy="1806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4" fill="norm" stroke="1" extrusionOk="0">
                  <a:moveTo>
                    <a:pt x="0" y="2500"/>
                  </a:moveTo>
                  <a:cubicBezTo>
                    <a:pt x="3200" y="6969"/>
                    <a:pt x="6400" y="11438"/>
                    <a:pt x="8000" y="14417"/>
                  </a:cubicBezTo>
                  <a:cubicBezTo>
                    <a:pt x="9600" y="17397"/>
                    <a:pt x="9600" y="18886"/>
                    <a:pt x="8600" y="19879"/>
                  </a:cubicBezTo>
                  <a:cubicBezTo>
                    <a:pt x="7600" y="20872"/>
                    <a:pt x="5600" y="21369"/>
                    <a:pt x="4000" y="21121"/>
                  </a:cubicBezTo>
                  <a:cubicBezTo>
                    <a:pt x="2400" y="20872"/>
                    <a:pt x="1200" y="19879"/>
                    <a:pt x="1000" y="16900"/>
                  </a:cubicBezTo>
                  <a:cubicBezTo>
                    <a:pt x="800" y="13921"/>
                    <a:pt x="1600" y="8955"/>
                    <a:pt x="4000" y="5728"/>
                  </a:cubicBezTo>
                  <a:cubicBezTo>
                    <a:pt x="6400" y="2500"/>
                    <a:pt x="10400" y="1010"/>
                    <a:pt x="13600" y="390"/>
                  </a:cubicBezTo>
                  <a:cubicBezTo>
                    <a:pt x="16800" y="-231"/>
                    <a:pt x="19200" y="17"/>
                    <a:pt x="21600" y="2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7" name="Line"/>
            <p:cNvSpPr/>
            <p:nvPr/>
          </p:nvSpPr>
          <p:spPr>
            <a:xfrm>
              <a:off x="10035016" y="5619583"/>
              <a:ext cx="213885" cy="181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8" h="20614" fill="norm" stroke="1" extrusionOk="0">
                  <a:moveTo>
                    <a:pt x="4245" y="6739"/>
                  </a:moveTo>
                  <a:cubicBezTo>
                    <a:pt x="5304" y="5299"/>
                    <a:pt x="6363" y="3859"/>
                    <a:pt x="7210" y="2659"/>
                  </a:cubicBezTo>
                  <a:cubicBezTo>
                    <a:pt x="8057" y="1459"/>
                    <a:pt x="8692" y="499"/>
                    <a:pt x="8480" y="139"/>
                  </a:cubicBezTo>
                  <a:cubicBezTo>
                    <a:pt x="8269" y="-221"/>
                    <a:pt x="7210" y="19"/>
                    <a:pt x="5622" y="2059"/>
                  </a:cubicBezTo>
                  <a:cubicBezTo>
                    <a:pt x="4033" y="4099"/>
                    <a:pt x="1916" y="7939"/>
                    <a:pt x="857" y="11299"/>
                  </a:cubicBezTo>
                  <a:cubicBezTo>
                    <a:pt x="-202" y="14659"/>
                    <a:pt x="-202" y="17539"/>
                    <a:pt x="433" y="19219"/>
                  </a:cubicBezTo>
                  <a:cubicBezTo>
                    <a:pt x="1069" y="20899"/>
                    <a:pt x="2339" y="21379"/>
                    <a:pt x="5939" y="18859"/>
                  </a:cubicBezTo>
                  <a:cubicBezTo>
                    <a:pt x="9539" y="16339"/>
                    <a:pt x="15469" y="10819"/>
                    <a:pt x="21398" y="52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8" name="Line"/>
            <p:cNvSpPr/>
            <p:nvPr/>
          </p:nvSpPr>
          <p:spPr>
            <a:xfrm>
              <a:off x="10242549" y="5437716"/>
              <a:ext cx="50801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300" y="3142"/>
                    <a:pt x="9000" y="6284"/>
                    <a:pt x="5400" y="9884"/>
                  </a:cubicBezTo>
                  <a:cubicBezTo>
                    <a:pt x="1800" y="13484"/>
                    <a:pt x="900" y="1754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9" name="Line"/>
            <p:cNvSpPr/>
            <p:nvPr/>
          </p:nvSpPr>
          <p:spPr>
            <a:xfrm>
              <a:off x="10337237" y="5712468"/>
              <a:ext cx="19614" cy="23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0153" fill="norm" stroke="1" extrusionOk="0">
                  <a:moveTo>
                    <a:pt x="7055" y="20153"/>
                  </a:moveTo>
                  <a:cubicBezTo>
                    <a:pt x="2735" y="11153"/>
                    <a:pt x="-1585" y="2153"/>
                    <a:pt x="575" y="353"/>
                  </a:cubicBezTo>
                  <a:cubicBezTo>
                    <a:pt x="2735" y="-1447"/>
                    <a:pt x="11375" y="3953"/>
                    <a:pt x="20015" y="93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0" name="Line"/>
            <p:cNvSpPr/>
            <p:nvPr/>
          </p:nvSpPr>
          <p:spPr>
            <a:xfrm>
              <a:off x="1543050" y="6688666"/>
              <a:ext cx="25401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5305"/>
                    <a:pt x="14400" y="10611"/>
                    <a:pt x="18000" y="14211"/>
                  </a:cubicBezTo>
                  <a:cubicBezTo>
                    <a:pt x="21600" y="17811"/>
                    <a:pt x="21600" y="1970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1" name="Line"/>
            <p:cNvSpPr/>
            <p:nvPr/>
          </p:nvSpPr>
          <p:spPr>
            <a:xfrm>
              <a:off x="1511300" y="6612466"/>
              <a:ext cx="2349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97" y="14954"/>
                    <a:pt x="7395" y="8308"/>
                    <a:pt x="10995" y="4708"/>
                  </a:cubicBezTo>
                  <a:cubicBezTo>
                    <a:pt x="14595" y="1108"/>
                    <a:pt x="18097" y="55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2" name="Line"/>
            <p:cNvSpPr/>
            <p:nvPr/>
          </p:nvSpPr>
          <p:spPr>
            <a:xfrm>
              <a:off x="1587500" y="6771216"/>
              <a:ext cx="1905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3" name="Line"/>
            <p:cNvSpPr/>
            <p:nvPr/>
          </p:nvSpPr>
          <p:spPr>
            <a:xfrm>
              <a:off x="1797050" y="6555316"/>
              <a:ext cx="196851" cy="329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6" fill="norm" stroke="1" extrusionOk="0">
                  <a:moveTo>
                    <a:pt x="2787" y="9080"/>
                  </a:moveTo>
                  <a:cubicBezTo>
                    <a:pt x="2090" y="11282"/>
                    <a:pt x="1394" y="13483"/>
                    <a:pt x="929" y="15340"/>
                  </a:cubicBezTo>
                  <a:cubicBezTo>
                    <a:pt x="465" y="17197"/>
                    <a:pt x="232" y="18711"/>
                    <a:pt x="116" y="19811"/>
                  </a:cubicBezTo>
                  <a:cubicBezTo>
                    <a:pt x="0" y="20912"/>
                    <a:pt x="0" y="21600"/>
                    <a:pt x="0" y="21325"/>
                  </a:cubicBezTo>
                  <a:cubicBezTo>
                    <a:pt x="0" y="21050"/>
                    <a:pt x="0" y="19811"/>
                    <a:pt x="232" y="16922"/>
                  </a:cubicBezTo>
                  <a:cubicBezTo>
                    <a:pt x="465" y="14033"/>
                    <a:pt x="929" y="9493"/>
                    <a:pt x="1161" y="6879"/>
                  </a:cubicBezTo>
                  <a:cubicBezTo>
                    <a:pt x="1394" y="4265"/>
                    <a:pt x="1394" y="3577"/>
                    <a:pt x="1858" y="3577"/>
                  </a:cubicBezTo>
                  <a:cubicBezTo>
                    <a:pt x="2323" y="3577"/>
                    <a:pt x="3252" y="4265"/>
                    <a:pt x="4877" y="6466"/>
                  </a:cubicBezTo>
                  <a:cubicBezTo>
                    <a:pt x="6503" y="8668"/>
                    <a:pt x="8826" y="12382"/>
                    <a:pt x="10219" y="14652"/>
                  </a:cubicBezTo>
                  <a:cubicBezTo>
                    <a:pt x="11613" y="16922"/>
                    <a:pt x="12077" y="17748"/>
                    <a:pt x="12774" y="18367"/>
                  </a:cubicBezTo>
                  <a:cubicBezTo>
                    <a:pt x="13471" y="18986"/>
                    <a:pt x="14400" y="19399"/>
                    <a:pt x="15213" y="19261"/>
                  </a:cubicBezTo>
                  <a:cubicBezTo>
                    <a:pt x="16026" y="19124"/>
                    <a:pt x="16723" y="18436"/>
                    <a:pt x="17768" y="15822"/>
                  </a:cubicBezTo>
                  <a:cubicBezTo>
                    <a:pt x="18813" y="13208"/>
                    <a:pt x="20206" y="8668"/>
                    <a:pt x="20903" y="5710"/>
                  </a:cubicBezTo>
                  <a:cubicBezTo>
                    <a:pt x="21600" y="2752"/>
                    <a:pt x="21600" y="137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4" name="Line"/>
            <p:cNvSpPr/>
            <p:nvPr/>
          </p:nvSpPr>
          <p:spPr>
            <a:xfrm>
              <a:off x="2070100" y="6644216"/>
              <a:ext cx="1" cy="762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5" name="Line"/>
            <p:cNvSpPr/>
            <p:nvPr/>
          </p:nvSpPr>
          <p:spPr>
            <a:xfrm>
              <a:off x="2101850" y="6802966"/>
              <a:ext cx="63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6" name="Line"/>
            <p:cNvSpPr/>
            <p:nvPr/>
          </p:nvSpPr>
          <p:spPr>
            <a:xfrm>
              <a:off x="2824527" y="6561666"/>
              <a:ext cx="13924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11040" y="0"/>
                  </a:moveTo>
                  <a:cubicBezTo>
                    <a:pt x="4868" y="5684"/>
                    <a:pt x="-1303" y="11368"/>
                    <a:pt x="240" y="14968"/>
                  </a:cubicBezTo>
                  <a:cubicBezTo>
                    <a:pt x="1783" y="18568"/>
                    <a:pt x="11040" y="20084"/>
                    <a:pt x="2029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7" name="Line"/>
            <p:cNvSpPr/>
            <p:nvPr/>
          </p:nvSpPr>
          <p:spPr>
            <a:xfrm>
              <a:off x="2940050" y="6555316"/>
              <a:ext cx="2540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8" name="Line"/>
            <p:cNvSpPr/>
            <p:nvPr/>
          </p:nvSpPr>
          <p:spPr>
            <a:xfrm>
              <a:off x="3987799" y="6511365"/>
              <a:ext cx="12701" cy="94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20" fill="norm" stroke="1" extrusionOk="0">
                  <a:moveTo>
                    <a:pt x="0" y="8342"/>
                  </a:moveTo>
                  <a:cubicBezTo>
                    <a:pt x="0" y="4585"/>
                    <a:pt x="0" y="829"/>
                    <a:pt x="0" y="124"/>
                  </a:cubicBezTo>
                  <a:cubicBezTo>
                    <a:pt x="0" y="-580"/>
                    <a:pt x="0" y="1768"/>
                    <a:pt x="3600" y="5759"/>
                  </a:cubicBezTo>
                  <a:cubicBezTo>
                    <a:pt x="7200" y="9750"/>
                    <a:pt x="14400" y="15385"/>
                    <a:pt x="21600" y="210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9" name="Line"/>
            <p:cNvSpPr/>
            <p:nvPr/>
          </p:nvSpPr>
          <p:spPr>
            <a:xfrm>
              <a:off x="4070349" y="6479116"/>
              <a:ext cx="190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0" name="Line"/>
            <p:cNvSpPr/>
            <p:nvPr/>
          </p:nvSpPr>
          <p:spPr>
            <a:xfrm>
              <a:off x="4965699" y="6536266"/>
              <a:ext cx="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1" name="Line"/>
            <p:cNvSpPr/>
            <p:nvPr/>
          </p:nvSpPr>
          <p:spPr>
            <a:xfrm>
              <a:off x="4965699" y="6396566"/>
              <a:ext cx="127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2" name="Line"/>
            <p:cNvSpPr/>
            <p:nvPr/>
          </p:nvSpPr>
          <p:spPr>
            <a:xfrm>
              <a:off x="5073649" y="6466416"/>
              <a:ext cx="82551" cy="150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7" fill="norm" stroke="1" extrusionOk="0">
                  <a:moveTo>
                    <a:pt x="0" y="0"/>
                  </a:moveTo>
                  <a:cubicBezTo>
                    <a:pt x="1662" y="3000"/>
                    <a:pt x="3323" y="6000"/>
                    <a:pt x="5815" y="9000"/>
                  </a:cubicBezTo>
                  <a:cubicBezTo>
                    <a:pt x="8308" y="12000"/>
                    <a:pt x="11631" y="15000"/>
                    <a:pt x="13292" y="17250"/>
                  </a:cubicBezTo>
                  <a:cubicBezTo>
                    <a:pt x="14954" y="19500"/>
                    <a:pt x="14954" y="21000"/>
                    <a:pt x="13846" y="21300"/>
                  </a:cubicBezTo>
                  <a:cubicBezTo>
                    <a:pt x="12738" y="21600"/>
                    <a:pt x="10523" y="20700"/>
                    <a:pt x="9138" y="18750"/>
                  </a:cubicBezTo>
                  <a:cubicBezTo>
                    <a:pt x="7754" y="16800"/>
                    <a:pt x="7200" y="13800"/>
                    <a:pt x="9415" y="11400"/>
                  </a:cubicBezTo>
                  <a:cubicBezTo>
                    <a:pt x="11631" y="9000"/>
                    <a:pt x="16615" y="7200"/>
                    <a:pt x="21600" y="5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3" name="Line"/>
            <p:cNvSpPr/>
            <p:nvPr/>
          </p:nvSpPr>
          <p:spPr>
            <a:xfrm>
              <a:off x="5226049" y="6491816"/>
              <a:ext cx="69851" cy="135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8" fill="norm" stroke="1" extrusionOk="0">
                  <a:moveTo>
                    <a:pt x="0" y="0"/>
                  </a:moveTo>
                  <a:cubicBezTo>
                    <a:pt x="5236" y="2326"/>
                    <a:pt x="10473" y="4652"/>
                    <a:pt x="14073" y="7809"/>
                  </a:cubicBezTo>
                  <a:cubicBezTo>
                    <a:pt x="17673" y="10966"/>
                    <a:pt x="19636" y="14954"/>
                    <a:pt x="19636" y="17612"/>
                  </a:cubicBezTo>
                  <a:cubicBezTo>
                    <a:pt x="19636" y="20271"/>
                    <a:pt x="17673" y="21600"/>
                    <a:pt x="15709" y="21268"/>
                  </a:cubicBezTo>
                  <a:cubicBezTo>
                    <a:pt x="13745" y="20935"/>
                    <a:pt x="11782" y="18942"/>
                    <a:pt x="12764" y="15951"/>
                  </a:cubicBezTo>
                  <a:cubicBezTo>
                    <a:pt x="13745" y="12960"/>
                    <a:pt x="17673" y="8972"/>
                    <a:pt x="21600" y="49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4" name="Line"/>
            <p:cNvSpPr/>
            <p:nvPr/>
          </p:nvSpPr>
          <p:spPr>
            <a:xfrm>
              <a:off x="5353049" y="6326458"/>
              <a:ext cx="218233" cy="296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331" fill="norm" stroke="1" extrusionOk="0">
                  <a:moveTo>
                    <a:pt x="0" y="13708"/>
                  </a:moveTo>
                  <a:cubicBezTo>
                    <a:pt x="623" y="14317"/>
                    <a:pt x="1246" y="14925"/>
                    <a:pt x="2077" y="15305"/>
                  </a:cubicBezTo>
                  <a:cubicBezTo>
                    <a:pt x="2908" y="15686"/>
                    <a:pt x="3946" y="15838"/>
                    <a:pt x="4985" y="15610"/>
                  </a:cubicBezTo>
                  <a:cubicBezTo>
                    <a:pt x="6023" y="15381"/>
                    <a:pt x="7062" y="14773"/>
                    <a:pt x="7581" y="14012"/>
                  </a:cubicBezTo>
                  <a:cubicBezTo>
                    <a:pt x="8100" y="13252"/>
                    <a:pt x="8100" y="12339"/>
                    <a:pt x="7581" y="11807"/>
                  </a:cubicBezTo>
                  <a:cubicBezTo>
                    <a:pt x="7062" y="11274"/>
                    <a:pt x="6023" y="11122"/>
                    <a:pt x="4881" y="11655"/>
                  </a:cubicBezTo>
                  <a:cubicBezTo>
                    <a:pt x="3738" y="12187"/>
                    <a:pt x="2492" y="13404"/>
                    <a:pt x="1765" y="14773"/>
                  </a:cubicBezTo>
                  <a:cubicBezTo>
                    <a:pt x="1038" y="16142"/>
                    <a:pt x="831" y="17663"/>
                    <a:pt x="935" y="18804"/>
                  </a:cubicBezTo>
                  <a:cubicBezTo>
                    <a:pt x="1038" y="19945"/>
                    <a:pt x="1454" y="20705"/>
                    <a:pt x="2285" y="21086"/>
                  </a:cubicBezTo>
                  <a:cubicBezTo>
                    <a:pt x="3115" y="21466"/>
                    <a:pt x="4362" y="21466"/>
                    <a:pt x="6231" y="20629"/>
                  </a:cubicBezTo>
                  <a:cubicBezTo>
                    <a:pt x="8100" y="19793"/>
                    <a:pt x="10592" y="18120"/>
                    <a:pt x="13188" y="14925"/>
                  </a:cubicBezTo>
                  <a:cubicBezTo>
                    <a:pt x="15785" y="11731"/>
                    <a:pt x="18485" y="7015"/>
                    <a:pt x="19938" y="4125"/>
                  </a:cubicBezTo>
                  <a:cubicBezTo>
                    <a:pt x="21392" y="1235"/>
                    <a:pt x="21600" y="170"/>
                    <a:pt x="21288" y="18"/>
                  </a:cubicBezTo>
                  <a:cubicBezTo>
                    <a:pt x="20977" y="-134"/>
                    <a:pt x="20146" y="627"/>
                    <a:pt x="19108" y="3212"/>
                  </a:cubicBezTo>
                  <a:cubicBezTo>
                    <a:pt x="18069" y="5798"/>
                    <a:pt x="16823" y="10210"/>
                    <a:pt x="16408" y="13404"/>
                  </a:cubicBezTo>
                  <a:cubicBezTo>
                    <a:pt x="15992" y="16598"/>
                    <a:pt x="16408" y="18576"/>
                    <a:pt x="16823" y="205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5" name="Line"/>
            <p:cNvSpPr/>
            <p:nvPr/>
          </p:nvSpPr>
          <p:spPr>
            <a:xfrm>
              <a:off x="5551106" y="6487203"/>
              <a:ext cx="119445" cy="140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4" h="21022" fill="norm" stroke="1" extrusionOk="0">
                  <a:moveTo>
                    <a:pt x="3195" y="11174"/>
                  </a:moveTo>
                  <a:cubicBezTo>
                    <a:pt x="6226" y="8951"/>
                    <a:pt x="9258" y="6727"/>
                    <a:pt x="11152" y="4821"/>
                  </a:cubicBezTo>
                  <a:cubicBezTo>
                    <a:pt x="13047" y="2915"/>
                    <a:pt x="13805" y="1327"/>
                    <a:pt x="13237" y="533"/>
                  </a:cubicBezTo>
                  <a:cubicBezTo>
                    <a:pt x="12668" y="-261"/>
                    <a:pt x="10773" y="-261"/>
                    <a:pt x="8689" y="1168"/>
                  </a:cubicBezTo>
                  <a:cubicBezTo>
                    <a:pt x="6605" y="2598"/>
                    <a:pt x="4331" y="5457"/>
                    <a:pt x="2816" y="7998"/>
                  </a:cubicBezTo>
                  <a:cubicBezTo>
                    <a:pt x="1300" y="10539"/>
                    <a:pt x="542" y="12763"/>
                    <a:pt x="163" y="14986"/>
                  </a:cubicBezTo>
                  <a:cubicBezTo>
                    <a:pt x="-216" y="17210"/>
                    <a:pt x="-216" y="19433"/>
                    <a:pt x="3384" y="20386"/>
                  </a:cubicBezTo>
                  <a:cubicBezTo>
                    <a:pt x="6984" y="21339"/>
                    <a:pt x="14184" y="21021"/>
                    <a:pt x="21384" y="207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6" name="Line"/>
            <p:cNvSpPr/>
            <p:nvPr/>
          </p:nvSpPr>
          <p:spPr>
            <a:xfrm>
              <a:off x="5689599" y="6498166"/>
              <a:ext cx="101601" cy="130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0" fill="norm" stroke="1" extrusionOk="0">
                  <a:moveTo>
                    <a:pt x="0" y="0"/>
                  </a:moveTo>
                  <a:cubicBezTo>
                    <a:pt x="900" y="5923"/>
                    <a:pt x="1800" y="11845"/>
                    <a:pt x="2700" y="15677"/>
                  </a:cubicBezTo>
                  <a:cubicBezTo>
                    <a:pt x="3600" y="19510"/>
                    <a:pt x="4500" y="21252"/>
                    <a:pt x="5625" y="21426"/>
                  </a:cubicBezTo>
                  <a:cubicBezTo>
                    <a:pt x="6750" y="21600"/>
                    <a:pt x="8100" y="20206"/>
                    <a:pt x="9900" y="17071"/>
                  </a:cubicBezTo>
                  <a:cubicBezTo>
                    <a:pt x="11700" y="13935"/>
                    <a:pt x="13950" y="9058"/>
                    <a:pt x="15975" y="6097"/>
                  </a:cubicBezTo>
                  <a:cubicBezTo>
                    <a:pt x="18000" y="3135"/>
                    <a:pt x="19800" y="2090"/>
                    <a:pt x="21600" y="10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7" name="Line"/>
            <p:cNvSpPr/>
            <p:nvPr/>
          </p:nvSpPr>
          <p:spPr>
            <a:xfrm>
              <a:off x="5780206" y="6517216"/>
              <a:ext cx="195144" cy="92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375" fill="norm" stroke="1" extrusionOk="0">
                  <a:moveTo>
                    <a:pt x="4690" y="5891"/>
                  </a:moveTo>
                  <a:cubicBezTo>
                    <a:pt x="3529" y="6382"/>
                    <a:pt x="2368" y="6873"/>
                    <a:pt x="1439" y="8591"/>
                  </a:cubicBezTo>
                  <a:cubicBezTo>
                    <a:pt x="510" y="10309"/>
                    <a:pt x="-187" y="13255"/>
                    <a:pt x="45" y="14482"/>
                  </a:cubicBezTo>
                  <a:cubicBezTo>
                    <a:pt x="278" y="15709"/>
                    <a:pt x="1439" y="15218"/>
                    <a:pt x="2484" y="14236"/>
                  </a:cubicBezTo>
                  <a:cubicBezTo>
                    <a:pt x="3529" y="13255"/>
                    <a:pt x="4458" y="11782"/>
                    <a:pt x="4923" y="12273"/>
                  </a:cubicBezTo>
                  <a:cubicBezTo>
                    <a:pt x="5387" y="12764"/>
                    <a:pt x="5387" y="15218"/>
                    <a:pt x="5736" y="17427"/>
                  </a:cubicBezTo>
                  <a:cubicBezTo>
                    <a:pt x="6084" y="19636"/>
                    <a:pt x="6781" y="21600"/>
                    <a:pt x="7361" y="21355"/>
                  </a:cubicBezTo>
                  <a:cubicBezTo>
                    <a:pt x="7942" y="21109"/>
                    <a:pt x="8407" y="18655"/>
                    <a:pt x="8987" y="16445"/>
                  </a:cubicBezTo>
                  <a:cubicBezTo>
                    <a:pt x="9568" y="14236"/>
                    <a:pt x="10265" y="12273"/>
                    <a:pt x="10961" y="10309"/>
                  </a:cubicBezTo>
                  <a:cubicBezTo>
                    <a:pt x="11658" y="8345"/>
                    <a:pt x="12355" y="6382"/>
                    <a:pt x="13168" y="7609"/>
                  </a:cubicBezTo>
                  <a:cubicBezTo>
                    <a:pt x="13981" y="8836"/>
                    <a:pt x="14910" y="13255"/>
                    <a:pt x="15723" y="13991"/>
                  </a:cubicBezTo>
                  <a:cubicBezTo>
                    <a:pt x="16536" y="14727"/>
                    <a:pt x="17232" y="11782"/>
                    <a:pt x="18161" y="8836"/>
                  </a:cubicBezTo>
                  <a:cubicBezTo>
                    <a:pt x="19090" y="5891"/>
                    <a:pt x="20252" y="2945"/>
                    <a:pt x="2141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8" name="Line"/>
            <p:cNvSpPr/>
            <p:nvPr/>
          </p:nvSpPr>
          <p:spPr>
            <a:xfrm>
              <a:off x="6020740" y="6343650"/>
              <a:ext cx="49861" cy="259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0" h="21520" fill="norm" stroke="1" extrusionOk="0">
                  <a:moveTo>
                    <a:pt x="7700" y="1756"/>
                  </a:moveTo>
                  <a:cubicBezTo>
                    <a:pt x="9500" y="878"/>
                    <a:pt x="11300" y="0"/>
                    <a:pt x="12200" y="0"/>
                  </a:cubicBezTo>
                  <a:cubicBezTo>
                    <a:pt x="13100" y="0"/>
                    <a:pt x="13100" y="878"/>
                    <a:pt x="11750" y="3249"/>
                  </a:cubicBezTo>
                  <a:cubicBezTo>
                    <a:pt x="10400" y="5620"/>
                    <a:pt x="7700" y="9483"/>
                    <a:pt x="5450" y="12468"/>
                  </a:cubicBezTo>
                  <a:cubicBezTo>
                    <a:pt x="3200" y="15454"/>
                    <a:pt x="1400" y="17561"/>
                    <a:pt x="500" y="19054"/>
                  </a:cubicBezTo>
                  <a:cubicBezTo>
                    <a:pt x="-400" y="20546"/>
                    <a:pt x="-400" y="21424"/>
                    <a:pt x="3200" y="21512"/>
                  </a:cubicBezTo>
                  <a:cubicBezTo>
                    <a:pt x="6800" y="21600"/>
                    <a:pt x="14000" y="20898"/>
                    <a:pt x="21200" y="201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9" name="Line"/>
            <p:cNvSpPr/>
            <p:nvPr/>
          </p:nvSpPr>
          <p:spPr>
            <a:xfrm>
              <a:off x="5956027" y="6472766"/>
              <a:ext cx="165373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496" y="21600"/>
                  </a:moveTo>
                  <a:cubicBezTo>
                    <a:pt x="1129" y="20400"/>
                    <a:pt x="-238" y="19200"/>
                    <a:pt x="35" y="17400"/>
                  </a:cubicBezTo>
                  <a:cubicBezTo>
                    <a:pt x="309" y="15600"/>
                    <a:pt x="2223" y="13200"/>
                    <a:pt x="6051" y="10200"/>
                  </a:cubicBezTo>
                  <a:cubicBezTo>
                    <a:pt x="9878" y="7200"/>
                    <a:pt x="15620" y="3600"/>
                    <a:pt x="2136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0" name="Line"/>
            <p:cNvSpPr/>
            <p:nvPr/>
          </p:nvSpPr>
          <p:spPr>
            <a:xfrm>
              <a:off x="6553199" y="6371166"/>
              <a:ext cx="1" cy="1143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1" name="Line"/>
            <p:cNvSpPr/>
            <p:nvPr/>
          </p:nvSpPr>
          <p:spPr>
            <a:xfrm>
              <a:off x="6623049" y="6415616"/>
              <a:ext cx="254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2" name="Line"/>
            <p:cNvSpPr/>
            <p:nvPr/>
          </p:nvSpPr>
          <p:spPr>
            <a:xfrm>
              <a:off x="7492999" y="6333066"/>
              <a:ext cx="63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3" name="Line"/>
            <p:cNvSpPr/>
            <p:nvPr/>
          </p:nvSpPr>
          <p:spPr>
            <a:xfrm>
              <a:off x="7579455" y="6339416"/>
              <a:ext cx="27845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1600" fill="norm" stroke="1" extrusionOk="0">
                  <a:moveTo>
                    <a:pt x="1782" y="0"/>
                  </a:moveTo>
                  <a:cubicBezTo>
                    <a:pt x="239" y="4431"/>
                    <a:pt x="-1304" y="8862"/>
                    <a:pt x="1782" y="12462"/>
                  </a:cubicBezTo>
                  <a:cubicBezTo>
                    <a:pt x="4867" y="16062"/>
                    <a:pt x="12582" y="18831"/>
                    <a:pt x="2029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4" name="Line"/>
            <p:cNvSpPr/>
            <p:nvPr/>
          </p:nvSpPr>
          <p:spPr>
            <a:xfrm>
              <a:off x="8277134" y="6307666"/>
              <a:ext cx="22316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2" h="21600" fill="norm" stroke="1" extrusionOk="0">
                  <a:moveTo>
                    <a:pt x="20702" y="0"/>
                  </a:moveTo>
                  <a:cubicBezTo>
                    <a:pt x="10884" y="5040"/>
                    <a:pt x="1066" y="10080"/>
                    <a:pt x="84" y="13680"/>
                  </a:cubicBezTo>
                  <a:cubicBezTo>
                    <a:pt x="-898" y="17280"/>
                    <a:pt x="6957" y="19440"/>
                    <a:pt x="1481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5" name="Line"/>
            <p:cNvSpPr/>
            <p:nvPr/>
          </p:nvSpPr>
          <p:spPr>
            <a:xfrm>
              <a:off x="8375649" y="6320366"/>
              <a:ext cx="190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6" name="Line"/>
            <p:cNvSpPr/>
            <p:nvPr/>
          </p:nvSpPr>
          <p:spPr>
            <a:xfrm>
              <a:off x="9027213" y="6244166"/>
              <a:ext cx="40588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9" h="21600" fill="norm" stroke="1" extrusionOk="0">
                  <a:moveTo>
                    <a:pt x="20709" y="0"/>
                  </a:moveTo>
                  <a:cubicBezTo>
                    <a:pt x="14229" y="4168"/>
                    <a:pt x="7749" y="8337"/>
                    <a:pt x="3969" y="11368"/>
                  </a:cubicBezTo>
                  <a:cubicBezTo>
                    <a:pt x="189" y="14400"/>
                    <a:pt x="-891" y="16295"/>
                    <a:pt x="729" y="17811"/>
                  </a:cubicBezTo>
                  <a:cubicBezTo>
                    <a:pt x="2349" y="19326"/>
                    <a:pt x="6669" y="20463"/>
                    <a:pt x="1098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7" name="Line"/>
            <p:cNvSpPr/>
            <p:nvPr/>
          </p:nvSpPr>
          <p:spPr>
            <a:xfrm>
              <a:off x="9143999" y="6244166"/>
              <a:ext cx="127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8" name="Line"/>
            <p:cNvSpPr/>
            <p:nvPr/>
          </p:nvSpPr>
          <p:spPr>
            <a:xfrm>
              <a:off x="9747249" y="6263216"/>
              <a:ext cx="158751" cy="157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3" fill="norm" stroke="1" extrusionOk="0">
                  <a:moveTo>
                    <a:pt x="0" y="6048"/>
                  </a:moveTo>
                  <a:cubicBezTo>
                    <a:pt x="1440" y="6048"/>
                    <a:pt x="2880" y="6048"/>
                    <a:pt x="4320" y="7920"/>
                  </a:cubicBezTo>
                  <a:cubicBezTo>
                    <a:pt x="5760" y="9792"/>
                    <a:pt x="7200" y="13536"/>
                    <a:pt x="7632" y="16128"/>
                  </a:cubicBezTo>
                  <a:cubicBezTo>
                    <a:pt x="8064" y="18720"/>
                    <a:pt x="7488" y="20160"/>
                    <a:pt x="6480" y="20880"/>
                  </a:cubicBezTo>
                  <a:cubicBezTo>
                    <a:pt x="5472" y="21600"/>
                    <a:pt x="4032" y="21600"/>
                    <a:pt x="3168" y="20736"/>
                  </a:cubicBezTo>
                  <a:cubicBezTo>
                    <a:pt x="2304" y="19872"/>
                    <a:pt x="2016" y="18144"/>
                    <a:pt x="2880" y="14832"/>
                  </a:cubicBezTo>
                  <a:cubicBezTo>
                    <a:pt x="3744" y="11520"/>
                    <a:pt x="5760" y="6624"/>
                    <a:pt x="9072" y="3888"/>
                  </a:cubicBezTo>
                  <a:cubicBezTo>
                    <a:pt x="12384" y="1152"/>
                    <a:pt x="16992" y="57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9" name="Line"/>
            <p:cNvSpPr/>
            <p:nvPr/>
          </p:nvSpPr>
          <p:spPr>
            <a:xfrm>
              <a:off x="9882423" y="6267155"/>
              <a:ext cx="182328" cy="127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0603" fill="norm" stroke="1" extrusionOk="0">
                  <a:moveTo>
                    <a:pt x="4255" y="7591"/>
                  </a:moveTo>
                  <a:cubicBezTo>
                    <a:pt x="5000" y="6219"/>
                    <a:pt x="5745" y="4848"/>
                    <a:pt x="6738" y="3476"/>
                  </a:cubicBezTo>
                  <a:cubicBezTo>
                    <a:pt x="7731" y="2105"/>
                    <a:pt x="8972" y="734"/>
                    <a:pt x="8848" y="219"/>
                  </a:cubicBezTo>
                  <a:cubicBezTo>
                    <a:pt x="8724" y="-295"/>
                    <a:pt x="7234" y="48"/>
                    <a:pt x="5496" y="1762"/>
                  </a:cubicBezTo>
                  <a:cubicBezTo>
                    <a:pt x="3758" y="3476"/>
                    <a:pt x="1772" y="6562"/>
                    <a:pt x="779" y="9819"/>
                  </a:cubicBezTo>
                  <a:cubicBezTo>
                    <a:pt x="-214" y="13076"/>
                    <a:pt x="-214" y="16505"/>
                    <a:pt x="531" y="18562"/>
                  </a:cubicBezTo>
                  <a:cubicBezTo>
                    <a:pt x="1276" y="20619"/>
                    <a:pt x="2765" y="21305"/>
                    <a:pt x="5993" y="19762"/>
                  </a:cubicBezTo>
                  <a:cubicBezTo>
                    <a:pt x="9220" y="18219"/>
                    <a:pt x="14186" y="14448"/>
                    <a:pt x="17041" y="11362"/>
                  </a:cubicBezTo>
                  <a:cubicBezTo>
                    <a:pt x="19896" y="8276"/>
                    <a:pt x="20641" y="5876"/>
                    <a:pt x="21386" y="34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0" name="Line"/>
            <p:cNvSpPr/>
            <p:nvPr/>
          </p:nvSpPr>
          <p:spPr>
            <a:xfrm>
              <a:off x="10045699" y="6085416"/>
              <a:ext cx="76201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600" y="144"/>
                    <a:pt x="15600" y="288"/>
                    <a:pt x="12300" y="2088"/>
                  </a:cubicBezTo>
                  <a:cubicBezTo>
                    <a:pt x="9000" y="3888"/>
                    <a:pt x="5400" y="7344"/>
                    <a:pt x="3300" y="10872"/>
                  </a:cubicBezTo>
                  <a:cubicBezTo>
                    <a:pt x="1200" y="14400"/>
                    <a:pt x="600" y="180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1" name="Line"/>
            <p:cNvSpPr/>
            <p:nvPr/>
          </p:nvSpPr>
          <p:spPr>
            <a:xfrm>
              <a:off x="10147304" y="6267585"/>
              <a:ext cx="114297" cy="148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6" h="21276" fill="norm" stroke="1" extrusionOk="0">
                  <a:moveTo>
                    <a:pt x="2355" y="13062"/>
                  </a:moveTo>
                  <a:cubicBezTo>
                    <a:pt x="6675" y="10020"/>
                    <a:pt x="10995" y="6977"/>
                    <a:pt x="13351" y="4696"/>
                  </a:cubicBezTo>
                  <a:cubicBezTo>
                    <a:pt x="15708" y="2414"/>
                    <a:pt x="16101" y="893"/>
                    <a:pt x="14922" y="284"/>
                  </a:cubicBezTo>
                  <a:cubicBezTo>
                    <a:pt x="13744" y="-324"/>
                    <a:pt x="10995" y="-20"/>
                    <a:pt x="8442" y="1806"/>
                  </a:cubicBezTo>
                  <a:cubicBezTo>
                    <a:pt x="5890" y="3631"/>
                    <a:pt x="3533" y="6977"/>
                    <a:pt x="1962" y="10172"/>
                  </a:cubicBezTo>
                  <a:cubicBezTo>
                    <a:pt x="391" y="13366"/>
                    <a:pt x="-394" y="16408"/>
                    <a:pt x="195" y="18386"/>
                  </a:cubicBezTo>
                  <a:cubicBezTo>
                    <a:pt x="784" y="20363"/>
                    <a:pt x="2748" y="21276"/>
                    <a:pt x="6479" y="21276"/>
                  </a:cubicBezTo>
                  <a:cubicBezTo>
                    <a:pt x="10210" y="21276"/>
                    <a:pt x="15708" y="20363"/>
                    <a:pt x="21206" y="194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2" name="Line"/>
            <p:cNvSpPr/>
            <p:nvPr/>
          </p:nvSpPr>
          <p:spPr>
            <a:xfrm>
              <a:off x="10316442" y="6244166"/>
              <a:ext cx="154708" cy="130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4" h="21184" fill="norm" stroke="1" extrusionOk="0">
                  <a:moveTo>
                    <a:pt x="7323" y="6171"/>
                  </a:moveTo>
                  <a:cubicBezTo>
                    <a:pt x="5864" y="6514"/>
                    <a:pt x="4404" y="6857"/>
                    <a:pt x="3237" y="8057"/>
                  </a:cubicBezTo>
                  <a:cubicBezTo>
                    <a:pt x="2069" y="9257"/>
                    <a:pt x="1193" y="11314"/>
                    <a:pt x="610" y="13714"/>
                  </a:cubicBezTo>
                  <a:cubicBezTo>
                    <a:pt x="26" y="16114"/>
                    <a:pt x="-266" y="18857"/>
                    <a:pt x="318" y="20229"/>
                  </a:cubicBezTo>
                  <a:cubicBezTo>
                    <a:pt x="902" y="21600"/>
                    <a:pt x="2361" y="21600"/>
                    <a:pt x="4842" y="19543"/>
                  </a:cubicBezTo>
                  <a:cubicBezTo>
                    <a:pt x="7323" y="17486"/>
                    <a:pt x="10826" y="13371"/>
                    <a:pt x="13745" y="9771"/>
                  </a:cubicBezTo>
                  <a:cubicBezTo>
                    <a:pt x="16664" y="6171"/>
                    <a:pt x="18999" y="3086"/>
                    <a:pt x="2133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3" name="Line"/>
            <p:cNvSpPr/>
            <p:nvPr/>
          </p:nvSpPr>
          <p:spPr>
            <a:xfrm>
              <a:off x="10450382" y="6267958"/>
              <a:ext cx="222879" cy="160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1252" fill="norm" stroke="1" extrusionOk="0">
                  <a:moveTo>
                    <a:pt x="6825" y="8629"/>
                  </a:moveTo>
                  <a:cubicBezTo>
                    <a:pt x="7027" y="7226"/>
                    <a:pt x="7229" y="5823"/>
                    <a:pt x="7330" y="4281"/>
                  </a:cubicBezTo>
                  <a:cubicBezTo>
                    <a:pt x="7431" y="2738"/>
                    <a:pt x="7431" y="1055"/>
                    <a:pt x="6825" y="353"/>
                  </a:cubicBezTo>
                  <a:cubicBezTo>
                    <a:pt x="6220" y="-348"/>
                    <a:pt x="5009" y="-67"/>
                    <a:pt x="3696" y="1756"/>
                  </a:cubicBezTo>
                  <a:cubicBezTo>
                    <a:pt x="2384" y="3579"/>
                    <a:pt x="971" y="6946"/>
                    <a:pt x="366" y="9330"/>
                  </a:cubicBezTo>
                  <a:cubicBezTo>
                    <a:pt x="-240" y="11714"/>
                    <a:pt x="-38" y="13117"/>
                    <a:pt x="567" y="13818"/>
                  </a:cubicBezTo>
                  <a:cubicBezTo>
                    <a:pt x="1173" y="14520"/>
                    <a:pt x="2182" y="14520"/>
                    <a:pt x="2990" y="13958"/>
                  </a:cubicBezTo>
                  <a:cubicBezTo>
                    <a:pt x="3797" y="13397"/>
                    <a:pt x="4403" y="12275"/>
                    <a:pt x="4807" y="12416"/>
                  </a:cubicBezTo>
                  <a:cubicBezTo>
                    <a:pt x="5210" y="12556"/>
                    <a:pt x="5412" y="13958"/>
                    <a:pt x="6018" y="14239"/>
                  </a:cubicBezTo>
                  <a:cubicBezTo>
                    <a:pt x="6624" y="14520"/>
                    <a:pt x="7633" y="13678"/>
                    <a:pt x="8642" y="12556"/>
                  </a:cubicBezTo>
                  <a:cubicBezTo>
                    <a:pt x="9652" y="11434"/>
                    <a:pt x="10661" y="10031"/>
                    <a:pt x="11267" y="10031"/>
                  </a:cubicBezTo>
                  <a:cubicBezTo>
                    <a:pt x="11872" y="10031"/>
                    <a:pt x="12074" y="11434"/>
                    <a:pt x="12074" y="12977"/>
                  </a:cubicBezTo>
                  <a:cubicBezTo>
                    <a:pt x="12074" y="14520"/>
                    <a:pt x="11872" y="16203"/>
                    <a:pt x="11872" y="16343"/>
                  </a:cubicBezTo>
                  <a:cubicBezTo>
                    <a:pt x="11872" y="16483"/>
                    <a:pt x="12074" y="15081"/>
                    <a:pt x="13083" y="12416"/>
                  </a:cubicBezTo>
                  <a:cubicBezTo>
                    <a:pt x="14093" y="9751"/>
                    <a:pt x="15910" y="5823"/>
                    <a:pt x="17424" y="3299"/>
                  </a:cubicBezTo>
                  <a:cubicBezTo>
                    <a:pt x="18938" y="774"/>
                    <a:pt x="20149" y="-348"/>
                    <a:pt x="20754" y="213"/>
                  </a:cubicBezTo>
                  <a:cubicBezTo>
                    <a:pt x="21360" y="774"/>
                    <a:pt x="21360" y="3018"/>
                    <a:pt x="21057" y="6805"/>
                  </a:cubicBezTo>
                  <a:cubicBezTo>
                    <a:pt x="20754" y="10592"/>
                    <a:pt x="20149" y="15922"/>
                    <a:pt x="19543" y="212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4" name="Line"/>
            <p:cNvSpPr/>
            <p:nvPr/>
          </p:nvSpPr>
          <p:spPr>
            <a:xfrm>
              <a:off x="10720916" y="6053666"/>
              <a:ext cx="226485" cy="3746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6" fill="norm" stroke="1" extrusionOk="0">
                  <a:moveTo>
                    <a:pt x="11910" y="0"/>
                  </a:moveTo>
                  <a:cubicBezTo>
                    <a:pt x="9690" y="2427"/>
                    <a:pt x="7469" y="4854"/>
                    <a:pt x="5551" y="7888"/>
                  </a:cubicBezTo>
                  <a:cubicBezTo>
                    <a:pt x="3634" y="10921"/>
                    <a:pt x="2019" y="14562"/>
                    <a:pt x="1110" y="16685"/>
                  </a:cubicBezTo>
                  <a:cubicBezTo>
                    <a:pt x="202" y="18809"/>
                    <a:pt x="0" y="19416"/>
                    <a:pt x="0" y="20022"/>
                  </a:cubicBezTo>
                  <a:cubicBezTo>
                    <a:pt x="0" y="20629"/>
                    <a:pt x="202" y="21236"/>
                    <a:pt x="807" y="21418"/>
                  </a:cubicBezTo>
                  <a:cubicBezTo>
                    <a:pt x="1413" y="21600"/>
                    <a:pt x="2422" y="21357"/>
                    <a:pt x="3533" y="20629"/>
                  </a:cubicBezTo>
                  <a:cubicBezTo>
                    <a:pt x="4643" y="19901"/>
                    <a:pt x="5854" y="18688"/>
                    <a:pt x="5753" y="17049"/>
                  </a:cubicBezTo>
                  <a:cubicBezTo>
                    <a:pt x="5652" y="15411"/>
                    <a:pt x="4239" y="13348"/>
                    <a:pt x="3028" y="12196"/>
                  </a:cubicBezTo>
                  <a:cubicBezTo>
                    <a:pt x="1817" y="11043"/>
                    <a:pt x="807" y="10800"/>
                    <a:pt x="908" y="10618"/>
                  </a:cubicBezTo>
                  <a:cubicBezTo>
                    <a:pt x="1009" y="10436"/>
                    <a:pt x="2221" y="10315"/>
                    <a:pt x="5854" y="10072"/>
                  </a:cubicBezTo>
                  <a:cubicBezTo>
                    <a:pt x="9488" y="9829"/>
                    <a:pt x="15544" y="9465"/>
                    <a:pt x="21600" y="91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005" name="Line Line" descr="Line 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689100" y="6371166"/>
              <a:ext cx="44451" cy="50801"/>
            </a:xfrm>
            <a:prstGeom prst="rect">
              <a:avLst/>
            </a:prstGeom>
            <a:effectLst/>
          </p:spPr>
        </p:pic>
        <p:pic>
          <p:nvPicPr>
            <p:cNvPr id="2007" name="Line Line" descr="Line 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536700" y="6409266"/>
              <a:ext cx="69851" cy="44451"/>
            </a:xfrm>
            <a:prstGeom prst="rect">
              <a:avLst/>
            </a:prstGeom>
            <a:effectLst/>
          </p:spPr>
        </p:pic>
        <p:pic>
          <p:nvPicPr>
            <p:cNvPr id="2009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409700" y="6493518"/>
              <a:ext cx="63501" cy="49099"/>
            </a:xfrm>
            <a:prstGeom prst="rect">
              <a:avLst/>
            </a:prstGeom>
            <a:effectLst/>
          </p:spPr>
        </p:pic>
        <p:pic>
          <p:nvPicPr>
            <p:cNvPr id="2011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310430" y="6588311"/>
              <a:ext cx="54821" cy="74956"/>
            </a:xfrm>
            <a:prstGeom prst="rect">
              <a:avLst/>
            </a:prstGeom>
            <a:effectLst/>
          </p:spPr>
        </p:pic>
        <p:pic>
          <p:nvPicPr>
            <p:cNvPr id="2013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277904" y="6733116"/>
              <a:ext cx="68297" cy="152401"/>
            </a:xfrm>
            <a:prstGeom prst="rect">
              <a:avLst/>
            </a:prstGeom>
            <a:effectLst/>
          </p:spPr>
        </p:pic>
        <p:pic>
          <p:nvPicPr>
            <p:cNvPr id="2015" name="Line Line" descr="Line 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371600" y="6929966"/>
              <a:ext cx="63501" cy="95251"/>
            </a:xfrm>
            <a:prstGeom prst="rect">
              <a:avLst/>
            </a:prstGeom>
            <a:effectLst/>
          </p:spPr>
        </p:pic>
        <p:pic>
          <p:nvPicPr>
            <p:cNvPr id="2017" name="Line Line" descr="Line 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504950" y="7056966"/>
              <a:ext cx="50801" cy="38101"/>
            </a:xfrm>
            <a:prstGeom prst="rect">
              <a:avLst/>
            </a:prstGeom>
            <a:effectLst/>
          </p:spPr>
        </p:pic>
        <p:pic>
          <p:nvPicPr>
            <p:cNvPr id="2019" name="Line Line" descr="Line 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739900" y="7076016"/>
              <a:ext cx="57151" cy="31751"/>
            </a:xfrm>
            <a:prstGeom prst="rect">
              <a:avLst/>
            </a:prstGeom>
            <a:effectLst/>
          </p:spPr>
        </p:pic>
        <p:pic>
          <p:nvPicPr>
            <p:cNvPr id="2021" name="Line Line" descr="Line 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1943100" y="7050616"/>
              <a:ext cx="50801" cy="44451"/>
            </a:xfrm>
            <a:prstGeom prst="rect">
              <a:avLst/>
            </a:prstGeom>
            <a:effectLst/>
          </p:spPr>
        </p:pic>
        <p:pic>
          <p:nvPicPr>
            <p:cNvPr id="2023" name="Line Line" descr="Line 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2108200" y="6955366"/>
              <a:ext cx="44451" cy="69851"/>
            </a:xfrm>
            <a:prstGeom prst="rect">
              <a:avLst/>
            </a:prstGeom>
            <a:effectLst/>
          </p:spPr>
        </p:pic>
        <p:pic>
          <p:nvPicPr>
            <p:cNvPr id="2025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2169806" y="6745816"/>
              <a:ext cx="78094" cy="120651"/>
            </a:xfrm>
            <a:prstGeom prst="rect">
              <a:avLst/>
            </a:prstGeom>
            <a:effectLst/>
          </p:spPr>
        </p:pic>
        <p:pic>
          <p:nvPicPr>
            <p:cNvPr id="2027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2144656" y="6561666"/>
              <a:ext cx="65145" cy="107951"/>
            </a:xfrm>
            <a:prstGeom prst="rect">
              <a:avLst/>
            </a:prstGeom>
            <a:effectLst/>
          </p:spPr>
        </p:pic>
        <p:pic>
          <p:nvPicPr>
            <p:cNvPr id="2029" name="Line Line" descr="Line 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2108200" y="6441016"/>
              <a:ext cx="57151" cy="82551"/>
            </a:xfrm>
            <a:prstGeom prst="rect">
              <a:avLst/>
            </a:prstGeom>
            <a:effectLst/>
          </p:spPr>
        </p:pic>
        <p:pic>
          <p:nvPicPr>
            <p:cNvPr id="2031" name="Line Line" descr="Line 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1936750" y="6409266"/>
              <a:ext cx="63501" cy="31751"/>
            </a:xfrm>
            <a:prstGeom prst="rect">
              <a:avLst/>
            </a:prstGeom>
            <a:effectLst/>
          </p:spPr>
        </p:pic>
        <p:pic>
          <p:nvPicPr>
            <p:cNvPr id="2033" name="Line Line" descr="Line 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1911350" y="6421966"/>
              <a:ext cx="95251" cy="3175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5" name="Drawing"/>
          <p:cNvGrpSpPr/>
          <p:nvPr/>
        </p:nvGrpSpPr>
        <p:grpSpPr>
          <a:xfrm>
            <a:off x="190994" y="995374"/>
            <a:ext cx="12286756" cy="8596120"/>
            <a:chOff x="0" y="0"/>
            <a:chExt cx="12286755" cy="8596118"/>
          </a:xfrm>
        </p:grpSpPr>
        <p:sp>
          <p:nvSpPr>
            <p:cNvPr id="2037" name="Line"/>
            <p:cNvSpPr/>
            <p:nvPr/>
          </p:nvSpPr>
          <p:spPr>
            <a:xfrm>
              <a:off x="1059955" y="1951025"/>
              <a:ext cx="31388" cy="463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600" fill="norm" stroke="1" extrusionOk="0">
                  <a:moveTo>
                    <a:pt x="0" y="0"/>
                  </a:moveTo>
                  <a:cubicBezTo>
                    <a:pt x="4320" y="3748"/>
                    <a:pt x="8640" y="7496"/>
                    <a:pt x="10800" y="10899"/>
                  </a:cubicBezTo>
                  <a:cubicBezTo>
                    <a:pt x="12960" y="14301"/>
                    <a:pt x="12960" y="17359"/>
                    <a:pt x="14400" y="19184"/>
                  </a:cubicBezTo>
                  <a:cubicBezTo>
                    <a:pt x="15840" y="21008"/>
                    <a:pt x="18720" y="21600"/>
                    <a:pt x="20160" y="21600"/>
                  </a:cubicBezTo>
                  <a:cubicBezTo>
                    <a:pt x="21600" y="21600"/>
                    <a:pt x="21600" y="21008"/>
                    <a:pt x="20880" y="20416"/>
                  </a:cubicBezTo>
                  <a:cubicBezTo>
                    <a:pt x="20160" y="19825"/>
                    <a:pt x="18720" y="19233"/>
                    <a:pt x="17280" y="186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8" name="Line"/>
            <p:cNvSpPr/>
            <p:nvPr/>
          </p:nvSpPr>
          <p:spPr>
            <a:xfrm>
              <a:off x="1072655" y="2027923"/>
              <a:ext cx="203201" cy="399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7" fill="norm" stroke="1" extrusionOk="0">
                  <a:moveTo>
                    <a:pt x="0" y="11838"/>
                  </a:moveTo>
                  <a:cubicBezTo>
                    <a:pt x="225" y="12403"/>
                    <a:pt x="450" y="12968"/>
                    <a:pt x="1125" y="13138"/>
                  </a:cubicBezTo>
                  <a:cubicBezTo>
                    <a:pt x="1800" y="13308"/>
                    <a:pt x="2925" y="13082"/>
                    <a:pt x="4613" y="11724"/>
                  </a:cubicBezTo>
                  <a:cubicBezTo>
                    <a:pt x="6300" y="10367"/>
                    <a:pt x="8550" y="7879"/>
                    <a:pt x="9900" y="6296"/>
                  </a:cubicBezTo>
                  <a:cubicBezTo>
                    <a:pt x="11250" y="4713"/>
                    <a:pt x="11700" y="4034"/>
                    <a:pt x="12488" y="2960"/>
                  </a:cubicBezTo>
                  <a:cubicBezTo>
                    <a:pt x="13275" y="1886"/>
                    <a:pt x="14400" y="416"/>
                    <a:pt x="14962" y="76"/>
                  </a:cubicBezTo>
                  <a:cubicBezTo>
                    <a:pt x="15525" y="-263"/>
                    <a:pt x="15525" y="529"/>
                    <a:pt x="15525" y="2621"/>
                  </a:cubicBezTo>
                  <a:cubicBezTo>
                    <a:pt x="15525" y="4713"/>
                    <a:pt x="15525" y="8106"/>
                    <a:pt x="16088" y="11272"/>
                  </a:cubicBezTo>
                  <a:cubicBezTo>
                    <a:pt x="16650" y="14439"/>
                    <a:pt x="17775" y="17379"/>
                    <a:pt x="18788" y="19019"/>
                  </a:cubicBezTo>
                  <a:cubicBezTo>
                    <a:pt x="19800" y="20658"/>
                    <a:pt x="20700" y="20998"/>
                    <a:pt x="21600" y="213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9" name="Line"/>
            <p:cNvSpPr/>
            <p:nvPr/>
          </p:nvSpPr>
          <p:spPr>
            <a:xfrm>
              <a:off x="1316874" y="2255825"/>
              <a:ext cx="80180" cy="190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5" h="21138" fill="norm" stroke="1" extrusionOk="0">
                  <a:moveTo>
                    <a:pt x="15455" y="6339"/>
                  </a:moveTo>
                  <a:cubicBezTo>
                    <a:pt x="12755" y="6104"/>
                    <a:pt x="10055" y="5870"/>
                    <a:pt x="7895" y="6457"/>
                  </a:cubicBezTo>
                  <a:cubicBezTo>
                    <a:pt x="5735" y="7043"/>
                    <a:pt x="4115" y="8452"/>
                    <a:pt x="2765" y="10448"/>
                  </a:cubicBezTo>
                  <a:cubicBezTo>
                    <a:pt x="1415" y="12443"/>
                    <a:pt x="335" y="15026"/>
                    <a:pt x="65" y="16904"/>
                  </a:cubicBezTo>
                  <a:cubicBezTo>
                    <a:pt x="-205" y="18783"/>
                    <a:pt x="335" y="19957"/>
                    <a:pt x="2225" y="20661"/>
                  </a:cubicBezTo>
                  <a:cubicBezTo>
                    <a:pt x="4115" y="21365"/>
                    <a:pt x="7355" y="21600"/>
                    <a:pt x="11675" y="19135"/>
                  </a:cubicBezTo>
                  <a:cubicBezTo>
                    <a:pt x="15995" y="16670"/>
                    <a:pt x="21395" y="11504"/>
                    <a:pt x="20315" y="7865"/>
                  </a:cubicBezTo>
                  <a:cubicBezTo>
                    <a:pt x="19235" y="4226"/>
                    <a:pt x="11675" y="2113"/>
                    <a:pt x="411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0" name="Line"/>
            <p:cNvSpPr/>
            <p:nvPr/>
          </p:nvSpPr>
          <p:spPr>
            <a:xfrm>
              <a:off x="1936255" y="1843075"/>
              <a:ext cx="53013" cy="502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36" h="21468" fill="norm" stroke="1" extrusionOk="0">
                  <a:moveTo>
                    <a:pt x="9600" y="0"/>
                  </a:moveTo>
                  <a:cubicBezTo>
                    <a:pt x="7200" y="2802"/>
                    <a:pt x="4800" y="5603"/>
                    <a:pt x="3200" y="8721"/>
                  </a:cubicBezTo>
                  <a:cubicBezTo>
                    <a:pt x="1600" y="11839"/>
                    <a:pt x="800" y="15274"/>
                    <a:pt x="1200" y="17443"/>
                  </a:cubicBezTo>
                  <a:cubicBezTo>
                    <a:pt x="1600" y="19612"/>
                    <a:pt x="3200" y="20515"/>
                    <a:pt x="6000" y="21013"/>
                  </a:cubicBezTo>
                  <a:cubicBezTo>
                    <a:pt x="8800" y="21510"/>
                    <a:pt x="12800" y="21600"/>
                    <a:pt x="16000" y="21284"/>
                  </a:cubicBezTo>
                  <a:cubicBezTo>
                    <a:pt x="19200" y="20967"/>
                    <a:pt x="21600" y="20244"/>
                    <a:pt x="18800" y="18889"/>
                  </a:cubicBezTo>
                  <a:cubicBezTo>
                    <a:pt x="16000" y="17533"/>
                    <a:pt x="8000" y="15545"/>
                    <a:pt x="0" y="135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1" name="Line"/>
            <p:cNvSpPr/>
            <p:nvPr/>
          </p:nvSpPr>
          <p:spPr>
            <a:xfrm>
              <a:off x="1866902" y="2048500"/>
              <a:ext cx="659904" cy="243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255" fill="norm" stroke="1" extrusionOk="0">
                  <a:moveTo>
                    <a:pt x="1226" y="9221"/>
                  </a:moveTo>
                  <a:cubicBezTo>
                    <a:pt x="674" y="9406"/>
                    <a:pt x="122" y="9591"/>
                    <a:pt x="19" y="9683"/>
                  </a:cubicBezTo>
                  <a:cubicBezTo>
                    <a:pt x="-85" y="9775"/>
                    <a:pt x="260" y="9775"/>
                    <a:pt x="812" y="9221"/>
                  </a:cubicBezTo>
                  <a:cubicBezTo>
                    <a:pt x="1364" y="8668"/>
                    <a:pt x="2123" y="7560"/>
                    <a:pt x="2882" y="6914"/>
                  </a:cubicBezTo>
                  <a:cubicBezTo>
                    <a:pt x="3642" y="6268"/>
                    <a:pt x="4401" y="6083"/>
                    <a:pt x="5022" y="7560"/>
                  </a:cubicBezTo>
                  <a:cubicBezTo>
                    <a:pt x="5643" y="9037"/>
                    <a:pt x="6126" y="12175"/>
                    <a:pt x="6367" y="14391"/>
                  </a:cubicBezTo>
                  <a:cubicBezTo>
                    <a:pt x="6609" y="16606"/>
                    <a:pt x="6609" y="17898"/>
                    <a:pt x="6574" y="19006"/>
                  </a:cubicBezTo>
                  <a:cubicBezTo>
                    <a:pt x="6540" y="20114"/>
                    <a:pt x="6471" y="21037"/>
                    <a:pt x="6298" y="21221"/>
                  </a:cubicBezTo>
                  <a:cubicBezTo>
                    <a:pt x="6126" y="21406"/>
                    <a:pt x="5850" y="20852"/>
                    <a:pt x="5712" y="19006"/>
                  </a:cubicBezTo>
                  <a:cubicBezTo>
                    <a:pt x="5574" y="17160"/>
                    <a:pt x="5574" y="14021"/>
                    <a:pt x="5884" y="11437"/>
                  </a:cubicBezTo>
                  <a:cubicBezTo>
                    <a:pt x="6195" y="8852"/>
                    <a:pt x="6816" y="6821"/>
                    <a:pt x="7299" y="5621"/>
                  </a:cubicBezTo>
                  <a:cubicBezTo>
                    <a:pt x="7782" y="4421"/>
                    <a:pt x="8127" y="4052"/>
                    <a:pt x="8300" y="4606"/>
                  </a:cubicBezTo>
                  <a:cubicBezTo>
                    <a:pt x="8472" y="5160"/>
                    <a:pt x="8472" y="6637"/>
                    <a:pt x="8507" y="8760"/>
                  </a:cubicBezTo>
                  <a:cubicBezTo>
                    <a:pt x="8541" y="10883"/>
                    <a:pt x="8610" y="13652"/>
                    <a:pt x="8714" y="15498"/>
                  </a:cubicBezTo>
                  <a:cubicBezTo>
                    <a:pt x="8817" y="17344"/>
                    <a:pt x="8955" y="18268"/>
                    <a:pt x="9197" y="18729"/>
                  </a:cubicBezTo>
                  <a:cubicBezTo>
                    <a:pt x="9438" y="19191"/>
                    <a:pt x="9783" y="19191"/>
                    <a:pt x="10059" y="18821"/>
                  </a:cubicBezTo>
                  <a:cubicBezTo>
                    <a:pt x="10335" y="18452"/>
                    <a:pt x="10542" y="17714"/>
                    <a:pt x="10819" y="16237"/>
                  </a:cubicBezTo>
                  <a:cubicBezTo>
                    <a:pt x="11095" y="14760"/>
                    <a:pt x="11440" y="12544"/>
                    <a:pt x="11647" y="10975"/>
                  </a:cubicBezTo>
                  <a:cubicBezTo>
                    <a:pt x="11854" y="9406"/>
                    <a:pt x="11923" y="8483"/>
                    <a:pt x="12026" y="7560"/>
                  </a:cubicBezTo>
                  <a:cubicBezTo>
                    <a:pt x="12130" y="6637"/>
                    <a:pt x="12268" y="5714"/>
                    <a:pt x="12337" y="6083"/>
                  </a:cubicBezTo>
                  <a:cubicBezTo>
                    <a:pt x="12406" y="6452"/>
                    <a:pt x="12406" y="8114"/>
                    <a:pt x="12475" y="10052"/>
                  </a:cubicBezTo>
                  <a:cubicBezTo>
                    <a:pt x="12544" y="11991"/>
                    <a:pt x="12682" y="14206"/>
                    <a:pt x="12889" y="15683"/>
                  </a:cubicBezTo>
                  <a:cubicBezTo>
                    <a:pt x="13096" y="17160"/>
                    <a:pt x="13372" y="17898"/>
                    <a:pt x="13682" y="18268"/>
                  </a:cubicBezTo>
                  <a:cubicBezTo>
                    <a:pt x="13993" y="18637"/>
                    <a:pt x="14338" y="18637"/>
                    <a:pt x="14787" y="17991"/>
                  </a:cubicBezTo>
                  <a:cubicBezTo>
                    <a:pt x="15235" y="17344"/>
                    <a:pt x="15787" y="16052"/>
                    <a:pt x="16374" y="13837"/>
                  </a:cubicBezTo>
                  <a:cubicBezTo>
                    <a:pt x="16960" y="11621"/>
                    <a:pt x="17581" y="8483"/>
                    <a:pt x="17892" y="6452"/>
                  </a:cubicBezTo>
                  <a:cubicBezTo>
                    <a:pt x="18203" y="4421"/>
                    <a:pt x="18203" y="3498"/>
                    <a:pt x="18237" y="2575"/>
                  </a:cubicBezTo>
                  <a:cubicBezTo>
                    <a:pt x="18272" y="1652"/>
                    <a:pt x="18341" y="729"/>
                    <a:pt x="18168" y="268"/>
                  </a:cubicBezTo>
                  <a:cubicBezTo>
                    <a:pt x="17996" y="-194"/>
                    <a:pt x="17581" y="-194"/>
                    <a:pt x="17133" y="1375"/>
                  </a:cubicBezTo>
                  <a:cubicBezTo>
                    <a:pt x="16684" y="2944"/>
                    <a:pt x="16201" y="6083"/>
                    <a:pt x="15925" y="8668"/>
                  </a:cubicBezTo>
                  <a:cubicBezTo>
                    <a:pt x="15649" y="11252"/>
                    <a:pt x="15580" y="13283"/>
                    <a:pt x="15580" y="14760"/>
                  </a:cubicBezTo>
                  <a:cubicBezTo>
                    <a:pt x="15580" y="16237"/>
                    <a:pt x="15649" y="17160"/>
                    <a:pt x="15891" y="17898"/>
                  </a:cubicBezTo>
                  <a:cubicBezTo>
                    <a:pt x="16132" y="18637"/>
                    <a:pt x="16546" y="19191"/>
                    <a:pt x="17512" y="18821"/>
                  </a:cubicBezTo>
                  <a:cubicBezTo>
                    <a:pt x="18479" y="18452"/>
                    <a:pt x="19997" y="17160"/>
                    <a:pt x="21515" y="158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2" name="Line"/>
            <p:cNvSpPr/>
            <p:nvPr/>
          </p:nvSpPr>
          <p:spPr>
            <a:xfrm>
              <a:off x="1231405" y="3265475"/>
              <a:ext cx="241301" cy="4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68" y="3654"/>
                    <a:pt x="1137" y="7307"/>
                    <a:pt x="1705" y="10101"/>
                  </a:cubicBezTo>
                  <a:cubicBezTo>
                    <a:pt x="2274" y="12896"/>
                    <a:pt x="2842" y="14830"/>
                    <a:pt x="3221" y="16119"/>
                  </a:cubicBezTo>
                  <a:cubicBezTo>
                    <a:pt x="3600" y="17409"/>
                    <a:pt x="3789" y="18054"/>
                    <a:pt x="4074" y="18699"/>
                  </a:cubicBezTo>
                  <a:cubicBezTo>
                    <a:pt x="4358" y="19343"/>
                    <a:pt x="4737" y="19988"/>
                    <a:pt x="4453" y="20096"/>
                  </a:cubicBezTo>
                  <a:cubicBezTo>
                    <a:pt x="4168" y="20203"/>
                    <a:pt x="3221" y="19773"/>
                    <a:pt x="2463" y="19128"/>
                  </a:cubicBezTo>
                  <a:cubicBezTo>
                    <a:pt x="1705" y="18484"/>
                    <a:pt x="1137" y="17624"/>
                    <a:pt x="1326" y="17140"/>
                  </a:cubicBezTo>
                  <a:cubicBezTo>
                    <a:pt x="1516" y="16657"/>
                    <a:pt x="2463" y="16549"/>
                    <a:pt x="4168" y="15797"/>
                  </a:cubicBezTo>
                  <a:cubicBezTo>
                    <a:pt x="5874" y="15045"/>
                    <a:pt x="8337" y="13648"/>
                    <a:pt x="10232" y="11660"/>
                  </a:cubicBezTo>
                  <a:cubicBezTo>
                    <a:pt x="12126" y="9672"/>
                    <a:pt x="13453" y="7093"/>
                    <a:pt x="14211" y="5319"/>
                  </a:cubicBezTo>
                  <a:cubicBezTo>
                    <a:pt x="14968" y="3546"/>
                    <a:pt x="15158" y="2579"/>
                    <a:pt x="15347" y="2418"/>
                  </a:cubicBezTo>
                  <a:cubicBezTo>
                    <a:pt x="15537" y="2257"/>
                    <a:pt x="15726" y="2901"/>
                    <a:pt x="16200" y="5158"/>
                  </a:cubicBezTo>
                  <a:cubicBezTo>
                    <a:pt x="16674" y="7415"/>
                    <a:pt x="17432" y="11284"/>
                    <a:pt x="18379" y="14293"/>
                  </a:cubicBezTo>
                  <a:cubicBezTo>
                    <a:pt x="19326" y="17301"/>
                    <a:pt x="20463" y="1945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3" name="Line"/>
            <p:cNvSpPr/>
            <p:nvPr/>
          </p:nvSpPr>
          <p:spPr>
            <a:xfrm>
              <a:off x="1524417" y="3570275"/>
              <a:ext cx="80389" cy="124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9" h="21109" fill="norm" stroke="1" extrusionOk="0">
                  <a:moveTo>
                    <a:pt x="12727" y="5400"/>
                  </a:moveTo>
                  <a:cubicBezTo>
                    <a:pt x="10027" y="5040"/>
                    <a:pt x="7327" y="4680"/>
                    <a:pt x="5167" y="6120"/>
                  </a:cubicBezTo>
                  <a:cubicBezTo>
                    <a:pt x="3007" y="7560"/>
                    <a:pt x="1387" y="10800"/>
                    <a:pt x="577" y="13320"/>
                  </a:cubicBezTo>
                  <a:cubicBezTo>
                    <a:pt x="-233" y="15840"/>
                    <a:pt x="-233" y="17640"/>
                    <a:pt x="847" y="19080"/>
                  </a:cubicBezTo>
                  <a:cubicBezTo>
                    <a:pt x="1927" y="20520"/>
                    <a:pt x="4087" y="21600"/>
                    <a:pt x="7327" y="20880"/>
                  </a:cubicBezTo>
                  <a:cubicBezTo>
                    <a:pt x="10567" y="20160"/>
                    <a:pt x="14887" y="17640"/>
                    <a:pt x="17587" y="14400"/>
                  </a:cubicBezTo>
                  <a:cubicBezTo>
                    <a:pt x="20287" y="11160"/>
                    <a:pt x="21367" y="7200"/>
                    <a:pt x="19747" y="4680"/>
                  </a:cubicBezTo>
                  <a:cubicBezTo>
                    <a:pt x="18127" y="2160"/>
                    <a:pt x="13807" y="1080"/>
                    <a:pt x="948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4" name="Line"/>
            <p:cNvSpPr/>
            <p:nvPr/>
          </p:nvSpPr>
          <p:spPr>
            <a:xfrm>
              <a:off x="2052316" y="3042968"/>
              <a:ext cx="391940" cy="511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1402" fill="norm" stroke="1" extrusionOk="0">
                  <a:moveTo>
                    <a:pt x="6141" y="2666"/>
                  </a:moveTo>
                  <a:cubicBezTo>
                    <a:pt x="6141" y="2224"/>
                    <a:pt x="6141" y="1781"/>
                    <a:pt x="5910" y="1250"/>
                  </a:cubicBezTo>
                  <a:cubicBezTo>
                    <a:pt x="5679" y="719"/>
                    <a:pt x="5217" y="99"/>
                    <a:pt x="4408" y="11"/>
                  </a:cubicBezTo>
                  <a:cubicBezTo>
                    <a:pt x="3600" y="-78"/>
                    <a:pt x="2445" y="365"/>
                    <a:pt x="1694" y="1914"/>
                  </a:cubicBezTo>
                  <a:cubicBezTo>
                    <a:pt x="943" y="3463"/>
                    <a:pt x="597" y="6119"/>
                    <a:pt x="770" y="8907"/>
                  </a:cubicBezTo>
                  <a:cubicBezTo>
                    <a:pt x="943" y="11696"/>
                    <a:pt x="1636" y="14617"/>
                    <a:pt x="2156" y="16476"/>
                  </a:cubicBezTo>
                  <a:cubicBezTo>
                    <a:pt x="2676" y="18335"/>
                    <a:pt x="3022" y="19132"/>
                    <a:pt x="3253" y="19840"/>
                  </a:cubicBezTo>
                  <a:cubicBezTo>
                    <a:pt x="3484" y="20548"/>
                    <a:pt x="3600" y="21168"/>
                    <a:pt x="3427" y="21345"/>
                  </a:cubicBezTo>
                  <a:cubicBezTo>
                    <a:pt x="3253" y="21522"/>
                    <a:pt x="2791" y="21256"/>
                    <a:pt x="2329" y="20902"/>
                  </a:cubicBezTo>
                  <a:cubicBezTo>
                    <a:pt x="1867" y="20548"/>
                    <a:pt x="1405" y="20106"/>
                    <a:pt x="885" y="19530"/>
                  </a:cubicBezTo>
                  <a:cubicBezTo>
                    <a:pt x="366" y="18955"/>
                    <a:pt x="-212" y="18247"/>
                    <a:pt x="77" y="17760"/>
                  </a:cubicBezTo>
                  <a:cubicBezTo>
                    <a:pt x="366" y="17273"/>
                    <a:pt x="1521" y="17007"/>
                    <a:pt x="3253" y="16609"/>
                  </a:cubicBezTo>
                  <a:cubicBezTo>
                    <a:pt x="4986" y="16211"/>
                    <a:pt x="7296" y="15679"/>
                    <a:pt x="8740" y="15281"/>
                  </a:cubicBezTo>
                  <a:cubicBezTo>
                    <a:pt x="10184" y="14883"/>
                    <a:pt x="10761" y="14617"/>
                    <a:pt x="11281" y="14307"/>
                  </a:cubicBezTo>
                  <a:cubicBezTo>
                    <a:pt x="11801" y="13997"/>
                    <a:pt x="12263" y="13643"/>
                    <a:pt x="12205" y="13422"/>
                  </a:cubicBezTo>
                  <a:cubicBezTo>
                    <a:pt x="12147" y="13201"/>
                    <a:pt x="11570" y="13112"/>
                    <a:pt x="10646" y="13245"/>
                  </a:cubicBezTo>
                  <a:cubicBezTo>
                    <a:pt x="9722" y="13378"/>
                    <a:pt x="8451" y="13732"/>
                    <a:pt x="7585" y="14440"/>
                  </a:cubicBezTo>
                  <a:cubicBezTo>
                    <a:pt x="6718" y="15148"/>
                    <a:pt x="6256" y="16211"/>
                    <a:pt x="6199" y="16919"/>
                  </a:cubicBezTo>
                  <a:cubicBezTo>
                    <a:pt x="6141" y="17627"/>
                    <a:pt x="6487" y="17981"/>
                    <a:pt x="6949" y="18202"/>
                  </a:cubicBezTo>
                  <a:cubicBezTo>
                    <a:pt x="7412" y="18424"/>
                    <a:pt x="7989" y="18512"/>
                    <a:pt x="8682" y="18247"/>
                  </a:cubicBezTo>
                  <a:cubicBezTo>
                    <a:pt x="9375" y="17981"/>
                    <a:pt x="10184" y="17361"/>
                    <a:pt x="10819" y="16742"/>
                  </a:cubicBezTo>
                  <a:cubicBezTo>
                    <a:pt x="11454" y="16122"/>
                    <a:pt x="11916" y="15502"/>
                    <a:pt x="12147" y="15414"/>
                  </a:cubicBezTo>
                  <a:cubicBezTo>
                    <a:pt x="12378" y="15325"/>
                    <a:pt x="12378" y="15768"/>
                    <a:pt x="12378" y="16211"/>
                  </a:cubicBezTo>
                  <a:cubicBezTo>
                    <a:pt x="12378" y="16653"/>
                    <a:pt x="12378" y="17096"/>
                    <a:pt x="12552" y="17494"/>
                  </a:cubicBezTo>
                  <a:cubicBezTo>
                    <a:pt x="12725" y="17892"/>
                    <a:pt x="13071" y="18247"/>
                    <a:pt x="13591" y="18291"/>
                  </a:cubicBezTo>
                  <a:cubicBezTo>
                    <a:pt x="14111" y="18335"/>
                    <a:pt x="14804" y="18070"/>
                    <a:pt x="15555" y="16786"/>
                  </a:cubicBezTo>
                  <a:cubicBezTo>
                    <a:pt x="16306" y="15502"/>
                    <a:pt x="17114" y="13201"/>
                    <a:pt x="17518" y="10412"/>
                  </a:cubicBezTo>
                  <a:cubicBezTo>
                    <a:pt x="17923" y="7624"/>
                    <a:pt x="17923" y="4348"/>
                    <a:pt x="17923" y="2489"/>
                  </a:cubicBezTo>
                  <a:cubicBezTo>
                    <a:pt x="17923" y="630"/>
                    <a:pt x="17923" y="188"/>
                    <a:pt x="17865" y="232"/>
                  </a:cubicBezTo>
                  <a:cubicBezTo>
                    <a:pt x="17807" y="276"/>
                    <a:pt x="17692" y="807"/>
                    <a:pt x="17576" y="2489"/>
                  </a:cubicBezTo>
                  <a:cubicBezTo>
                    <a:pt x="17461" y="4171"/>
                    <a:pt x="17345" y="7004"/>
                    <a:pt x="17461" y="9350"/>
                  </a:cubicBezTo>
                  <a:cubicBezTo>
                    <a:pt x="17576" y="11696"/>
                    <a:pt x="17923" y="13555"/>
                    <a:pt x="18616" y="14838"/>
                  </a:cubicBezTo>
                  <a:cubicBezTo>
                    <a:pt x="19309" y="16122"/>
                    <a:pt x="20348" y="16830"/>
                    <a:pt x="21388" y="175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5" name="Line"/>
            <p:cNvSpPr/>
            <p:nvPr/>
          </p:nvSpPr>
          <p:spPr>
            <a:xfrm>
              <a:off x="2475452" y="3177096"/>
              <a:ext cx="299004" cy="264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7" h="21255" fill="norm" stroke="1" extrusionOk="0">
                  <a:moveTo>
                    <a:pt x="5930" y="6081"/>
                  </a:moveTo>
                  <a:cubicBezTo>
                    <a:pt x="5326" y="5571"/>
                    <a:pt x="4722" y="5060"/>
                    <a:pt x="3664" y="5231"/>
                  </a:cubicBezTo>
                  <a:cubicBezTo>
                    <a:pt x="2607" y="5401"/>
                    <a:pt x="1096" y="6251"/>
                    <a:pt x="417" y="7612"/>
                  </a:cubicBezTo>
                  <a:cubicBezTo>
                    <a:pt x="-263" y="8972"/>
                    <a:pt x="-112" y="10843"/>
                    <a:pt x="870" y="12374"/>
                  </a:cubicBezTo>
                  <a:cubicBezTo>
                    <a:pt x="1852" y="13905"/>
                    <a:pt x="3664" y="15095"/>
                    <a:pt x="5175" y="16116"/>
                  </a:cubicBezTo>
                  <a:cubicBezTo>
                    <a:pt x="6685" y="17136"/>
                    <a:pt x="7894" y="17986"/>
                    <a:pt x="8498" y="18837"/>
                  </a:cubicBezTo>
                  <a:cubicBezTo>
                    <a:pt x="9102" y="19687"/>
                    <a:pt x="9102" y="20538"/>
                    <a:pt x="8649" y="20963"/>
                  </a:cubicBezTo>
                  <a:cubicBezTo>
                    <a:pt x="8196" y="21388"/>
                    <a:pt x="7289" y="21388"/>
                    <a:pt x="6157" y="20708"/>
                  </a:cubicBezTo>
                  <a:cubicBezTo>
                    <a:pt x="5024" y="20027"/>
                    <a:pt x="3664" y="18667"/>
                    <a:pt x="2909" y="17476"/>
                  </a:cubicBezTo>
                  <a:cubicBezTo>
                    <a:pt x="2154" y="16286"/>
                    <a:pt x="2003" y="15265"/>
                    <a:pt x="2909" y="14330"/>
                  </a:cubicBezTo>
                  <a:cubicBezTo>
                    <a:pt x="3815" y="13394"/>
                    <a:pt x="5779" y="12544"/>
                    <a:pt x="7516" y="11949"/>
                  </a:cubicBezTo>
                  <a:cubicBezTo>
                    <a:pt x="9253" y="11353"/>
                    <a:pt x="10764" y="11013"/>
                    <a:pt x="12047" y="9568"/>
                  </a:cubicBezTo>
                  <a:cubicBezTo>
                    <a:pt x="13331" y="8122"/>
                    <a:pt x="14389" y="5571"/>
                    <a:pt x="14917" y="3615"/>
                  </a:cubicBezTo>
                  <a:cubicBezTo>
                    <a:pt x="15446" y="1659"/>
                    <a:pt x="15446" y="298"/>
                    <a:pt x="15068" y="43"/>
                  </a:cubicBezTo>
                  <a:cubicBezTo>
                    <a:pt x="14691" y="-212"/>
                    <a:pt x="13936" y="638"/>
                    <a:pt x="12878" y="3275"/>
                  </a:cubicBezTo>
                  <a:cubicBezTo>
                    <a:pt x="11821" y="5911"/>
                    <a:pt x="10461" y="10333"/>
                    <a:pt x="10235" y="13564"/>
                  </a:cubicBezTo>
                  <a:cubicBezTo>
                    <a:pt x="10008" y="16796"/>
                    <a:pt x="10915" y="18837"/>
                    <a:pt x="12954" y="19432"/>
                  </a:cubicBezTo>
                  <a:cubicBezTo>
                    <a:pt x="14993" y="20027"/>
                    <a:pt x="18165" y="19177"/>
                    <a:pt x="21337" y="183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6" name="Line"/>
            <p:cNvSpPr/>
            <p:nvPr/>
          </p:nvSpPr>
          <p:spPr>
            <a:xfrm>
              <a:off x="583705" y="2211375"/>
              <a:ext cx="158751" cy="965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728" y="1753"/>
                    <a:pt x="3456" y="3505"/>
                    <a:pt x="5184" y="5282"/>
                  </a:cubicBezTo>
                  <a:cubicBezTo>
                    <a:pt x="6912" y="7058"/>
                    <a:pt x="8640" y="8858"/>
                    <a:pt x="10512" y="10658"/>
                  </a:cubicBezTo>
                  <a:cubicBezTo>
                    <a:pt x="12384" y="12458"/>
                    <a:pt x="14400" y="14258"/>
                    <a:pt x="16272" y="16082"/>
                  </a:cubicBezTo>
                  <a:cubicBezTo>
                    <a:pt x="18144" y="17905"/>
                    <a:pt x="19872" y="1975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7" name="Line"/>
            <p:cNvSpPr/>
            <p:nvPr/>
          </p:nvSpPr>
          <p:spPr>
            <a:xfrm>
              <a:off x="545605" y="3189275"/>
              <a:ext cx="298451" cy="80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07" fill="norm" stroke="1" extrusionOk="0">
                  <a:moveTo>
                    <a:pt x="919" y="0"/>
                  </a:moveTo>
                  <a:cubicBezTo>
                    <a:pt x="460" y="2215"/>
                    <a:pt x="0" y="4431"/>
                    <a:pt x="0" y="6923"/>
                  </a:cubicBezTo>
                  <a:cubicBezTo>
                    <a:pt x="0" y="9415"/>
                    <a:pt x="460" y="12185"/>
                    <a:pt x="2374" y="15231"/>
                  </a:cubicBezTo>
                  <a:cubicBezTo>
                    <a:pt x="4289" y="18277"/>
                    <a:pt x="7660" y="21600"/>
                    <a:pt x="11106" y="21046"/>
                  </a:cubicBezTo>
                  <a:cubicBezTo>
                    <a:pt x="14553" y="20492"/>
                    <a:pt x="18077" y="16062"/>
                    <a:pt x="21600" y="116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8" name="Line"/>
            <p:cNvSpPr/>
            <p:nvPr/>
          </p:nvSpPr>
          <p:spPr>
            <a:xfrm>
              <a:off x="799605" y="3125775"/>
              <a:ext cx="95251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320" y="3789"/>
                    <a:pt x="11040" y="7579"/>
                    <a:pt x="7440" y="11179"/>
                  </a:cubicBezTo>
                  <a:cubicBezTo>
                    <a:pt x="3840" y="14779"/>
                    <a:pt x="1920" y="1818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9" name="Line"/>
            <p:cNvSpPr/>
            <p:nvPr/>
          </p:nvSpPr>
          <p:spPr>
            <a:xfrm>
              <a:off x="-1" y="2752192"/>
              <a:ext cx="149558" cy="376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7" h="21465" fill="norm" stroke="1" extrusionOk="0">
                  <a:moveTo>
                    <a:pt x="16797" y="663"/>
                  </a:moveTo>
                  <a:cubicBezTo>
                    <a:pt x="15317" y="422"/>
                    <a:pt x="13838" y="180"/>
                    <a:pt x="12358" y="60"/>
                  </a:cubicBezTo>
                  <a:cubicBezTo>
                    <a:pt x="10879" y="-61"/>
                    <a:pt x="9399" y="-61"/>
                    <a:pt x="7476" y="663"/>
                  </a:cubicBezTo>
                  <a:cubicBezTo>
                    <a:pt x="5553" y="1387"/>
                    <a:pt x="3186" y="2835"/>
                    <a:pt x="1706" y="5248"/>
                  </a:cubicBezTo>
                  <a:cubicBezTo>
                    <a:pt x="227" y="7662"/>
                    <a:pt x="-365" y="11041"/>
                    <a:pt x="227" y="13635"/>
                  </a:cubicBezTo>
                  <a:cubicBezTo>
                    <a:pt x="819" y="16230"/>
                    <a:pt x="2594" y="18040"/>
                    <a:pt x="4073" y="19186"/>
                  </a:cubicBezTo>
                  <a:cubicBezTo>
                    <a:pt x="5553" y="20332"/>
                    <a:pt x="6736" y="20815"/>
                    <a:pt x="8216" y="21117"/>
                  </a:cubicBezTo>
                  <a:cubicBezTo>
                    <a:pt x="9695" y="21418"/>
                    <a:pt x="11471" y="21539"/>
                    <a:pt x="12950" y="21418"/>
                  </a:cubicBezTo>
                  <a:cubicBezTo>
                    <a:pt x="14430" y="21298"/>
                    <a:pt x="15613" y="20936"/>
                    <a:pt x="17093" y="20151"/>
                  </a:cubicBezTo>
                  <a:cubicBezTo>
                    <a:pt x="18572" y="19367"/>
                    <a:pt x="20347" y="18160"/>
                    <a:pt x="20791" y="17135"/>
                  </a:cubicBezTo>
                  <a:cubicBezTo>
                    <a:pt x="21235" y="16109"/>
                    <a:pt x="20347" y="15264"/>
                    <a:pt x="19016" y="14902"/>
                  </a:cubicBezTo>
                  <a:cubicBezTo>
                    <a:pt x="17684" y="14540"/>
                    <a:pt x="15909" y="14661"/>
                    <a:pt x="15317" y="15023"/>
                  </a:cubicBezTo>
                  <a:cubicBezTo>
                    <a:pt x="14725" y="15385"/>
                    <a:pt x="15317" y="15988"/>
                    <a:pt x="15909" y="165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0" name="Line"/>
            <p:cNvSpPr/>
            <p:nvPr/>
          </p:nvSpPr>
          <p:spPr>
            <a:xfrm>
              <a:off x="248335" y="2753009"/>
              <a:ext cx="81371" cy="353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486" fill="norm" stroke="1" extrusionOk="0">
                  <a:moveTo>
                    <a:pt x="6337" y="1429"/>
                  </a:moveTo>
                  <a:cubicBezTo>
                    <a:pt x="4122" y="657"/>
                    <a:pt x="1906" y="-114"/>
                    <a:pt x="799" y="15"/>
                  </a:cubicBezTo>
                  <a:cubicBezTo>
                    <a:pt x="-309" y="143"/>
                    <a:pt x="-309" y="1172"/>
                    <a:pt x="1076" y="3550"/>
                  </a:cubicBezTo>
                  <a:cubicBezTo>
                    <a:pt x="2460" y="5929"/>
                    <a:pt x="5229" y="9657"/>
                    <a:pt x="8829" y="12872"/>
                  </a:cubicBezTo>
                  <a:cubicBezTo>
                    <a:pt x="12429" y="16086"/>
                    <a:pt x="16860" y="18786"/>
                    <a:pt x="21291" y="214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1" name="Line"/>
            <p:cNvSpPr/>
            <p:nvPr/>
          </p:nvSpPr>
          <p:spPr>
            <a:xfrm>
              <a:off x="132855" y="2624125"/>
              <a:ext cx="26035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107" y="18000"/>
                    <a:pt x="4215" y="14400"/>
                    <a:pt x="7815" y="10800"/>
                  </a:cubicBezTo>
                  <a:cubicBezTo>
                    <a:pt x="11415" y="7200"/>
                    <a:pt x="16507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2" name="Line"/>
            <p:cNvSpPr/>
            <p:nvPr/>
          </p:nvSpPr>
          <p:spPr>
            <a:xfrm>
              <a:off x="923377" y="2160575"/>
              <a:ext cx="8416979" cy="641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7" h="21600" fill="norm" stroke="1" extrusionOk="0">
                  <a:moveTo>
                    <a:pt x="203" y="21172"/>
                  </a:moveTo>
                  <a:cubicBezTo>
                    <a:pt x="160" y="21172"/>
                    <a:pt x="116" y="21172"/>
                    <a:pt x="76" y="21279"/>
                  </a:cubicBezTo>
                  <a:cubicBezTo>
                    <a:pt x="35" y="21386"/>
                    <a:pt x="-3" y="21600"/>
                    <a:pt x="0" y="21600"/>
                  </a:cubicBezTo>
                  <a:cubicBezTo>
                    <a:pt x="2" y="21600"/>
                    <a:pt x="46" y="21386"/>
                    <a:pt x="163" y="21030"/>
                  </a:cubicBezTo>
                  <a:cubicBezTo>
                    <a:pt x="279" y="20673"/>
                    <a:pt x="470" y="20174"/>
                    <a:pt x="679" y="19782"/>
                  </a:cubicBezTo>
                  <a:cubicBezTo>
                    <a:pt x="888" y="19390"/>
                    <a:pt x="1116" y="19105"/>
                    <a:pt x="1322" y="18855"/>
                  </a:cubicBezTo>
                  <a:cubicBezTo>
                    <a:pt x="1529" y="18606"/>
                    <a:pt x="1713" y="18392"/>
                    <a:pt x="1909" y="18107"/>
                  </a:cubicBezTo>
                  <a:cubicBezTo>
                    <a:pt x="2104" y="17822"/>
                    <a:pt x="2311" y="17465"/>
                    <a:pt x="2495" y="17180"/>
                  </a:cubicBezTo>
                  <a:cubicBezTo>
                    <a:pt x="2680" y="16895"/>
                    <a:pt x="2843" y="16681"/>
                    <a:pt x="3009" y="16432"/>
                  </a:cubicBezTo>
                  <a:cubicBezTo>
                    <a:pt x="3174" y="16182"/>
                    <a:pt x="3343" y="15897"/>
                    <a:pt x="3525" y="15576"/>
                  </a:cubicBezTo>
                  <a:cubicBezTo>
                    <a:pt x="3707" y="15255"/>
                    <a:pt x="3902" y="14899"/>
                    <a:pt x="4092" y="14578"/>
                  </a:cubicBezTo>
                  <a:cubicBezTo>
                    <a:pt x="4282" y="14257"/>
                    <a:pt x="4467" y="13972"/>
                    <a:pt x="4671" y="13651"/>
                  </a:cubicBezTo>
                  <a:cubicBezTo>
                    <a:pt x="4874" y="13331"/>
                    <a:pt x="5097" y="12974"/>
                    <a:pt x="5314" y="12653"/>
                  </a:cubicBezTo>
                  <a:cubicBezTo>
                    <a:pt x="5531" y="12333"/>
                    <a:pt x="5743" y="12048"/>
                    <a:pt x="5966" y="11798"/>
                  </a:cubicBezTo>
                  <a:cubicBezTo>
                    <a:pt x="6189" y="11549"/>
                    <a:pt x="6422" y="11335"/>
                    <a:pt x="6656" y="11121"/>
                  </a:cubicBezTo>
                  <a:cubicBezTo>
                    <a:pt x="6889" y="10907"/>
                    <a:pt x="7123" y="10693"/>
                    <a:pt x="7302" y="10515"/>
                  </a:cubicBezTo>
                  <a:cubicBezTo>
                    <a:pt x="7481" y="10337"/>
                    <a:pt x="7606" y="10194"/>
                    <a:pt x="7728" y="10087"/>
                  </a:cubicBezTo>
                  <a:cubicBezTo>
                    <a:pt x="7851" y="9980"/>
                    <a:pt x="7970" y="9909"/>
                    <a:pt x="8098" y="9838"/>
                  </a:cubicBezTo>
                  <a:cubicBezTo>
                    <a:pt x="8225" y="9766"/>
                    <a:pt x="8361" y="9695"/>
                    <a:pt x="8486" y="9624"/>
                  </a:cubicBezTo>
                  <a:cubicBezTo>
                    <a:pt x="8611" y="9552"/>
                    <a:pt x="8725" y="9481"/>
                    <a:pt x="8858" y="9374"/>
                  </a:cubicBezTo>
                  <a:cubicBezTo>
                    <a:pt x="8991" y="9267"/>
                    <a:pt x="9143" y="9125"/>
                    <a:pt x="9347" y="8982"/>
                  </a:cubicBezTo>
                  <a:cubicBezTo>
                    <a:pt x="9551" y="8840"/>
                    <a:pt x="9806" y="8697"/>
                    <a:pt x="10004" y="8554"/>
                  </a:cubicBezTo>
                  <a:cubicBezTo>
                    <a:pt x="10202" y="8412"/>
                    <a:pt x="10343" y="8269"/>
                    <a:pt x="10479" y="8162"/>
                  </a:cubicBezTo>
                  <a:cubicBezTo>
                    <a:pt x="10615" y="8055"/>
                    <a:pt x="10745" y="7984"/>
                    <a:pt x="10881" y="7877"/>
                  </a:cubicBezTo>
                  <a:cubicBezTo>
                    <a:pt x="11017" y="7770"/>
                    <a:pt x="11158" y="7628"/>
                    <a:pt x="11308" y="7521"/>
                  </a:cubicBezTo>
                  <a:cubicBezTo>
                    <a:pt x="11457" y="7414"/>
                    <a:pt x="11614" y="7343"/>
                    <a:pt x="11753" y="7236"/>
                  </a:cubicBezTo>
                  <a:cubicBezTo>
                    <a:pt x="11891" y="7129"/>
                    <a:pt x="12011" y="6986"/>
                    <a:pt x="12144" y="6844"/>
                  </a:cubicBezTo>
                  <a:cubicBezTo>
                    <a:pt x="12277" y="6701"/>
                    <a:pt x="12424" y="6558"/>
                    <a:pt x="12565" y="6451"/>
                  </a:cubicBezTo>
                  <a:cubicBezTo>
                    <a:pt x="12706" y="6345"/>
                    <a:pt x="12842" y="6273"/>
                    <a:pt x="12991" y="6166"/>
                  </a:cubicBezTo>
                  <a:cubicBezTo>
                    <a:pt x="13141" y="6059"/>
                    <a:pt x="13304" y="5917"/>
                    <a:pt x="13442" y="5810"/>
                  </a:cubicBezTo>
                  <a:cubicBezTo>
                    <a:pt x="13581" y="5703"/>
                    <a:pt x="13695" y="5632"/>
                    <a:pt x="13830" y="5525"/>
                  </a:cubicBezTo>
                  <a:cubicBezTo>
                    <a:pt x="13966" y="5418"/>
                    <a:pt x="14124" y="5275"/>
                    <a:pt x="14333" y="5133"/>
                  </a:cubicBezTo>
                  <a:cubicBezTo>
                    <a:pt x="14542" y="4990"/>
                    <a:pt x="14803" y="4848"/>
                    <a:pt x="15001" y="4741"/>
                  </a:cubicBezTo>
                  <a:cubicBezTo>
                    <a:pt x="15199" y="4634"/>
                    <a:pt x="15335" y="4562"/>
                    <a:pt x="15462" y="4491"/>
                  </a:cubicBezTo>
                  <a:cubicBezTo>
                    <a:pt x="15590" y="4420"/>
                    <a:pt x="15710" y="4349"/>
                    <a:pt x="15832" y="4277"/>
                  </a:cubicBezTo>
                  <a:cubicBezTo>
                    <a:pt x="15954" y="4206"/>
                    <a:pt x="16079" y="4135"/>
                    <a:pt x="16258" y="4028"/>
                  </a:cubicBezTo>
                  <a:cubicBezTo>
                    <a:pt x="16437" y="3921"/>
                    <a:pt x="16671" y="3778"/>
                    <a:pt x="16904" y="3600"/>
                  </a:cubicBezTo>
                  <a:cubicBezTo>
                    <a:pt x="17138" y="3422"/>
                    <a:pt x="17372" y="3208"/>
                    <a:pt x="17594" y="3030"/>
                  </a:cubicBezTo>
                  <a:cubicBezTo>
                    <a:pt x="17817" y="2851"/>
                    <a:pt x="18029" y="2709"/>
                    <a:pt x="18235" y="2531"/>
                  </a:cubicBezTo>
                  <a:cubicBezTo>
                    <a:pt x="18441" y="2352"/>
                    <a:pt x="18642" y="2139"/>
                    <a:pt x="18824" y="1925"/>
                  </a:cubicBezTo>
                  <a:cubicBezTo>
                    <a:pt x="19006" y="1711"/>
                    <a:pt x="19169" y="1497"/>
                    <a:pt x="19335" y="1319"/>
                  </a:cubicBezTo>
                  <a:cubicBezTo>
                    <a:pt x="19501" y="1141"/>
                    <a:pt x="19669" y="998"/>
                    <a:pt x="19859" y="855"/>
                  </a:cubicBezTo>
                  <a:cubicBezTo>
                    <a:pt x="20049" y="713"/>
                    <a:pt x="20261" y="570"/>
                    <a:pt x="20500" y="463"/>
                  </a:cubicBezTo>
                  <a:cubicBezTo>
                    <a:pt x="20739" y="356"/>
                    <a:pt x="21005" y="285"/>
                    <a:pt x="21192" y="214"/>
                  </a:cubicBezTo>
                  <a:cubicBezTo>
                    <a:pt x="21380" y="143"/>
                    <a:pt x="21488" y="71"/>
                    <a:pt x="2159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3" name="Line"/>
            <p:cNvSpPr/>
            <p:nvPr/>
          </p:nvSpPr>
          <p:spPr>
            <a:xfrm>
              <a:off x="3236786" y="624872"/>
              <a:ext cx="325070" cy="3636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588" fill="norm" stroke="1" extrusionOk="0">
                  <a:moveTo>
                    <a:pt x="2606" y="559"/>
                  </a:moveTo>
                  <a:cubicBezTo>
                    <a:pt x="1905" y="421"/>
                    <a:pt x="1203" y="283"/>
                    <a:pt x="712" y="176"/>
                  </a:cubicBezTo>
                  <a:cubicBezTo>
                    <a:pt x="222" y="69"/>
                    <a:pt x="-59" y="-6"/>
                    <a:pt x="11" y="0"/>
                  </a:cubicBezTo>
                  <a:cubicBezTo>
                    <a:pt x="81" y="7"/>
                    <a:pt x="502" y="95"/>
                    <a:pt x="1063" y="352"/>
                  </a:cubicBezTo>
                  <a:cubicBezTo>
                    <a:pt x="1624" y="610"/>
                    <a:pt x="2325" y="1037"/>
                    <a:pt x="2746" y="1483"/>
                  </a:cubicBezTo>
                  <a:cubicBezTo>
                    <a:pt x="3167" y="1929"/>
                    <a:pt x="3307" y="2394"/>
                    <a:pt x="3518" y="2884"/>
                  </a:cubicBezTo>
                  <a:cubicBezTo>
                    <a:pt x="3728" y="3374"/>
                    <a:pt x="4009" y="3889"/>
                    <a:pt x="4289" y="4398"/>
                  </a:cubicBezTo>
                  <a:cubicBezTo>
                    <a:pt x="4570" y="4907"/>
                    <a:pt x="4850" y="5410"/>
                    <a:pt x="4990" y="5893"/>
                  </a:cubicBezTo>
                  <a:cubicBezTo>
                    <a:pt x="5131" y="6377"/>
                    <a:pt x="5131" y="6842"/>
                    <a:pt x="5271" y="7320"/>
                  </a:cubicBezTo>
                  <a:cubicBezTo>
                    <a:pt x="5411" y="7797"/>
                    <a:pt x="5692" y="8287"/>
                    <a:pt x="5972" y="8796"/>
                  </a:cubicBezTo>
                  <a:cubicBezTo>
                    <a:pt x="6253" y="9305"/>
                    <a:pt x="6533" y="9833"/>
                    <a:pt x="6814" y="10354"/>
                  </a:cubicBezTo>
                  <a:cubicBezTo>
                    <a:pt x="7094" y="10876"/>
                    <a:pt x="7375" y="11391"/>
                    <a:pt x="7796" y="11887"/>
                  </a:cubicBezTo>
                  <a:cubicBezTo>
                    <a:pt x="8216" y="12384"/>
                    <a:pt x="8777" y="12861"/>
                    <a:pt x="9479" y="13364"/>
                  </a:cubicBezTo>
                  <a:cubicBezTo>
                    <a:pt x="10180" y="13866"/>
                    <a:pt x="11022" y="14394"/>
                    <a:pt x="11933" y="14903"/>
                  </a:cubicBezTo>
                  <a:cubicBezTo>
                    <a:pt x="12845" y="15412"/>
                    <a:pt x="13827" y="15902"/>
                    <a:pt x="14598" y="16404"/>
                  </a:cubicBezTo>
                  <a:cubicBezTo>
                    <a:pt x="15370" y="16907"/>
                    <a:pt x="15931" y="17422"/>
                    <a:pt x="16281" y="17919"/>
                  </a:cubicBezTo>
                  <a:cubicBezTo>
                    <a:pt x="16632" y="18415"/>
                    <a:pt x="16772" y="18892"/>
                    <a:pt x="16842" y="19376"/>
                  </a:cubicBezTo>
                  <a:cubicBezTo>
                    <a:pt x="16912" y="19860"/>
                    <a:pt x="16912" y="20350"/>
                    <a:pt x="16983" y="20696"/>
                  </a:cubicBezTo>
                  <a:cubicBezTo>
                    <a:pt x="17053" y="21041"/>
                    <a:pt x="17193" y="21242"/>
                    <a:pt x="17403" y="21380"/>
                  </a:cubicBezTo>
                  <a:cubicBezTo>
                    <a:pt x="17614" y="21519"/>
                    <a:pt x="17894" y="21594"/>
                    <a:pt x="18596" y="21588"/>
                  </a:cubicBezTo>
                  <a:cubicBezTo>
                    <a:pt x="19297" y="21581"/>
                    <a:pt x="20419" y="21493"/>
                    <a:pt x="21541" y="214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4" name="Line"/>
            <p:cNvSpPr/>
            <p:nvPr/>
          </p:nvSpPr>
          <p:spPr>
            <a:xfrm>
              <a:off x="6033704" y="694911"/>
              <a:ext cx="189353" cy="3672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4" h="21564" fill="norm" stroke="1" extrusionOk="0">
                  <a:moveTo>
                    <a:pt x="12627" y="217"/>
                  </a:moveTo>
                  <a:cubicBezTo>
                    <a:pt x="13576" y="130"/>
                    <a:pt x="14525" y="43"/>
                    <a:pt x="15594" y="12"/>
                  </a:cubicBezTo>
                  <a:cubicBezTo>
                    <a:pt x="16662" y="-19"/>
                    <a:pt x="17849" y="6"/>
                    <a:pt x="18917" y="161"/>
                  </a:cubicBezTo>
                  <a:cubicBezTo>
                    <a:pt x="19985" y="317"/>
                    <a:pt x="20934" y="602"/>
                    <a:pt x="21172" y="969"/>
                  </a:cubicBezTo>
                  <a:cubicBezTo>
                    <a:pt x="21409" y="1336"/>
                    <a:pt x="20934" y="1783"/>
                    <a:pt x="20222" y="2224"/>
                  </a:cubicBezTo>
                  <a:cubicBezTo>
                    <a:pt x="19510" y="2665"/>
                    <a:pt x="18561" y="3100"/>
                    <a:pt x="17730" y="3573"/>
                  </a:cubicBezTo>
                  <a:cubicBezTo>
                    <a:pt x="16899" y="4045"/>
                    <a:pt x="16187" y="4555"/>
                    <a:pt x="15119" y="5070"/>
                  </a:cubicBezTo>
                  <a:cubicBezTo>
                    <a:pt x="14051" y="5586"/>
                    <a:pt x="12627" y="6108"/>
                    <a:pt x="11558" y="6593"/>
                  </a:cubicBezTo>
                  <a:cubicBezTo>
                    <a:pt x="10490" y="7077"/>
                    <a:pt x="9778" y="7525"/>
                    <a:pt x="9422" y="7991"/>
                  </a:cubicBezTo>
                  <a:cubicBezTo>
                    <a:pt x="9066" y="8457"/>
                    <a:pt x="9066" y="8942"/>
                    <a:pt x="9066" y="9426"/>
                  </a:cubicBezTo>
                  <a:cubicBezTo>
                    <a:pt x="9066" y="9911"/>
                    <a:pt x="9066" y="10396"/>
                    <a:pt x="9304" y="10862"/>
                  </a:cubicBezTo>
                  <a:cubicBezTo>
                    <a:pt x="9541" y="11328"/>
                    <a:pt x="10016" y="11775"/>
                    <a:pt x="10372" y="12216"/>
                  </a:cubicBezTo>
                  <a:cubicBezTo>
                    <a:pt x="10728" y="12658"/>
                    <a:pt x="10965" y="13093"/>
                    <a:pt x="11084" y="13571"/>
                  </a:cubicBezTo>
                  <a:cubicBezTo>
                    <a:pt x="11202" y="14050"/>
                    <a:pt x="11202" y="14572"/>
                    <a:pt x="11202" y="15075"/>
                  </a:cubicBezTo>
                  <a:cubicBezTo>
                    <a:pt x="11202" y="15578"/>
                    <a:pt x="11202" y="16063"/>
                    <a:pt x="10728" y="16548"/>
                  </a:cubicBezTo>
                  <a:cubicBezTo>
                    <a:pt x="10253" y="17032"/>
                    <a:pt x="9304" y="17517"/>
                    <a:pt x="8591" y="17915"/>
                  </a:cubicBezTo>
                  <a:cubicBezTo>
                    <a:pt x="7879" y="18312"/>
                    <a:pt x="7405" y="18623"/>
                    <a:pt x="6455" y="18971"/>
                  </a:cubicBezTo>
                  <a:cubicBezTo>
                    <a:pt x="5506" y="19319"/>
                    <a:pt x="4082" y="19704"/>
                    <a:pt x="2776" y="20003"/>
                  </a:cubicBezTo>
                  <a:cubicBezTo>
                    <a:pt x="1471" y="20301"/>
                    <a:pt x="284" y="20512"/>
                    <a:pt x="46" y="20692"/>
                  </a:cubicBezTo>
                  <a:cubicBezTo>
                    <a:pt x="-191" y="20873"/>
                    <a:pt x="521" y="21022"/>
                    <a:pt x="1114" y="21127"/>
                  </a:cubicBezTo>
                  <a:cubicBezTo>
                    <a:pt x="1708" y="21233"/>
                    <a:pt x="2183" y="21295"/>
                    <a:pt x="2657" y="21370"/>
                  </a:cubicBezTo>
                  <a:cubicBezTo>
                    <a:pt x="3132" y="21444"/>
                    <a:pt x="3607" y="21531"/>
                    <a:pt x="3369" y="21556"/>
                  </a:cubicBezTo>
                  <a:cubicBezTo>
                    <a:pt x="3132" y="21581"/>
                    <a:pt x="2183" y="21544"/>
                    <a:pt x="1233" y="215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5" name="Line"/>
            <p:cNvSpPr/>
            <p:nvPr/>
          </p:nvSpPr>
          <p:spPr>
            <a:xfrm>
              <a:off x="3174505" y="1316025"/>
              <a:ext cx="7435851" cy="221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1" fill="norm" stroke="1" extrusionOk="0">
                  <a:moveTo>
                    <a:pt x="0" y="19749"/>
                  </a:moveTo>
                  <a:cubicBezTo>
                    <a:pt x="172" y="20366"/>
                    <a:pt x="344" y="20983"/>
                    <a:pt x="541" y="21291"/>
                  </a:cubicBezTo>
                  <a:cubicBezTo>
                    <a:pt x="738" y="21600"/>
                    <a:pt x="959" y="21600"/>
                    <a:pt x="1168" y="21189"/>
                  </a:cubicBezTo>
                  <a:cubicBezTo>
                    <a:pt x="1377" y="20777"/>
                    <a:pt x="1574" y="19954"/>
                    <a:pt x="1802" y="19131"/>
                  </a:cubicBezTo>
                  <a:cubicBezTo>
                    <a:pt x="2029" y="18309"/>
                    <a:pt x="2287" y="17486"/>
                    <a:pt x="2542" y="16766"/>
                  </a:cubicBezTo>
                  <a:cubicBezTo>
                    <a:pt x="2798" y="16046"/>
                    <a:pt x="3050" y="15429"/>
                    <a:pt x="3280" y="14914"/>
                  </a:cubicBezTo>
                  <a:cubicBezTo>
                    <a:pt x="3511" y="14400"/>
                    <a:pt x="3720" y="13989"/>
                    <a:pt x="3944" y="13474"/>
                  </a:cubicBezTo>
                  <a:cubicBezTo>
                    <a:pt x="4169" y="12960"/>
                    <a:pt x="4409" y="12343"/>
                    <a:pt x="4661" y="11829"/>
                  </a:cubicBezTo>
                  <a:cubicBezTo>
                    <a:pt x="4913" y="11314"/>
                    <a:pt x="5177" y="10903"/>
                    <a:pt x="5445" y="10491"/>
                  </a:cubicBezTo>
                  <a:cubicBezTo>
                    <a:pt x="5712" y="10080"/>
                    <a:pt x="5983" y="9669"/>
                    <a:pt x="6219" y="9257"/>
                  </a:cubicBezTo>
                  <a:cubicBezTo>
                    <a:pt x="6456" y="8846"/>
                    <a:pt x="6659" y="8434"/>
                    <a:pt x="6853" y="8023"/>
                  </a:cubicBezTo>
                  <a:cubicBezTo>
                    <a:pt x="7046" y="7611"/>
                    <a:pt x="7231" y="7200"/>
                    <a:pt x="7427" y="6891"/>
                  </a:cubicBezTo>
                  <a:cubicBezTo>
                    <a:pt x="7624" y="6583"/>
                    <a:pt x="7833" y="6377"/>
                    <a:pt x="8049" y="6069"/>
                  </a:cubicBezTo>
                  <a:cubicBezTo>
                    <a:pt x="8264" y="5760"/>
                    <a:pt x="8485" y="5349"/>
                    <a:pt x="8700" y="5040"/>
                  </a:cubicBezTo>
                  <a:cubicBezTo>
                    <a:pt x="8915" y="4731"/>
                    <a:pt x="9125" y="4526"/>
                    <a:pt x="9340" y="4320"/>
                  </a:cubicBezTo>
                  <a:cubicBezTo>
                    <a:pt x="9555" y="4114"/>
                    <a:pt x="9776" y="3909"/>
                    <a:pt x="10004" y="3703"/>
                  </a:cubicBezTo>
                  <a:cubicBezTo>
                    <a:pt x="10231" y="3497"/>
                    <a:pt x="10465" y="3291"/>
                    <a:pt x="10742" y="2983"/>
                  </a:cubicBezTo>
                  <a:cubicBezTo>
                    <a:pt x="11018" y="2674"/>
                    <a:pt x="11338" y="2263"/>
                    <a:pt x="11599" y="1954"/>
                  </a:cubicBezTo>
                  <a:cubicBezTo>
                    <a:pt x="11861" y="1646"/>
                    <a:pt x="12064" y="1440"/>
                    <a:pt x="12279" y="1234"/>
                  </a:cubicBezTo>
                  <a:cubicBezTo>
                    <a:pt x="12494" y="1029"/>
                    <a:pt x="12721" y="823"/>
                    <a:pt x="12943" y="617"/>
                  </a:cubicBezTo>
                  <a:cubicBezTo>
                    <a:pt x="13164" y="411"/>
                    <a:pt x="13379" y="206"/>
                    <a:pt x="13598" y="103"/>
                  </a:cubicBezTo>
                  <a:cubicBezTo>
                    <a:pt x="13816" y="0"/>
                    <a:pt x="14037" y="0"/>
                    <a:pt x="14249" y="0"/>
                  </a:cubicBezTo>
                  <a:cubicBezTo>
                    <a:pt x="14461" y="0"/>
                    <a:pt x="14664" y="0"/>
                    <a:pt x="14880" y="0"/>
                  </a:cubicBezTo>
                  <a:cubicBezTo>
                    <a:pt x="15095" y="0"/>
                    <a:pt x="15322" y="0"/>
                    <a:pt x="15531" y="0"/>
                  </a:cubicBezTo>
                  <a:cubicBezTo>
                    <a:pt x="15740" y="0"/>
                    <a:pt x="15931" y="0"/>
                    <a:pt x="16128" y="103"/>
                  </a:cubicBezTo>
                  <a:cubicBezTo>
                    <a:pt x="16325" y="206"/>
                    <a:pt x="16527" y="411"/>
                    <a:pt x="16724" y="617"/>
                  </a:cubicBezTo>
                  <a:cubicBezTo>
                    <a:pt x="16921" y="823"/>
                    <a:pt x="17112" y="1029"/>
                    <a:pt x="17339" y="1234"/>
                  </a:cubicBezTo>
                  <a:cubicBezTo>
                    <a:pt x="17567" y="1440"/>
                    <a:pt x="17831" y="1646"/>
                    <a:pt x="18083" y="1749"/>
                  </a:cubicBezTo>
                  <a:cubicBezTo>
                    <a:pt x="18335" y="1851"/>
                    <a:pt x="18575" y="1851"/>
                    <a:pt x="18802" y="1851"/>
                  </a:cubicBezTo>
                  <a:cubicBezTo>
                    <a:pt x="19030" y="1851"/>
                    <a:pt x="19245" y="1851"/>
                    <a:pt x="19470" y="1749"/>
                  </a:cubicBezTo>
                  <a:cubicBezTo>
                    <a:pt x="19694" y="1646"/>
                    <a:pt x="19928" y="1440"/>
                    <a:pt x="20164" y="1131"/>
                  </a:cubicBezTo>
                  <a:cubicBezTo>
                    <a:pt x="20401" y="823"/>
                    <a:pt x="20641" y="411"/>
                    <a:pt x="20881" y="514"/>
                  </a:cubicBezTo>
                  <a:cubicBezTo>
                    <a:pt x="21120" y="617"/>
                    <a:pt x="21360" y="1234"/>
                    <a:pt x="21600" y="18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6" name="Line"/>
            <p:cNvSpPr/>
            <p:nvPr/>
          </p:nvSpPr>
          <p:spPr>
            <a:xfrm>
              <a:off x="3531428" y="816081"/>
              <a:ext cx="252678" cy="505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485" fill="norm" stroke="1" extrusionOk="0">
                  <a:moveTo>
                    <a:pt x="2588" y="20447"/>
                  </a:moveTo>
                  <a:cubicBezTo>
                    <a:pt x="1688" y="20987"/>
                    <a:pt x="788" y="21527"/>
                    <a:pt x="338" y="21482"/>
                  </a:cubicBezTo>
                  <a:cubicBezTo>
                    <a:pt x="-112" y="21437"/>
                    <a:pt x="-112" y="20807"/>
                    <a:pt x="338" y="18962"/>
                  </a:cubicBezTo>
                  <a:cubicBezTo>
                    <a:pt x="788" y="17117"/>
                    <a:pt x="1688" y="14057"/>
                    <a:pt x="2228" y="10997"/>
                  </a:cubicBezTo>
                  <a:cubicBezTo>
                    <a:pt x="2768" y="7937"/>
                    <a:pt x="2948" y="4877"/>
                    <a:pt x="3128" y="3122"/>
                  </a:cubicBezTo>
                  <a:cubicBezTo>
                    <a:pt x="3308" y="1367"/>
                    <a:pt x="3488" y="917"/>
                    <a:pt x="3938" y="557"/>
                  </a:cubicBezTo>
                  <a:cubicBezTo>
                    <a:pt x="4388" y="197"/>
                    <a:pt x="5108" y="-73"/>
                    <a:pt x="5738" y="17"/>
                  </a:cubicBezTo>
                  <a:cubicBezTo>
                    <a:pt x="6368" y="107"/>
                    <a:pt x="6908" y="557"/>
                    <a:pt x="8078" y="2447"/>
                  </a:cubicBezTo>
                  <a:cubicBezTo>
                    <a:pt x="9248" y="4337"/>
                    <a:pt x="11048" y="7667"/>
                    <a:pt x="12398" y="10547"/>
                  </a:cubicBezTo>
                  <a:cubicBezTo>
                    <a:pt x="13748" y="13427"/>
                    <a:pt x="14648" y="15857"/>
                    <a:pt x="14918" y="17342"/>
                  </a:cubicBezTo>
                  <a:cubicBezTo>
                    <a:pt x="15188" y="18827"/>
                    <a:pt x="14828" y="19367"/>
                    <a:pt x="14198" y="19412"/>
                  </a:cubicBezTo>
                  <a:cubicBezTo>
                    <a:pt x="13568" y="19457"/>
                    <a:pt x="12668" y="19007"/>
                    <a:pt x="11048" y="18287"/>
                  </a:cubicBezTo>
                  <a:cubicBezTo>
                    <a:pt x="9428" y="17567"/>
                    <a:pt x="7088" y="16577"/>
                    <a:pt x="5378" y="15812"/>
                  </a:cubicBezTo>
                  <a:cubicBezTo>
                    <a:pt x="3668" y="15047"/>
                    <a:pt x="2588" y="14507"/>
                    <a:pt x="2768" y="14192"/>
                  </a:cubicBezTo>
                  <a:cubicBezTo>
                    <a:pt x="2948" y="13877"/>
                    <a:pt x="4388" y="13787"/>
                    <a:pt x="7718" y="13607"/>
                  </a:cubicBezTo>
                  <a:cubicBezTo>
                    <a:pt x="11048" y="13427"/>
                    <a:pt x="16268" y="13157"/>
                    <a:pt x="21488" y="128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7" name="Line"/>
            <p:cNvSpPr/>
            <p:nvPr/>
          </p:nvSpPr>
          <p:spPr>
            <a:xfrm>
              <a:off x="3759713" y="1077101"/>
              <a:ext cx="87893" cy="164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5" h="20976" fill="norm" stroke="1" extrusionOk="0">
                  <a:moveTo>
                    <a:pt x="19812" y="3747"/>
                  </a:moveTo>
                  <a:cubicBezTo>
                    <a:pt x="18269" y="2127"/>
                    <a:pt x="16726" y="507"/>
                    <a:pt x="14669" y="102"/>
                  </a:cubicBezTo>
                  <a:cubicBezTo>
                    <a:pt x="12612" y="-303"/>
                    <a:pt x="10041" y="507"/>
                    <a:pt x="7469" y="2397"/>
                  </a:cubicBezTo>
                  <a:cubicBezTo>
                    <a:pt x="4898" y="4287"/>
                    <a:pt x="2326" y="7257"/>
                    <a:pt x="1041" y="10227"/>
                  </a:cubicBezTo>
                  <a:cubicBezTo>
                    <a:pt x="-245" y="13197"/>
                    <a:pt x="-245" y="16167"/>
                    <a:pt x="526" y="18192"/>
                  </a:cubicBezTo>
                  <a:cubicBezTo>
                    <a:pt x="1298" y="20217"/>
                    <a:pt x="2841" y="21297"/>
                    <a:pt x="6441" y="20892"/>
                  </a:cubicBezTo>
                  <a:cubicBezTo>
                    <a:pt x="10041" y="20487"/>
                    <a:pt x="15698" y="18597"/>
                    <a:pt x="21355" y="167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8" name="Line"/>
            <p:cNvSpPr/>
            <p:nvPr/>
          </p:nvSpPr>
          <p:spPr>
            <a:xfrm>
              <a:off x="3865442" y="1099614"/>
              <a:ext cx="109164" cy="153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1158" fill="norm" stroke="1" extrusionOk="0">
                  <a:moveTo>
                    <a:pt x="12700" y="2698"/>
                  </a:moveTo>
                  <a:cubicBezTo>
                    <a:pt x="11454" y="1530"/>
                    <a:pt x="10208" y="363"/>
                    <a:pt x="8546" y="71"/>
                  </a:cubicBezTo>
                  <a:cubicBezTo>
                    <a:pt x="6885" y="-221"/>
                    <a:pt x="4808" y="363"/>
                    <a:pt x="3146" y="2406"/>
                  </a:cubicBezTo>
                  <a:cubicBezTo>
                    <a:pt x="1485" y="4449"/>
                    <a:pt x="238" y="7952"/>
                    <a:pt x="31" y="11163"/>
                  </a:cubicBezTo>
                  <a:cubicBezTo>
                    <a:pt x="-177" y="14374"/>
                    <a:pt x="654" y="17293"/>
                    <a:pt x="3354" y="19044"/>
                  </a:cubicBezTo>
                  <a:cubicBezTo>
                    <a:pt x="6054" y="20795"/>
                    <a:pt x="10623" y="21379"/>
                    <a:pt x="13946" y="21087"/>
                  </a:cubicBezTo>
                  <a:cubicBezTo>
                    <a:pt x="17269" y="20795"/>
                    <a:pt x="19346" y="19628"/>
                    <a:pt x="21423" y="184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9" name="Line"/>
            <p:cNvSpPr/>
            <p:nvPr/>
          </p:nvSpPr>
          <p:spPr>
            <a:xfrm>
              <a:off x="3965886" y="1004459"/>
              <a:ext cx="176674" cy="399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1" h="21219" fill="norm" stroke="1" extrusionOk="0">
                  <a:moveTo>
                    <a:pt x="4096" y="7447"/>
                  </a:moveTo>
                  <a:cubicBezTo>
                    <a:pt x="4604" y="6547"/>
                    <a:pt x="5112" y="5647"/>
                    <a:pt x="4858" y="5422"/>
                  </a:cubicBezTo>
                  <a:cubicBezTo>
                    <a:pt x="4604" y="5197"/>
                    <a:pt x="3588" y="5647"/>
                    <a:pt x="2571" y="6603"/>
                  </a:cubicBezTo>
                  <a:cubicBezTo>
                    <a:pt x="1555" y="7559"/>
                    <a:pt x="538" y="9022"/>
                    <a:pt x="157" y="10091"/>
                  </a:cubicBezTo>
                  <a:cubicBezTo>
                    <a:pt x="-224" y="11160"/>
                    <a:pt x="30" y="11835"/>
                    <a:pt x="1555" y="12116"/>
                  </a:cubicBezTo>
                  <a:cubicBezTo>
                    <a:pt x="3080" y="12397"/>
                    <a:pt x="5875" y="12284"/>
                    <a:pt x="7527" y="11947"/>
                  </a:cubicBezTo>
                  <a:cubicBezTo>
                    <a:pt x="9178" y="11609"/>
                    <a:pt x="9687" y="11047"/>
                    <a:pt x="10449" y="10428"/>
                  </a:cubicBezTo>
                  <a:cubicBezTo>
                    <a:pt x="11211" y="9809"/>
                    <a:pt x="12228" y="9134"/>
                    <a:pt x="12736" y="9191"/>
                  </a:cubicBezTo>
                  <a:cubicBezTo>
                    <a:pt x="13244" y="9247"/>
                    <a:pt x="13244" y="10035"/>
                    <a:pt x="13371" y="12003"/>
                  </a:cubicBezTo>
                  <a:cubicBezTo>
                    <a:pt x="13498" y="13972"/>
                    <a:pt x="13752" y="17122"/>
                    <a:pt x="14134" y="18978"/>
                  </a:cubicBezTo>
                  <a:cubicBezTo>
                    <a:pt x="14515" y="20834"/>
                    <a:pt x="15023" y="21397"/>
                    <a:pt x="15277" y="21172"/>
                  </a:cubicBezTo>
                  <a:cubicBezTo>
                    <a:pt x="15531" y="20947"/>
                    <a:pt x="15531" y="19935"/>
                    <a:pt x="14769" y="17403"/>
                  </a:cubicBezTo>
                  <a:cubicBezTo>
                    <a:pt x="14007" y="14872"/>
                    <a:pt x="12482" y="10822"/>
                    <a:pt x="11465" y="8178"/>
                  </a:cubicBezTo>
                  <a:cubicBezTo>
                    <a:pt x="10449" y="5534"/>
                    <a:pt x="9941" y="4297"/>
                    <a:pt x="9687" y="3116"/>
                  </a:cubicBezTo>
                  <a:cubicBezTo>
                    <a:pt x="9432" y="1935"/>
                    <a:pt x="9432" y="810"/>
                    <a:pt x="10195" y="303"/>
                  </a:cubicBezTo>
                  <a:cubicBezTo>
                    <a:pt x="10957" y="-203"/>
                    <a:pt x="12482" y="-90"/>
                    <a:pt x="14388" y="753"/>
                  </a:cubicBezTo>
                  <a:cubicBezTo>
                    <a:pt x="16294" y="1597"/>
                    <a:pt x="18581" y="3172"/>
                    <a:pt x="19851" y="4522"/>
                  </a:cubicBezTo>
                  <a:cubicBezTo>
                    <a:pt x="21122" y="5872"/>
                    <a:pt x="21376" y="6997"/>
                    <a:pt x="21122" y="7841"/>
                  </a:cubicBezTo>
                  <a:cubicBezTo>
                    <a:pt x="20868" y="8685"/>
                    <a:pt x="20105" y="9247"/>
                    <a:pt x="19216" y="9360"/>
                  </a:cubicBezTo>
                  <a:cubicBezTo>
                    <a:pt x="18327" y="9472"/>
                    <a:pt x="17310" y="9134"/>
                    <a:pt x="16421" y="8010"/>
                  </a:cubicBezTo>
                  <a:cubicBezTo>
                    <a:pt x="15531" y="6884"/>
                    <a:pt x="14769" y="4972"/>
                    <a:pt x="14007" y="30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0" name="Line"/>
            <p:cNvSpPr/>
            <p:nvPr/>
          </p:nvSpPr>
          <p:spPr>
            <a:xfrm>
              <a:off x="4158755" y="833164"/>
              <a:ext cx="133351" cy="350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0" fill="norm" stroke="1" extrusionOk="0">
                  <a:moveTo>
                    <a:pt x="0" y="1956"/>
                  </a:moveTo>
                  <a:cubicBezTo>
                    <a:pt x="1714" y="1051"/>
                    <a:pt x="3429" y="146"/>
                    <a:pt x="4114" y="16"/>
                  </a:cubicBezTo>
                  <a:cubicBezTo>
                    <a:pt x="4800" y="-113"/>
                    <a:pt x="4457" y="534"/>
                    <a:pt x="3600" y="2344"/>
                  </a:cubicBezTo>
                  <a:cubicBezTo>
                    <a:pt x="2743" y="4155"/>
                    <a:pt x="1371" y="7130"/>
                    <a:pt x="1714" y="10299"/>
                  </a:cubicBezTo>
                  <a:cubicBezTo>
                    <a:pt x="2057" y="13468"/>
                    <a:pt x="4114" y="16831"/>
                    <a:pt x="5657" y="18771"/>
                  </a:cubicBezTo>
                  <a:cubicBezTo>
                    <a:pt x="7200" y="20711"/>
                    <a:pt x="8229" y="21228"/>
                    <a:pt x="9600" y="21358"/>
                  </a:cubicBezTo>
                  <a:cubicBezTo>
                    <a:pt x="10971" y="21487"/>
                    <a:pt x="12686" y="21228"/>
                    <a:pt x="13543" y="20646"/>
                  </a:cubicBezTo>
                  <a:cubicBezTo>
                    <a:pt x="14400" y="20064"/>
                    <a:pt x="14400" y="19159"/>
                    <a:pt x="14400" y="18383"/>
                  </a:cubicBezTo>
                  <a:cubicBezTo>
                    <a:pt x="14400" y="17607"/>
                    <a:pt x="14400" y="16960"/>
                    <a:pt x="13714" y="16443"/>
                  </a:cubicBezTo>
                  <a:cubicBezTo>
                    <a:pt x="13029" y="15925"/>
                    <a:pt x="11657" y="15537"/>
                    <a:pt x="10114" y="15214"/>
                  </a:cubicBezTo>
                  <a:cubicBezTo>
                    <a:pt x="8571" y="14891"/>
                    <a:pt x="6857" y="14632"/>
                    <a:pt x="4971" y="14632"/>
                  </a:cubicBezTo>
                  <a:cubicBezTo>
                    <a:pt x="3086" y="14632"/>
                    <a:pt x="1029" y="14891"/>
                    <a:pt x="1371" y="14955"/>
                  </a:cubicBezTo>
                  <a:cubicBezTo>
                    <a:pt x="1714" y="15020"/>
                    <a:pt x="4457" y="14891"/>
                    <a:pt x="8229" y="14567"/>
                  </a:cubicBezTo>
                  <a:cubicBezTo>
                    <a:pt x="12000" y="14244"/>
                    <a:pt x="16800" y="13727"/>
                    <a:pt x="21600" y="132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1" name="Line"/>
            <p:cNvSpPr/>
            <p:nvPr/>
          </p:nvSpPr>
          <p:spPr>
            <a:xfrm>
              <a:off x="4285755" y="1040540"/>
              <a:ext cx="137284" cy="173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6" h="21379" fill="norm" stroke="1" extrusionOk="0">
                  <a:moveTo>
                    <a:pt x="9818" y="5765"/>
                  </a:moveTo>
                  <a:cubicBezTo>
                    <a:pt x="11127" y="4724"/>
                    <a:pt x="12436" y="3683"/>
                    <a:pt x="13909" y="2642"/>
                  </a:cubicBezTo>
                  <a:cubicBezTo>
                    <a:pt x="15382" y="1601"/>
                    <a:pt x="17018" y="560"/>
                    <a:pt x="16855" y="169"/>
                  </a:cubicBezTo>
                  <a:cubicBezTo>
                    <a:pt x="16691" y="-221"/>
                    <a:pt x="14727" y="39"/>
                    <a:pt x="12273" y="1210"/>
                  </a:cubicBezTo>
                  <a:cubicBezTo>
                    <a:pt x="9818" y="2381"/>
                    <a:pt x="6873" y="4463"/>
                    <a:pt x="5236" y="6155"/>
                  </a:cubicBezTo>
                  <a:cubicBezTo>
                    <a:pt x="3600" y="7846"/>
                    <a:pt x="3273" y="9148"/>
                    <a:pt x="3764" y="10189"/>
                  </a:cubicBezTo>
                  <a:cubicBezTo>
                    <a:pt x="4255" y="11230"/>
                    <a:pt x="5564" y="12010"/>
                    <a:pt x="7855" y="12531"/>
                  </a:cubicBezTo>
                  <a:cubicBezTo>
                    <a:pt x="10145" y="13051"/>
                    <a:pt x="13418" y="13312"/>
                    <a:pt x="16036" y="13702"/>
                  </a:cubicBezTo>
                  <a:cubicBezTo>
                    <a:pt x="18655" y="14092"/>
                    <a:pt x="20618" y="14613"/>
                    <a:pt x="21109" y="15393"/>
                  </a:cubicBezTo>
                  <a:cubicBezTo>
                    <a:pt x="21600" y="16174"/>
                    <a:pt x="20618" y="17215"/>
                    <a:pt x="16855" y="18256"/>
                  </a:cubicBezTo>
                  <a:cubicBezTo>
                    <a:pt x="13091" y="19297"/>
                    <a:pt x="6545" y="20338"/>
                    <a:pt x="0" y="213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2" name="Line"/>
            <p:cNvSpPr/>
            <p:nvPr/>
          </p:nvSpPr>
          <p:spPr>
            <a:xfrm>
              <a:off x="5118975" y="859823"/>
              <a:ext cx="201831" cy="349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478" fill="norm" stroke="1" extrusionOk="0">
                  <a:moveTo>
                    <a:pt x="5254" y="329"/>
                  </a:moveTo>
                  <a:cubicBezTo>
                    <a:pt x="4579" y="3452"/>
                    <a:pt x="3904" y="6575"/>
                    <a:pt x="3679" y="9893"/>
                  </a:cubicBezTo>
                  <a:cubicBezTo>
                    <a:pt x="3454" y="13211"/>
                    <a:pt x="3679" y="16725"/>
                    <a:pt x="3792" y="18806"/>
                  </a:cubicBezTo>
                  <a:cubicBezTo>
                    <a:pt x="3904" y="20888"/>
                    <a:pt x="3904" y="21539"/>
                    <a:pt x="3566" y="21474"/>
                  </a:cubicBezTo>
                  <a:cubicBezTo>
                    <a:pt x="3229" y="21409"/>
                    <a:pt x="2554" y="20628"/>
                    <a:pt x="1879" y="19587"/>
                  </a:cubicBezTo>
                  <a:cubicBezTo>
                    <a:pt x="1204" y="18546"/>
                    <a:pt x="529" y="17245"/>
                    <a:pt x="192" y="16139"/>
                  </a:cubicBezTo>
                  <a:cubicBezTo>
                    <a:pt x="-146" y="15033"/>
                    <a:pt x="-146" y="14122"/>
                    <a:pt x="1092" y="13146"/>
                  </a:cubicBezTo>
                  <a:cubicBezTo>
                    <a:pt x="2329" y="12170"/>
                    <a:pt x="4804" y="11129"/>
                    <a:pt x="7392" y="9243"/>
                  </a:cubicBezTo>
                  <a:cubicBezTo>
                    <a:pt x="9979" y="7356"/>
                    <a:pt x="12679" y="4623"/>
                    <a:pt x="14366" y="2802"/>
                  </a:cubicBezTo>
                  <a:cubicBezTo>
                    <a:pt x="16054" y="980"/>
                    <a:pt x="16729" y="69"/>
                    <a:pt x="17179" y="4"/>
                  </a:cubicBezTo>
                  <a:cubicBezTo>
                    <a:pt x="17629" y="-61"/>
                    <a:pt x="17854" y="720"/>
                    <a:pt x="18191" y="3452"/>
                  </a:cubicBezTo>
                  <a:cubicBezTo>
                    <a:pt x="18529" y="6185"/>
                    <a:pt x="18979" y="10869"/>
                    <a:pt x="19541" y="13927"/>
                  </a:cubicBezTo>
                  <a:cubicBezTo>
                    <a:pt x="20104" y="16985"/>
                    <a:pt x="20779" y="18416"/>
                    <a:pt x="21454" y="198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3" name="Line"/>
            <p:cNvSpPr/>
            <p:nvPr/>
          </p:nvSpPr>
          <p:spPr>
            <a:xfrm>
              <a:off x="5350750" y="1042975"/>
              <a:ext cx="87584" cy="135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5" h="21017" fill="norm" stroke="1" extrusionOk="0">
                  <a:moveTo>
                    <a:pt x="10977" y="6873"/>
                  </a:moveTo>
                  <a:cubicBezTo>
                    <a:pt x="7964" y="7855"/>
                    <a:pt x="4950" y="8836"/>
                    <a:pt x="3191" y="10145"/>
                  </a:cubicBezTo>
                  <a:cubicBezTo>
                    <a:pt x="1433" y="11455"/>
                    <a:pt x="931" y="13091"/>
                    <a:pt x="429" y="14727"/>
                  </a:cubicBezTo>
                  <a:cubicBezTo>
                    <a:pt x="-74" y="16364"/>
                    <a:pt x="-576" y="18000"/>
                    <a:pt x="1684" y="19309"/>
                  </a:cubicBezTo>
                  <a:cubicBezTo>
                    <a:pt x="3945" y="20618"/>
                    <a:pt x="8968" y="21600"/>
                    <a:pt x="13238" y="20618"/>
                  </a:cubicBezTo>
                  <a:cubicBezTo>
                    <a:pt x="17508" y="19636"/>
                    <a:pt x="21024" y="16691"/>
                    <a:pt x="20773" y="13091"/>
                  </a:cubicBezTo>
                  <a:cubicBezTo>
                    <a:pt x="20522" y="9491"/>
                    <a:pt x="16503" y="5236"/>
                    <a:pt x="12987" y="2945"/>
                  </a:cubicBezTo>
                  <a:cubicBezTo>
                    <a:pt x="9471" y="655"/>
                    <a:pt x="6457" y="327"/>
                    <a:pt x="344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4" name="Line"/>
            <p:cNvSpPr/>
            <p:nvPr/>
          </p:nvSpPr>
          <p:spPr>
            <a:xfrm>
              <a:off x="6634277" y="689815"/>
              <a:ext cx="420079" cy="544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4" h="21295" fill="norm" stroke="1" extrusionOk="0">
                  <a:moveTo>
                    <a:pt x="2966" y="20015"/>
                  </a:moveTo>
                  <a:cubicBezTo>
                    <a:pt x="1886" y="18608"/>
                    <a:pt x="806" y="17201"/>
                    <a:pt x="320" y="14801"/>
                  </a:cubicBezTo>
                  <a:cubicBezTo>
                    <a:pt x="-166" y="12401"/>
                    <a:pt x="-58" y="9008"/>
                    <a:pt x="374" y="6484"/>
                  </a:cubicBezTo>
                  <a:cubicBezTo>
                    <a:pt x="806" y="3960"/>
                    <a:pt x="1562" y="2305"/>
                    <a:pt x="2642" y="1270"/>
                  </a:cubicBezTo>
                  <a:cubicBezTo>
                    <a:pt x="3722" y="236"/>
                    <a:pt x="5126" y="-178"/>
                    <a:pt x="6314" y="70"/>
                  </a:cubicBezTo>
                  <a:cubicBezTo>
                    <a:pt x="7502" y="319"/>
                    <a:pt x="8474" y="1229"/>
                    <a:pt x="8582" y="2677"/>
                  </a:cubicBezTo>
                  <a:cubicBezTo>
                    <a:pt x="8690" y="4125"/>
                    <a:pt x="7934" y="6112"/>
                    <a:pt x="6854" y="7560"/>
                  </a:cubicBezTo>
                  <a:cubicBezTo>
                    <a:pt x="5774" y="9008"/>
                    <a:pt x="4370" y="9919"/>
                    <a:pt x="3398" y="10374"/>
                  </a:cubicBezTo>
                  <a:cubicBezTo>
                    <a:pt x="2426" y="10829"/>
                    <a:pt x="1886" y="10829"/>
                    <a:pt x="1346" y="10829"/>
                  </a:cubicBezTo>
                  <a:cubicBezTo>
                    <a:pt x="806" y="10829"/>
                    <a:pt x="266" y="10829"/>
                    <a:pt x="158" y="11036"/>
                  </a:cubicBezTo>
                  <a:cubicBezTo>
                    <a:pt x="50" y="11243"/>
                    <a:pt x="374" y="11656"/>
                    <a:pt x="1346" y="12401"/>
                  </a:cubicBezTo>
                  <a:cubicBezTo>
                    <a:pt x="2318" y="13146"/>
                    <a:pt x="3938" y="14222"/>
                    <a:pt x="4964" y="14925"/>
                  </a:cubicBezTo>
                  <a:cubicBezTo>
                    <a:pt x="5990" y="15629"/>
                    <a:pt x="6422" y="15960"/>
                    <a:pt x="7016" y="15919"/>
                  </a:cubicBezTo>
                  <a:cubicBezTo>
                    <a:pt x="7610" y="15877"/>
                    <a:pt x="8366" y="15463"/>
                    <a:pt x="9014" y="15256"/>
                  </a:cubicBezTo>
                  <a:cubicBezTo>
                    <a:pt x="9662" y="15050"/>
                    <a:pt x="10202" y="15050"/>
                    <a:pt x="10958" y="14677"/>
                  </a:cubicBezTo>
                  <a:cubicBezTo>
                    <a:pt x="11714" y="14305"/>
                    <a:pt x="12686" y="13560"/>
                    <a:pt x="13280" y="12939"/>
                  </a:cubicBezTo>
                  <a:cubicBezTo>
                    <a:pt x="13874" y="12319"/>
                    <a:pt x="14090" y="11822"/>
                    <a:pt x="13928" y="11491"/>
                  </a:cubicBezTo>
                  <a:cubicBezTo>
                    <a:pt x="13766" y="11160"/>
                    <a:pt x="13226" y="10994"/>
                    <a:pt x="12740" y="11119"/>
                  </a:cubicBezTo>
                  <a:cubicBezTo>
                    <a:pt x="12254" y="11243"/>
                    <a:pt x="11822" y="11656"/>
                    <a:pt x="11390" y="12319"/>
                  </a:cubicBezTo>
                  <a:cubicBezTo>
                    <a:pt x="10958" y="12981"/>
                    <a:pt x="10526" y="13891"/>
                    <a:pt x="10364" y="14553"/>
                  </a:cubicBezTo>
                  <a:cubicBezTo>
                    <a:pt x="10202" y="15215"/>
                    <a:pt x="10310" y="15629"/>
                    <a:pt x="10796" y="15794"/>
                  </a:cubicBezTo>
                  <a:cubicBezTo>
                    <a:pt x="11282" y="15960"/>
                    <a:pt x="12146" y="15877"/>
                    <a:pt x="13280" y="15381"/>
                  </a:cubicBezTo>
                  <a:cubicBezTo>
                    <a:pt x="14414" y="14884"/>
                    <a:pt x="15818" y="13974"/>
                    <a:pt x="16844" y="13229"/>
                  </a:cubicBezTo>
                  <a:cubicBezTo>
                    <a:pt x="17870" y="12484"/>
                    <a:pt x="18518" y="11905"/>
                    <a:pt x="18788" y="11822"/>
                  </a:cubicBezTo>
                  <a:cubicBezTo>
                    <a:pt x="19058" y="11739"/>
                    <a:pt x="18950" y="12153"/>
                    <a:pt x="19058" y="13270"/>
                  </a:cubicBezTo>
                  <a:cubicBezTo>
                    <a:pt x="19166" y="14388"/>
                    <a:pt x="19490" y="16208"/>
                    <a:pt x="19706" y="17408"/>
                  </a:cubicBezTo>
                  <a:cubicBezTo>
                    <a:pt x="19922" y="18608"/>
                    <a:pt x="20030" y="19188"/>
                    <a:pt x="20138" y="19808"/>
                  </a:cubicBezTo>
                  <a:cubicBezTo>
                    <a:pt x="20246" y="20429"/>
                    <a:pt x="20354" y="21091"/>
                    <a:pt x="20192" y="21256"/>
                  </a:cubicBezTo>
                  <a:cubicBezTo>
                    <a:pt x="20030" y="21422"/>
                    <a:pt x="19598" y="21091"/>
                    <a:pt x="19058" y="19643"/>
                  </a:cubicBezTo>
                  <a:cubicBezTo>
                    <a:pt x="18518" y="18194"/>
                    <a:pt x="17870" y="15629"/>
                    <a:pt x="17546" y="13394"/>
                  </a:cubicBezTo>
                  <a:cubicBezTo>
                    <a:pt x="17222" y="11160"/>
                    <a:pt x="17222" y="9256"/>
                    <a:pt x="17276" y="8098"/>
                  </a:cubicBezTo>
                  <a:cubicBezTo>
                    <a:pt x="17330" y="6939"/>
                    <a:pt x="17438" y="6525"/>
                    <a:pt x="17762" y="6319"/>
                  </a:cubicBezTo>
                  <a:cubicBezTo>
                    <a:pt x="18086" y="6112"/>
                    <a:pt x="18626" y="6112"/>
                    <a:pt x="19274" y="6277"/>
                  </a:cubicBezTo>
                  <a:cubicBezTo>
                    <a:pt x="19922" y="6443"/>
                    <a:pt x="20678" y="6774"/>
                    <a:pt x="21434" y="71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5" name="Line"/>
            <p:cNvSpPr/>
            <p:nvPr/>
          </p:nvSpPr>
          <p:spPr>
            <a:xfrm>
              <a:off x="7092455" y="656313"/>
              <a:ext cx="433918" cy="437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5" h="21240" fill="norm" stroke="1" extrusionOk="0">
                  <a:moveTo>
                    <a:pt x="0" y="14470"/>
                  </a:moveTo>
                  <a:cubicBezTo>
                    <a:pt x="524" y="14572"/>
                    <a:pt x="1049" y="14675"/>
                    <a:pt x="1730" y="14315"/>
                  </a:cubicBezTo>
                  <a:cubicBezTo>
                    <a:pt x="2412" y="13955"/>
                    <a:pt x="3250" y="13132"/>
                    <a:pt x="3722" y="12464"/>
                  </a:cubicBezTo>
                  <a:cubicBezTo>
                    <a:pt x="4194" y="11795"/>
                    <a:pt x="4299" y="11281"/>
                    <a:pt x="4089" y="11075"/>
                  </a:cubicBezTo>
                  <a:cubicBezTo>
                    <a:pt x="3880" y="10870"/>
                    <a:pt x="3355" y="10972"/>
                    <a:pt x="2674" y="11744"/>
                  </a:cubicBezTo>
                  <a:cubicBezTo>
                    <a:pt x="1992" y="12515"/>
                    <a:pt x="1153" y="13955"/>
                    <a:pt x="786" y="15241"/>
                  </a:cubicBezTo>
                  <a:cubicBezTo>
                    <a:pt x="419" y="16527"/>
                    <a:pt x="524" y="17658"/>
                    <a:pt x="839" y="18327"/>
                  </a:cubicBezTo>
                  <a:cubicBezTo>
                    <a:pt x="1153" y="18995"/>
                    <a:pt x="1678" y="19201"/>
                    <a:pt x="3093" y="18635"/>
                  </a:cubicBezTo>
                  <a:cubicBezTo>
                    <a:pt x="4509" y="18070"/>
                    <a:pt x="6816" y="16732"/>
                    <a:pt x="8126" y="15858"/>
                  </a:cubicBezTo>
                  <a:cubicBezTo>
                    <a:pt x="9437" y="14984"/>
                    <a:pt x="9751" y="14572"/>
                    <a:pt x="10014" y="14110"/>
                  </a:cubicBezTo>
                  <a:cubicBezTo>
                    <a:pt x="10276" y="13647"/>
                    <a:pt x="10485" y="13132"/>
                    <a:pt x="10276" y="13030"/>
                  </a:cubicBezTo>
                  <a:cubicBezTo>
                    <a:pt x="10066" y="12927"/>
                    <a:pt x="9437" y="13235"/>
                    <a:pt x="9017" y="13904"/>
                  </a:cubicBezTo>
                  <a:cubicBezTo>
                    <a:pt x="8598" y="14572"/>
                    <a:pt x="8388" y="15601"/>
                    <a:pt x="8388" y="16372"/>
                  </a:cubicBezTo>
                  <a:cubicBezTo>
                    <a:pt x="8388" y="17144"/>
                    <a:pt x="8598" y="17658"/>
                    <a:pt x="8965" y="17915"/>
                  </a:cubicBezTo>
                  <a:cubicBezTo>
                    <a:pt x="9332" y="18172"/>
                    <a:pt x="9856" y="18172"/>
                    <a:pt x="10695" y="17298"/>
                  </a:cubicBezTo>
                  <a:cubicBezTo>
                    <a:pt x="11534" y="16424"/>
                    <a:pt x="12687" y="14675"/>
                    <a:pt x="13736" y="12155"/>
                  </a:cubicBezTo>
                  <a:cubicBezTo>
                    <a:pt x="14784" y="9635"/>
                    <a:pt x="15728" y="6344"/>
                    <a:pt x="16305" y="4030"/>
                  </a:cubicBezTo>
                  <a:cubicBezTo>
                    <a:pt x="16882" y="1715"/>
                    <a:pt x="17091" y="378"/>
                    <a:pt x="16986" y="70"/>
                  </a:cubicBezTo>
                  <a:cubicBezTo>
                    <a:pt x="16882" y="-239"/>
                    <a:pt x="16462" y="481"/>
                    <a:pt x="16043" y="2230"/>
                  </a:cubicBezTo>
                  <a:cubicBezTo>
                    <a:pt x="15623" y="3978"/>
                    <a:pt x="15204" y="6755"/>
                    <a:pt x="14942" y="9430"/>
                  </a:cubicBezTo>
                  <a:cubicBezTo>
                    <a:pt x="14680" y="12104"/>
                    <a:pt x="14575" y="14675"/>
                    <a:pt x="14680" y="16218"/>
                  </a:cubicBezTo>
                  <a:cubicBezTo>
                    <a:pt x="14784" y="17761"/>
                    <a:pt x="15099" y="18275"/>
                    <a:pt x="15571" y="18532"/>
                  </a:cubicBezTo>
                  <a:cubicBezTo>
                    <a:pt x="16043" y="18790"/>
                    <a:pt x="16672" y="18790"/>
                    <a:pt x="17406" y="17915"/>
                  </a:cubicBezTo>
                  <a:cubicBezTo>
                    <a:pt x="18140" y="17041"/>
                    <a:pt x="18979" y="15292"/>
                    <a:pt x="19450" y="13955"/>
                  </a:cubicBezTo>
                  <a:cubicBezTo>
                    <a:pt x="19922" y="12618"/>
                    <a:pt x="20027" y="11692"/>
                    <a:pt x="20080" y="10972"/>
                  </a:cubicBezTo>
                  <a:cubicBezTo>
                    <a:pt x="20132" y="10252"/>
                    <a:pt x="20132" y="9738"/>
                    <a:pt x="19870" y="9687"/>
                  </a:cubicBezTo>
                  <a:cubicBezTo>
                    <a:pt x="19608" y="9635"/>
                    <a:pt x="19083" y="10047"/>
                    <a:pt x="18926" y="11075"/>
                  </a:cubicBezTo>
                  <a:cubicBezTo>
                    <a:pt x="18769" y="12104"/>
                    <a:pt x="18979" y="13750"/>
                    <a:pt x="19450" y="15292"/>
                  </a:cubicBezTo>
                  <a:cubicBezTo>
                    <a:pt x="19922" y="16835"/>
                    <a:pt x="20656" y="18275"/>
                    <a:pt x="21076" y="19304"/>
                  </a:cubicBezTo>
                  <a:cubicBezTo>
                    <a:pt x="21495" y="20332"/>
                    <a:pt x="21600" y="20950"/>
                    <a:pt x="21390" y="21155"/>
                  </a:cubicBezTo>
                  <a:cubicBezTo>
                    <a:pt x="21181" y="21361"/>
                    <a:pt x="20656" y="21155"/>
                    <a:pt x="20132" y="209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6" name="Line"/>
            <p:cNvSpPr/>
            <p:nvPr/>
          </p:nvSpPr>
          <p:spPr>
            <a:xfrm>
              <a:off x="7327405" y="776275"/>
              <a:ext cx="2413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305" y="15709"/>
                    <a:pt x="10611" y="9818"/>
                    <a:pt x="14211" y="6218"/>
                  </a:cubicBezTo>
                  <a:cubicBezTo>
                    <a:pt x="17811" y="2618"/>
                    <a:pt x="19705" y="130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7" name="Line"/>
            <p:cNvSpPr/>
            <p:nvPr/>
          </p:nvSpPr>
          <p:spPr>
            <a:xfrm>
              <a:off x="8105461" y="769925"/>
              <a:ext cx="15695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20018" y="0"/>
                  </a:moveTo>
                  <a:cubicBezTo>
                    <a:pt x="11918" y="3665"/>
                    <a:pt x="3818" y="7331"/>
                    <a:pt x="1118" y="10931"/>
                  </a:cubicBezTo>
                  <a:cubicBezTo>
                    <a:pt x="-1582" y="14531"/>
                    <a:pt x="1118" y="18065"/>
                    <a:pt x="38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8" name="Line"/>
            <p:cNvSpPr/>
            <p:nvPr/>
          </p:nvSpPr>
          <p:spPr>
            <a:xfrm>
              <a:off x="8044955" y="809911"/>
              <a:ext cx="245534" cy="277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4" fill="norm" stroke="1" extrusionOk="0">
                  <a:moveTo>
                    <a:pt x="0" y="17527"/>
                  </a:moveTo>
                  <a:cubicBezTo>
                    <a:pt x="4841" y="14090"/>
                    <a:pt x="9683" y="10654"/>
                    <a:pt x="13034" y="8036"/>
                  </a:cubicBezTo>
                  <a:cubicBezTo>
                    <a:pt x="16386" y="5418"/>
                    <a:pt x="18248" y="3618"/>
                    <a:pt x="19552" y="2227"/>
                  </a:cubicBezTo>
                  <a:cubicBezTo>
                    <a:pt x="20855" y="836"/>
                    <a:pt x="21600" y="-146"/>
                    <a:pt x="21600" y="18"/>
                  </a:cubicBezTo>
                  <a:cubicBezTo>
                    <a:pt x="21600" y="181"/>
                    <a:pt x="20855" y="1490"/>
                    <a:pt x="20110" y="4272"/>
                  </a:cubicBezTo>
                  <a:cubicBezTo>
                    <a:pt x="19366" y="7054"/>
                    <a:pt x="18621" y="11309"/>
                    <a:pt x="18528" y="14418"/>
                  </a:cubicBezTo>
                  <a:cubicBezTo>
                    <a:pt x="18434" y="17527"/>
                    <a:pt x="18993" y="19490"/>
                    <a:pt x="19552" y="214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9" name="Line"/>
            <p:cNvSpPr/>
            <p:nvPr/>
          </p:nvSpPr>
          <p:spPr>
            <a:xfrm>
              <a:off x="8309774" y="973125"/>
              <a:ext cx="56915" cy="145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3" h="21451" fill="norm" stroke="1" extrusionOk="0">
                  <a:moveTo>
                    <a:pt x="12257" y="7513"/>
                  </a:moveTo>
                  <a:cubicBezTo>
                    <a:pt x="7629" y="10643"/>
                    <a:pt x="3000" y="13774"/>
                    <a:pt x="1072" y="16122"/>
                  </a:cubicBezTo>
                  <a:cubicBezTo>
                    <a:pt x="-857" y="18470"/>
                    <a:pt x="-86" y="20035"/>
                    <a:pt x="2614" y="20817"/>
                  </a:cubicBezTo>
                  <a:cubicBezTo>
                    <a:pt x="5314" y="21600"/>
                    <a:pt x="9943" y="21600"/>
                    <a:pt x="13800" y="21130"/>
                  </a:cubicBezTo>
                  <a:cubicBezTo>
                    <a:pt x="17657" y="20661"/>
                    <a:pt x="20743" y="19722"/>
                    <a:pt x="20743" y="16122"/>
                  </a:cubicBezTo>
                  <a:cubicBezTo>
                    <a:pt x="20743" y="12522"/>
                    <a:pt x="17657" y="6261"/>
                    <a:pt x="1457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0" name="Line"/>
            <p:cNvSpPr/>
            <p:nvPr/>
          </p:nvSpPr>
          <p:spPr>
            <a:xfrm>
              <a:off x="7905255" y="1669214"/>
              <a:ext cx="163530" cy="4734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4" h="21473" fill="norm" stroke="1" extrusionOk="0">
                  <a:moveTo>
                    <a:pt x="8203" y="5581"/>
                  </a:moveTo>
                  <a:cubicBezTo>
                    <a:pt x="7929" y="9421"/>
                    <a:pt x="7656" y="13261"/>
                    <a:pt x="7519" y="15757"/>
                  </a:cubicBezTo>
                  <a:cubicBezTo>
                    <a:pt x="7382" y="18253"/>
                    <a:pt x="7382" y="19405"/>
                    <a:pt x="7382" y="20221"/>
                  </a:cubicBezTo>
                  <a:cubicBezTo>
                    <a:pt x="7382" y="21037"/>
                    <a:pt x="7382" y="21517"/>
                    <a:pt x="7246" y="21469"/>
                  </a:cubicBezTo>
                  <a:cubicBezTo>
                    <a:pt x="7109" y="21421"/>
                    <a:pt x="6835" y="20845"/>
                    <a:pt x="6699" y="18589"/>
                  </a:cubicBezTo>
                  <a:cubicBezTo>
                    <a:pt x="6562" y="16333"/>
                    <a:pt x="6562" y="12397"/>
                    <a:pt x="6835" y="9181"/>
                  </a:cubicBezTo>
                  <a:cubicBezTo>
                    <a:pt x="7109" y="5965"/>
                    <a:pt x="7656" y="3469"/>
                    <a:pt x="8339" y="2029"/>
                  </a:cubicBezTo>
                  <a:cubicBezTo>
                    <a:pt x="9023" y="589"/>
                    <a:pt x="9843" y="205"/>
                    <a:pt x="11073" y="61"/>
                  </a:cubicBezTo>
                  <a:cubicBezTo>
                    <a:pt x="12304" y="-83"/>
                    <a:pt x="13944" y="13"/>
                    <a:pt x="15858" y="493"/>
                  </a:cubicBezTo>
                  <a:cubicBezTo>
                    <a:pt x="17772" y="973"/>
                    <a:pt x="19959" y="1837"/>
                    <a:pt x="20780" y="2845"/>
                  </a:cubicBezTo>
                  <a:cubicBezTo>
                    <a:pt x="21600" y="3853"/>
                    <a:pt x="21053" y="5005"/>
                    <a:pt x="18046" y="5869"/>
                  </a:cubicBezTo>
                  <a:cubicBezTo>
                    <a:pt x="15038" y="6733"/>
                    <a:pt x="9570" y="7309"/>
                    <a:pt x="6152" y="7453"/>
                  </a:cubicBezTo>
                  <a:cubicBezTo>
                    <a:pt x="2734" y="7597"/>
                    <a:pt x="1367" y="7309"/>
                    <a:pt x="0" y="70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1" name="Line"/>
            <p:cNvSpPr/>
            <p:nvPr/>
          </p:nvSpPr>
          <p:spPr>
            <a:xfrm>
              <a:off x="7994155" y="2741964"/>
              <a:ext cx="159359" cy="559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0" h="21314" fill="norm" stroke="1" extrusionOk="0">
                  <a:moveTo>
                    <a:pt x="4208" y="9053"/>
                  </a:moveTo>
                  <a:cubicBezTo>
                    <a:pt x="4488" y="11310"/>
                    <a:pt x="4769" y="13566"/>
                    <a:pt x="4909" y="15501"/>
                  </a:cubicBezTo>
                  <a:cubicBezTo>
                    <a:pt x="5049" y="17435"/>
                    <a:pt x="5049" y="19047"/>
                    <a:pt x="4909" y="20055"/>
                  </a:cubicBezTo>
                  <a:cubicBezTo>
                    <a:pt x="4769" y="21062"/>
                    <a:pt x="4488" y="21465"/>
                    <a:pt x="4068" y="21264"/>
                  </a:cubicBezTo>
                  <a:cubicBezTo>
                    <a:pt x="3647" y="21062"/>
                    <a:pt x="3086" y="20256"/>
                    <a:pt x="2525" y="18402"/>
                  </a:cubicBezTo>
                  <a:cubicBezTo>
                    <a:pt x="1964" y="16549"/>
                    <a:pt x="1403" y="13647"/>
                    <a:pt x="1262" y="10866"/>
                  </a:cubicBezTo>
                  <a:cubicBezTo>
                    <a:pt x="1122" y="8086"/>
                    <a:pt x="1403" y="5426"/>
                    <a:pt x="2665" y="3613"/>
                  </a:cubicBezTo>
                  <a:cubicBezTo>
                    <a:pt x="3927" y="1799"/>
                    <a:pt x="6171" y="832"/>
                    <a:pt x="8135" y="349"/>
                  </a:cubicBezTo>
                  <a:cubicBezTo>
                    <a:pt x="10099" y="-135"/>
                    <a:pt x="11782" y="-135"/>
                    <a:pt x="13886" y="469"/>
                  </a:cubicBezTo>
                  <a:cubicBezTo>
                    <a:pt x="15990" y="1074"/>
                    <a:pt x="18514" y="2283"/>
                    <a:pt x="19917" y="3532"/>
                  </a:cubicBezTo>
                  <a:cubicBezTo>
                    <a:pt x="21319" y="4781"/>
                    <a:pt x="21600" y="6071"/>
                    <a:pt x="20197" y="7119"/>
                  </a:cubicBezTo>
                  <a:cubicBezTo>
                    <a:pt x="18795" y="8166"/>
                    <a:pt x="15709" y="8972"/>
                    <a:pt x="12623" y="9375"/>
                  </a:cubicBezTo>
                  <a:cubicBezTo>
                    <a:pt x="9538" y="9778"/>
                    <a:pt x="6452" y="9778"/>
                    <a:pt x="4348" y="9537"/>
                  </a:cubicBezTo>
                  <a:cubicBezTo>
                    <a:pt x="2244" y="9295"/>
                    <a:pt x="1122" y="8811"/>
                    <a:pt x="0" y="83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2" name="Line"/>
            <p:cNvSpPr/>
            <p:nvPr/>
          </p:nvSpPr>
          <p:spPr>
            <a:xfrm>
              <a:off x="7581405" y="2754591"/>
              <a:ext cx="44451" cy="402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6" fill="norm" stroke="1" extrusionOk="0">
                  <a:moveTo>
                    <a:pt x="0" y="2516"/>
                  </a:moveTo>
                  <a:cubicBezTo>
                    <a:pt x="2057" y="1391"/>
                    <a:pt x="4114" y="266"/>
                    <a:pt x="6171" y="41"/>
                  </a:cubicBezTo>
                  <a:cubicBezTo>
                    <a:pt x="8229" y="-184"/>
                    <a:pt x="10286" y="491"/>
                    <a:pt x="12343" y="2854"/>
                  </a:cubicBezTo>
                  <a:cubicBezTo>
                    <a:pt x="14400" y="5216"/>
                    <a:pt x="16457" y="9266"/>
                    <a:pt x="18000" y="12641"/>
                  </a:cubicBezTo>
                  <a:cubicBezTo>
                    <a:pt x="19543" y="16016"/>
                    <a:pt x="20571" y="18716"/>
                    <a:pt x="21600" y="214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3" name="Line"/>
            <p:cNvSpPr/>
            <p:nvPr/>
          </p:nvSpPr>
          <p:spPr>
            <a:xfrm>
              <a:off x="7341349" y="2655875"/>
              <a:ext cx="392457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600" fill="norm" stroke="1" extrusionOk="0">
                  <a:moveTo>
                    <a:pt x="2358" y="21600"/>
                  </a:moveTo>
                  <a:cubicBezTo>
                    <a:pt x="1319" y="20267"/>
                    <a:pt x="279" y="18933"/>
                    <a:pt x="48" y="17733"/>
                  </a:cubicBezTo>
                  <a:cubicBezTo>
                    <a:pt x="-183" y="16533"/>
                    <a:pt x="395" y="15467"/>
                    <a:pt x="2474" y="13200"/>
                  </a:cubicBezTo>
                  <a:cubicBezTo>
                    <a:pt x="4553" y="10933"/>
                    <a:pt x="8134" y="7467"/>
                    <a:pt x="11541" y="5067"/>
                  </a:cubicBezTo>
                  <a:cubicBezTo>
                    <a:pt x="14949" y="2667"/>
                    <a:pt x="18183" y="1333"/>
                    <a:pt x="2141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4" name="Line"/>
            <p:cNvSpPr/>
            <p:nvPr/>
          </p:nvSpPr>
          <p:spPr>
            <a:xfrm>
              <a:off x="7486155" y="1658925"/>
              <a:ext cx="8468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800" y="4844"/>
                    <a:pt x="21600" y="9687"/>
                    <a:pt x="21600" y="13287"/>
                  </a:cubicBezTo>
                  <a:cubicBezTo>
                    <a:pt x="21600" y="16887"/>
                    <a:pt x="10800" y="1924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5" name="Line"/>
            <p:cNvSpPr/>
            <p:nvPr/>
          </p:nvSpPr>
          <p:spPr>
            <a:xfrm>
              <a:off x="7460755" y="1633525"/>
              <a:ext cx="2095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18" y="19200"/>
                    <a:pt x="436" y="16800"/>
                    <a:pt x="4036" y="13200"/>
                  </a:cubicBezTo>
                  <a:cubicBezTo>
                    <a:pt x="7636" y="9600"/>
                    <a:pt x="14618" y="4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6" name="Line"/>
            <p:cNvSpPr/>
            <p:nvPr/>
          </p:nvSpPr>
          <p:spPr>
            <a:xfrm>
              <a:off x="7416305" y="1817675"/>
              <a:ext cx="1778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7" name="Line"/>
            <p:cNvSpPr/>
            <p:nvPr/>
          </p:nvSpPr>
          <p:spPr>
            <a:xfrm>
              <a:off x="4724817" y="1918201"/>
              <a:ext cx="246739" cy="308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157" fill="norm" stroke="1" extrusionOk="0">
                  <a:moveTo>
                    <a:pt x="2135" y="3553"/>
                  </a:moveTo>
                  <a:cubicBezTo>
                    <a:pt x="2505" y="7902"/>
                    <a:pt x="2874" y="12251"/>
                    <a:pt x="3151" y="14788"/>
                  </a:cubicBezTo>
                  <a:cubicBezTo>
                    <a:pt x="3428" y="17325"/>
                    <a:pt x="3612" y="18050"/>
                    <a:pt x="3705" y="18775"/>
                  </a:cubicBezTo>
                  <a:cubicBezTo>
                    <a:pt x="3797" y="19499"/>
                    <a:pt x="3797" y="20224"/>
                    <a:pt x="3520" y="20297"/>
                  </a:cubicBezTo>
                  <a:cubicBezTo>
                    <a:pt x="3243" y="20369"/>
                    <a:pt x="2689" y="19789"/>
                    <a:pt x="2043" y="17397"/>
                  </a:cubicBezTo>
                  <a:cubicBezTo>
                    <a:pt x="1397" y="15005"/>
                    <a:pt x="658" y="10801"/>
                    <a:pt x="289" y="7757"/>
                  </a:cubicBezTo>
                  <a:cubicBezTo>
                    <a:pt x="-80" y="4713"/>
                    <a:pt x="-80" y="2828"/>
                    <a:pt x="197" y="1596"/>
                  </a:cubicBezTo>
                  <a:cubicBezTo>
                    <a:pt x="474" y="364"/>
                    <a:pt x="1028" y="-216"/>
                    <a:pt x="1766" y="74"/>
                  </a:cubicBezTo>
                  <a:cubicBezTo>
                    <a:pt x="2505" y="364"/>
                    <a:pt x="3428" y="1524"/>
                    <a:pt x="4997" y="4350"/>
                  </a:cubicBezTo>
                  <a:cubicBezTo>
                    <a:pt x="6566" y="7177"/>
                    <a:pt x="8782" y="11671"/>
                    <a:pt x="10720" y="14788"/>
                  </a:cubicBezTo>
                  <a:cubicBezTo>
                    <a:pt x="12658" y="17905"/>
                    <a:pt x="14320" y="19644"/>
                    <a:pt x="15612" y="20514"/>
                  </a:cubicBezTo>
                  <a:cubicBezTo>
                    <a:pt x="16905" y="21384"/>
                    <a:pt x="17828" y="21384"/>
                    <a:pt x="18751" y="20442"/>
                  </a:cubicBezTo>
                  <a:cubicBezTo>
                    <a:pt x="19674" y="19499"/>
                    <a:pt x="20597" y="17615"/>
                    <a:pt x="21058" y="14136"/>
                  </a:cubicBezTo>
                  <a:cubicBezTo>
                    <a:pt x="21520" y="10656"/>
                    <a:pt x="21520" y="5583"/>
                    <a:pt x="21520" y="5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8" name="Line"/>
            <p:cNvSpPr/>
            <p:nvPr/>
          </p:nvSpPr>
          <p:spPr>
            <a:xfrm>
              <a:off x="4727345" y="2986075"/>
              <a:ext cx="334624" cy="434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505" fill="norm" stroke="1" extrusionOk="0">
                  <a:moveTo>
                    <a:pt x="3021" y="8493"/>
                  </a:moveTo>
                  <a:cubicBezTo>
                    <a:pt x="3156" y="10171"/>
                    <a:pt x="3291" y="11849"/>
                    <a:pt x="3426" y="13683"/>
                  </a:cubicBezTo>
                  <a:cubicBezTo>
                    <a:pt x="3561" y="15518"/>
                    <a:pt x="3696" y="17511"/>
                    <a:pt x="3696" y="18979"/>
                  </a:cubicBezTo>
                  <a:cubicBezTo>
                    <a:pt x="3696" y="20447"/>
                    <a:pt x="3561" y="21390"/>
                    <a:pt x="3291" y="21495"/>
                  </a:cubicBezTo>
                  <a:cubicBezTo>
                    <a:pt x="3021" y="21600"/>
                    <a:pt x="2616" y="20866"/>
                    <a:pt x="2076" y="18874"/>
                  </a:cubicBezTo>
                  <a:cubicBezTo>
                    <a:pt x="1536" y="16882"/>
                    <a:pt x="861" y="13631"/>
                    <a:pt x="456" y="10852"/>
                  </a:cubicBezTo>
                  <a:cubicBezTo>
                    <a:pt x="51" y="8074"/>
                    <a:pt x="-84" y="5767"/>
                    <a:pt x="51" y="4351"/>
                  </a:cubicBezTo>
                  <a:cubicBezTo>
                    <a:pt x="186" y="2936"/>
                    <a:pt x="591" y="2412"/>
                    <a:pt x="1131" y="2097"/>
                  </a:cubicBezTo>
                  <a:cubicBezTo>
                    <a:pt x="1671" y="1783"/>
                    <a:pt x="2346" y="1678"/>
                    <a:pt x="3088" y="2150"/>
                  </a:cubicBezTo>
                  <a:cubicBezTo>
                    <a:pt x="3831" y="2621"/>
                    <a:pt x="4641" y="3670"/>
                    <a:pt x="6058" y="5872"/>
                  </a:cubicBezTo>
                  <a:cubicBezTo>
                    <a:pt x="7476" y="8074"/>
                    <a:pt x="9501" y="11429"/>
                    <a:pt x="11188" y="13998"/>
                  </a:cubicBezTo>
                  <a:cubicBezTo>
                    <a:pt x="12876" y="16567"/>
                    <a:pt x="14226" y="18350"/>
                    <a:pt x="15171" y="19398"/>
                  </a:cubicBezTo>
                  <a:cubicBezTo>
                    <a:pt x="16116" y="20447"/>
                    <a:pt x="16656" y="20761"/>
                    <a:pt x="17196" y="20709"/>
                  </a:cubicBezTo>
                  <a:cubicBezTo>
                    <a:pt x="17736" y="20656"/>
                    <a:pt x="18276" y="20237"/>
                    <a:pt x="19018" y="18664"/>
                  </a:cubicBezTo>
                  <a:cubicBezTo>
                    <a:pt x="19761" y="17091"/>
                    <a:pt x="20706" y="14365"/>
                    <a:pt x="21111" y="11482"/>
                  </a:cubicBezTo>
                  <a:cubicBezTo>
                    <a:pt x="21516" y="8598"/>
                    <a:pt x="21381" y="5557"/>
                    <a:pt x="20774" y="3617"/>
                  </a:cubicBezTo>
                  <a:cubicBezTo>
                    <a:pt x="20166" y="1678"/>
                    <a:pt x="19086" y="839"/>
                    <a:pt x="1800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9" name="Line"/>
            <p:cNvSpPr/>
            <p:nvPr/>
          </p:nvSpPr>
          <p:spPr>
            <a:xfrm>
              <a:off x="4190505" y="3066205"/>
              <a:ext cx="82551" cy="372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5" fill="norm" stroke="1" extrusionOk="0">
                  <a:moveTo>
                    <a:pt x="0" y="1603"/>
                  </a:moveTo>
                  <a:cubicBezTo>
                    <a:pt x="554" y="871"/>
                    <a:pt x="1108" y="139"/>
                    <a:pt x="2215" y="17"/>
                  </a:cubicBezTo>
                  <a:cubicBezTo>
                    <a:pt x="3323" y="-105"/>
                    <a:pt x="4985" y="383"/>
                    <a:pt x="7477" y="2397"/>
                  </a:cubicBezTo>
                  <a:cubicBezTo>
                    <a:pt x="9969" y="4410"/>
                    <a:pt x="13292" y="7949"/>
                    <a:pt x="15785" y="11061"/>
                  </a:cubicBezTo>
                  <a:cubicBezTo>
                    <a:pt x="18277" y="14173"/>
                    <a:pt x="19938" y="16858"/>
                    <a:pt x="20769" y="18688"/>
                  </a:cubicBezTo>
                  <a:cubicBezTo>
                    <a:pt x="21600" y="20519"/>
                    <a:pt x="21600" y="21495"/>
                    <a:pt x="21600" y="21495"/>
                  </a:cubicBezTo>
                  <a:cubicBezTo>
                    <a:pt x="21600" y="21495"/>
                    <a:pt x="21600" y="20519"/>
                    <a:pt x="21600" y="19603"/>
                  </a:cubicBezTo>
                  <a:cubicBezTo>
                    <a:pt x="21600" y="18688"/>
                    <a:pt x="21600" y="17834"/>
                    <a:pt x="21600" y="169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0" name="Line"/>
            <p:cNvSpPr/>
            <p:nvPr/>
          </p:nvSpPr>
          <p:spPr>
            <a:xfrm>
              <a:off x="4234955" y="3005125"/>
              <a:ext cx="1905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40" y="16364"/>
                    <a:pt x="7680" y="11127"/>
                    <a:pt x="11280" y="7527"/>
                  </a:cubicBezTo>
                  <a:cubicBezTo>
                    <a:pt x="14880" y="3927"/>
                    <a:pt x="18240" y="196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1" name="Line"/>
            <p:cNvSpPr/>
            <p:nvPr/>
          </p:nvSpPr>
          <p:spPr>
            <a:xfrm>
              <a:off x="4285755" y="3176575"/>
              <a:ext cx="2159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29" y="16200"/>
                    <a:pt x="11859" y="10800"/>
                    <a:pt x="15459" y="7200"/>
                  </a:cubicBezTo>
                  <a:cubicBezTo>
                    <a:pt x="19059" y="3600"/>
                    <a:pt x="20329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2" name="Line"/>
            <p:cNvSpPr/>
            <p:nvPr/>
          </p:nvSpPr>
          <p:spPr>
            <a:xfrm>
              <a:off x="4393705" y="1912925"/>
              <a:ext cx="57151" cy="37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400" y="3905"/>
                    <a:pt x="12800" y="7810"/>
                    <a:pt x="16400" y="11410"/>
                  </a:cubicBezTo>
                  <a:cubicBezTo>
                    <a:pt x="20000" y="15010"/>
                    <a:pt x="20800" y="1830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3" name="Line"/>
            <p:cNvSpPr/>
            <p:nvPr/>
          </p:nvSpPr>
          <p:spPr>
            <a:xfrm>
              <a:off x="4195750" y="1792275"/>
              <a:ext cx="432906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0" h="21600" fill="norm" stroke="1" extrusionOk="0">
                  <a:moveTo>
                    <a:pt x="1636" y="21600"/>
                  </a:moveTo>
                  <a:cubicBezTo>
                    <a:pt x="793" y="20571"/>
                    <a:pt x="-50" y="19543"/>
                    <a:pt x="3" y="18720"/>
                  </a:cubicBezTo>
                  <a:cubicBezTo>
                    <a:pt x="55" y="17897"/>
                    <a:pt x="1004" y="17280"/>
                    <a:pt x="3111" y="15429"/>
                  </a:cubicBezTo>
                  <a:cubicBezTo>
                    <a:pt x="5218" y="13577"/>
                    <a:pt x="8485" y="10491"/>
                    <a:pt x="11751" y="7714"/>
                  </a:cubicBezTo>
                  <a:cubicBezTo>
                    <a:pt x="15017" y="4937"/>
                    <a:pt x="18284" y="2469"/>
                    <a:pt x="2155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084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795208" y="1565121"/>
              <a:ext cx="4841871" cy="1950933"/>
            </a:xfrm>
            <a:prstGeom prst="rect">
              <a:avLst/>
            </a:prstGeom>
            <a:effectLst/>
          </p:spPr>
        </p:pic>
        <p:pic>
          <p:nvPicPr>
            <p:cNvPr id="2086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774455" y="4965046"/>
              <a:ext cx="234397" cy="630360"/>
            </a:xfrm>
            <a:prstGeom prst="rect">
              <a:avLst/>
            </a:prstGeom>
            <a:effectLst/>
          </p:spPr>
        </p:pic>
        <p:pic>
          <p:nvPicPr>
            <p:cNvPr id="2088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928556" y="5332545"/>
              <a:ext cx="220550" cy="212533"/>
            </a:xfrm>
            <a:prstGeom prst="rect">
              <a:avLst/>
            </a:prstGeom>
            <a:effectLst/>
          </p:spPr>
        </p:pic>
        <p:pic>
          <p:nvPicPr>
            <p:cNvPr id="2090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132298" y="5346443"/>
              <a:ext cx="169208" cy="201948"/>
            </a:xfrm>
            <a:prstGeom prst="rect">
              <a:avLst/>
            </a:prstGeom>
            <a:effectLst/>
          </p:spPr>
        </p:pic>
        <p:pic>
          <p:nvPicPr>
            <p:cNvPr id="2092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330811" y="5334099"/>
              <a:ext cx="135795" cy="175557"/>
            </a:xfrm>
            <a:prstGeom prst="rect">
              <a:avLst/>
            </a:prstGeom>
            <a:effectLst/>
          </p:spPr>
        </p:pic>
        <p:pic>
          <p:nvPicPr>
            <p:cNvPr id="2094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487772" y="5287457"/>
              <a:ext cx="80434" cy="195300"/>
            </a:xfrm>
            <a:prstGeom prst="rect">
              <a:avLst/>
            </a:prstGeom>
            <a:effectLst/>
          </p:spPr>
        </p:pic>
        <p:pic>
          <p:nvPicPr>
            <p:cNvPr id="2096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560118" y="5297475"/>
              <a:ext cx="109688" cy="211753"/>
            </a:xfrm>
            <a:prstGeom prst="rect">
              <a:avLst/>
            </a:prstGeom>
            <a:effectLst/>
          </p:spPr>
        </p:pic>
        <p:pic>
          <p:nvPicPr>
            <p:cNvPr id="2098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669805" y="5239193"/>
              <a:ext cx="63501" cy="218165"/>
            </a:xfrm>
            <a:prstGeom prst="rect">
              <a:avLst/>
            </a:prstGeom>
            <a:effectLst/>
          </p:spPr>
        </p:pic>
        <p:pic>
          <p:nvPicPr>
            <p:cNvPr id="2100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723378" y="5298420"/>
              <a:ext cx="141912" cy="161340"/>
            </a:xfrm>
            <a:prstGeom prst="rect">
              <a:avLst/>
            </a:prstGeom>
            <a:effectLst/>
          </p:spPr>
        </p:pic>
        <p:pic>
          <p:nvPicPr>
            <p:cNvPr id="2102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885705" y="5270538"/>
              <a:ext cx="165101" cy="185688"/>
            </a:xfrm>
            <a:prstGeom prst="rect">
              <a:avLst/>
            </a:prstGeom>
            <a:effectLst/>
          </p:spPr>
        </p:pic>
        <p:pic>
          <p:nvPicPr>
            <p:cNvPr id="2104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4273055" y="5291125"/>
              <a:ext cx="139701" cy="25401"/>
            </a:xfrm>
            <a:prstGeom prst="rect">
              <a:avLst/>
            </a:prstGeom>
            <a:effectLst/>
          </p:spPr>
        </p:pic>
        <p:pic>
          <p:nvPicPr>
            <p:cNvPr id="2106" name="Line Line" descr="Line 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4292105" y="5367325"/>
              <a:ext cx="177801" cy="63501"/>
            </a:xfrm>
            <a:prstGeom prst="rect">
              <a:avLst/>
            </a:prstGeom>
            <a:effectLst/>
          </p:spPr>
        </p:pic>
        <p:pic>
          <p:nvPicPr>
            <p:cNvPr id="2108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5219205" y="4872025"/>
              <a:ext cx="29634" cy="349251"/>
            </a:xfrm>
            <a:prstGeom prst="rect">
              <a:avLst/>
            </a:prstGeom>
            <a:effectLst/>
          </p:spPr>
        </p:pic>
        <p:pic>
          <p:nvPicPr>
            <p:cNvPr id="2110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5024061" y="4903775"/>
              <a:ext cx="417395" cy="139701"/>
            </a:xfrm>
            <a:prstGeom prst="rect">
              <a:avLst/>
            </a:prstGeom>
            <a:effectLst/>
          </p:spPr>
        </p:pic>
        <p:pic>
          <p:nvPicPr>
            <p:cNvPr id="2112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5422405" y="4816612"/>
              <a:ext cx="193598" cy="430064"/>
            </a:xfrm>
            <a:prstGeom prst="rect">
              <a:avLst/>
            </a:prstGeom>
            <a:effectLst/>
          </p:spPr>
        </p:pic>
        <p:pic>
          <p:nvPicPr>
            <p:cNvPr id="2114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4928266" y="5386375"/>
              <a:ext cx="1668890" cy="100960"/>
            </a:xfrm>
            <a:prstGeom prst="rect">
              <a:avLst/>
            </a:prstGeom>
            <a:effectLst/>
          </p:spPr>
        </p:pic>
        <p:pic>
          <p:nvPicPr>
            <p:cNvPr id="2116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4996955" y="5722925"/>
              <a:ext cx="57151" cy="279401"/>
            </a:xfrm>
            <a:prstGeom prst="rect">
              <a:avLst/>
            </a:prstGeom>
            <a:effectLst/>
          </p:spPr>
        </p:pic>
        <p:pic>
          <p:nvPicPr>
            <p:cNvPr id="2118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4850905" y="5716575"/>
              <a:ext cx="406401" cy="88901"/>
            </a:xfrm>
            <a:prstGeom prst="rect">
              <a:avLst/>
            </a:prstGeom>
            <a:effectLst/>
          </p:spPr>
        </p:pic>
        <p:pic>
          <p:nvPicPr>
            <p:cNvPr id="2120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5219999" y="5695090"/>
              <a:ext cx="192178" cy="340118"/>
            </a:xfrm>
            <a:prstGeom prst="rect">
              <a:avLst/>
            </a:prstGeom>
            <a:effectLst/>
          </p:spPr>
        </p:pic>
        <p:pic>
          <p:nvPicPr>
            <p:cNvPr id="2122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5581155" y="5875325"/>
              <a:ext cx="304801" cy="69851"/>
            </a:xfrm>
            <a:prstGeom prst="rect">
              <a:avLst/>
            </a:prstGeom>
            <a:effectLst/>
          </p:spPr>
        </p:pic>
        <p:pic>
          <p:nvPicPr>
            <p:cNvPr id="2124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5694910" y="5811825"/>
              <a:ext cx="108496" cy="260351"/>
            </a:xfrm>
            <a:prstGeom prst="rect">
              <a:avLst/>
            </a:prstGeom>
            <a:effectLst/>
          </p:spPr>
        </p:pic>
        <p:pic>
          <p:nvPicPr>
            <p:cNvPr id="2126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6051418" y="5786425"/>
              <a:ext cx="37738" cy="275495"/>
            </a:xfrm>
            <a:prstGeom prst="rect">
              <a:avLst/>
            </a:prstGeom>
            <a:effectLst/>
          </p:spPr>
        </p:pic>
        <p:pic>
          <p:nvPicPr>
            <p:cNvPr id="2128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6032005" y="5780075"/>
              <a:ext cx="222251" cy="69851"/>
            </a:xfrm>
            <a:prstGeom prst="rect">
              <a:avLst/>
            </a:prstGeom>
            <a:effectLst/>
          </p:spPr>
        </p:pic>
        <p:pic>
          <p:nvPicPr>
            <p:cNvPr id="2130" name="Line Line" descr="Line 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6044705" y="5919775"/>
              <a:ext cx="184151" cy="31751"/>
            </a:xfrm>
            <a:prstGeom prst="rect">
              <a:avLst/>
            </a:prstGeom>
            <a:effectLst/>
          </p:spPr>
        </p:pic>
        <p:pic>
          <p:nvPicPr>
            <p:cNvPr id="2132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6324105" y="5780869"/>
              <a:ext cx="155171" cy="352120"/>
            </a:xfrm>
            <a:prstGeom prst="rect">
              <a:avLst/>
            </a:prstGeom>
            <a:effectLst/>
          </p:spPr>
        </p:pic>
        <p:pic>
          <p:nvPicPr>
            <p:cNvPr id="2134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6826397" y="1311629"/>
              <a:ext cx="2046176" cy="2660814"/>
            </a:xfrm>
            <a:prstGeom prst="rect">
              <a:avLst/>
            </a:prstGeom>
            <a:effectLst/>
          </p:spPr>
        </p:pic>
        <p:sp>
          <p:nvSpPr>
            <p:cNvPr id="2136" name="Line"/>
            <p:cNvSpPr/>
            <p:nvPr/>
          </p:nvSpPr>
          <p:spPr>
            <a:xfrm>
              <a:off x="6863855" y="5297475"/>
              <a:ext cx="63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7" name="Line"/>
            <p:cNvSpPr/>
            <p:nvPr/>
          </p:nvSpPr>
          <p:spPr>
            <a:xfrm>
              <a:off x="6876555" y="5462575"/>
              <a:ext cx="254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8" name="Line"/>
            <p:cNvSpPr/>
            <p:nvPr/>
          </p:nvSpPr>
          <p:spPr>
            <a:xfrm>
              <a:off x="7416834" y="4555470"/>
              <a:ext cx="164988" cy="376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6" h="21324" fill="norm" stroke="1" extrusionOk="0">
                  <a:moveTo>
                    <a:pt x="17534" y="4266"/>
                  </a:moveTo>
                  <a:cubicBezTo>
                    <a:pt x="16734" y="3066"/>
                    <a:pt x="15934" y="1866"/>
                    <a:pt x="15000" y="1086"/>
                  </a:cubicBezTo>
                  <a:cubicBezTo>
                    <a:pt x="14067" y="306"/>
                    <a:pt x="13000" y="-54"/>
                    <a:pt x="11934" y="6"/>
                  </a:cubicBezTo>
                  <a:cubicBezTo>
                    <a:pt x="10867" y="66"/>
                    <a:pt x="9800" y="546"/>
                    <a:pt x="7934" y="2226"/>
                  </a:cubicBezTo>
                  <a:cubicBezTo>
                    <a:pt x="6067" y="3906"/>
                    <a:pt x="3400" y="6786"/>
                    <a:pt x="1800" y="9546"/>
                  </a:cubicBezTo>
                  <a:cubicBezTo>
                    <a:pt x="200" y="12306"/>
                    <a:pt x="-333" y="14946"/>
                    <a:pt x="200" y="16926"/>
                  </a:cubicBezTo>
                  <a:cubicBezTo>
                    <a:pt x="734" y="18906"/>
                    <a:pt x="2334" y="20226"/>
                    <a:pt x="4067" y="20886"/>
                  </a:cubicBezTo>
                  <a:cubicBezTo>
                    <a:pt x="5800" y="21546"/>
                    <a:pt x="7667" y="21546"/>
                    <a:pt x="10467" y="20286"/>
                  </a:cubicBezTo>
                  <a:cubicBezTo>
                    <a:pt x="13267" y="19026"/>
                    <a:pt x="17000" y="16506"/>
                    <a:pt x="19000" y="13986"/>
                  </a:cubicBezTo>
                  <a:cubicBezTo>
                    <a:pt x="21000" y="11466"/>
                    <a:pt x="21267" y="8946"/>
                    <a:pt x="20067" y="6906"/>
                  </a:cubicBezTo>
                  <a:cubicBezTo>
                    <a:pt x="18867" y="4866"/>
                    <a:pt x="16200" y="3306"/>
                    <a:pt x="14200" y="2466"/>
                  </a:cubicBezTo>
                  <a:cubicBezTo>
                    <a:pt x="12200" y="1626"/>
                    <a:pt x="10867" y="1506"/>
                    <a:pt x="9534" y="1566"/>
                  </a:cubicBezTo>
                  <a:cubicBezTo>
                    <a:pt x="8200" y="1626"/>
                    <a:pt x="6867" y="1866"/>
                    <a:pt x="6467" y="2286"/>
                  </a:cubicBezTo>
                  <a:cubicBezTo>
                    <a:pt x="6067" y="2706"/>
                    <a:pt x="6600" y="3306"/>
                    <a:pt x="7134" y="39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9" name="Line"/>
            <p:cNvSpPr/>
            <p:nvPr/>
          </p:nvSpPr>
          <p:spPr>
            <a:xfrm>
              <a:off x="7633945" y="4487572"/>
              <a:ext cx="239561" cy="425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368" fill="norm" stroke="1" extrusionOk="0">
                  <a:moveTo>
                    <a:pt x="16897" y="2408"/>
                  </a:moveTo>
                  <a:cubicBezTo>
                    <a:pt x="16328" y="1769"/>
                    <a:pt x="15760" y="1131"/>
                    <a:pt x="14528" y="652"/>
                  </a:cubicBezTo>
                  <a:cubicBezTo>
                    <a:pt x="13297" y="173"/>
                    <a:pt x="11402" y="-146"/>
                    <a:pt x="10170" y="67"/>
                  </a:cubicBezTo>
                  <a:cubicBezTo>
                    <a:pt x="8939" y="280"/>
                    <a:pt x="8370" y="1024"/>
                    <a:pt x="7897" y="2940"/>
                  </a:cubicBezTo>
                  <a:cubicBezTo>
                    <a:pt x="7423" y="4855"/>
                    <a:pt x="7044" y="7941"/>
                    <a:pt x="7518" y="10920"/>
                  </a:cubicBezTo>
                  <a:cubicBezTo>
                    <a:pt x="7991" y="13899"/>
                    <a:pt x="9318" y="16772"/>
                    <a:pt x="10076" y="18475"/>
                  </a:cubicBezTo>
                  <a:cubicBezTo>
                    <a:pt x="10833" y="20177"/>
                    <a:pt x="11023" y="20709"/>
                    <a:pt x="10549" y="21028"/>
                  </a:cubicBezTo>
                  <a:cubicBezTo>
                    <a:pt x="10076" y="21348"/>
                    <a:pt x="8939" y="21454"/>
                    <a:pt x="7423" y="21294"/>
                  </a:cubicBezTo>
                  <a:cubicBezTo>
                    <a:pt x="5907" y="21135"/>
                    <a:pt x="4012" y="20709"/>
                    <a:pt x="2591" y="20284"/>
                  </a:cubicBezTo>
                  <a:cubicBezTo>
                    <a:pt x="1170" y="19858"/>
                    <a:pt x="223" y="19432"/>
                    <a:pt x="33" y="19007"/>
                  </a:cubicBezTo>
                  <a:cubicBezTo>
                    <a:pt x="-156" y="18581"/>
                    <a:pt x="412" y="18155"/>
                    <a:pt x="2781" y="17464"/>
                  </a:cubicBezTo>
                  <a:cubicBezTo>
                    <a:pt x="5149" y="16772"/>
                    <a:pt x="9318" y="15815"/>
                    <a:pt x="12728" y="15176"/>
                  </a:cubicBezTo>
                  <a:cubicBezTo>
                    <a:pt x="16139" y="14538"/>
                    <a:pt x="18791" y="14219"/>
                    <a:pt x="21444" y="138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0" name="Line"/>
            <p:cNvSpPr/>
            <p:nvPr/>
          </p:nvSpPr>
          <p:spPr>
            <a:xfrm>
              <a:off x="8202488" y="4482252"/>
              <a:ext cx="433018" cy="400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5" h="21503" fill="norm" stroke="1" extrusionOk="0">
                  <a:moveTo>
                    <a:pt x="7331" y="15478"/>
                  </a:moveTo>
                  <a:cubicBezTo>
                    <a:pt x="6698" y="14796"/>
                    <a:pt x="6066" y="14114"/>
                    <a:pt x="5276" y="13886"/>
                  </a:cubicBezTo>
                  <a:cubicBezTo>
                    <a:pt x="4486" y="13659"/>
                    <a:pt x="3537" y="13886"/>
                    <a:pt x="2695" y="14796"/>
                  </a:cubicBezTo>
                  <a:cubicBezTo>
                    <a:pt x="1852" y="15705"/>
                    <a:pt x="1114" y="17297"/>
                    <a:pt x="640" y="18377"/>
                  </a:cubicBezTo>
                  <a:cubicBezTo>
                    <a:pt x="166" y="19457"/>
                    <a:pt x="-45" y="20025"/>
                    <a:pt x="8" y="20537"/>
                  </a:cubicBezTo>
                  <a:cubicBezTo>
                    <a:pt x="60" y="21048"/>
                    <a:pt x="376" y="21503"/>
                    <a:pt x="745" y="21503"/>
                  </a:cubicBezTo>
                  <a:cubicBezTo>
                    <a:pt x="1114" y="21503"/>
                    <a:pt x="1535" y="21048"/>
                    <a:pt x="1957" y="20594"/>
                  </a:cubicBezTo>
                  <a:cubicBezTo>
                    <a:pt x="2378" y="20139"/>
                    <a:pt x="2800" y="19684"/>
                    <a:pt x="3327" y="19116"/>
                  </a:cubicBezTo>
                  <a:cubicBezTo>
                    <a:pt x="3854" y="18547"/>
                    <a:pt x="4486" y="17865"/>
                    <a:pt x="4907" y="17808"/>
                  </a:cubicBezTo>
                  <a:cubicBezTo>
                    <a:pt x="5329" y="17751"/>
                    <a:pt x="5539" y="18320"/>
                    <a:pt x="5750" y="18888"/>
                  </a:cubicBezTo>
                  <a:cubicBezTo>
                    <a:pt x="5961" y="19457"/>
                    <a:pt x="6172" y="20025"/>
                    <a:pt x="6540" y="20423"/>
                  </a:cubicBezTo>
                  <a:cubicBezTo>
                    <a:pt x="6909" y="20821"/>
                    <a:pt x="7436" y="21048"/>
                    <a:pt x="7963" y="20935"/>
                  </a:cubicBezTo>
                  <a:cubicBezTo>
                    <a:pt x="8490" y="20821"/>
                    <a:pt x="9016" y="20366"/>
                    <a:pt x="9596" y="18775"/>
                  </a:cubicBezTo>
                  <a:cubicBezTo>
                    <a:pt x="10175" y="17183"/>
                    <a:pt x="10808" y="14455"/>
                    <a:pt x="11176" y="11556"/>
                  </a:cubicBezTo>
                  <a:cubicBezTo>
                    <a:pt x="11545" y="8657"/>
                    <a:pt x="11651" y="5587"/>
                    <a:pt x="11545" y="3711"/>
                  </a:cubicBezTo>
                  <a:cubicBezTo>
                    <a:pt x="11440" y="1836"/>
                    <a:pt x="11124" y="1154"/>
                    <a:pt x="10808" y="1040"/>
                  </a:cubicBezTo>
                  <a:cubicBezTo>
                    <a:pt x="10492" y="926"/>
                    <a:pt x="10175" y="1381"/>
                    <a:pt x="9912" y="3314"/>
                  </a:cubicBezTo>
                  <a:cubicBezTo>
                    <a:pt x="9649" y="5246"/>
                    <a:pt x="9438" y="8657"/>
                    <a:pt x="9649" y="11385"/>
                  </a:cubicBezTo>
                  <a:cubicBezTo>
                    <a:pt x="9859" y="14114"/>
                    <a:pt x="10492" y="16160"/>
                    <a:pt x="11018" y="17467"/>
                  </a:cubicBezTo>
                  <a:cubicBezTo>
                    <a:pt x="11545" y="18775"/>
                    <a:pt x="11967" y="19343"/>
                    <a:pt x="12494" y="19627"/>
                  </a:cubicBezTo>
                  <a:cubicBezTo>
                    <a:pt x="13020" y="19911"/>
                    <a:pt x="13653" y="19911"/>
                    <a:pt x="14443" y="19059"/>
                  </a:cubicBezTo>
                  <a:cubicBezTo>
                    <a:pt x="15233" y="18206"/>
                    <a:pt x="16181" y="16501"/>
                    <a:pt x="16814" y="13772"/>
                  </a:cubicBezTo>
                  <a:cubicBezTo>
                    <a:pt x="17446" y="11044"/>
                    <a:pt x="17762" y="7292"/>
                    <a:pt x="17973" y="5076"/>
                  </a:cubicBezTo>
                  <a:cubicBezTo>
                    <a:pt x="18183" y="2859"/>
                    <a:pt x="18289" y="2177"/>
                    <a:pt x="18341" y="1495"/>
                  </a:cubicBezTo>
                  <a:cubicBezTo>
                    <a:pt x="18394" y="812"/>
                    <a:pt x="18394" y="130"/>
                    <a:pt x="18183" y="17"/>
                  </a:cubicBezTo>
                  <a:cubicBezTo>
                    <a:pt x="17973" y="-97"/>
                    <a:pt x="17551" y="358"/>
                    <a:pt x="17182" y="2063"/>
                  </a:cubicBezTo>
                  <a:cubicBezTo>
                    <a:pt x="16814" y="3768"/>
                    <a:pt x="16497" y="6724"/>
                    <a:pt x="16655" y="9452"/>
                  </a:cubicBezTo>
                  <a:cubicBezTo>
                    <a:pt x="16814" y="12181"/>
                    <a:pt x="17446" y="14682"/>
                    <a:pt x="18341" y="16274"/>
                  </a:cubicBezTo>
                  <a:cubicBezTo>
                    <a:pt x="19237" y="17865"/>
                    <a:pt x="20396" y="18547"/>
                    <a:pt x="21555" y="192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1" name="Line"/>
            <p:cNvSpPr/>
            <p:nvPr/>
          </p:nvSpPr>
          <p:spPr>
            <a:xfrm>
              <a:off x="8969939" y="4613048"/>
              <a:ext cx="107131" cy="456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4" h="21448" fill="norm" stroke="1" extrusionOk="0">
                  <a:moveTo>
                    <a:pt x="7892" y="4116"/>
                  </a:moveTo>
                  <a:cubicBezTo>
                    <a:pt x="6231" y="3817"/>
                    <a:pt x="4569" y="3518"/>
                    <a:pt x="3531" y="3618"/>
                  </a:cubicBezTo>
                  <a:cubicBezTo>
                    <a:pt x="2492" y="3717"/>
                    <a:pt x="2077" y="4215"/>
                    <a:pt x="2492" y="6156"/>
                  </a:cubicBezTo>
                  <a:cubicBezTo>
                    <a:pt x="2908" y="8097"/>
                    <a:pt x="4154" y="11482"/>
                    <a:pt x="4777" y="14119"/>
                  </a:cubicBezTo>
                  <a:cubicBezTo>
                    <a:pt x="5400" y="16757"/>
                    <a:pt x="5400" y="18648"/>
                    <a:pt x="5400" y="19843"/>
                  </a:cubicBezTo>
                  <a:cubicBezTo>
                    <a:pt x="5400" y="21037"/>
                    <a:pt x="5400" y="21535"/>
                    <a:pt x="4777" y="21435"/>
                  </a:cubicBezTo>
                  <a:cubicBezTo>
                    <a:pt x="4154" y="21336"/>
                    <a:pt x="2908" y="20639"/>
                    <a:pt x="1869" y="18549"/>
                  </a:cubicBezTo>
                  <a:cubicBezTo>
                    <a:pt x="831" y="16459"/>
                    <a:pt x="0" y="12975"/>
                    <a:pt x="0" y="9839"/>
                  </a:cubicBezTo>
                  <a:cubicBezTo>
                    <a:pt x="0" y="6704"/>
                    <a:pt x="831" y="3917"/>
                    <a:pt x="2077" y="2324"/>
                  </a:cubicBezTo>
                  <a:cubicBezTo>
                    <a:pt x="3323" y="731"/>
                    <a:pt x="4985" y="333"/>
                    <a:pt x="7062" y="134"/>
                  </a:cubicBezTo>
                  <a:cubicBezTo>
                    <a:pt x="9138" y="-65"/>
                    <a:pt x="11631" y="-65"/>
                    <a:pt x="14331" y="283"/>
                  </a:cubicBezTo>
                  <a:cubicBezTo>
                    <a:pt x="17031" y="632"/>
                    <a:pt x="19938" y="1329"/>
                    <a:pt x="20769" y="2224"/>
                  </a:cubicBezTo>
                  <a:cubicBezTo>
                    <a:pt x="21600" y="3120"/>
                    <a:pt x="20354" y="4215"/>
                    <a:pt x="17654" y="5061"/>
                  </a:cubicBezTo>
                  <a:cubicBezTo>
                    <a:pt x="14954" y="5907"/>
                    <a:pt x="10800" y="6505"/>
                    <a:pt x="6646" y="71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2" name="Line"/>
            <p:cNvSpPr/>
            <p:nvPr/>
          </p:nvSpPr>
          <p:spPr>
            <a:xfrm>
              <a:off x="9130805" y="4611667"/>
              <a:ext cx="551554" cy="396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410" fill="norm" stroke="1" extrusionOk="0">
                  <a:moveTo>
                    <a:pt x="3957" y="2400"/>
                  </a:moveTo>
                  <a:cubicBezTo>
                    <a:pt x="3710" y="1943"/>
                    <a:pt x="3463" y="1486"/>
                    <a:pt x="3133" y="1315"/>
                  </a:cubicBezTo>
                  <a:cubicBezTo>
                    <a:pt x="2803" y="1143"/>
                    <a:pt x="2391" y="1257"/>
                    <a:pt x="1855" y="1829"/>
                  </a:cubicBezTo>
                  <a:cubicBezTo>
                    <a:pt x="1319" y="2400"/>
                    <a:pt x="660" y="3429"/>
                    <a:pt x="330" y="4229"/>
                  </a:cubicBezTo>
                  <a:cubicBezTo>
                    <a:pt x="0" y="5029"/>
                    <a:pt x="0" y="5600"/>
                    <a:pt x="0" y="6172"/>
                  </a:cubicBezTo>
                  <a:cubicBezTo>
                    <a:pt x="0" y="6743"/>
                    <a:pt x="0" y="7315"/>
                    <a:pt x="206" y="7657"/>
                  </a:cubicBezTo>
                  <a:cubicBezTo>
                    <a:pt x="412" y="8000"/>
                    <a:pt x="824" y="8115"/>
                    <a:pt x="1278" y="7600"/>
                  </a:cubicBezTo>
                  <a:cubicBezTo>
                    <a:pt x="1731" y="7086"/>
                    <a:pt x="2226" y="5943"/>
                    <a:pt x="2638" y="5143"/>
                  </a:cubicBezTo>
                  <a:cubicBezTo>
                    <a:pt x="3050" y="4343"/>
                    <a:pt x="3380" y="3886"/>
                    <a:pt x="3669" y="3886"/>
                  </a:cubicBezTo>
                  <a:cubicBezTo>
                    <a:pt x="3957" y="3886"/>
                    <a:pt x="4205" y="4343"/>
                    <a:pt x="4782" y="4572"/>
                  </a:cubicBezTo>
                  <a:cubicBezTo>
                    <a:pt x="5359" y="4800"/>
                    <a:pt x="6266" y="4800"/>
                    <a:pt x="6884" y="4629"/>
                  </a:cubicBezTo>
                  <a:cubicBezTo>
                    <a:pt x="7502" y="4457"/>
                    <a:pt x="7832" y="4115"/>
                    <a:pt x="8203" y="3829"/>
                  </a:cubicBezTo>
                  <a:cubicBezTo>
                    <a:pt x="8574" y="3543"/>
                    <a:pt x="8986" y="3315"/>
                    <a:pt x="8986" y="3086"/>
                  </a:cubicBezTo>
                  <a:cubicBezTo>
                    <a:pt x="8986" y="2857"/>
                    <a:pt x="8574" y="2629"/>
                    <a:pt x="8615" y="2572"/>
                  </a:cubicBezTo>
                  <a:cubicBezTo>
                    <a:pt x="8656" y="2515"/>
                    <a:pt x="9151" y="2629"/>
                    <a:pt x="9440" y="3029"/>
                  </a:cubicBezTo>
                  <a:cubicBezTo>
                    <a:pt x="9728" y="3429"/>
                    <a:pt x="9811" y="4115"/>
                    <a:pt x="10058" y="6229"/>
                  </a:cubicBezTo>
                  <a:cubicBezTo>
                    <a:pt x="10305" y="8343"/>
                    <a:pt x="10718" y="11886"/>
                    <a:pt x="10759" y="14515"/>
                  </a:cubicBezTo>
                  <a:cubicBezTo>
                    <a:pt x="10800" y="17143"/>
                    <a:pt x="10470" y="18857"/>
                    <a:pt x="10140" y="19886"/>
                  </a:cubicBezTo>
                  <a:cubicBezTo>
                    <a:pt x="9811" y="20915"/>
                    <a:pt x="9481" y="21257"/>
                    <a:pt x="9069" y="21372"/>
                  </a:cubicBezTo>
                  <a:cubicBezTo>
                    <a:pt x="8656" y="21486"/>
                    <a:pt x="8162" y="21372"/>
                    <a:pt x="7750" y="20686"/>
                  </a:cubicBezTo>
                  <a:cubicBezTo>
                    <a:pt x="7337" y="20000"/>
                    <a:pt x="7008" y="18743"/>
                    <a:pt x="7008" y="16972"/>
                  </a:cubicBezTo>
                  <a:cubicBezTo>
                    <a:pt x="7008" y="15200"/>
                    <a:pt x="7337" y="12915"/>
                    <a:pt x="8327" y="10686"/>
                  </a:cubicBezTo>
                  <a:cubicBezTo>
                    <a:pt x="9316" y="8457"/>
                    <a:pt x="10965" y="6286"/>
                    <a:pt x="12078" y="4972"/>
                  </a:cubicBezTo>
                  <a:cubicBezTo>
                    <a:pt x="13191" y="3657"/>
                    <a:pt x="13768" y="3200"/>
                    <a:pt x="14263" y="2686"/>
                  </a:cubicBezTo>
                  <a:cubicBezTo>
                    <a:pt x="14757" y="2172"/>
                    <a:pt x="15169" y="1600"/>
                    <a:pt x="15169" y="1372"/>
                  </a:cubicBezTo>
                  <a:cubicBezTo>
                    <a:pt x="15169" y="1143"/>
                    <a:pt x="14757" y="1257"/>
                    <a:pt x="14427" y="1543"/>
                  </a:cubicBezTo>
                  <a:cubicBezTo>
                    <a:pt x="14098" y="1829"/>
                    <a:pt x="13850" y="2286"/>
                    <a:pt x="13768" y="2800"/>
                  </a:cubicBezTo>
                  <a:cubicBezTo>
                    <a:pt x="13685" y="3315"/>
                    <a:pt x="13768" y="3886"/>
                    <a:pt x="13974" y="4400"/>
                  </a:cubicBezTo>
                  <a:cubicBezTo>
                    <a:pt x="14180" y="4915"/>
                    <a:pt x="14510" y="5372"/>
                    <a:pt x="15211" y="5429"/>
                  </a:cubicBezTo>
                  <a:cubicBezTo>
                    <a:pt x="15911" y="5486"/>
                    <a:pt x="16983" y="5143"/>
                    <a:pt x="17684" y="4800"/>
                  </a:cubicBezTo>
                  <a:cubicBezTo>
                    <a:pt x="18385" y="4457"/>
                    <a:pt x="18715" y="4115"/>
                    <a:pt x="18962" y="3657"/>
                  </a:cubicBezTo>
                  <a:cubicBezTo>
                    <a:pt x="19209" y="3200"/>
                    <a:pt x="19374" y="2629"/>
                    <a:pt x="19415" y="2057"/>
                  </a:cubicBezTo>
                  <a:cubicBezTo>
                    <a:pt x="19456" y="1486"/>
                    <a:pt x="19374" y="915"/>
                    <a:pt x="19085" y="515"/>
                  </a:cubicBezTo>
                  <a:cubicBezTo>
                    <a:pt x="18797" y="115"/>
                    <a:pt x="18302" y="-114"/>
                    <a:pt x="18014" y="57"/>
                  </a:cubicBezTo>
                  <a:cubicBezTo>
                    <a:pt x="17725" y="229"/>
                    <a:pt x="17643" y="800"/>
                    <a:pt x="17890" y="1772"/>
                  </a:cubicBezTo>
                  <a:cubicBezTo>
                    <a:pt x="18137" y="2743"/>
                    <a:pt x="18715" y="4115"/>
                    <a:pt x="19333" y="5257"/>
                  </a:cubicBezTo>
                  <a:cubicBezTo>
                    <a:pt x="19951" y="6400"/>
                    <a:pt x="20611" y="7315"/>
                    <a:pt x="21023" y="8115"/>
                  </a:cubicBezTo>
                  <a:cubicBezTo>
                    <a:pt x="21435" y="8915"/>
                    <a:pt x="21600" y="9600"/>
                    <a:pt x="21394" y="10000"/>
                  </a:cubicBezTo>
                  <a:cubicBezTo>
                    <a:pt x="21188" y="10400"/>
                    <a:pt x="20611" y="10515"/>
                    <a:pt x="20075" y="10457"/>
                  </a:cubicBezTo>
                  <a:cubicBezTo>
                    <a:pt x="19539" y="10400"/>
                    <a:pt x="19044" y="10172"/>
                    <a:pt x="18550" y="99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3" name="Line"/>
            <p:cNvSpPr/>
            <p:nvPr/>
          </p:nvSpPr>
          <p:spPr>
            <a:xfrm>
              <a:off x="10009222" y="4344975"/>
              <a:ext cx="277284" cy="382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4" fill="norm" stroke="1" extrusionOk="0">
                  <a:moveTo>
                    <a:pt x="8739" y="0"/>
                  </a:moveTo>
                  <a:cubicBezTo>
                    <a:pt x="8079" y="3222"/>
                    <a:pt x="7420" y="6444"/>
                    <a:pt x="6843" y="9786"/>
                  </a:cubicBezTo>
                  <a:cubicBezTo>
                    <a:pt x="6266" y="13127"/>
                    <a:pt x="5771" y="16588"/>
                    <a:pt x="5771" y="18676"/>
                  </a:cubicBezTo>
                  <a:cubicBezTo>
                    <a:pt x="5771" y="20765"/>
                    <a:pt x="6266" y="21481"/>
                    <a:pt x="6678" y="21540"/>
                  </a:cubicBezTo>
                  <a:cubicBezTo>
                    <a:pt x="7090" y="21600"/>
                    <a:pt x="7420" y="21003"/>
                    <a:pt x="7502" y="20287"/>
                  </a:cubicBezTo>
                  <a:cubicBezTo>
                    <a:pt x="7585" y="19571"/>
                    <a:pt x="7420" y="18736"/>
                    <a:pt x="6513" y="17960"/>
                  </a:cubicBezTo>
                  <a:cubicBezTo>
                    <a:pt x="5606" y="17185"/>
                    <a:pt x="3957" y="16469"/>
                    <a:pt x="2556" y="16051"/>
                  </a:cubicBezTo>
                  <a:cubicBezTo>
                    <a:pt x="1154" y="15633"/>
                    <a:pt x="0" y="15514"/>
                    <a:pt x="0" y="15156"/>
                  </a:cubicBezTo>
                  <a:cubicBezTo>
                    <a:pt x="0" y="14798"/>
                    <a:pt x="1154" y="14201"/>
                    <a:pt x="3627" y="12351"/>
                  </a:cubicBezTo>
                  <a:cubicBezTo>
                    <a:pt x="6101" y="10502"/>
                    <a:pt x="9893" y="7399"/>
                    <a:pt x="12202" y="5310"/>
                  </a:cubicBezTo>
                  <a:cubicBezTo>
                    <a:pt x="14510" y="3222"/>
                    <a:pt x="15334" y="2148"/>
                    <a:pt x="15664" y="1909"/>
                  </a:cubicBezTo>
                  <a:cubicBezTo>
                    <a:pt x="15994" y="1671"/>
                    <a:pt x="15829" y="2267"/>
                    <a:pt x="15334" y="4594"/>
                  </a:cubicBezTo>
                  <a:cubicBezTo>
                    <a:pt x="14840" y="6922"/>
                    <a:pt x="14015" y="10979"/>
                    <a:pt x="13603" y="13306"/>
                  </a:cubicBezTo>
                  <a:cubicBezTo>
                    <a:pt x="13191" y="15633"/>
                    <a:pt x="13191" y="16230"/>
                    <a:pt x="13108" y="16827"/>
                  </a:cubicBezTo>
                  <a:cubicBezTo>
                    <a:pt x="13026" y="17423"/>
                    <a:pt x="12861" y="18020"/>
                    <a:pt x="12696" y="17960"/>
                  </a:cubicBezTo>
                  <a:cubicBezTo>
                    <a:pt x="12531" y="17901"/>
                    <a:pt x="12366" y="17185"/>
                    <a:pt x="12614" y="16648"/>
                  </a:cubicBezTo>
                  <a:cubicBezTo>
                    <a:pt x="12861" y="16110"/>
                    <a:pt x="13521" y="15752"/>
                    <a:pt x="14180" y="15752"/>
                  </a:cubicBezTo>
                  <a:cubicBezTo>
                    <a:pt x="14840" y="15752"/>
                    <a:pt x="15499" y="16110"/>
                    <a:pt x="16324" y="16767"/>
                  </a:cubicBezTo>
                  <a:cubicBezTo>
                    <a:pt x="17148" y="17423"/>
                    <a:pt x="18137" y="18378"/>
                    <a:pt x="19044" y="19213"/>
                  </a:cubicBezTo>
                  <a:cubicBezTo>
                    <a:pt x="19951" y="20049"/>
                    <a:pt x="20776" y="20765"/>
                    <a:pt x="21600" y="214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4" name="Line"/>
            <p:cNvSpPr/>
            <p:nvPr/>
          </p:nvSpPr>
          <p:spPr>
            <a:xfrm>
              <a:off x="10289945" y="4278247"/>
              <a:ext cx="326761" cy="445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467" fill="norm" stroke="1" extrusionOk="0">
                  <a:moveTo>
                    <a:pt x="4790" y="17578"/>
                  </a:moveTo>
                  <a:cubicBezTo>
                    <a:pt x="4790" y="17069"/>
                    <a:pt x="4790" y="16560"/>
                    <a:pt x="4651" y="15999"/>
                  </a:cubicBezTo>
                  <a:cubicBezTo>
                    <a:pt x="4512" y="15439"/>
                    <a:pt x="4233" y="14827"/>
                    <a:pt x="3606" y="14675"/>
                  </a:cubicBezTo>
                  <a:cubicBezTo>
                    <a:pt x="2979" y="14522"/>
                    <a:pt x="2003" y="14827"/>
                    <a:pt x="1307" y="15694"/>
                  </a:cubicBezTo>
                  <a:cubicBezTo>
                    <a:pt x="610" y="16560"/>
                    <a:pt x="192" y="17986"/>
                    <a:pt x="52" y="18954"/>
                  </a:cubicBezTo>
                  <a:cubicBezTo>
                    <a:pt x="-87" y="19922"/>
                    <a:pt x="52" y="20431"/>
                    <a:pt x="470" y="20686"/>
                  </a:cubicBezTo>
                  <a:cubicBezTo>
                    <a:pt x="888" y="20941"/>
                    <a:pt x="1585" y="20941"/>
                    <a:pt x="2143" y="20686"/>
                  </a:cubicBezTo>
                  <a:cubicBezTo>
                    <a:pt x="2700" y="20431"/>
                    <a:pt x="3118" y="19922"/>
                    <a:pt x="3467" y="19260"/>
                  </a:cubicBezTo>
                  <a:cubicBezTo>
                    <a:pt x="3815" y="18597"/>
                    <a:pt x="4094" y="17782"/>
                    <a:pt x="4233" y="17629"/>
                  </a:cubicBezTo>
                  <a:cubicBezTo>
                    <a:pt x="4372" y="17477"/>
                    <a:pt x="4372" y="17986"/>
                    <a:pt x="4372" y="18546"/>
                  </a:cubicBezTo>
                  <a:cubicBezTo>
                    <a:pt x="4372" y="19107"/>
                    <a:pt x="4372" y="19718"/>
                    <a:pt x="4442" y="20278"/>
                  </a:cubicBezTo>
                  <a:cubicBezTo>
                    <a:pt x="4512" y="20839"/>
                    <a:pt x="4651" y="21348"/>
                    <a:pt x="4999" y="21450"/>
                  </a:cubicBezTo>
                  <a:cubicBezTo>
                    <a:pt x="5348" y="21552"/>
                    <a:pt x="5905" y="21246"/>
                    <a:pt x="7020" y="19565"/>
                  </a:cubicBezTo>
                  <a:cubicBezTo>
                    <a:pt x="8135" y="17884"/>
                    <a:pt x="9807" y="14827"/>
                    <a:pt x="10992" y="11618"/>
                  </a:cubicBezTo>
                  <a:cubicBezTo>
                    <a:pt x="12176" y="8409"/>
                    <a:pt x="12873" y="5046"/>
                    <a:pt x="13291" y="2958"/>
                  </a:cubicBezTo>
                  <a:cubicBezTo>
                    <a:pt x="13709" y="869"/>
                    <a:pt x="13848" y="54"/>
                    <a:pt x="13918" y="3"/>
                  </a:cubicBezTo>
                  <a:cubicBezTo>
                    <a:pt x="13988" y="-48"/>
                    <a:pt x="13988" y="665"/>
                    <a:pt x="13709" y="2703"/>
                  </a:cubicBezTo>
                  <a:cubicBezTo>
                    <a:pt x="13430" y="4741"/>
                    <a:pt x="12873" y="8103"/>
                    <a:pt x="12664" y="10854"/>
                  </a:cubicBezTo>
                  <a:cubicBezTo>
                    <a:pt x="12455" y="13605"/>
                    <a:pt x="12594" y="15744"/>
                    <a:pt x="12803" y="17120"/>
                  </a:cubicBezTo>
                  <a:cubicBezTo>
                    <a:pt x="13012" y="18495"/>
                    <a:pt x="13291" y="19107"/>
                    <a:pt x="13779" y="19514"/>
                  </a:cubicBezTo>
                  <a:cubicBezTo>
                    <a:pt x="14267" y="19922"/>
                    <a:pt x="14963" y="20126"/>
                    <a:pt x="15521" y="19922"/>
                  </a:cubicBezTo>
                  <a:cubicBezTo>
                    <a:pt x="16078" y="19718"/>
                    <a:pt x="16496" y="19107"/>
                    <a:pt x="16496" y="18037"/>
                  </a:cubicBezTo>
                  <a:cubicBezTo>
                    <a:pt x="16496" y="16967"/>
                    <a:pt x="16078" y="15439"/>
                    <a:pt x="14963" y="14216"/>
                  </a:cubicBezTo>
                  <a:cubicBezTo>
                    <a:pt x="13848" y="12994"/>
                    <a:pt x="12037" y="12077"/>
                    <a:pt x="10574" y="11567"/>
                  </a:cubicBezTo>
                  <a:cubicBezTo>
                    <a:pt x="9110" y="11058"/>
                    <a:pt x="7996" y="10956"/>
                    <a:pt x="7856" y="10803"/>
                  </a:cubicBezTo>
                  <a:cubicBezTo>
                    <a:pt x="7717" y="10650"/>
                    <a:pt x="8553" y="10446"/>
                    <a:pt x="10992" y="10192"/>
                  </a:cubicBezTo>
                  <a:cubicBezTo>
                    <a:pt x="13430" y="9937"/>
                    <a:pt x="17472" y="9631"/>
                    <a:pt x="21513" y="93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5" name="Line"/>
            <p:cNvSpPr/>
            <p:nvPr/>
          </p:nvSpPr>
          <p:spPr>
            <a:xfrm>
              <a:off x="10886415" y="4426173"/>
              <a:ext cx="151978" cy="350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8" h="21298" fill="norm" stroke="1" extrusionOk="0">
                  <a:moveTo>
                    <a:pt x="17099" y="3168"/>
                  </a:moveTo>
                  <a:cubicBezTo>
                    <a:pt x="17390" y="2525"/>
                    <a:pt x="17682" y="1882"/>
                    <a:pt x="17244" y="1368"/>
                  </a:cubicBezTo>
                  <a:cubicBezTo>
                    <a:pt x="16807" y="854"/>
                    <a:pt x="15639" y="468"/>
                    <a:pt x="13450" y="211"/>
                  </a:cubicBezTo>
                  <a:cubicBezTo>
                    <a:pt x="11261" y="-46"/>
                    <a:pt x="8050" y="-175"/>
                    <a:pt x="5423" y="468"/>
                  </a:cubicBezTo>
                  <a:cubicBezTo>
                    <a:pt x="2796" y="1111"/>
                    <a:pt x="753" y="2525"/>
                    <a:pt x="169" y="4004"/>
                  </a:cubicBezTo>
                  <a:cubicBezTo>
                    <a:pt x="-415" y="5482"/>
                    <a:pt x="461" y="7025"/>
                    <a:pt x="3671" y="9018"/>
                  </a:cubicBezTo>
                  <a:cubicBezTo>
                    <a:pt x="6882" y="11011"/>
                    <a:pt x="12428" y="13454"/>
                    <a:pt x="15639" y="14996"/>
                  </a:cubicBezTo>
                  <a:cubicBezTo>
                    <a:pt x="18850" y="16539"/>
                    <a:pt x="19726" y="17182"/>
                    <a:pt x="20309" y="17825"/>
                  </a:cubicBezTo>
                  <a:cubicBezTo>
                    <a:pt x="20893" y="18468"/>
                    <a:pt x="21185" y="19111"/>
                    <a:pt x="20747" y="19754"/>
                  </a:cubicBezTo>
                  <a:cubicBezTo>
                    <a:pt x="20309" y="20396"/>
                    <a:pt x="19142" y="21039"/>
                    <a:pt x="16515" y="21232"/>
                  </a:cubicBezTo>
                  <a:cubicBezTo>
                    <a:pt x="13888" y="21425"/>
                    <a:pt x="9801" y="21168"/>
                    <a:pt x="7320" y="20782"/>
                  </a:cubicBezTo>
                  <a:cubicBezTo>
                    <a:pt x="4839" y="20396"/>
                    <a:pt x="3963" y="19882"/>
                    <a:pt x="3234" y="19304"/>
                  </a:cubicBezTo>
                  <a:cubicBezTo>
                    <a:pt x="2504" y="18725"/>
                    <a:pt x="1920" y="18082"/>
                    <a:pt x="2650" y="17311"/>
                  </a:cubicBezTo>
                  <a:cubicBezTo>
                    <a:pt x="3380" y="16539"/>
                    <a:pt x="5423" y="15639"/>
                    <a:pt x="7466" y="147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6" name="Line"/>
            <p:cNvSpPr/>
            <p:nvPr/>
          </p:nvSpPr>
          <p:spPr>
            <a:xfrm>
              <a:off x="11099947" y="4419234"/>
              <a:ext cx="177159" cy="337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395" fill="norm" stroke="1" extrusionOk="0">
                  <a:moveTo>
                    <a:pt x="21522" y="2136"/>
                  </a:moveTo>
                  <a:cubicBezTo>
                    <a:pt x="21522" y="1465"/>
                    <a:pt x="21522" y="794"/>
                    <a:pt x="20879" y="392"/>
                  </a:cubicBezTo>
                  <a:cubicBezTo>
                    <a:pt x="20236" y="-11"/>
                    <a:pt x="18951" y="-145"/>
                    <a:pt x="16122" y="190"/>
                  </a:cubicBezTo>
                  <a:cubicBezTo>
                    <a:pt x="13293" y="526"/>
                    <a:pt x="8922" y="1331"/>
                    <a:pt x="6222" y="2807"/>
                  </a:cubicBezTo>
                  <a:cubicBezTo>
                    <a:pt x="3522" y="4282"/>
                    <a:pt x="2493" y="6429"/>
                    <a:pt x="1722" y="9045"/>
                  </a:cubicBezTo>
                  <a:cubicBezTo>
                    <a:pt x="951" y="11661"/>
                    <a:pt x="436" y="14747"/>
                    <a:pt x="179" y="16692"/>
                  </a:cubicBezTo>
                  <a:cubicBezTo>
                    <a:pt x="-78" y="18638"/>
                    <a:pt x="-78" y="19443"/>
                    <a:pt x="308" y="20113"/>
                  </a:cubicBezTo>
                  <a:cubicBezTo>
                    <a:pt x="693" y="20784"/>
                    <a:pt x="1465" y="21321"/>
                    <a:pt x="3651" y="21388"/>
                  </a:cubicBezTo>
                  <a:cubicBezTo>
                    <a:pt x="5836" y="21455"/>
                    <a:pt x="9436" y="21053"/>
                    <a:pt x="11622" y="20583"/>
                  </a:cubicBezTo>
                  <a:cubicBezTo>
                    <a:pt x="13808" y="20113"/>
                    <a:pt x="14579" y="19577"/>
                    <a:pt x="14579" y="18973"/>
                  </a:cubicBezTo>
                  <a:cubicBezTo>
                    <a:pt x="14579" y="18369"/>
                    <a:pt x="13808" y="17698"/>
                    <a:pt x="13036" y="170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7" name="Line"/>
            <p:cNvSpPr/>
            <p:nvPr/>
          </p:nvSpPr>
          <p:spPr>
            <a:xfrm>
              <a:off x="11075797" y="4611675"/>
              <a:ext cx="239409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600" fill="norm" stroke="1" extrusionOk="0">
                  <a:moveTo>
                    <a:pt x="3242" y="21600"/>
                  </a:moveTo>
                  <a:cubicBezTo>
                    <a:pt x="1726" y="18900"/>
                    <a:pt x="210" y="16200"/>
                    <a:pt x="20" y="13950"/>
                  </a:cubicBezTo>
                  <a:cubicBezTo>
                    <a:pt x="-169" y="11700"/>
                    <a:pt x="968" y="9900"/>
                    <a:pt x="3905" y="7650"/>
                  </a:cubicBezTo>
                  <a:cubicBezTo>
                    <a:pt x="6842" y="5400"/>
                    <a:pt x="11578" y="2700"/>
                    <a:pt x="14799" y="1350"/>
                  </a:cubicBezTo>
                  <a:cubicBezTo>
                    <a:pt x="18020" y="0"/>
                    <a:pt x="19726" y="0"/>
                    <a:pt x="2143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8" name="Line"/>
            <p:cNvSpPr/>
            <p:nvPr/>
          </p:nvSpPr>
          <p:spPr>
            <a:xfrm>
              <a:off x="11505213" y="4531242"/>
              <a:ext cx="184643" cy="2350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415" fill="norm" stroke="1" extrusionOk="0">
                  <a:moveTo>
                    <a:pt x="21412" y="4436"/>
                  </a:moveTo>
                  <a:cubicBezTo>
                    <a:pt x="19203" y="3086"/>
                    <a:pt x="16994" y="1736"/>
                    <a:pt x="14539" y="964"/>
                  </a:cubicBezTo>
                  <a:cubicBezTo>
                    <a:pt x="12085" y="193"/>
                    <a:pt x="9385" y="0"/>
                    <a:pt x="7421" y="0"/>
                  </a:cubicBezTo>
                  <a:cubicBezTo>
                    <a:pt x="5457" y="0"/>
                    <a:pt x="4230" y="193"/>
                    <a:pt x="3617" y="1350"/>
                  </a:cubicBezTo>
                  <a:cubicBezTo>
                    <a:pt x="3003" y="2507"/>
                    <a:pt x="3003" y="4629"/>
                    <a:pt x="4107" y="6750"/>
                  </a:cubicBezTo>
                  <a:cubicBezTo>
                    <a:pt x="5212" y="8871"/>
                    <a:pt x="7421" y="10993"/>
                    <a:pt x="9630" y="12921"/>
                  </a:cubicBezTo>
                  <a:cubicBezTo>
                    <a:pt x="11839" y="14850"/>
                    <a:pt x="14048" y="16586"/>
                    <a:pt x="15276" y="17936"/>
                  </a:cubicBezTo>
                  <a:cubicBezTo>
                    <a:pt x="16503" y="19286"/>
                    <a:pt x="16748" y="20250"/>
                    <a:pt x="16257" y="20829"/>
                  </a:cubicBezTo>
                  <a:cubicBezTo>
                    <a:pt x="15767" y="21407"/>
                    <a:pt x="14539" y="21600"/>
                    <a:pt x="11839" y="21214"/>
                  </a:cubicBezTo>
                  <a:cubicBezTo>
                    <a:pt x="9139" y="20829"/>
                    <a:pt x="4967" y="19864"/>
                    <a:pt x="2635" y="18900"/>
                  </a:cubicBezTo>
                  <a:cubicBezTo>
                    <a:pt x="303" y="17936"/>
                    <a:pt x="-188" y="16971"/>
                    <a:pt x="57" y="16200"/>
                  </a:cubicBezTo>
                  <a:cubicBezTo>
                    <a:pt x="303" y="15429"/>
                    <a:pt x="1285" y="14850"/>
                    <a:pt x="2389" y="14368"/>
                  </a:cubicBezTo>
                  <a:cubicBezTo>
                    <a:pt x="3494" y="13886"/>
                    <a:pt x="4721" y="13500"/>
                    <a:pt x="5948" y="131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9" name="Line"/>
            <p:cNvSpPr/>
            <p:nvPr/>
          </p:nvSpPr>
          <p:spPr>
            <a:xfrm>
              <a:off x="11650542" y="4607026"/>
              <a:ext cx="302075" cy="407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459" fill="norm" stroke="1" extrusionOk="0">
                  <a:moveTo>
                    <a:pt x="9536" y="578"/>
                  </a:moveTo>
                  <a:cubicBezTo>
                    <a:pt x="8186" y="244"/>
                    <a:pt x="6836" y="-90"/>
                    <a:pt x="5336" y="21"/>
                  </a:cubicBezTo>
                  <a:cubicBezTo>
                    <a:pt x="3836" y="133"/>
                    <a:pt x="2186" y="689"/>
                    <a:pt x="1211" y="1691"/>
                  </a:cubicBezTo>
                  <a:cubicBezTo>
                    <a:pt x="236" y="2694"/>
                    <a:pt x="-64" y="4141"/>
                    <a:pt x="11" y="5087"/>
                  </a:cubicBezTo>
                  <a:cubicBezTo>
                    <a:pt x="86" y="6034"/>
                    <a:pt x="536" y="6479"/>
                    <a:pt x="1511" y="6590"/>
                  </a:cubicBezTo>
                  <a:cubicBezTo>
                    <a:pt x="2486" y="6702"/>
                    <a:pt x="3986" y="6479"/>
                    <a:pt x="5336" y="5867"/>
                  </a:cubicBezTo>
                  <a:cubicBezTo>
                    <a:pt x="6686" y="5254"/>
                    <a:pt x="7886" y="4252"/>
                    <a:pt x="8561" y="3473"/>
                  </a:cubicBezTo>
                  <a:cubicBezTo>
                    <a:pt x="9236" y="2694"/>
                    <a:pt x="9386" y="2137"/>
                    <a:pt x="9161" y="2137"/>
                  </a:cubicBezTo>
                  <a:cubicBezTo>
                    <a:pt x="8936" y="2137"/>
                    <a:pt x="8336" y="2694"/>
                    <a:pt x="8036" y="3640"/>
                  </a:cubicBezTo>
                  <a:cubicBezTo>
                    <a:pt x="7736" y="4586"/>
                    <a:pt x="7736" y="5922"/>
                    <a:pt x="7961" y="6813"/>
                  </a:cubicBezTo>
                  <a:cubicBezTo>
                    <a:pt x="8186" y="7704"/>
                    <a:pt x="8636" y="8149"/>
                    <a:pt x="9686" y="8149"/>
                  </a:cubicBezTo>
                  <a:cubicBezTo>
                    <a:pt x="10736" y="8149"/>
                    <a:pt x="12386" y="7704"/>
                    <a:pt x="13511" y="6924"/>
                  </a:cubicBezTo>
                  <a:cubicBezTo>
                    <a:pt x="14636" y="6145"/>
                    <a:pt x="15236" y="5032"/>
                    <a:pt x="15911" y="4308"/>
                  </a:cubicBezTo>
                  <a:cubicBezTo>
                    <a:pt x="16586" y="3584"/>
                    <a:pt x="17336" y="3250"/>
                    <a:pt x="17936" y="2805"/>
                  </a:cubicBezTo>
                  <a:cubicBezTo>
                    <a:pt x="18536" y="2359"/>
                    <a:pt x="18986" y="1803"/>
                    <a:pt x="19061" y="1803"/>
                  </a:cubicBezTo>
                  <a:cubicBezTo>
                    <a:pt x="19136" y="1803"/>
                    <a:pt x="18836" y="2359"/>
                    <a:pt x="18911" y="4085"/>
                  </a:cubicBezTo>
                  <a:cubicBezTo>
                    <a:pt x="18986" y="5811"/>
                    <a:pt x="19436" y="8706"/>
                    <a:pt x="19961" y="11267"/>
                  </a:cubicBezTo>
                  <a:cubicBezTo>
                    <a:pt x="20486" y="13828"/>
                    <a:pt x="21086" y="16054"/>
                    <a:pt x="21311" y="17502"/>
                  </a:cubicBezTo>
                  <a:cubicBezTo>
                    <a:pt x="21536" y="18949"/>
                    <a:pt x="21386" y="19617"/>
                    <a:pt x="20636" y="20230"/>
                  </a:cubicBezTo>
                  <a:cubicBezTo>
                    <a:pt x="19886" y="20842"/>
                    <a:pt x="18536" y="21399"/>
                    <a:pt x="17111" y="21454"/>
                  </a:cubicBezTo>
                  <a:cubicBezTo>
                    <a:pt x="15686" y="21510"/>
                    <a:pt x="14186" y="21065"/>
                    <a:pt x="13286" y="19673"/>
                  </a:cubicBezTo>
                  <a:cubicBezTo>
                    <a:pt x="12386" y="18281"/>
                    <a:pt x="12086" y="15943"/>
                    <a:pt x="11786" y="136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0" name="Line"/>
            <p:cNvSpPr/>
            <p:nvPr/>
          </p:nvSpPr>
          <p:spPr>
            <a:xfrm>
              <a:off x="11956555" y="4589632"/>
              <a:ext cx="158751" cy="2506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5" fill="norm" stroke="1" extrusionOk="0">
                  <a:moveTo>
                    <a:pt x="21600" y="3495"/>
                  </a:moveTo>
                  <a:cubicBezTo>
                    <a:pt x="21024" y="2595"/>
                    <a:pt x="20448" y="1695"/>
                    <a:pt x="17568" y="975"/>
                  </a:cubicBezTo>
                  <a:cubicBezTo>
                    <a:pt x="14688" y="255"/>
                    <a:pt x="9504" y="-285"/>
                    <a:pt x="6192" y="165"/>
                  </a:cubicBezTo>
                  <a:cubicBezTo>
                    <a:pt x="2880" y="615"/>
                    <a:pt x="1440" y="2055"/>
                    <a:pt x="2160" y="4305"/>
                  </a:cubicBezTo>
                  <a:cubicBezTo>
                    <a:pt x="2880" y="6555"/>
                    <a:pt x="5760" y="9615"/>
                    <a:pt x="8064" y="11775"/>
                  </a:cubicBezTo>
                  <a:cubicBezTo>
                    <a:pt x="10368" y="13935"/>
                    <a:pt x="12096" y="15195"/>
                    <a:pt x="12960" y="16455"/>
                  </a:cubicBezTo>
                  <a:cubicBezTo>
                    <a:pt x="13824" y="17715"/>
                    <a:pt x="13824" y="18975"/>
                    <a:pt x="11520" y="19785"/>
                  </a:cubicBezTo>
                  <a:cubicBezTo>
                    <a:pt x="9216" y="20595"/>
                    <a:pt x="4608" y="20955"/>
                    <a:pt x="0" y="213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1" name="Line"/>
            <p:cNvSpPr/>
            <p:nvPr/>
          </p:nvSpPr>
          <p:spPr>
            <a:xfrm>
              <a:off x="7431122" y="5316525"/>
              <a:ext cx="315384" cy="201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9" fill="norm" stroke="1" extrusionOk="0">
                  <a:moveTo>
                    <a:pt x="9423" y="7425"/>
                  </a:moveTo>
                  <a:cubicBezTo>
                    <a:pt x="8553" y="5625"/>
                    <a:pt x="7683" y="3825"/>
                    <a:pt x="6886" y="2812"/>
                  </a:cubicBezTo>
                  <a:cubicBezTo>
                    <a:pt x="6089" y="1800"/>
                    <a:pt x="5364" y="1575"/>
                    <a:pt x="4277" y="3600"/>
                  </a:cubicBezTo>
                  <a:cubicBezTo>
                    <a:pt x="3189" y="5625"/>
                    <a:pt x="1740" y="9900"/>
                    <a:pt x="942" y="12713"/>
                  </a:cubicBezTo>
                  <a:cubicBezTo>
                    <a:pt x="145" y="15525"/>
                    <a:pt x="0" y="16875"/>
                    <a:pt x="0" y="18113"/>
                  </a:cubicBezTo>
                  <a:cubicBezTo>
                    <a:pt x="0" y="19350"/>
                    <a:pt x="145" y="20475"/>
                    <a:pt x="652" y="21037"/>
                  </a:cubicBezTo>
                  <a:cubicBezTo>
                    <a:pt x="1160" y="21600"/>
                    <a:pt x="2030" y="21600"/>
                    <a:pt x="3189" y="20362"/>
                  </a:cubicBezTo>
                  <a:cubicBezTo>
                    <a:pt x="4349" y="19125"/>
                    <a:pt x="5799" y="16650"/>
                    <a:pt x="6813" y="14962"/>
                  </a:cubicBezTo>
                  <a:cubicBezTo>
                    <a:pt x="7828" y="13275"/>
                    <a:pt x="8408" y="12375"/>
                    <a:pt x="8915" y="12488"/>
                  </a:cubicBezTo>
                  <a:cubicBezTo>
                    <a:pt x="9423" y="12600"/>
                    <a:pt x="9858" y="13725"/>
                    <a:pt x="10365" y="14738"/>
                  </a:cubicBezTo>
                  <a:cubicBezTo>
                    <a:pt x="10872" y="15750"/>
                    <a:pt x="11452" y="16650"/>
                    <a:pt x="11960" y="16650"/>
                  </a:cubicBezTo>
                  <a:cubicBezTo>
                    <a:pt x="12467" y="16650"/>
                    <a:pt x="12902" y="15750"/>
                    <a:pt x="13047" y="14063"/>
                  </a:cubicBezTo>
                  <a:cubicBezTo>
                    <a:pt x="13192" y="12375"/>
                    <a:pt x="13047" y="9900"/>
                    <a:pt x="12830" y="8100"/>
                  </a:cubicBezTo>
                  <a:cubicBezTo>
                    <a:pt x="12612" y="6300"/>
                    <a:pt x="12322" y="5175"/>
                    <a:pt x="12467" y="4950"/>
                  </a:cubicBezTo>
                  <a:cubicBezTo>
                    <a:pt x="12612" y="4725"/>
                    <a:pt x="13192" y="5400"/>
                    <a:pt x="14279" y="7200"/>
                  </a:cubicBezTo>
                  <a:cubicBezTo>
                    <a:pt x="15366" y="9000"/>
                    <a:pt x="16961" y="11925"/>
                    <a:pt x="17831" y="14175"/>
                  </a:cubicBezTo>
                  <a:cubicBezTo>
                    <a:pt x="18701" y="16425"/>
                    <a:pt x="18846" y="18000"/>
                    <a:pt x="18556" y="18450"/>
                  </a:cubicBezTo>
                  <a:cubicBezTo>
                    <a:pt x="18266" y="18900"/>
                    <a:pt x="17541" y="18225"/>
                    <a:pt x="16961" y="16312"/>
                  </a:cubicBezTo>
                  <a:cubicBezTo>
                    <a:pt x="16381" y="14400"/>
                    <a:pt x="15946" y="11250"/>
                    <a:pt x="15946" y="8550"/>
                  </a:cubicBezTo>
                  <a:cubicBezTo>
                    <a:pt x="15946" y="5850"/>
                    <a:pt x="16381" y="3600"/>
                    <a:pt x="17396" y="2250"/>
                  </a:cubicBezTo>
                  <a:cubicBezTo>
                    <a:pt x="18411" y="900"/>
                    <a:pt x="20005" y="45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2" name="Line"/>
            <p:cNvSpPr/>
            <p:nvPr/>
          </p:nvSpPr>
          <p:spPr>
            <a:xfrm>
              <a:off x="7743365" y="5330962"/>
              <a:ext cx="199991" cy="177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0" h="21017" fill="norm" stroke="1" extrusionOk="0">
                  <a:moveTo>
                    <a:pt x="5007" y="8082"/>
                  </a:moveTo>
                  <a:cubicBezTo>
                    <a:pt x="6343" y="6575"/>
                    <a:pt x="7679" y="5068"/>
                    <a:pt x="8459" y="3687"/>
                  </a:cubicBezTo>
                  <a:cubicBezTo>
                    <a:pt x="9238" y="2306"/>
                    <a:pt x="9461" y="1050"/>
                    <a:pt x="9015" y="422"/>
                  </a:cubicBezTo>
                  <a:cubicBezTo>
                    <a:pt x="8570" y="-206"/>
                    <a:pt x="7456" y="-206"/>
                    <a:pt x="5898" y="924"/>
                  </a:cubicBezTo>
                  <a:cubicBezTo>
                    <a:pt x="4339" y="2054"/>
                    <a:pt x="2335" y="4315"/>
                    <a:pt x="1110" y="7580"/>
                  </a:cubicBezTo>
                  <a:cubicBezTo>
                    <a:pt x="-115" y="10845"/>
                    <a:pt x="-560" y="15115"/>
                    <a:pt x="999" y="17752"/>
                  </a:cubicBezTo>
                  <a:cubicBezTo>
                    <a:pt x="2558" y="20389"/>
                    <a:pt x="6120" y="21394"/>
                    <a:pt x="9795" y="20892"/>
                  </a:cubicBezTo>
                  <a:cubicBezTo>
                    <a:pt x="13469" y="20389"/>
                    <a:pt x="17254" y="18380"/>
                    <a:pt x="21040" y="163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3" name="Line"/>
            <p:cNvSpPr/>
            <p:nvPr/>
          </p:nvSpPr>
          <p:spPr>
            <a:xfrm>
              <a:off x="8140205" y="5322875"/>
              <a:ext cx="152401" cy="172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4" fill="norm" stroke="1" extrusionOk="0">
                  <a:moveTo>
                    <a:pt x="0" y="3086"/>
                  </a:moveTo>
                  <a:cubicBezTo>
                    <a:pt x="0" y="1800"/>
                    <a:pt x="0" y="514"/>
                    <a:pt x="750" y="129"/>
                  </a:cubicBezTo>
                  <a:cubicBezTo>
                    <a:pt x="1500" y="-257"/>
                    <a:pt x="3000" y="257"/>
                    <a:pt x="5550" y="3214"/>
                  </a:cubicBezTo>
                  <a:cubicBezTo>
                    <a:pt x="8100" y="6172"/>
                    <a:pt x="11700" y="11572"/>
                    <a:pt x="13500" y="14914"/>
                  </a:cubicBezTo>
                  <a:cubicBezTo>
                    <a:pt x="15300" y="18257"/>
                    <a:pt x="15300" y="19543"/>
                    <a:pt x="14550" y="20314"/>
                  </a:cubicBezTo>
                  <a:cubicBezTo>
                    <a:pt x="13800" y="21086"/>
                    <a:pt x="12300" y="21343"/>
                    <a:pt x="11250" y="20443"/>
                  </a:cubicBezTo>
                  <a:cubicBezTo>
                    <a:pt x="10200" y="19543"/>
                    <a:pt x="9600" y="17486"/>
                    <a:pt x="9900" y="14529"/>
                  </a:cubicBezTo>
                  <a:cubicBezTo>
                    <a:pt x="10200" y="11572"/>
                    <a:pt x="11400" y="7714"/>
                    <a:pt x="13500" y="5143"/>
                  </a:cubicBezTo>
                  <a:cubicBezTo>
                    <a:pt x="15600" y="2572"/>
                    <a:pt x="18600" y="128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4" name="Line"/>
            <p:cNvSpPr/>
            <p:nvPr/>
          </p:nvSpPr>
          <p:spPr>
            <a:xfrm>
              <a:off x="8300843" y="5311912"/>
              <a:ext cx="125113" cy="129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9" h="20700" fill="norm" stroke="1" extrusionOk="0">
                  <a:moveTo>
                    <a:pt x="2919" y="5798"/>
                  </a:moveTo>
                  <a:cubicBezTo>
                    <a:pt x="2919" y="7486"/>
                    <a:pt x="2919" y="9173"/>
                    <a:pt x="3639" y="10523"/>
                  </a:cubicBezTo>
                  <a:cubicBezTo>
                    <a:pt x="4359" y="11873"/>
                    <a:pt x="5799" y="12886"/>
                    <a:pt x="7059" y="12717"/>
                  </a:cubicBezTo>
                  <a:cubicBezTo>
                    <a:pt x="8319" y="12548"/>
                    <a:pt x="9399" y="11198"/>
                    <a:pt x="9939" y="9679"/>
                  </a:cubicBezTo>
                  <a:cubicBezTo>
                    <a:pt x="10479" y="8160"/>
                    <a:pt x="10479" y="6473"/>
                    <a:pt x="10479" y="4786"/>
                  </a:cubicBezTo>
                  <a:cubicBezTo>
                    <a:pt x="10479" y="3098"/>
                    <a:pt x="10479" y="1411"/>
                    <a:pt x="9579" y="567"/>
                  </a:cubicBezTo>
                  <a:cubicBezTo>
                    <a:pt x="8679" y="-277"/>
                    <a:pt x="6879" y="-277"/>
                    <a:pt x="5079" y="1242"/>
                  </a:cubicBezTo>
                  <a:cubicBezTo>
                    <a:pt x="3279" y="2761"/>
                    <a:pt x="1479" y="5798"/>
                    <a:pt x="579" y="8836"/>
                  </a:cubicBezTo>
                  <a:cubicBezTo>
                    <a:pt x="-321" y="11873"/>
                    <a:pt x="-321" y="14911"/>
                    <a:pt x="1659" y="17273"/>
                  </a:cubicBezTo>
                  <a:cubicBezTo>
                    <a:pt x="3639" y="19636"/>
                    <a:pt x="7599" y="21323"/>
                    <a:pt x="11199" y="20479"/>
                  </a:cubicBezTo>
                  <a:cubicBezTo>
                    <a:pt x="14799" y="19636"/>
                    <a:pt x="18039" y="16260"/>
                    <a:pt x="21279" y="128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5" name="Line"/>
            <p:cNvSpPr/>
            <p:nvPr/>
          </p:nvSpPr>
          <p:spPr>
            <a:xfrm>
              <a:off x="8416160" y="5132375"/>
              <a:ext cx="22496" cy="3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20868" y="0"/>
                  </a:moveTo>
                  <a:cubicBezTo>
                    <a:pt x="14977" y="2359"/>
                    <a:pt x="9086" y="4717"/>
                    <a:pt x="5159" y="7945"/>
                  </a:cubicBezTo>
                  <a:cubicBezTo>
                    <a:pt x="1232" y="11172"/>
                    <a:pt x="-732" y="15269"/>
                    <a:pt x="250" y="17690"/>
                  </a:cubicBezTo>
                  <a:cubicBezTo>
                    <a:pt x="1232" y="20110"/>
                    <a:pt x="5159" y="20855"/>
                    <a:pt x="908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6" name="Line"/>
            <p:cNvSpPr/>
            <p:nvPr/>
          </p:nvSpPr>
          <p:spPr>
            <a:xfrm>
              <a:off x="8476755" y="5305148"/>
              <a:ext cx="107951" cy="125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fill="norm" stroke="1" extrusionOk="0">
                  <a:moveTo>
                    <a:pt x="0" y="11279"/>
                  </a:moveTo>
                  <a:cubicBezTo>
                    <a:pt x="2118" y="11279"/>
                    <a:pt x="4235" y="11279"/>
                    <a:pt x="6353" y="10234"/>
                  </a:cubicBezTo>
                  <a:cubicBezTo>
                    <a:pt x="8471" y="9188"/>
                    <a:pt x="10588" y="7098"/>
                    <a:pt x="11859" y="5182"/>
                  </a:cubicBezTo>
                  <a:cubicBezTo>
                    <a:pt x="13129" y="3266"/>
                    <a:pt x="13553" y="1524"/>
                    <a:pt x="12494" y="653"/>
                  </a:cubicBezTo>
                  <a:cubicBezTo>
                    <a:pt x="11435" y="-218"/>
                    <a:pt x="8894" y="-218"/>
                    <a:pt x="7200" y="653"/>
                  </a:cubicBezTo>
                  <a:cubicBezTo>
                    <a:pt x="5506" y="1524"/>
                    <a:pt x="4659" y="3266"/>
                    <a:pt x="3812" y="6401"/>
                  </a:cubicBezTo>
                  <a:cubicBezTo>
                    <a:pt x="2965" y="9537"/>
                    <a:pt x="2118" y="14066"/>
                    <a:pt x="2753" y="17027"/>
                  </a:cubicBezTo>
                  <a:cubicBezTo>
                    <a:pt x="3388" y="19988"/>
                    <a:pt x="5506" y="21382"/>
                    <a:pt x="8894" y="20337"/>
                  </a:cubicBezTo>
                  <a:cubicBezTo>
                    <a:pt x="12282" y="19292"/>
                    <a:pt x="16941" y="15808"/>
                    <a:pt x="21600" y="123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7" name="Line"/>
            <p:cNvSpPr/>
            <p:nvPr/>
          </p:nvSpPr>
          <p:spPr>
            <a:xfrm>
              <a:off x="8597405" y="5303825"/>
              <a:ext cx="101601" cy="145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0" fill="norm" stroke="1" extrusionOk="0">
                  <a:moveTo>
                    <a:pt x="0" y="0"/>
                  </a:moveTo>
                  <a:cubicBezTo>
                    <a:pt x="0" y="6261"/>
                    <a:pt x="0" y="12522"/>
                    <a:pt x="675" y="16278"/>
                  </a:cubicBezTo>
                  <a:cubicBezTo>
                    <a:pt x="1350" y="20035"/>
                    <a:pt x="2700" y="21287"/>
                    <a:pt x="4275" y="21443"/>
                  </a:cubicBezTo>
                  <a:cubicBezTo>
                    <a:pt x="5850" y="21600"/>
                    <a:pt x="7650" y="20661"/>
                    <a:pt x="9225" y="18470"/>
                  </a:cubicBezTo>
                  <a:cubicBezTo>
                    <a:pt x="10800" y="16278"/>
                    <a:pt x="12150" y="12835"/>
                    <a:pt x="14175" y="9548"/>
                  </a:cubicBezTo>
                  <a:cubicBezTo>
                    <a:pt x="16200" y="6261"/>
                    <a:pt x="18900" y="313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8" name="Line"/>
            <p:cNvSpPr/>
            <p:nvPr/>
          </p:nvSpPr>
          <p:spPr>
            <a:xfrm>
              <a:off x="8687099" y="5330926"/>
              <a:ext cx="265907" cy="144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6" h="21348" fill="norm" stroke="1" extrusionOk="0">
                  <a:moveTo>
                    <a:pt x="6107" y="3505"/>
                  </a:moveTo>
                  <a:cubicBezTo>
                    <a:pt x="5593" y="2252"/>
                    <a:pt x="5079" y="1000"/>
                    <a:pt x="4307" y="374"/>
                  </a:cubicBezTo>
                  <a:cubicBezTo>
                    <a:pt x="3536" y="-252"/>
                    <a:pt x="2507" y="-252"/>
                    <a:pt x="1736" y="1626"/>
                  </a:cubicBezTo>
                  <a:cubicBezTo>
                    <a:pt x="965" y="3505"/>
                    <a:pt x="450" y="7261"/>
                    <a:pt x="193" y="9922"/>
                  </a:cubicBezTo>
                  <a:cubicBezTo>
                    <a:pt x="-64" y="12583"/>
                    <a:pt x="-64" y="14148"/>
                    <a:pt x="193" y="15557"/>
                  </a:cubicBezTo>
                  <a:cubicBezTo>
                    <a:pt x="450" y="16965"/>
                    <a:pt x="965" y="18218"/>
                    <a:pt x="1650" y="18374"/>
                  </a:cubicBezTo>
                  <a:cubicBezTo>
                    <a:pt x="2336" y="18531"/>
                    <a:pt x="3193" y="17591"/>
                    <a:pt x="3879" y="16339"/>
                  </a:cubicBezTo>
                  <a:cubicBezTo>
                    <a:pt x="4565" y="15087"/>
                    <a:pt x="5079" y="13522"/>
                    <a:pt x="5422" y="11957"/>
                  </a:cubicBezTo>
                  <a:cubicBezTo>
                    <a:pt x="5765" y="10391"/>
                    <a:pt x="5936" y="8826"/>
                    <a:pt x="6022" y="9296"/>
                  </a:cubicBezTo>
                  <a:cubicBezTo>
                    <a:pt x="6107" y="9765"/>
                    <a:pt x="6107" y="12270"/>
                    <a:pt x="6365" y="14305"/>
                  </a:cubicBezTo>
                  <a:cubicBezTo>
                    <a:pt x="6622" y="16339"/>
                    <a:pt x="7136" y="17905"/>
                    <a:pt x="7736" y="18061"/>
                  </a:cubicBezTo>
                  <a:cubicBezTo>
                    <a:pt x="8336" y="18218"/>
                    <a:pt x="9022" y="16965"/>
                    <a:pt x="9450" y="15557"/>
                  </a:cubicBezTo>
                  <a:cubicBezTo>
                    <a:pt x="9879" y="14148"/>
                    <a:pt x="10050" y="12583"/>
                    <a:pt x="10307" y="11018"/>
                  </a:cubicBezTo>
                  <a:cubicBezTo>
                    <a:pt x="10565" y="9452"/>
                    <a:pt x="10907" y="7887"/>
                    <a:pt x="11250" y="7887"/>
                  </a:cubicBezTo>
                  <a:cubicBezTo>
                    <a:pt x="11593" y="7887"/>
                    <a:pt x="11936" y="9452"/>
                    <a:pt x="12365" y="9609"/>
                  </a:cubicBezTo>
                  <a:cubicBezTo>
                    <a:pt x="12793" y="9765"/>
                    <a:pt x="13307" y="8513"/>
                    <a:pt x="13736" y="7105"/>
                  </a:cubicBezTo>
                  <a:cubicBezTo>
                    <a:pt x="14165" y="5696"/>
                    <a:pt x="14507" y="4131"/>
                    <a:pt x="15022" y="2878"/>
                  </a:cubicBezTo>
                  <a:cubicBezTo>
                    <a:pt x="15536" y="1626"/>
                    <a:pt x="16222" y="687"/>
                    <a:pt x="16907" y="1000"/>
                  </a:cubicBezTo>
                  <a:cubicBezTo>
                    <a:pt x="17593" y="1313"/>
                    <a:pt x="18279" y="2878"/>
                    <a:pt x="19050" y="6478"/>
                  </a:cubicBezTo>
                  <a:cubicBezTo>
                    <a:pt x="19822" y="10078"/>
                    <a:pt x="20679" y="15713"/>
                    <a:pt x="21536" y="213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9" name="Line"/>
            <p:cNvSpPr/>
            <p:nvPr/>
          </p:nvSpPr>
          <p:spPr>
            <a:xfrm>
              <a:off x="9009598" y="5106975"/>
              <a:ext cx="64058" cy="337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6" h="21391" fill="norm" stroke="1" extrusionOk="0">
                  <a:moveTo>
                    <a:pt x="8544" y="0"/>
                  </a:moveTo>
                  <a:cubicBezTo>
                    <a:pt x="6454" y="2549"/>
                    <a:pt x="4363" y="5098"/>
                    <a:pt x="2621" y="7983"/>
                  </a:cubicBezTo>
                  <a:cubicBezTo>
                    <a:pt x="880" y="10867"/>
                    <a:pt x="-514" y="14087"/>
                    <a:pt x="183" y="16435"/>
                  </a:cubicBezTo>
                  <a:cubicBezTo>
                    <a:pt x="880" y="18783"/>
                    <a:pt x="3667" y="20258"/>
                    <a:pt x="7151" y="20929"/>
                  </a:cubicBezTo>
                  <a:cubicBezTo>
                    <a:pt x="10634" y="21600"/>
                    <a:pt x="14815" y="21466"/>
                    <a:pt x="17254" y="20996"/>
                  </a:cubicBezTo>
                  <a:cubicBezTo>
                    <a:pt x="19692" y="20527"/>
                    <a:pt x="20389" y="19722"/>
                    <a:pt x="21086" y="189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0" name="Line"/>
            <p:cNvSpPr/>
            <p:nvPr/>
          </p:nvSpPr>
          <p:spPr>
            <a:xfrm>
              <a:off x="8953005" y="5335575"/>
              <a:ext cx="1079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1" name="Line"/>
            <p:cNvSpPr/>
            <p:nvPr/>
          </p:nvSpPr>
          <p:spPr>
            <a:xfrm>
              <a:off x="9143505" y="5418125"/>
              <a:ext cx="8890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2" name="Line"/>
            <p:cNvSpPr/>
            <p:nvPr/>
          </p:nvSpPr>
          <p:spPr>
            <a:xfrm>
              <a:off x="9477145" y="5272075"/>
              <a:ext cx="193411" cy="200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496" fill="norm" stroke="1" extrusionOk="0">
                  <a:moveTo>
                    <a:pt x="3844" y="7503"/>
                  </a:moveTo>
                  <a:cubicBezTo>
                    <a:pt x="2670" y="6139"/>
                    <a:pt x="1496" y="4775"/>
                    <a:pt x="792" y="4888"/>
                  </a:cubicBezTo>
                  <a:cubicBezTo>
                    <a:pt x="88" y="5002"/>
                    <a:pt x="-147" y="6594"/>
                    <a:pt x="88" y="9322"/>
                  </a:cubicBezTo>
                  <a:cubicBezTo>
                    <a:pt x="323" y="12051"/>
                    <a:pt x="1027" y="15916"/>
                    <a:pt x="1731" y="18303"/>
                  </a:cubicBezTo>
                  <a:cubicBezTo>
                    <a:pt x="2436" y="20691"/>
                    <a:pt x="3140" y="21600"/>
                    <a:pt x="3727" y="21486"/>
                  </a:cubicBezTo>
                  <a:cubicBezTo>
                    <a:pt x="4314" y="21373"/>
                    <a:pt x="4783" y="20236"/>
                    <a:pt x="5136" y="19099"/>
                  </a:cubicBezTo>
                  <a:cubicBezTo>
                    <a:pt x="5488" y="17962"/>
                    <a:pt x="5723" y="16825"/>
                    <a:pt x="6192" y="16825"/>
                  </a:cubicBezTo>
                  <a:cubicBezTo>
                    <a:pt x="6662" y="16825"/>
                    <a:pt x="7366" y="17962"/>
                    <a:pt x="8305" y="18758"/>
                  </a:cubicBezTo>
                  <a:cubicBezTo>
                    <a:pt x="9244" y="19554"/>
                    <a:pt x="10418" y="20008"/>
                    <a:pt x="12062" y="19440"/>
                  </a:cubicBezTo>
                  <a:cubicBezTo>
                    <a:pt x="13705" y="18872"/>
                    <a:pt x="15818" y="17280"/>
                    <a:pt x="17462" y="13869"/>
                  </a:cubicBezTo>
                  <a:cubicBezTo>
                    <a:pt x="19105" y="10459"/>
                    <a:pt x="20279" y="5229"/>
                    <a:pt x="2145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3" name="Line"/>
            <p:cNvSpPr/>
            <p:nvPr/>
          </p:nvSpPr>
          <p:spPr>
            <a:xfrm>
              <a:off x="9689605" y="5069389"/>
              <a:ext cx="368301" cy="415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4" fill="norm" stroke="1" extrusionOk="0">
                  <a:moveTo>
                    <a:pt x="745" y="1937"/>
                  </a:moveTo>
                  <a:cubicBezTo>
                    <a:pt x="993" y="5537"/>
                    <a:pt x="1241" y="9137"/>
                    <a:pt x="1428" y="12246"/>
                  </a:cubicBezTo>
                  <a:cubicBezTo>
                    <a:pt x="1614" y="15355"/>
                    <a:pt x="1738" y="17973"/>
                    <a:pt x="1614" y="19500"/>
                  </a:cubicBezTo>
                  <a:cubicBezTo>
                    <a:pt x="1490" y="21028"/>
                    <a:pt x="1117" y="21464"/>
                    <a:pt x="807" y="21409"/>
                  </a:cubicBezTo>
                  <a:cubicBezTo>
                    <a:pt x="497" y="21355"/>
                    <a:pt x="248" y="20809"/>
                    <a:pt x="124" y="19991"/>
                  </a:cubicBezTo>
                  <a:cubicBezTo>
                    <a:pt x="0" y="19173"/>
                    <a:pt x="0" y="18082"/>
                    <a:pt x="0" y="17209"/>
                  </a:cubicBezTo>
                  <a:cubicBezTo>
                    <a:pt x="0" y="16337"/>
                    <a:pt x="0" y="15682"/>
                    <a:pt x="310" y="15300"/>
                  </a:cubicBezTo>
                  <a:cubicBezTo>
                    <a:pt x="621" y="14919"/>
                    <a:pt x="1241" y="14809"/>
                    <a:pt x="2172" y="15082"/>
                  </a:cubicBezTo>
                  <a:cubicBezTo>
                    <a:pt x="3103" y="15355"/>
                    <a:pt x="4345" y="16009"/>
                    <a:pt x="5338" y="16555"/>
                  </a:cubicBezTo>
                  <a:cubicBezTo>
                    <a:pt x="6331" y="17100"/>
                    <a:pt x="7076" y="17537"/>
                    <a:pt x="7821" y="17755"/>
                  </a:cubicBezTo>
                  <a:cubicBezTo>
                    <a:pt x="8566" y="17973"/>
                    <a:pt x="9310" y="17973"/>
                    <a:pt x="9745" y="17700"/>
                  </a:cubicBezTo>
                  <a:cubicBezTo>
                    <a:pt x="10179" y="17428"/>
                    <a:pt x="10303" y="16882"/>
                    <a:pt x="10366" y="16337"/>
                  </a:cubicBezTo>
                  <a:cubicBezTo>
                    <a:pt x="10428" y="15791"/>
                    <a:pt x="10428" y="15246"/>
                    <a:pt x="10117" y="14973"/>
                  </a:cubicBezTo>
                  <a:cubicBezTo>
                    <a:pt x="9807" y="14700"/>
                    <a:pt x="9186" y="14700"/>
                    <a:pt x="8814" y="14973"/>
                  </a:cubicBezTo>
                  <a:cubicBezTo>
                    <a:pt x="8441" y="15246"/>
                    <a:pt x="8317" y="15791"/>
                    <a:pt x="8255" y="16337"/>
                  </a:cubicBezTo>
                  <a:cubicBezTo>
                    <a:pt x="8193" y="16882"/>
                    <a:pt x="8193" y="17428"/>
                    <a:pt x="8255" y="17973"/>
                  </a:cubicBezTo>
                  <a:cubicBezTo>
                    <a:pt x="8317" y="18519"/>
                    <a:pt x="8441" y="19064"/>
                    <a:pt x="8814" y="19446"/>
                  </a:cubicBezTo>
                  <a:cubicBezTo>
                    <a:pt x="9186" y="19828"/>
                    <a:pt x="9807" y="20046"/>
                    <a:pt x="10366" y="19991"/>
                  </a:cubicBezTo>
                  <a:cubicBezTo>
                    <a:pt x="10924" y="19937"/>
                    <a:pt x="11421" y="19609"/>
                    <a:pt x="11731" y="19173"/>
                  </a:cubicBezTo>
                  <a:cubicBezTo>
                    <a:pt x="12041" y="18737"/>
                    <a:pt x="12166" y="18191"/>
                    <a:pt x="12538" y="18028"/>
                  </a:cubicBezTo>
                  <a:cubicBezTo>
                    <a:pt x="12910" y="17864"/>
                    <a:pt x="13531" y="18082"/>
                    <a:pt x="14152" y="17973"/>
                  </a:cubicBezTo>
                  <a:cubicBezTo>
                    <a:pt x="14772" y="17864"/>
                    <a:pt x="15393" y="17428"/>
                    <a:pt x="16324" y="15682"/>
                  </a:cubicBezTo>
                  <a:cubicBezTo>
                    <a:pt x="17255" y="13937"/>
                    <a:pt x="18497" y="10882"/>
                    <a:pt x="19303" y="8209"/>
                  </a:cubicBezTo>
                  <a:cubicBezTo>
                    <a:pt x="20110" y="5537"/>
                    <a:pt x="20483" y="3246"/>
                    <a:pt x="20669" y="1828"/>
                  </a:cubicBezTo>
                  <a:cubicBezTo>
                    <a:pt x="20855" y="409"/>
                    <a:pt x="20855" y="-136"/>
                    <a:pt x="20607" y="28"/>
                  </a:cubicBezTo>
                  <a:cubicBezTo>
                    <a:pt x="20359" y="191"/>
                    <a:pt x="19862" y="1064"/>
                    <a:pt x="19366" y="3573"/>
                  </a:cubicBezTo>
                  <a:cubicBezTo>
                    <a:pt x="18869" y="6082"/>
                    <a:pt x="18372" y="10228"/>
                    <a:pt x="18248" y="13173"/>
                  </a:cubicBezTo>
                  <a:cubicBezTo>
                    <a:pt x="18124" y="16119"/>
                    <a:pt x="18372" y="17864"/>
                    <a:pt x="18807" y="18900"/>
                  </a:cubicBezTo>
                  <a:cubicBezTo>
                    <a:pt x="19241" y="19937"/>
                    <a:pt x="19862" y="20264"/>
                    <a:pt x="20359" y="20155"/>
                  </a:cubicBezTo>
                  <a:cubicBezTo>
                    <a:pt x="20855" y="20046"/>
                    <a:pt x="21228" y="19500"/>
                    <a:pt x="21414" y="19119"/>
                  </a:cubicBezTo>
                  <a:cubicBezTo>
                    <a:pt x="21600" y="18737"/>
                    <a:pt x="21600" y="18519"/>
                    <a:pt x="21600" y="183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4" name="Line"/>
            <p:cNvSpPr/>
            <p:nvPr/>
          </p:nvSpPr>
          <p:spPr>
            <a:xfrm>
              <a:off x="9956305" y="5221275"/>
              <a:ext cx="1460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35" y="16062"/>
                    <a:pt x="11270" y="10523"/>
                    <a:pt x="14870" y="6923"/>
                  </a:cubicBezTo>
                  <a:cubicBezTo>
                    <a:pt x="18470" y="3323"/>
                    <a:pt x="20035" y="166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5" name="Line"/>
            <p:cNvSpPr/>
            <p:nvPr/>
          </p:nvSpPr>
          <p:spPr>
            <a:xfrm>
              <a:off x="10309826" y="5019398"/>
              <a:ext cx="281480" cy="4922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6" h="21468" fill="norm" stroke="1" extrusionOk="0">
                  <a:moveTo>
                    <a:pt x="17084" y="2711"/>
                  </a:moveTo>
                  <a:cubicBezTo>
                    <a:pt x="17084" y="2250"/>
                    <a:pt x="17084" y="1788"/>
                    <a:pt x="16761" y="1327"/>
                  </a:cubicBezTo>
                  <a:cubicBezTo>
                    <a:pt x="16439" y="865"/>
                    <a:pt x="15794" y="404"/>
                    <a:pt x="14988" y="173"/>
                  </a:cubicBezTo>
                  <a:cubicBezTo>
                    <a:pt x="14182" y="-58"/>
                    <a:pt x="13215" y="-58"/>
                    <a:pt x="12490" y="173"/>
                  </a:cubicBezTo>
                  <a:cubicBezTo>
                    <a:pt x="11764" y="404"/>
                    <a:pt x="11281" y="865"/>
                    <a:pt x="10636" y="2619"/>
                  </a:cubicBezTo>
                  <a:cubicBezTo>
                    <a:pt x="9991" y="4373"/>
                    <a:pt x="9185" y="7419"/>
                    <a:pt x="8540" y="10419"/>
                  </a:cubicBezTo>
                  <a:cubicBezTo>
                    <a:pt x="7896" y="13419"/>
                    <a:pt x="7412" y="16373"/>
                    <a:pt x="7170" y="18127"/>
                  </a:cubicBezTo>
                  <a:cubicBezTo>
                    <a:pt x="6929" y="19880"/>
                    <a:pt x="6929" y="20434"/>
                    <a:pt x="6606" y="20850"/>
                  </a:cubicBezTo>
                  <a:cubicBezTo>
                    <a:pt x="6284" y="21265"/>
                    <a:pt x="5639" y="21542"/>
                    <a:pt x="5155" y="21450"/>
                  </a:cubicBezTo>
                  <a:cubicBezTo>
                    <a:pt x="4672" y="21357"/>
                    <a:pt x="4349" y="20896"/>
                    <a:pt x="3543" y="19834"/>
                  </a:cubicBezTo>
                  <a:cubicBezTo>
                    <a:pt x="2737" y="18773"/>
                    <a:pt x="1448" y="17111"/>
                    <a:pt x="723" y="16050"/>
                  </a:cubicBezTo>
                  <a:cubicBezTo>
                    <a:pt x="-3" y="14988"/>
                    <a:pt x="-164" y="14527"/>
                    <a:pt x="158" y="14296"/>
                  </a:cubicBezTo>
                  <a:cubicBezTo>
                    <a:pt x="481" y="14065"/>
                    <a:pt x="1287" y="14065"/>
                    <a:pt x="2657" y="14019"/>
                  </a:cubicBezTo>
                  <a:cubicBezTo>
                    <a:pt x="4027" y="13973"/>
                    <a:pt x="5961" y="13880"/>
                    <a:pt x="7573" y="13788"/>
                  </a:cubicBezTo>
                  <a:cubicBezTo>
                    <a:pt x="9185" y="13696"/>
                    <a:pt x="10475" y="13604"/>
                    <a:pt x="11361" y="13834"/>
                  </a:cubicBezTo>
                  <a:cubicBezTo>
                    <a:pt x="12248" y="14065"/>
                    <a:pt x="12732" y="14619"/>
                    <a:pt x="12973" y="15496"/>
                  </a:cubicBezTo>
                  <a:cubicBezTo>
                    <a:pt x="13215" y="16373"/>
                    <a:pt x="13215" y="17573"/>
                    <a:pt x="13054" y="18404"/>
                  </a:cubicBezTo>
                  <a:cubicBezTo>
                    <a:pt x="12893" y="19234"/>
                    <a:pt x="12570" y="19696"/>
                    <a:pt x="12248" y="19696"/>
                  </a:cubicBezTo>
                  <a:cubicBezTo>
                    <a:pt x="11926" y="19696"/>
                    <a:pt x="11603" y="19234"/>
                    <a:pt x="12006" y="18173"/>
                  </a:cubicBezTo>
                  <a:cubicBezTo>
                    <a:pt x="12409" y="17111"/>
                    <a:pt x="13537" y="15450"/>
                    <a:pt x="15230" y="14434"/>
                  </a:cubicBezTo>
                  <a:cubicBezTo>
                    <a:pt x="16923" y="13419"/>
                    <a:pt x="19179" y="13050"/>
                    <a:pt x="21436" y="126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6" name="Line"/>
            <p:cNvSpPr/>
            <p:nvPr/>
          </p:nvSpPr>
          <p:spPr>
            <a:xfrm>
              <a:off x="10547450" y="5327874"/>
              <a:ext cx="164506" cy="135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0914" fill="norm" stroke="1" extrusionOk="0">
                  <a:moveTo>
                    <a:pt x="15707" y="5118"/>
                  </a:moveTo>
                  <a:cubicBezTo>
                    <a:pt x="14599" y="3481"/>
                    <a:pt x="13491" y="1845"/>
                    <a:pt x="11553" y="863"/>
                  </a:cubicBezTo>
                  <a:cubicBezTo>
                    <a:pt x="9614" y="-119"/>
                    <a:pt x="6845" y="-446"/>
                    <a:pt x="4907" y="863"/>
                  </a:cubicBezTo>
                  <a:cubicBezTo>
                    <a:pt x="2968" y="2172"/>
                    <a:pt x="1860" y="5118"/>
                    <a:pt x="1168" y="7409"/>
                  </a:cubicBezTo>
                  <a:cubicBezTo>
                    <a:pt x="476" y="9699"/>
                    <a:pt x="199" y="11336"/>
                    <a:pt x="60" y="12972"/>
                  </a:cubicBezTo>
                  <a:cubicBezTo>
                    <a:pt x="-78" y="14609"/>
                    <a:pt x="-78" y="16245"/>
                    <a:pt x="1168" y="16899"/>
                  </a:cubicBezTo>
                  <a:cubicBezTo>
                    <a:pt x="2414" y="17554"/>
                    <a:pt x="4907" y="17227"/>
                    <a:pt x="6845" y="16081"/>
                  </a:cubicBezTo>
                  <a:cubicBezTo>
                    <a:pt x="8784" y="14936"/>
                    <a:pt x="10168" y="12972"/>
                    <a:pt x="11276" y="11336"/>
                  </a:cubicBezTo>
                  <a:cubicBezTo>
                    <a:pt x="12384" y="9699"/>
                    <a:pt x="13214" y="8390"/>
                    <a:pt x="13491" y="8718"/>
                  </a:cubicBezTo>
                  <a:cubicBezTo>
                    <a:pt x="13768" y="9045"/>
                    <a:pt x="13491" y="11009"/>
                    <a:pt x="13491" y="12809"/>
                  </a:cubicBezTo>
                  <a:cubicBezTo>
                    <a:pt x="13491" y="14609"/>
                    <a:pt x="13768" y="16245"/>
                    <a:pt x="14322" y="17718"/>
                  </a:cubicBezTo>
                  <a:cubicBezTo>
                    <a:pt x="14876" y="19190"/>
                    <a:pt x="15707" y="20499"/>
                    <a:pt x="16953" y="20827"/>
                  </a:cubicBezTo>
                  <a:cubicBezTo>
                    <a:pt x="18199" y="21154"/>
                    <a:pt x="19860" y="20499"/>
                    <a:pt x="21522" y="198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7" name="Line"/>
            <p:cNvSpPr/>
            <p:nvPr/>
          </p:nvSpPr>
          <p:spPr>
            <a:xfrm>
              <a:off x="10732723" y="5328012"/>
              <a:ext cx="80833" cy="140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1" h="21462" fill="norm" stroke="1" extrusionOk="0">
                  <a:moveTo>
                    <a:pt x="21151" y="2119"/>
                  </a:moveTo>
                  <a:cubicBezTo>
                    <a:pt x="18936" y="1152"/>
                    <a:pt x="16720" y="184"/>
                    <a:pt x="14228" y="23"/>
                  </a:cubicBezTo>
                  <a:cubicBezTo>
                    <a:pt x="11736" y="-138"/>
                    <a:pt x="8966" y="507"/>
                    <a:pt x="6197" y="2602"/>
                  </a:cubicBezTo>
                  <a:cubicBezTo>
                    <a:pt x="3428" y="4698"/>
                    <a:pt x="659" y="8244"/>
                    <a:pt x="105" y="11629"/>
                  </a:cubicBezTo>
                  <a:cubicBezTo>
                    <a:pt x="-449" y="15014"/>
                    <a:pt x="1213" y="18238"/>
                    <a:pt x="4813" y="19850"/>
                  </a:cubicBezTo>
                  <a:cubicBezTo>
                    <a:pt x="8413" y="21462"/>
                    <a:pt x="13951" y="21462"/>
                    <a:pt x="19489" y="214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8" name="Line"/>
            <p:cNvSpPr/>
            <p:nvPr/>
          </p:nvSpPr>
          <p:spPr>
            <a:xfrm>
              <a:off x="10883405" y="5430825"/>
              <a:ext cx="190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9" name="Line"/>
            <p:cNvSpPr/>
            <p:nvPr/>
          </p:nvSpPr>
          <p:spPr>
            <a:xfrm>
              <a:off x="11201268" y="5242026"/>
              <a:ext cx="75838" cy="189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7" h="20826" fill="norm" stroke="1" extrusionOk="0">
                  <a:moveTo>
                    <a:pt x="3497" y="10265"/>
                  </a:moveTo>
                  <a:cubicBezTo>
                    <a:pt x="3497" y="11426"/>
                    <a:pt x="3497" y="12587"/>
                    <a:pt x="3197" y="14678"/>
                  </a:cubicBezTo>
                  <a:cubicBezTo>
                    <a:pt x="2897" y="16768"/>
                    <a:pt x="2297" y="19787"/>
                    <a:pt x="1697" y="20600"/>
                  </a:cubicBezTo>
                  <a:cubicBezTo>
                    <a:pt x="1097" y="21413"/>
                    <a:pt x="497" y="20019"/>
                    <a:pt x="197" y="16652"/>
                  </a:cubicBezTo>
                  <a:cubicBezTo>
                    <a:pt x="-103" y="13284"/>
                    <a:pt x="-103" y="7942"/>
                    <a:pt x="497" y="4690"/>
                  </a:cubicBezTo>
                  <a:cubicBezTo>
                    <a:pt x="1097" y="1439"/>
                    <a:pt x="2297" y="278"/>
                    <a:pt x="4097" y="45"/>
                  </a:cubicBezTo>
                  <a:cubicBezTo>
                    <a:pt x="5897" y="-187"/>
                    <a:pt x="8297" y="510"/>
                    <a:pt x="11297" y="1207"/>
                  </a:cubicBezTo>
                  <a:cubicBezTo>
                    <a:pt x="14297" y="1903"/>
                    <a:pt x="17897" y="2600"/>
                    <a:pt x="21497" y="32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0" name="Line"/>
            <p:cNvSpPr/>
            <p:nvPr/>
          </p:nvSpPr>
          <p:spPr>
            <a:xfrm>
              <a:off x="11232655" y="5284212"/>
              <a:ext cx="139701" cy="182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8" fill="norm" stroke="1" extrusionOk="0">
                  <a:moveTo>
                    <a:pt x="21600" y="802"/>
                  </a:moveTo>
                  <a:cubicBezTo>
                    <a:pt x="17673" y="311"/>
                    <a:pt x="13745" y="-180"/>
                    <a:pt x="10964" y="65"/>
                  </a:cubicBezTo>
                  <a:cubicBezTo>
                    <a:pt x="8182" y="311"/>
                    <a:pt x="6545" y="1293"/>
                    <a:pt x="7200" y="3625"/>
                  </a:cubicBezTo>
                  <a:cubicBezTo>
                    <a:pt x="7855" y="5956"/>
                    <a:pt x="10800" y="9638"/>
                    <a:pt x="12764" y="11970"/>
                  </a:cubicBezTo>
                  <a:cubicBezTo>
                    <a:pt x="14727" y="14302"/>
                    <a:pt x="15709" y="15284"/>
                    <a:pt x="16200" y="16388"/>
                  </a:cubicBezTo>
                  <a:cubicBezTo>
                    <a:pt x="16691" y="17493"/>
                    <a:pt x="16691" y="18720"/>
                    <a:pt x="14727" y="19702"/>
                  </a:cubicBezTo>
                  <a:cubicBezTo>
                    <a:pt x="12764" y="20684"/>
                    <a:pt x="8836" y="21420"/>
                    <a:pt x="6055" y="21052"/>
                  </a:cubicBezTo>
                  <a:cubicBezTo>
                    <a:pt x="3273" y="20684"/>
                    <a:pt x="1636" y="19211"/>
                    <a:pt x="0" y="177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1" name="Line"/>
            <p:cNvSpPr/>
            <p:nvPr/>
          </p:nvSpPr>
          <p:spPr>
            <a:xfrm>
              <a:off x="7834473" y="5932783"/>
              <a:ext cx="204133" cy="158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0262" fill="norm" stroke="1" extrusionOk="0">
                  <a:moveTo>
                    <a:pt x="13983" y="8061"/>
                  </a:moveTo>
                  <a:cubicBezTo>
                    <a:pt x="13542" y="5631"/>
                    <a:pt x="13101" y="3201"/>
                    <a:pt x="11889" y="1581"/>
                  </a:cubicBezTo>
                  <a:cubicBezTo>
                    <a:pt x="10676" y="-39"/>
                    <a:pt x="8693" y="-849"/>
                    <a:pt x="6489" y="1311"/>
                  </a:cubicBezTo>
                  <a:cubicBezTo>
                    <a:pt x="4285" y="3471"/>
                    <a:pt x="1860" y="8601"/>
                    <a:pt x="758" y="12246"/>
                  </a:cubicBezTo>
                  <a:cubicBezTo>
                    <a:pt x="-344" y="15891"/>
                    <a:pt x="-124" y="18051"/>
                    <a:pt x="648" y="19266"/>
                  </a:cubicBezTo>
                  <a:cubicBezTo>
                    <a:pt x="1419" y="20481"/>
                    <a:pt x="2742" y="20751"/>
                    <a:pt x="4505" y="19131"/>
                  </a:cubicBezTo>
                  <a:cubicBezTo>
                    <a:pt x="6268" y="17511"/>
                    <a:pt x="8472" y="14001"/>
                    <a:pt x="9905" y="11571"/>
                  </a:cubicBezTo>
                  <a:cubicBezTo>
                    <a:pt x="11338" y="9141"/>
                    <a:pt x="11999" y="7791"/>
                    <a:pt x="12440" y="8466"/>
                  </a:cubicBezTo>
                  <a:cubicBezTo>
                    <a:pt x="12880" y="9141"/>
                    <a:pt x="13101" y="11841"/>
                    <a:pt x="13432" y="13866"/>
                  </a:cubicBezTo>
                  <a:cubicBezTo>
                    <a:pt x="13762" y="15891"/>
                    <a:pt x="14203" y="17241"/>
                    <a:pt x="15525" y="18051"/>
                  </a:cubicBezTo>
                  <a:cubicBezTo>
                    <a:pt x="16848" y="18861"/>
                    <a:pt x="19052" y="19131"/>
                    <a:pt x="21256" y="194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2" name="Line"/>
            <p:cNvSpPr/>
            <p:nvPr/>
          </p:nvSpPr>
          <p:spPr>
            <a:xfrm>
              <a:off x="8043238" y="5986138"/>
              <a:ext cx="122368" cy="1380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5" h="21026" fill="norm" stroke="1" extrusionOk="0">
                  <a:moveTo>
                    <a:pt x="21165" y="1498"/>
                  </a:moveTo>
                  <a:cubicBezTo>
                    <a:pt x="16406" y="531"/>
                    <a:pt x="11646" y="-436"/>
                    <a:pt x="7985" y="209"/>
                  </a:cubicBezTo>
                  <a:cubicBezTo>
                    <a:pt x="4324" y="854"/>
                    <a:pt x="1762" y="3110"/>
                    <a:pt x="663" y="6657"/>
                  </a:cubicBezTo>
                  <a:cubicBezTo>
                    <a:pt x="-435" y="10203"/>
                    <a:pt x="-69" y="15039"/>
                    <a:pt x="1029" y="17779"/>
                  </a:cubicBezTo>
                  <a:cubicBezTo>
                    <a:pt x="2128" y="20519"/>
                    <a:pt x="3958" y="21164"/>
                    <a:pt x="6521" y="21003"/>
                  </a:cubicBezTo>
                  <a:cubicBezTo>
                    <a:pt x="9084" y="20842"/>
                    <a:pt x="12379" y="19874"/>
                    <a:pt x="15673" y="189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3" name="Line"/>
            <p:cNvSpPr/>
            <p:nvPr/>
          </p:nvSpPr>
          <p:spPr>
            <a:xfrm>
              <a:off x="8267205" y="5716575"/>
              <a:ext cx="50801" cy="401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7" fill="norm" stroke="1" extrusionOk="0">
                  <a:moveTo>
                    <a:pt x="10800" y="0"/>
                  </a:moveTo>
                  <a:cubicBezTo>
                    <a:pt x="7200" y="3865"/>
                    <a:pt x="3600" y="7731"/>
                    <a:pt x="1800" y="11084"/>
                  </a:cubicBezTo>
                  <a:cubicBezTo>
                    <a:pt x="0" y="14438"/>
                    <a:pt x="0" y="17280"/>
                    <a:pt x="0" y="19042"/>
                  </a:cubicBezTo>
                  <a:cubicBezTo>
                    <a:pt x="0" y="20804"/>
                    <a:pt x="0" y="21486"/>
                    <a:pt x="2250" y="21543"/>
                  </a:cubicBezTo>
                  <a:cubicBezTo>
                    <a:pt x="4500" y="21600"/>
                    <a:pt x="9000" y="21032"/>
                    <a:pt x="12600" y="20122"/>
                  </a:cubicBezTo>
                  <a:cubicBezTo>
                    <a:pt x="16200" y="19213"/>
                    <a:pt x="18900" y="17962"/>
                    <a:pt x="21600" y="167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4" name="Line"/>
            <p:cNvSpPr/>
            <p:nvPr/>
          </p:nvSpPr>
          <p:spPr>
            <a:xfrm>
              <a:off x="8203444" y="5747196"/>
              <a:ext cx="797462" cy="634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9" h="21494" fill="norm" stroke="1" extrusionOk="0">
                  <a:moveTo>
                    <a:pt x="864" y="6067"/>
                  </a:moveTo>
                  <a:cubicBezTo>
                    <a:pt x="464" y="6067"/>
                    <a:pt x="64" y="6067"/>
                    <a:pt x="7" y="6138"/>
                  </a:cubicBezTo>
                  <a:cubicBezTo>
                    <a:pt x="-50" y="6210"/>
                    <a:pt x="236" y="6354"/>
                    <a:pt x="1036" y="6318"/>
                  </a:cubicBezTo>
                  <a:cubicBezTo>
                    <a:pt x="1836" y="6282"/>
                    <a:pt x="3150" y="6067"/>
                    <a:pt x="3950" y="5887"/>
                  </a:cubicBezTo>
                  <a:cubicBezTo>
                    <a:pt x="4750" y="5708"/>
                    <a:pt x="5036" y="5564"/>
                    <a:pt x="5036" y="5672"/>
                  </a:cubicBezTo>
                  <a:cubicBezTo>
                    <a:pt x="5036" y="5780"/>
                    <a:pt x="4750" y="6138"/>
                    <a:pt x="4493" y="6892"/>
                  </a:cubicBezTo>
                  <a:cubicBezTo>
                    <a:pt x="4236" y="7645"/>
                    <a:pt x="4007" y="8794"/>
                    <a:pt x="3921" y="9547"/>
                  </a:cubicBezTo>
                  <a:cubicBezTo>
                    <a:pt x="3836" y="10301"/>
                    <a:pt x="3893" y="10659"/>
                    <a:pt x="4064" y="10839"/>
                  </a:cubicBezTo>
                  <a:cubicBezTo>
                    <a:pt x="4236" y="11018"/>
                    <a:pt x="4521" y="11018"/>
                    <a:pt x="4750" y="10839"/>
                  </a:cubicBezTo>
                  <a:cubicBezTo>
                    <a:pt x="4979" y="10659"/>
                    <a:pt x="5150" y="10301"/>
                    <a:pt x="5321" y="9978"/>
                  </a:cubicBezTo>
                  <a:cubicBezTo>
                    <a:pt x="5493" y="9655"/>
                    <a:pt x="5664" y="9368"/>
                    <a:pt x="5864" y="9117"/>
                  </a:cubicBezTo>
                  <a:cubicBezTo>
                    <a:pt x="6064" y="8865"/>
                    <a:pt x="6293" y="8650"/>
                    <a:pt x="6521" y="8722"/>
                  </a:cubicBezTo>
                  <a:cubicBezTo>
                    <a:pt x="6750" y="8794"/>
                    <a:pt x="6979" y="9152"/>
                    <a:pt x="7207" y="9439"/>
                  </a:cubicBezTo>
                  <a:cubicBezTo>
                    <a:pt x="7436" y="9726"/>
                    <a:pt x="7664" y="9942"/>
                    <a:pt x="8064" y="10049"/>
                  </a:cubicBezTo>
                  <a:cubicBezTo>
                    <a:pt x="8464" y="10157"/>
                    <a:pt x="9036" y="10157"/>
                    <a:pt x="9607" y="9834"/>
                  </a:cubicBezTo>
                  <a:cubicBezTo>
                    <a:pt x="10179" y="9511"/>
                    <a:pt x="10750" y="8865"/>
                    <a:pt x="11093" y="8327"/>
                  </a:cubicBezTo>
                  <a:cubicBezTo>
                    <a:pt x="11436" y="7789"/>
                    <a:pt x="11550" y="7358"/>
                    <a:pt x="11607" y="6928"/>
                  </a:cubicBezTo>
                  <a:cubicBezTo>
                    <a:pt x="11664" y="6497"/>
                    <a:pt x="11664" y="6067"/>
                    <a:pt x="11521" y="5780"/>
                  </a:cubicBezTo>
                  <a:cubicBezTo>
                    <a:pt x="11379" y="5493"/>
                    <a:pt x="11093" y="5349"/>
                    <a:pt x="10836" y="5385"/>
                  </a:cubicBezTo>
                  <a:cubicBezTo>
                    <a:pt x="10579" y="5421"/>
                    <a:pt x="10350" y="5636"/>
                    <a:pt x="10150" y="6103"/>
                  </a:cubicBezTo>
                  <a:cubicBezTo>
                    <a:pt x="9950" y="6569"/>
                    <a:pt x="9779" y="7287"/>
                    <a:pt x="9693" y="7825"/>
                  </a:cubicBezTo>
                  <a:cubicBezTo>
                    <a:pt x="9607" y="8363"/>
                    <a:pt x="9607" y="8722"/>
                    <a:pt x="9693" y="9045"/>
                  </a:cubicBezTo>
                  <a:cubicBezTo>
                    <a:pt x="9779" y="9368"/>
                    <a:pt x="9950" y="9655"/>
                    <a:pt x="10179" y="9583"/>
                  </a:cubicBezTo>
                  <a:cubicBezTo>
                    <a:pt x="10407" y="9511"/>
                    <a:pt x="10693" y="9081"/>
                    <a:pt x="10950" y="8686"/>
                  </a:cubicBezTo>
                  <a:cubicBezTo>
                    <a:pt x="11207" y="8291"/>
                    <a:pt x="11436" y="7932"/>
                    <a:pt x="11550" y="7968"/>
                  </a:cubicBezTo>
                  <a:cubicBezTo>
                    <a:pt x="11664" y="8004"/>
                    <a:pt x="11664" y="8435"/>
                    <a:pt x="11664" y="8829"/>
                  </a:cubicBezTo>
                  <a:cubicBezTo>
                    <a:pt x="11664" y="9224"/>
                    <a:pt x="11664" y="9583"/>
                    <a:pt x="11721" y="10085"/>
                  </a:cubicBezTo>
                  <a:cubicBezTo>
                    <a:pt x="11779" y="10588"/>
                    <a:pt x="11893" y="11233"/>
                    <a:pt x="12093" y="11485"/>
                  </a:cubicBezTo>
                  <a:cubicBezTo>
                    <a:pt x="12293" y="11736"/>
                    <a:pt x="12579" y="11592"/>
                    <a:pt x="12893" y="10946"/>
                  </a:cubicBezTo>
                  <a:cubicBezTo>
                    <a:pt x="13207" y="10301"/>
                    <a:pt x="13550" y="9152"/>
                    <a:pt x="13950" y="7574"/>
                  </a:cubicBezTo>
                  <a:cubicBezTo>
                    <a:pt x="14350" y="5995"/>
                    <a:pt x="14807" y="3986"/>
                    <a:pt x="15036" y="2802"/>
                  </a:cubicBezTo>
                  <a:cubicBezTo>
                    <a:pt x="15264" y="1617"/>
                    <a:pt x="15264" y="1259"/>
                    <a:pt x="15264" y="864"/>
                  </a:cubicBezTo>
                  <a:cubicBezTo>
                    <a:pt x="15264" y="469"/>
                    <a:pt x="15264" y="39"/>
                    <a:pt x="15179" y="3"/>
                  </a:cubicBezTo>
                  <a:cubicBezTo>
                    <a:pt x="15093" y="-33"/>
                    <a:pt x="14921" y="326"/>
                    <a:pt x="14750" y="1582"/>
                  </a:cubicBezTo>
                  <a:cubicBezTo>
                    <a:pt x="14579" y="2837"/>
                    <a:pt x="14407" y="4990"/>
                    <a:pt x="14350" y="6533"/>
                  </a:cubicBezTo>
                  <a:cubicBezTo>
                    <a:pt x="14293" y="8076"/>
                    <a:pt x="14350" y="9009"/>
                    <a:pt x="14493" y="9619"/>
                  </a:cubicBezTo>
                  <a:cubicBezTo>
                    <a:pt x="14636" y="10229"/>
                    <a:pt x="14864" y="10516"/>
                    <a:pt x="15093" y="10516"/>
                  </a:cubicBezTo>
                  <a:cubicBezTo>
                    <a:pt x="15321" y="10516"/>
                    <a:pt x="15550" y="10229"/>
                    <a:pt x="15950" y="9117"/>
                  </a:cubicBezTo>
                  <a:cubicBezTo>
                    <a:pt x="16350" y="8004"/>
                    <a:pt x="16921" y="6067"/>
                    <a:pt x="17293" y="4596"/>
                  </a:cubicBezTo>
                  <a:cubicBezTo>
                    <a:pt x="17664" y="3124"/>
                    <a:pt x="17836" y="2120"/>
                    <a:pt x="17950" y="1438"/>
                  </a:cubicBezTo>
                  <a:cubicBezTo>
                    <a:pt x="18064" y="756"/>
                    <a:pt x="18121" y="398"/>
                    <a:pt x="18093" y="433"/>
                  </a:cubicBezTo>
                  <a:cubicBezTo>
                    <a:pt x="18064" y="469"/>
                    <a:pt x="17950" y="900"/>
                    <a:pt x="17779" y="2227"/>
                  </a:cubicBezTo>
                  <a:cubicBezTo>
                    <a:pt x="17607" y="3555"/>
                    <a:pt x="17379" y="5780"/>
                    <a:pt x="17293" y="7107"/>
                  </a:cubicBezTo>
                  <a:cubicBezTo>
                    <a:pt x="17207" y="8435"/>
                    <a:pt x="17264" y="8865"/>
                    <a:pt x="17407" y="9188"/>
                  </a:cubicBezTo>
                  <a:cubicBezTo>
                    <a:pt x="17550" y="9511"/>
                    <a:pt x="17779" y="9726"/>
                    <a:pt x="18036" y="9619"/>
                  </a:cubicBezTo>
                  <a:cubicBezTo>
                    <a:pt x="18293" y="9511"/>
                    <a:pt x="18579" y="9081"/>
                    <a:pt x="18779" y="8471"/>
                  </a:cubicBezTo>
                  <a:cubicBezTo>
                    <a:pt x="18979" y="7861"/>
                    <a:pt x="19093" y="7071"/>
                    <a:pt x="19150" y="6461"/>
                  </a:cubicBezTo>
                  <a:cubicBezTo>
                    <a:pt x="19207" y="5851"/>
                    <a:pt x="19207" y="5421"/>
                    <a:pt x="19150" y="5421"/>
                  </a:cubicBezTo>
                  <a:cubicBezTo>
                    <a:pt x="19093" y="5421"/>
                    <a:pt x="18979" y="5851"/>
                    <a:pt x="18921" y="6282"/>
                  </a:cubicBezTo>
                  <a:cubicBezTo>
                    <a:pt x="18864" y="6713"/>
                    <a:pt x="18864" y="7143"/>
                    <a:pt x="18893" y="7538"/>
                  </a:cubicBezTo>
                  <a:cubicBezTo>
                    <a:pt x="18921" y="7932"/>
                    <a:pt x="18979" y="8291"/>
                    <a:pt x="19350" y="8363"/>
                  </a:cubicBezTo>
                  <a:cubicBezTo>
                    <a:pt x="19721" y="8435"/>
                    <a:pt x="20407" y="8219"/>
                    <a:pt x="20750" y="8363"/>
                  </a:cubicBezTo>
                  <a:cubicBezTo>
                    <a:pt x="21093" y="8507"/>
                    <a:pt x="21093" y="9009"/>
                    <a:pt x="21150" y="10408"/>
                  </a:cubicBezTo>
                  <a:cubicBezTo>
                    <a:pt x="21207" y="11808"/>
                    <a:pt x="21321" y="14104"/>
                    <a:pt x="21407" y="15934"/>
                  </a:cubicBezTo>
                  <a:cubicBezTo>
                    <a:pt x="21493" y="17764"/>
                    <a:pt x="21550" y="19127"/>
                    <a:pt x="21521" y="19988"/>
                  </a:cubicBezTo>
                  <a:cubicBezTo>
                    <a:pt x="21493" y="20849"/>
                    <a:pt x="21379" y="21208"/>
                    <a:pt x="21007" y="21388"/>
                  </a:cubicBezTo>
                  <a:cubicBezTo>
                    <a:pt x="20636" y="21567"/>
                    <a:pt x="20007" y="21567"/>
                    <a:pt x="19121" y="21029"/>
                  </a:cubicBezTo>
                  <a:cubicBezTo>
                    <a:pt x="18236" y="20491"/>
                    <a:pt x="17093" y="19414"/>
                    <a:pt x="15950" y="183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5" name="Line"/>
            <p:cNvSpPr/>
            <p:nvPr/>
          </p:nvSpPr>
          <p:spPr>
            <a:xfrm>
              <a:off x="9435605" y="5690070"/>
              <a:ext cx="450057" cy="4161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2" h="21449" fill="norm" stroke="1" extrusionOk="0">
                  <a:moveTo>
                    <a:pt x="0" y="11512"/>
                  </a:moveTo>
                  <a:cubicBezTo>
                    <a:pt x="101" y="10966"/>
                    <a:pt x="203" y="10421"/>
                    <a:pt x="507" y="10148"/>
                  </a:cubicBezTo>
                  <a:cubicBezTo>
                    <a:pt x="811" y="9875"/>
                    <a:pt x="1318" y="9875"/>
                    <a:pt x="2332" y="10584"/>
                  </a:cubicBezTo>
                  <a:cubicBezTo>
                    <a:pt x="3346" y="11293"/>
                    <a:pt x="4868" y="12712"/>
                    <a:pt x="5831" y="14457"/>
                  </a:cubicBezTo>
                  <a:cubicBezTo>
                    <a:pt x="6794" y="16203"/>
                    <a:pt x="7200" y="18275"/>
                    <a:pt x="7251" y="19530"/>
                  </a:cubicBezTo>
                  <a:cubicBezTo>
                    <a:pt x="7301" y="20784"/>
                    <a:pt x="6997" y="21221"/>
                    <a:pt x="6592" y="21384"/>
                  </a:cubicBezTo>
                  <a:cubicBezTo>
                    <a:pt x="6186" y="21548"/>
                    <a:pt x="5679" y="21439"/>
                    <a:pt x="5324" y="20621"/>
                  </a:cubicBezTo>
                  <a:cubicBezTo>
                    <a:pt x="4969" y="19803"/>
                    <a:pt x="4766" y="18275"/>
                    <a:pt x="4918" y="16693"/>
                  </a:cubicBezTo>
                  <a:cubicBezTo>
                    <a:pt x="5070" y="15112"/>
                    <a:pt x="5577" y="13475"/>
                    <a:pt x="6338" y="12548"/>
                  </a:cubicBezTo>
                  <a:cubicBezTo>
                    <a:pt x="7099" y="11621"/>
                    <a:pt x="8113" y="11403"/>
                    <a:pt x="8873" y="11348"/>
                  </a:cubicBezTo>
                  <a:cubicBezTo>
                    <a:pt x="9634" y="11293"/>
                    <a:pt x="10141" y="11403"/>
                    <a:pt x="10496" y="11730"/>
                  </a:cubicBezTo>
                  <a:cubicBezTo>
                    <a:pt x="10851" y="12057"/>
                    <a:pt x="11054" y="12603"/>
                    <a:pt x="11155" y="13148"/>
                  </a:cubicBezTo>
                  <a:cubicBezTo>
                    <a:pt x="11256" y="13693"/>
                    <a:pt x="11256" y="14239"/>
                    <a:pt x="11459" y="14293"/>
                  </a:cubicBezTo>
                  <a:cubicBezTo>
                    <a:pt x="11662" y="14348"/>
                    <a:pt x="12068" y="13912"/>
                    <a:pt x="12423" y="13257"/>
                  </a:cubicBezTo>
                  <a:cubicBezTo>
                    <a:pt x="12777" y="12603"/>
                    <a:pt x="13082" y="11730"/>
                    <a:pt x="13285" y="10966"/>
                  </a:cubicBezTo>
                  <a:cubicBezTo>
                    <a:pt x="13487" y="10203"/>
                    <a:pt x="13589" y="9548"/>
                    <a:pt x="13386" y="9275"/>
                  </a:cubicBezTo>
                  <a:cubicBezTo>
                    <a:pt x="13183" y="9003"/>
                    <a:pt x="12676" y="9112"/>
                    <a:pt x="12169" y="9766"/>
                  </a:cubicBezTo>
                  <a:cubicBezTo>
                    <a:pt x="11662" y="10421"/>
                    <a:pt x="11155" y="11621"/>
                    <a:pt x="10901" y="13148"/>
                  </a:cubicBezTo>
                  <a:cubicBezTo>
                    <a:pt x="10648" y="14675"/>
                    <a:pt x="10648" y="16530"/>
                    <a:pt x="10800" y="17784"/>
                  </a:cubicBezTo>
                  <a:cubicBezTo>
                    <a:pt x="10952" y="19039"/>
                    <a:pt x="11256" y="19693"/>
                    <a:pt x="11713" y="20075"/>
                  </a:cubicBezTo>
                  <a:cubicBezTo>
                    <a:pt x="12169" y="20457"/>
                    <a:pt x="12777" y="20566"/>
                    <a:pt x="13538" y="20130"/>
                  </a:cubicBezTo>
                  <a:cubicBezTo>
                    <a:pt x="14299" y="19693"/>
                    <a:pt x="15211" y="18712"/>
                    <a:pt x="16428" y="16639"/>
                  </a:cubicBezTo>
                  <a:cubicBezTo>
                    <a:pt x="17645" y="14566"/>
                    <a:pt x="19166" y="11403"/>
                    <a:pt x="20079" y="8784"/>
                  </a:cubicBezTo>
                  <a:cubicBezTo>
                    <a:pt x="20992" y="6166"/>
                    <a:pt x="21296" y="4093"/>
                    <a:pt x="21448" y="2566"/>
                  </a:cubicBezTo>
                  <a:cubicBezTo>
                    <a:pt x="21600" y="1039"/>
                    <a:pt x="21600" y="57"/>
                    <a:pt x="21448" y="3"/>
                  </a:cubicBezTo>
                  <a:cubicBezTo>
                    <a:pt x="21296" y="-52"/>
                    <a:pt x="20992" y="821"/>
                    <a:pt x="20789" y="3112"/>
                  </a:cubicBezTo>
                  <a:cubicBezTo>
                    <a:pt x="20586" y="5403"/>
                    <a:pt x="20485" y="9112"/>
                    <a:pt x="20434" y="11948"/>
                  </a:cubicBezTo>
                  <a:cubicBezTo>
                    <a:pt x="20383" y="14784"/>
                    <a:pt x="20383" y="16748"/>
                    <a:pt x="20383" y="18003"/>
                  </a:cubicBezTo>
                  <a:cubicBezTo>
                    <a:pt x="20383" y="19257"/>
                    <a:pt x="20383" y="19803"/>
                    <a:pt x="20535" y="19530"/>
                  </a:cubicBezTo>
                  <a:cubicBezTo>
                    <a:pt x="20687" y="19257"/>
                    <a:pt x="20992" y="18166"/>
                    <a:pt x="21296" y="170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6" name="Line"/>
            <p:cNvSpPr/>
            <p:nvPr/>
          </p:nvSpPr>
          <p:spPr>
            <a:xfrm>
              <a:off x="9899155" y="5884070"/>
              <a:ext cx="330201" cy="161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3" fill="norm" stroke="1" extrusionOk="0">
                  <a:moveTo>
                    <a:pt x="0" y="11318"/>
                  </a:moveTo>
                  <a:cubicBezTo>
                    <a:pt x="2492" y="8825"/>
                    <a:pt x="4985" y="6333"/>
                    <a:pt x="6369" y="4256"/>
                  </a:cubicBezTo>
                  <a:cubicBezTo>
                    <a:pt x="7754" y="2179"/>
                    <a:pt x="8031" y="518"/>
                    <a:pt x="7823" y="102"/>
                  </a:cubicBezTo>
                  <a:cubicBezTo>
                    <a:pt x="7615" y="-313"/>
                    <a:pt x="6923" y="518"/>
                    <a:pt x="6231" y="3010"/>
                  </a:cubicBezTo>
                  <a:cubicBezTo>
                    <a:pt x="5538" y="5502"/>
                    <a:pt x="4846" y="9656"/>
                    <a:pt x="4431" y="12425"/>
                  </a:cubicBezTo>
                  <a:cubicBezTo>
                    <a:pt x="4015" y="15195"/>
                    <a:pt x="3877" y="16579"/>
                    <a:pt x="4015" y="17825"/>
                  </a:cubicBezTo>
                  <a:cubicBezTo>
                    <a:pt x="4154" y="19072"/>
                    <a:pt x="4569" y="20179"/>
                    <a:pt x="5123" y="20595"/>
                  </a:cubicBezTo>
                  <a:cubicBezTo>
                    <a:pt x="5677" y="21010"/>
                    <a:pt x="6369" y="20733"/>
                    <a:pt x="7269" y="19072"/>
                  </a:cubicBezTo>
                  <a:cubicBezTo>
                    <a:pt x="8169" y="17410"/>
                    <a:pt x="9277" y="14364"/>
                    <a:pt x="9969" y="12010"/>
                  </a:cubicBezTo>
                  <a:cubicBezTo>
                    <a:pt x="10662" y="9656"/>
                    <a:pt x="10938" y="7995"/>
                    <a:pt x="11008" y="7995"/>
                  </a:cubicBezTo>
                  <a:cubicBezTo>
                    <a:pt x="11077" y="7995"/>
                    <a:pt x="10938" y="9656"/>
                    <a:pt x="11077" y="11179"/>
                  </a:cubicBezTo>
                  <a:cubicBezTo>
                    <a:pt x="11215" y="12702"/>
                    <a:pt x="11631" y="14087"/>
                    <a:pt x="11977" y="15472"/>
                  </a:cubicBezTo>
                  <a:cubicBezTo>
                    <a:pt x="12323" y="16856"/>
                    <a:pt x="12600" y="18241"/>
                    <a:pt x="13015" y="19349"/>
                  </a:cubicBezTo>
                  <a:cubicBezTo>
                    <a:pt x="13431" y="20456"/>
                    <a:pt x="13985" y="21287"/>
                    <a:pt x="14538" y="21149"/>
                  </a:cubicBezTo>
                  <a:cubicBezTo>
                    <a:pt x="15092" y="21010"/>
                    <a:pt x="15646" y="19902"/>
                    <a:pt x="16269" y="17549"/>
                  </a:cubicBezTo>
                  <a:cubicBezTo>
                    <a:pt x="16892" y="15195"/>
                    <a:pt x="17585" y="11595"/>
                    <a:pt x="18138" y="8687"/>
                  </a:cubicBezTo>
                  <a:cubicBezTo>
                    <a:pt x="18692" y="5779"/>
                    <a:pt x="19108" y="3564"/>
                    <a:pt x="19662" y="2595"/>
                  </a:cubicBezTo>
                  <a:cubicBezTo>
                    <a:pt x="20215" y="1625"/>
                    <a:pt x="20908" y="1902"/>
                    <a:pt x="21600" y="21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7" name="Line"/>
            <p:cNvSpPr/>
            <p:nvPr/>
          </p:nvSpPr>
          <p:spPr>
            <a:xfrm>
              <a:off x="10230363" y="5902249"/>
              <a:ext cx="246643" cy="144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2" h="20998" fill="norm" stroke="1" extrusionOk="0">
                  <a:moveTo>
                    <a:pt x="7666" y="3481"/>
                  </a:moveTo>
                  <a:cubicBezTo>
                    <a:pt x="7112" y="2247"/>
                    <a:pt x="6558" y="1012"/>
                    <a:pt x="5727" y="395"/>
                  </a:cubicBezTo>
                  <a:cubicBezTo>
                    <a:pt x="4897" y="-222"/>
                    <a:pt x="3789" y="-222"/>
                    <a:pt x="2774" y="1167"/>
                  </a:cubicBezTo>
                  <a:cubicBezTo>
                    <a:pt x="1758" y="2555"/>
                    <a:pt x="835" y="5332"/>
                    <a:pt x="374" y="7647"/>
                  </a:cubicBezTo>
                  <a:cubicBezTo>
                    <a:pt x="-88" y="9961"/>
                    <a:pt x="-88" y="11812"/>
                    <a:pt x="189" y="13355"/>
                  </a:cubicBezTo>
                  <a:cubicBezTo>
                    <a:pt x="466" y="14898"/>
                    <a:pt x="1020" y="16132"/>
                    <a:pt x="1666" y="16287"/>
                  </a:cubicBezTo>
                  <a:cubicBezTo>
                    <a:pt x="2312" y="16441"/>
                    <a:pt x="3050" y="15515"/>
                    <a:pt x="3697" y="14281"/>
                  </a:cubicBezTo>
                  <a:cubicBezTo>
                    <a:pt x="4343" y="13047"/>
                    <a:pt x="4897" y="11504"/>
                    <a:pt x="5450" y="9961"/>
                  </a:cubicBezTo>
                  <a:cubicBezTo>
                    <a:pt x="6004" y="8418"/>
                    <a:pt x="6558" y="6875"/>
                    <a:pt x="6927" y="6875"/>
                  </a:cubicBezTo>
                  <a:cubicBezTo>
                    <a:pt x="7297" y="6875"/>
                    <a:pt x="7481" y="8418"/>
                    <a:pt x="7574" y="9961"/>
                  </a:cubicBezTo>
                  <a:cubicBezTo>
                    <a:pt x="7666" y="11504"/>
                    <a:pt x="7666" y="13047"/>
                    <a:pt x="8127" y="13509"/>
                  </a:cubicBezTo>
                  <a:cubicBezTo>
                    <a:pt x="8589" y="13972"/>
                    <a:pt x="9512" y="13355"/>
                    <a:pt x="10158" y="12275"/>
                  </a:cubicBezTo>
                  <a:cubicBezTo>
                    <a:pt x="10804" y="11195"/>
                    <a:pt x="11174" y="9652"/>
                    <a:pt x="11358" y="9807"/>
                  </a:cubicBezTo>
                  <a:cubicBezTo>
                    <a:pt x="11543" y="9961"/>
                    <a:pt x="11543" y="11812"/>
                    <a:pt x="11543" y="13509"/>
                  </a:cubicBezTo>
                  <a:cubicBezTo>
                    <a:pt x="11543" y="15207"/>
                    <a:pt x="11543" y="16749"/>
                    <a:pt x="11543" y="18292"/>
                  </a:cubicBezTo>
                  <a:cubicBezTo>
                    <a:pt x="11543" y="19835"/>
                    <a:pt x="11543" y="21378"/>
                    <a:pt x="11727" y="20915"/>
                  </a:cubicBezTo>
                  <a:cubicBezTo>
                    <a:pt x="11912" y="20452"/>
                    <a:pt x="12281" y="17984"/>
                    <a:pt x="12743" y="14589"/>
                  </a:cubicBezTo>
                  <a:cubicBezTo>
                    <a:pt x="13204" y="11195"/>
                    <a:pt x="13758" y="6875"/>
                    <a:pt x="14404" y="4252"/>
                  </a:cubicBezTo>
                  <a:cubicBezTo>
                    <a:pt x="15050" y="1629"/>
                    <a:pt x="15789" y="704"/>
                    <a:pt x="16620" y="704"/>
                  </a:cubicBezTo>
                  <a:cubicBezTo>
                    <a:pt x="17450" y="704"/>
                    <a:pt x="18374" y="1629"/>
                    <a:pt x="19204" y="4561"/>
                  </a:cubicBezTo>
                  <a:cubicBezTo>
                    <a:pt x="20035" y="7492"/>
                    <a:pt x="20774" y="12429"/>
                    <a:pt x="20958" y="15669"/>
                  </a:cubicBezTo>
                  <a:cubicBezTo>
                    <a:pt x="21143" y="18909"/>
                    <a:pt x="20774" y="20452"/>
                    <a:pt x="20774" y="20144"/>
                  </a:cubicBezTo>
                  <a:cubicBezTo>
                    <a:pt x="20774" y="19835"/>
                    <a:pt x="21143" y="17675"/>
                    <a:pt x="21512" y="155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8" name="Line"/>
            <p:cNvSpPr/>
            <p:nvPr/>
          </p:nvSpPr>
          <p:spPr>
            <a:xfrm>
              <a:off x="10561672" y="5691175"/>
              <a:ext cx="74084" cy="355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0" fill="norm" stroke="1" extrusionOk="0">
                  <a:moveTo>
                    <a:pt x="3086" y="0"/>
                  </a:moveTo>
                  <a:cubicBezTo>
                    <a:pt x="4937" y="1278"/>
                    <a:pt x="6789" y="2556"/>
                    <a:pt x="6480" y="4921"/>
                  </a:cubicBezTo>
                  <a:cubicBezTo>
                    <a:pt x="6171" y="7285"/>
                    <a:pt x="3703" y="10736"/>
                    <a:pt x="2160" y="13420"/>
                  </a:cubicBezTo>
                  <a:cubicBezTo>
                    <a:pt x="617" y="16104"/>
                    <a:pt x="0" y="18021"/>
                    <a:pt x="0" y="19299"/>
                  </a:cubicBezTo>
                  <a:cubicBezTo>
                    <a:pt x="0" y="20578"/>
                    <a:pt x="617" y="21217"/>
                    <a:pt x="2469" y="21408"/>
                  </a:cubicBezTo>
                  <a:cubicBezTo>
                    <a:pt x="4320" y="21600"/>
                    <a:pt x="7406" y="21344"/>
                    <a:pt x="10800" y="20641"/>
                  </a:cubicBezTo>
                  <a:cubicBezTo>
                    <a:pt x="14194" y="19938"/>
                    <a:pt x="17897" y="18788"/>
                    <a:pt x="21600" y="176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9" name="Line"/>
            <p:cNvSpPr/>
            <p:nvPr/>
          </p:nvSpPr>
          <p:spPr>
            <a:xfrm>
              <a:off x="10502405" y="5888025"/>
              <a:ext cx="1714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180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2988360" y="6727645"/>
              <a:ext cx="294096" cy="635067"/>
            </a:xfrm>
            <a:prstGeom prst="rect">
              <a:avLst/>
            </a:prstGeom>
            <a:effectLst/>
          </p:spPr>
        </p:pic>
        <p:pic>
          <p:nvPicPr>
            <p:cNvPr id="2182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3333255" y="7083412"/>
              <a:ext cx="184151" cy="202198"/>
            </a:xfrm>
            <a:prstGeom prst="rect">
              <a:avLst/>
            </a:prstGeom>
            <a:effectLst/>
          </p:spPr>
        </p:pic>
        <p:pic>
          <p:nvPicPr>
            <p:cNvPr id="2184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3575552" y="6827825"/>
              <a:ext cx="576854" cy="470495"/>
            </a:xfrm>
            <a:prstGeom prst="rect">
              <a:avLst/>
            </a:prstGeom>
            <a:effectLst/>
          </p:spPr>
        </p:pic>
        <p:pic>
          <p:nvPicPr>
            <p:cNvPr id="2186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2853281" y="7461893"/>
              <a:ext cx="194225" cy="261817"/>
            </a:xfrm>
            <a:prstGeom prst="rect">
              <a:avLst/>
            </a:prstGeom>
            <a:effectLst/>
          </p:spPr>
        </p:pic>
        <p:pic>
          <p:nvPicPr>
            <p:cNvPr id="2188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3023856" y="7537365"/>
              <a:ext cx="163350" cy="177741"/>
            </a:xfrm>
            <a:prstGeom prst="rect">
              <a:avLst/>
            </a:prstGeom>
            <a:effectLst/>
          </p:spPr>
        </p:pic>
        <p:pic>
          <p:nvPicPr>
            <p:cNvPr id="2190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3153044" y="7589825"/>
              <a:ext cx="127295" cy="128220"/>
            </a:xfrm>
            <a:prstGeom prst="rect">
              <a:avLst/>
            </a:prstGeom>
            <a:effectLst/>
          </p:spPr>
        </p:pic>
        <p:pic>
          <p:nvPicPr>
            <p:cNvPr id="2192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3301505" y="7530188"/>
              <a:ext cx="292101" cy="143267"/>
            </a:xfrm>
            <a:prstGeom prst="rect">
              <a:avLst/>
            </a:prstGeom>
            <a:effectLst/>
          </p:spPr>
        </p:pic>
        <p:pic>
          <p:nvPicPr>
            <p:cNvPr id="2194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3587255" y="7526325"/>
              <a:ext cx="139701" cy="144327"/>
            </a:xfrm>
            <a:prstGeom prst="rect">
              <a:avLst/>
            </a:prstGeom>
            <a:effectLst/>
          </p:spPr>
        </p:pic>
        <p:pic>
          <p:nvPicPr>
            <p:cNvPr id="2196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3708913" y="7507323"/>
              <a:ext cx="532393" cy="370134"/>
            </a:xfrm>
            <a:prstGeom prst="rect">
              <a:avLst/>
            </a:prstGeom>
            <a:effectLst/>
          </p:spPr>
        </p:pic>
        <p:pic>
          <p:nvPicPr>
            <p:cNvPr id="2198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4146055" y="7405675"/>
              <a:ext cx="133585" cy="381001"/>
            </a:xfrm>
            <a:prstGeom prst="rect">
              <a:avLst/>
            </a:prstGeom>
            <a:effectLst/>
          </p:spPr>
        </p:pic>
        <p:pic>
          <p:nvPicPr>
            <p:cNvPr id="2200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4673105" y="6957910"/>
              <a:ext cx="266701" cy="47716"/>
            </a:xfrm>
            <a:prstGeom prst="rect">
              <a:avLst/>
            </a:prstGeom>
            <a:effectLst/>
          </p:spPr>
        </p:pic>
        <p:pic>
          <p:nvPicPr>
            <p:cNvPr id="2202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4736605" y="7138975"/>
              <a:ext cx="247651" cy="38101"/>
            </a:xfrm>
            <a:prstGeom prst="rect">
              <a:avLst/>
            </a:prstGeom>
            <a:effectLst/>
          </p:spPr>
        </p:pic>
        <p:pic>
          <p:nvPicPr>
            <p:cNvPr id="2204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5847855" y="6751625"/>
              <a:ext cx="44451" cy="304801"/>
            </a:xfrm>
            <a:prstGeom prst="rect">
              <a:avLst/>
            </a:prstGeom>
            <a:effectLst/>
          </p:spPr>
        </p:pic>
        <p:pic>
          <p:nvPicPr>
            <p:cNvPr id="2206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5612905" y="6764325"/>
              <a:ext cx="450851" cy="76201"/>
            </a:xfrm>
            <a:prstGeom prst="rect">
              <a:avLst/>
            </a:prstGeom>
            <a:effectLst/>
          </p:spPr>
        </p:pic>
        <p:pic>
          <p:nvPicPr>
            <p:cNvPr id="2208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6095505" y="6667878"/>
              <a:ext cx="188209" cy="377965"/>
            </a:xfrm>
            <a:prstGeom prst="rect">
              <a:avLst/>
            </a:prstGeom>
            <a:effectLst/>
          </p:spPr>
        </p:pic>
        <p:pic>
          <p:nvPicPr>
            <p:cNvPr id="2210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5492255" y="7208825"/>
              <a:ext cx="1711098" cy="82551"/>
            </a:xfrm>
            <a:prstGeom prst="rect">
              <a:avLst/>
            </a:prstGeom>
            <a:effectLst/>
          </p:spPr>
        </p:pic>
        <p:pic>
          <p:nvPicPr>
            <p:cNvPr id="2212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5765305" y="7475525"/>
              <a:ext cx="44451" cy="279401"/>
            </a:xfrm>
            <a:prstGeom prst="rect">
              <a:avLst/>
            </a:prstGeom>
            <a:effectLst/>
          </p:spPr>
        </p:pic>
        <p:pic>
          <p:nvPicPr>
            <p:cNvPr id="2214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5584278" y="7470170"/>
              <a:ext cx="396928" cy="113306"/>
            </a:xfrm>
            <a:prstGeom prst="rect">
              <a:avLst/>
            </a:prstGeom>
            <a:effectLst/>
          </p:spPr>
        </p:pic>
        <p:pic>
          <p:nvPicPr>
            <p:cNvPr id="2216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5979980" y="7438514"/>
              <a:ext cx="137840" cy="342943"/>
            </a:xfrm>
            <a:prstGeom prst="rect">
              <a:avLst/>
            </a:prstGeom>
            <a:effectLst/>
          </p:spPr>
        </p:pic>
        <p:pic>
          <p:nvPicPr>
            <p:cNvPr id="2218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6159005" y="7656219"/>
              <a:ext cx="241301" cy="35207"/>
            </a:xfrm>
            <a:prstGeom prst="rect">
              <a:avLst/>
            </a:prstGeom>
            <a:effectLst/>
          </p:spPr>
        </p:pic>
        <p:pic>
          <p:nvPicPr>
            <p:cNvPr id="2220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6266955" y="7570775"/>
              <a:ext cx="57151" cy="241301"/>
            </a:xfrm>
            <a:prstGeom prst="rect">
              <a:avLst/>
            </a:prstGeom>
            <a:effectLst/>
          </p:spPr>
        </p:pic>
        <p:pic>
          <p:nvPicPr>
            <p:cNvPr id="2222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6493292" y="7551725"/>
              <a:ext cx="59414" cy="234951"/>
            </a:xfrm>
            <a:prstGeom prst="rect">
              <a:avLst/>
            </a:prstGeom>
            <a:effectLst/>
          </p:spPr>
        </p:pic>
        <p:pic>
          <p:nvPicPr>
            <p:cNvPr id="2224" name="Line Shape" descr="Line Shap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6486761" y="7519975"/>
              <a:ext cx="262795" cy="88901"/>
            </a:xfrm>
            <a:prstGeom prst="rect">
              <a:avLst/>
            </a:prstGeom>
            <a:effectLst/>
          </p:spPr>
        </p:pic>
        <p:pic>
          <p:nvPicPr>
            <p:cNvPr id="2226" name="Line Shape" descr="Line Shap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6514605" y="7640625"/>
              <a:ext cx="184151" cy="57151"/>
            </a:xfrm>
            <a:prstGeom prst="rect">
              <a:avLst/>
            </a:prstGeom>
            <a:effectLst/>
          </p:spPr>
        </p:pic>
        <p:pic>
          <p:nvPicPr>
            <p:cNvPr id="2228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6775681" y="7481875"/>
              <a:ext cx="297725" cy="311151"/>
            </a:xfrm>
            <a:prstGeom prst="rect">
              <a:avLst/>
            </a:prstGeom>
            <a:effectLst/>
          </p:spPr>
        </p:pic>
        <p:pic>
          <p:nvPicPr>
            <p:cNvPr id="2230" name="Line Shape" descr="Line Shap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3752355" y="2503945"/>
              <a:ext cx="5706759" cy="1523168"/>
            </a:xfrm>
            <a:prstGeom prst="rect">
              <a:avLst/>
            </a:prstGeom>
            <a:effectLst/>
          </p:spPr>
        </p:pic>
        <p:pic>
          <p:nvPicPr>
            <p:cNvPr id="2232" name="Line Line" descr="Line 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7327405" y="7164375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2234" name="Line Line" descr="Line 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7321055" y="7329475"/>
              <a:ext cx="25401" cy="63501"/>
            </a:xfrm>
            <a:prstGeom prst="rect">
              <a:avLst/>
            </a:prstGeom>
            <a:effectLst/>
          </p:spPr>
        </p:pic>
        <p:sp>
          <p:nvSpPr>
            <p:cNvPr id="2236" name="Line"/>
            <p:cNvSpPr/>
            <p:nvPr/>
          </p:nvSpPr>
          <p:spPr>
            <a:xfrm>
              <a:off x="7496540" y="6833142"/>
              <a:ext cx="146050" cy="237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0" h="21101" fill="norm" stroke="1" extrusionOk="0">
                  <a:moveTo>
                    <a:pt x="20128" y="3473"/>
                  </a:moveTo>
                  <a:cubicBezTo>
                    <a:pt x="19228" y="2158"/>
                    <a:pt x="18328" y="843"/>
                    <a:pt x="17128" y="279"/>
                  </a:cubicBezTo>
                  <a:cubicBezTo>
                    <a:pt x="15928" y="-284"/>
                    <a:pt x="14428" y="-96"/>
                    <a:pt x="11578" y="1782"/>
                  </a:cubicBezTo>
                  <a:cubicBezTo>
                    <a:pt x="8728" y="3660"/>
                    <a:pt x="4528" y="7229"/>
                    <a:pt x="2278" y="10328"/>
                  </a:cubicBezTo>
                  <a:cubicBezTo>
                    <a:pt x="28" y="13427"/>
                    <a:pt x="-272" y="16057"/>
                    <a:pt x="178" y="17841"/>
                  </a:cubicBezTo>
                  <a:cubicBezTo>
                    <a:pt x="628" y="19626"/>
                    <a:pt x="1828" y="20565"/>
                    <a:pt x="4078" y="20940"/>
                  </a:cubicBezTo>
                  <a:cubicBezTo>
                    <a:pt x="6328" y="21316"/>
                    <a:pt x="9628" y="21128"/>
                    <a:pt x="12928" y="19344"/>
                  </a:cubicBezTo>
                  <a:cubicBezTo>
                    <a:pt x="16228" y="17559"/>
                    <a:pt x="19528" y="14179"/>
                    <a:pt x="20428" y="11267"/>
                  </a:cubicBezTo>
                  <a:cubicBezTo>
                    <a:pt x="21328" y="8356"/>
                    <a:pt x="19828" y="5914"/>
                    <a:pt x="18328" y="4412"/>
                  </a:cubicBezTo>
                  <a:cubicBezTo>
                    <a:pt x="16828" y="2909"/>
                    <a:pt x="15328" y="2346"/>
                    <a:pt x="14128" y="2439"/>
                  </a:cubicBezTo>
                  <a:cubicBezTo>
                    <a:pt x="12928" y="2533"/>
                    <a:pt x="12028" y="3285"/>
                    <a:pt x="11128" y="40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7" name="Line"/>
            <p:cNvSpPr/>
            <p:nvPr/>
          </p:nvSpPr>
          <p:spPr>
            <a:xfrm>
              <a:off x="7680310" y="6775941"/>
              <a:ext cx="199546" cy="307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168" fill="norm" stroke="1" extrusionOk="0">
                  <a:moveTo>
                    <a:pt x="20753" y="4015"/>
                  </a:moveTo>
                  <a:cubicBezTo>
                    <a:pt x="20980" y="3286"/>
                    <a:pt x="21208" y="2556"/>
                    <a:pt x="20980" y="1899"/>
                  </a:cubicBezTo>
                  <a:cubicBezTo>
                    <a:pt x="20753" y="1242"/>
                    <a:pt x="20071" y="659"/>
                    <a:pt x="18479" y="294"/>
                  </a:cubicBezTo>
                  <a:cubicBezTo>
                    <a:pt x="16888" y="-71"/>
                    <a:pt x="14387" y="-217"/>
                    <a:pt x="12227" y="586"/>
                  </a:cubicBezTo>
                  <a:cubicBezTo>
                    <a:pt x="10067" y="1388"/>
                    <a:pt x="8248" y="3140"/>
                    <a:pt x="7338" y="5767"/>
                  </a:cubicBezTo>
                  <a:cubicBezTo>
                    <a:pt x="6429" y="8394"/>
                    <a:pt x="6429" y="11897"/>
                    <a:pt x="6656" y="14159"/>
                  </a:cubicBezTo>
                  <a:cubicBezTo>
                    <a:pt x="6883" y="16421"/>
                    <a:pt x="7338" y="17442"/>
                    <a:pt x="7679" y="18537"/>
                  </a:cubicBezTo>
                  <a:cubicBezTo>
                    <a:pt x="8020" y="19632"/>
                    <a:pt x="8248" y="20799"/>
                    <a:pt x="7679" y="21091"/>
                  </a:cubicBezTo>
                  <a:cubicBezTo>
                    <a:pt x="7111" y="21383"/>
                    <a:pt x="5747" y="20799"/>
                    <a:pt x="4610" y="20142"/>
                  </a:cubicBezTo>
                  <a:cubicBezTo>
                    <a:pt x="3473" y="19486"/>
                    <a:pt x="2563" y="18756"/>
                    <a:pt x="1768" y="18099"/>
                  </a:cubicBezTo>
                  <a:cubicBezTo>
                    <a:pt x="972" y="17442"/>
                    <a:pt x="290" y="16859"/>
                    <a:pt x="62" y="16202"/>
                  </a:cubicBezTo>
                  <a:cubicBezTo>
                    <a:pt x="-165" y="15545"/>
                    <a:pt x="62" y="14815"/>
                    <a:pt x="3700" y="14013"/>
                  </a:cubicBezTo>
                  <a:cubicBezTo>
                    <a:pt x="7338" y="13210"/>
                    <a:pt x="14387" y="12334"/>
                    <a:pt x="21435" y="114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8" name="Line"/>
            <p:cNvSpPr/>
            <p:nvPr/>
          </p:nvSpPr>
          <p:spPr>
            <a:xfrm>
              <a:off x="8122744" y="6711081"/>
              <a:ext cx="392112" cy="297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348" fill="norm" stroke="1" extrusionOk="0">
                  <a:moveTo>
                    <a:pt x="6184" y="18885"/>
                  </a:moveTo>
                  <a:cubicBezTo>
                    <a:pt x="5952" y="18125"/>
                    <a:pt x="5719" y="17364"/>
                    <a:pt x="5487" y="16451"/>
                  </a:cubicBezTo>
                  <a:cubicBezTo>
                    <a:pt x="5255" y="15539"/>
                    <a:pt x="5023" y="14474"/>
                    <a:pt x="4326" y="14246"/>
                  </a:cubicBezTo>
                  <a:cubicBezTo>
                    <a:pt x="3629" y="14017"/>
                    <a:pt x="2468" y="14626"/>
                    <a:pt x="1655" y="15539"/>
                  </a:cubicBezTo>
                  <a:cubicBezTo>
                    <a:pt x="842" y="16451"/>
                    <a:pt x="378" y="17668"/>
                    <a:pt x="145" y="18657"/>
                  </a:cubicBezTo>
                  <a:cubicBezTo>
                    <a:pt x="-87" y="19646"/>
                    <a:pt x="-87" y="20406"/>
                    <a:pt x="494" y="20863"/>
                  </a:cubicBezTo>
                  <a:cubicBezTo>
                    <a:pt x="1074" y="21319"/>
                    <a:pt x="2236" y="21471"/>
                    <a:pt x="2990" y="21243"/>
                  </a:cubicBezTo>
                  <a:cubicBezTo>
                    <a:pt x="3745" y="21015"/>
                    <a:pt x="4094" y="20406"/>
                    <a:pt x="4500" y="19722"/>
                  </a:cubicBezTo>
                  <a:cubicBezTo>
                    <a:pt x="4907" y="19037"/>
                    <a:pt x="5371" y="18277"/>
                    <a:pt x="5603" y="18353"/>
                  </a:cubicBezTo>
                  <a:cubicBezTo>
                    <a:pt x="5836" y="18429"/>
                    <a:pt x="5836" y="19341"/>
                    <a:pt x="6126" y="19874"/>
                  </a:cubicBezTo>
                  <a:cubicBezTo>
                    <a:pt x="6416" y="20406"/>
                    <a:pt x="6997" y="20558"/>
                    <a:pt x="7519" y="20254"/>
                  </a:cubicBezTo>
                  <a:cubicBezTo>
                    <a:pt x="8042" y="19950"/>
                    <a:pt x="8507" y="19189"/>
                    <a:pt x="9261" y="17288"/>
                  </a:cubicBezTo>
                  <a:cubicBezTo>
                    <a:pt x="10016" y="15386"/>
                    <a:pt x="11061" y="12344"/>
                    <a:pt x="11642" y="9682"/>
                  </a:cubicBezTo>
                  <a:cubicBezTo>
                    <a:pt x="12223" y="7020"/>
                    <a:pt x="12339" y="4739"/>
                    <a:pt x="12223" y="3294"/>
                  </a:cubicBezTo>
                  <a:cubicBezTo>
                    <a:pt x="12107" y="1848"/>
                    <a:pt x="11758" y="1240"/>
                    <a:pt x="11468" y="1316"/>
                  </a:cubicBezTo>
                  <a:cubicBezTo>
                    <a:pt x="11178" y="1392"/>
                    <a:pt x="10945" y="2153"/>
                    <a:pt x="10655" y="3902"/>
                  </a:cubicBezTo>
                  <a:cubicBezTo>
                    <a:pt x="10365" y="5651"/>
                    <a:pt x="10016" y="8389"/>
                    <a:pt x="10132" y="10747"/>
                  </a:cubicBezTo>
                  <a:cubicBezTo>
                    <a:pt x="10248" y="13105"/>
                    <a:pt x="10829" y="15082"/>
                    <a:pt x="11410" y="16147"/>
                  </a:cubicBezTo>
                  <a:cubicBezTo>
                    <a:pt x="11990" y="17212"/>
                    <a:pt x="12571" y="17364"/>
                    <a:pt x="13616" y="16527"/>
                  </a:cubicBezTo>
                  <a:cubicBezTo>
                    <a:pt x="14661" y="15691"/>
                    <a:pt x="16171" y="13865"/>
                    <a:pt x="17274" y="11508"/>
                  </a:cubicBezTo>
                  <a:cubicBezTo>
                    <a:pt x="18378" y="9150"/>
                    <a:pt x="19074" y="6260"/>
                    <a:pt x="19481" y="4434"/>
                  </a:cubicBezTo>
                  <a:cubicBezTo>
                    <a:pt x="19887" y="2609"/>
                    <a:pt x="20003" y="1848"/>
                    <a:pt x="19887" y="1164"/>
                  </a:cubicBezTo>
                  <a:cubicBezTo>
                    <a:pt x="19771" y="479"/>
                    <a:pt x="19423" y="-129"/>
                    <a:pt x="19074" y="23"/>
                  </a:cubicBezTo>
                  <a:cubicBezTo>
                    <a:pt x="18726" y="175"/>
                    <a:pt x="18378" y="1088"/>
                    <a:pt x="18145" y="3141"/>
                  </a:cubicBezTo>
                  <a:cubicBezTo>
                    <a:pt x="17913" y="5195"/>
                    <a:pt x="17797" y="8389"/>
                    <a:pt x="18378" y="11051"/>
                  </a:cubicBezTo>
                  <a:cubicBezTo>
                    <a:pt x="18958" y="13713"/>
                    <a:pt x="20236" y="15843"/>
                    <a:pt x="21513" y="179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9" name="Line"/>
            <p:cNvSpPr/>
            <p:nvPr/>
          </p:nvSpPr>
          <p:spPr>
            <a:xfrm>
              <a:off x="8826510" y="6738925"/>
              <a:ext cx="62996" cy="271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342" fill="norm" stroke="1" extrusionOk="0">
                  <a:moveTo>
                    <a:pt x="10628" y="0"/>
                  </a:moveTo>
                  <a:cubicBezTo>
                    <a:pt x="7748" y="5151"/>
                    <a:pt x="4868" y="10302"/>
                    <a:pt x="3068" y="13292"/>
                  </a:cubicBezTo>
                  <a:cubicBezTo>
                    <a:pt x="1268" y="16283"/>
                    <a:pt x="548" y="17114"/>
                    <a:pt x="188" y="18028"/>
                  </a:cubicBezTo>
                  <a:cubicBezTo>
                    <a:pt x="-172" y="18942"/>
                    <a:pt x="-172" y="19938"/>
                    <a:pt x="1628" y="20603"/>
                  </a:cubicBezTo>
                  <a:cubicBezTo>
                    <a:pt x="3428" y="21268"/>
                    <a:pt x="7028" y="21600"/>
                    <a:pt x="10628" y="21102"/>
                  </a:cubicBezTo>
                  <a:cubicBezTo>
                    <a:pt x="14228" y="20603"/>
                    <a:pt x="17828" y="19274"/>
                    <a:pt x="19628" y="18194"/>
                  </a:cubicBezTo>
                  <a:cubicBezTo>
                    <a:pt x="21428" y="17114"/>
                    <a:pt x="21428" y="16283"/>
                    <a:pt x="21428" y="154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0" name="Line"/>
            <p:cNvSpPr/>
            <p:nvPr/>
          </p:nvSpPr>
          <p:spPr>
            <a:xfrm>
              <a:off x="8768583" y="6846875"/>
              <a:ext cx="235223" cy="107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1186" fill="norm" stroke="1" extrusionOk="0">
                  <a:moveTo>
                    <a:pt x="1761" y="8723"/>
                  </a:moveTo>
                  <a:cubicBezTo>
                    <a:pt x="796" y="8723"/>
                    <a:pt x="-168" y="8723"/>
                    <a:pt x="25" y="8100"/>
                  </a:cubicBezTo>
                  <a:cubicBezTo>
                    <a:pt x="218" y="7477"/>
                    <a:pt x="1568" y="6231"/>
                    <a:pt x="3786" y="5400"/>
                  </a:cubicBezTo>
                  <a:cubicBezTo>
                    <a:pt x="6003" y="4569"/>
                    <a:pt x="9089" y="4154"/>
                    <a:pt x="11500" y="4569"/>
                  </a:cubicBezTo>
                  <a:cubicBezTo>
                    <a:pt x="13911" y="4985"/>
                    <a:pt x="15646" y="6231"/>
                    <a:pt x="16707" y="7892"/>
                  </a:cubicBezTo>
                  <a:cubicBezTo>
                    <a:pt x="17768" y="9554"/>
                    <a:pt x="18153" y="11631"/>
                    <a:pt x="18250" y="13708"/>
                  </a:cubicBezTo>
                  <a:cubicBezTo>
                    <a:pt x="18346" y="15785"/>
                    <a:pt x="18153" y="17862"/>
                    <a:pt x="17575" y="19315"/>
                  </a:cubicBezTo>
                  <a:cubicBezTo>
                    <a:pt x="16996" y="20769"/>
                    <a:pt x="16032" y="21600"/>
                    <a:pt x="15357" y="20977"/>
                  </a:cubicBezTo>
                  <a:cubicBezTo>
                    <a:pt x="14682" y="20354"/>
                    <a:pt x="14296" y="18277"/>
                    <a:pt x="14200" y="16200"/>
                  </a:cubicBezTo>
                  <a:cubicBezTo>
                    <a:pt x="14103" y="14123"/>
                    <a:pt x="14296" y="12046"/>
                    <a:pt x="15550" y="9346"/>
                  </a:cubicBezTo>
                  <a:cubicBezTo>
                    <a:pt x="16803" y="6646"/>
                    <a:pt x="19118" y="3323"/>
                    <a:pt x="2143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1" name="Line"/>
            <p:cNvSpPr/>
            <p:nvPr/>
          </p:nvSpPr>
          <p:spPr>
            <a:xfrm>
              <a:off x="9038995" y="6694214"/>
              <a:ext cx="332103" cy="410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9" h="21379" fill="norm" stroke="1" extrusionOk="0">
                  <a:moveTo>
                    <a:pt x="1009" y="7617"/>
                  </a:moveTo>
                  <a:cubicBezTo>
                    <a:pt x="599" y="8058"/>
                    <a:pt x="188" y="8499"/>
                    <a:pt x="52" y="9270"/>
                  </a:cubicBezTo>
                  <a:cubicBezTo>
                    <a:pt x="-85" y="10042"/>
                    <a:pt x="52" y="11144"/>
                    <a:pt x="462" y="11805"/>
                  </a:cubicBezTo>
                  <a:cubicBezTo>
                    <a:pt x="872" y="12466"/>
                    <a:pt x="1556" y="12687"/>
                    <a:pt x="2171" y="12576"/>
                  </a:cubicBezTo>
                  <a:cubicBezTo>
                    <a:pt x="2786" y="12466"/>
                    <a:pt x="3333" y="12025"/>
                    <a:pt x="3811" y="11585"/>
                  </a:cubicBezTo>
                  <a:cubicBezTo>
                    <a:pt x="4290" y="11144"/>
                    <a:pt x="4700" y="10703"/>
                    <a:pt x="5042" y="10207"/>
                  </a:cubicBezTo>
                  <a:cubicBezTo>
                    <a:pt x="5383" y="9711"/>
                    <a:pt x="5657" y="9160"/>
                    <a:pt x="5725" y="9160"/>
                  </a:cubicBezTo>
                  <a:cubicBezTo>
                    <a:pt x="5793" y="9160"/>
                    <a:pt x="5657" y="9711"/>
                    <a:pt x="5930" y="10097"/>
                  </a:cubicBezTo>
                  <a:cubicBezTo>
                    <a:pt x="6204" y="10483"/>
                    <a:pt x="6887" y="10703"/>
                    <a:pt x="7639" y="10648"/>
                  </a:cubicBezTo>
                  <a:cubicBezTo>
                    <a:pt x="8391" y="10593"/>
                    <a:pt x="9211" y="10262"/>
                    <a:pt x="9826" y="8719"/>
                  </a:cubicBezTo>
                  <a:cubicBezTo>
                    <a:pt x="10442" y="7176"/>
                    <a:pt x="10852" y="4421"/>
                    <a:pt x="11057" y="2658"/>
                  </a:cubicBezTo>
                  <a:cubicBezTo>
                    <a:pt x="11262" y="895"/>
                    <a:pt x="11262" y="123"/>
                    <a:pt x="11262" y="13"/>
                  </a:cubicBezTo>
                  <a:cubicBezTo>
                    <a:pt x="11262" y="-97"/>
                    <a:pt x="11262" y="454"/>
                    <a:pt x="11057" y="1997"/>
                  </a:cubicBezTo>
                  <a:cubicBezTo>
                    <a:pt x="10852" y="3540"/>
                    <a:pt x="10442" y="6074"/>
                    <a:pt x="10305" y="7617"/>
                  </a:cubicBezTo>
                  <a:cubicBezTo>
                    <a:pt x="10168" y="9160"/>
                    <a:pt x="10305" y="9711"/>
                    <a:pt x="10715" y="9987"/>
                  </a:cubicBezTo>
                  <a:cubicBezTo>
                    <a:pt x="11125" y="10262"/>
                    <a:pt x="11809" y="10262"/>
                    <a:pt x="12424" y="9987"/>
                  </a:cubicBezTo>
                  <a:cubicBezTo>
                    <a:pt x="13039" y="9711"/>
                    <a:pt x="13586" y="9160"/>
                    <a:pt x="14064" y="8444"/>
                  </a:cubicBezTo>
                  <a:cubicBezTo>
                    <a:pt x="14543" y="7727"/>
                    <a:pt x="14953" y="6846"/>
                    <a:pt x="15021" y="6681"/>
                  </a:cubicBezTo>
                  <a:cubicBezTo>
                    <a:pt x="15090" y="6515"/>
                    <a:pt x="14816" y="7066"/>
                    <a:pt x="14953" y="7507"/>
                  </a:cubicBezTo>
                  <a:cubicBezTo>
                    <a:pt x="15090" y="7948"/>
                    <a:pt x="15637" y="8279"/>
                    <a:pt x="16252" y="8334"/>
                  </a:cubicBezTo>
                  <a:cubicBezTo>
                    <a:pt x="16867" y="8389"/>
                    <a:pt x="17550" y="8168"/>
                    <a:pt x="18234" y="7948"/>
                  </a:cubicBezTo>
                  <a:cubicBezTo>
                    <a:pt x="18918" y="7727"/>
                    <a:pt x="19601" y="7507"/>
                    <a:pt x="20011" y="7672"/>
                  </a:cubicBezTo>
                  <a:cubicBezTo>
                    <a:pt x="20421" y="7838"/>
                    <a:pt x="20558" y="8389"/>
                    <a:pt x="20558" y="9766"/>
                  </a:cubicBezTo>
                  <a:cubicBezTo>
                    <a:pt x="20558" y="11144"/>
                    <a:pt x="20421" y="13348"/>
                    <a:pt x="20558" y="15166"/>
                  </a:cubicBezTo>
                  <a:cubicBezTo>
                    <a:pt x="20695" y="16985"/>
                    <a:pt x="21105" y="18417"/>
                    <a:pt x="21310" y="19464"/>
                  </a:cubicBezTo>
                  <a:cubicBezTo>
                    <a:pt x="21515" y="20511"/>
                    <a:pt x="21515" y="21172"/>
                    <a:pt x="21173" y="21338"/>
                  </a:cubicBezTo>
                  <a:cubicBezTo>
                    <a:pt x="20831" y="21503"/>
                    <a:pt x="20148" y="21172"/>
                    <a:pt x="19328" y="20181"/>
                  </a:cubicBezTo>
                  <a:cubicBezTo>
                    <a:pt x="18507" y="19189"/>
                    <a:pt x="17550" y="17536"/>
                    <a:pt x="17140" y="16434"/>
                  </a:cubicBezTo>
                  <a:cubicBezTo>
                    <a:pt x="16730" y="15332"/>
                    <a:pt x="16867" y="14781"/>
                    <a:pt x="17004" y="142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2" name="Line"/>
            <p:cNvSpPr/>
            <p:nvPr/>
          </p:nvSpPr>
          <p:spPr>
            <a:xfrm>
              <a:off x="9594355" y="6745275"/>
              <a:ext cx="184151" cy="167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6" fill="norm" stroke="1" extrusionOk="0">
                  <a:moveTo>
                    <a:pt x="0" y="8910"/>
                  </a:moveTo>
                  <a:cubicBezTo>
                    <a:pt x="248" y="7560"/>
                    <a:pt x="497" y="6210"/>
                    <a:pt x="1490" y="5265"/>
                  </a:cubicBezTo>
                  <a:cubicBezTo>
                    <a:pt x="2483" y="4320"/>
                    <a:pt x="4221" y="3780"/>
                    <a:pt x="6207" y="5130"/>
                  </a:cubicBezTo>
                  <a:cubicBezTo>
                    <a:pt x="8193" y="6480"/>
                    <a:pt x="10428" y="9720"/>
                    <a:pt x="11793" y="12150"/>
                  </a:cubicBezTo>
                  <a:cubicBezTo>
                    <a:pt x="13159" y="14580"/>
                    <a:pt x="13655" y="16200"/>
                    <a:pt x="13655" y="17685"/>
                  </a:cubicBezTo>
                  <a:cubicBezTo>
                    <a:pt x="13655" y="19170"/>
                    <a:pt x="13159" y="20520"/>
                    <a:pt x="12290" y="21060"/>
                  </a:cubicBezTo>
                  <a:cubicBezTo>
                    <a:pt x="11421" y="21600"/>
                    <a:pt x="10179" y="21330"/>
                    <a:pt x="9186" y="19440"/>
                  </a:cubicBezTo>
                  <a:cubicBezTo>
                    <a:pt x="8193" y="17550"/>
                    <a:pt x="7448" y="14040"/>
                    <a:pt x="9186" y="10530"/>
                  </a:cubicBezTo>
                  <a:cubicBezTo>
                    <a:pt x="10924" y="7020"/>
                    <a:pt x="15145" y="3510"/>
                    <a:pt x="17628" y="1755"/>
                  </a:cubicBezTo>
                  <a:cubicBezTo>
                    <a:pt x="20110" y="0"/>
                    <a:pt x="20855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3" name="Line"/>
            <p:cNvSpPr/>
            <p:nvPr/>
          </p:nvSpPr>
          <p:spPr>
            <a:xfrm>
              <a:off x="9773709" y="6762749"/>
              <a:ext cx="138147" cy="126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0548" fill="norm" stroke="1" extrusionOk="0">
                  <a:moveTo>
                    <a:pt x="5651" y="6426"/>
                  </a:moveTo>
                  <a:cubicBezTo>
                    <a:pt x="7615" y="4026"/>
                    <a:pt x="9578" y="1626"/>
                    <a:pt x="9742" y="598"/>
                  </a:cubicBezTo>
                  <a:cubicBezTo>
                    <a:pt x="9905" y="-431"/>
                    <a:pt x="8269" y="-88"/>
                    <a:pt x="6305" y="1283"/>
                  </a:cubicBezTo>
                  <a:cubicBezTo>
                    <a:pt x="4342" y="2655"/>
                    <a:pt x="2051" y="5055"/>
                    <a:pt x="905" y="8312"/>
                  </a:cubicBezTo>
                  <a:cubicBezTo>
                    <a:pt x="-240" y="11569"/>
                    <a:pt x="-240" y="15683"/>
                    <a:pt x="578" y="18083"/>
                  </a:cubicBezTo>
                  <a:cubicBezTo>
                    <a:pt x="1396" y="20483"/>
                    <a:pt x="3033" y="21169"/>
                    <a:pt x="6633" y="19969"/>
                  </a:cubicBezTo>
                  <a:cubicBezTo>
                    <a:pt x="10233" y="18769"/>
                    <a:pt x="15796" y="15683"/>
                    <a:pt x="21360" y="125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4" name="Line"/>
            <p:cNvSpPr/>
            <p:nvPr/>
          </p:nvSpPr>
          <p:spPr>
            <a:xfrm>
              <a:off x="9928789" y="6573825"/>
              <a:ext cx="33867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400" y="0"/>
                  </a:moveTo>
                  <a:cubicBezTo>
                    <a:pt x="2700" y="4261"/>
                    <a:pt x="0" y="8522"/>
                    <a:pt x="0" y="11829"/>
                  </a:cubicBezTo>
                  <a:cubicBezTo>
                    <a:pt x="0" y="15135"/>
                    <a:pt x="2700" y="17486"/>
                    <a:pt x="6750" y="18955"/>
                  </a:cubicBezTo>
                  <a:cubicBezTo>
                    <a:pt x="10800" y="20424"/>
                    <a:pt x="16200" y="2101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5" name="Line"/>
            <p:cNvSpPr/>
            <p:nvPr/>
          </p:nvSpPr>
          <p:spPr>
            <a:xfrm>
              <a:off x="9998864" y="6746728"/>
              <a:ext cx="84442" cy="111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7" h="20753" fill="norm" stroke="1" extrusionOk="0">
                  <a:moveTo>
                    <a:pt x="2051" y="9155"/>
                  </a:moveTo>
                  <a:cubicBezTo>
                    <a:pt x="4685" y="9155"/>
                    <a:pt x="7319" y="9155"/>
                    <a:pt x="9163" y="7585"/>
                  </a:cubicBezTo>
                  <a:cubicBezTo>
                    <a:pt x="11007" y="6014"/>
                    <a:pt x="12061" y="2872"/>
                    <a:pt x="11271" y="1301"/>
                  </a:cubicBezTo>
                  <a:cubicBezTo>
                    <a:pt x="10480" y="-270"/>
                    <a:pt x="7846" y="-270"/>
                    <a:pt x="5739" y="515"/>
                  </a:cubicBezTo>
                  <a:cubicBezTo>
                    <a:pt x="3632" y="1301"/>
                    <a:pt x="2051" y="2872"/>
                    <a:pt x="997" y="5032"/>
                  </a:cubicBezTo>
                  <a:cubicBezTo>
                    <a:pt x="-56" y="7192"/>
                    <a:pt x="-583" y="9941"/>
                    <a:pt x="997" y="12886"/>
                  </a:cubicBezTo>
                  <a:cubicBezTo>
                    <a:pt x="2578" y="15832"/>
                    <a:pt x="6266" y="18974"/>
                    <a:pt x="9954" y="20152"/>
                  </a:cubicBezTo>
                  <a:cubicBezTo>
                    <a:pt x="13641" y="21330"/>
                    <a:pt x="17329" y="20545"/>
                    <a:pt x="21017" y="197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6" name="Line"/>
            <p:cNvSpPr/>
            <p:nvPr/>
          </p:nvSpPr>
          <p:spPr>
            <a:xfrm>
              <a:off x="10116063" y="6707175"/>
              <a:ext cx="113293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9" h="21308" fill="norm" stroke="1" extrusionOk="0">
                  <a:moveTo>
                    <a:pt x="3409" y="7301"/>
                  </a:moveTo>
                  <a:cubicBezTo>
                    <a:pt x="2209" y="10344"/>
                    <a:pt x="1009" y="13386"/>
                    <a:pt x="409" y="15668"/>
                  </a:cubicBezTo>
                  <a:cubicBezTo>
                    <a:pt x="-191" y="17949"/>
                    <a:pt x="-191" y="19470"/>
                    <a:pt x="809" y="20383"/>
                  </a:cubicBezTo>
                  <a:cubicBezTo>
                    <a:pt x="1809" y="21296"/>
                    <a:pt x="3809" y="21600"/>
                    <a:pt x="5609" y="20992"/>
                  </a:cubicBezTo>
                  <a:cubicBezTo>
                    <a:pt x="7409" y="20383"/>
                    <a:pt x="9009" y="18862"/>
                    <a:pt x="11609" y="15211"/>
                  </a:cubicBezTo>
                  <a:cubicBezTo>
                    <a:pt x="14209" y="11561"/>
                    <a:pt x="17809" y="5780"/>
                    <a:pt x="2140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7" name="Line"/>
            <p:cNvSpPr/>
            <p:nvPr/>
          </p:nvSpPr>
          <p:spPr>
            <a:xfrm>
              <a:off x="10224451" y="6752950"/>
              <a:ext cx="246205" cy="93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4" h="21299" fill="norm" stroke="1" extrusionOk="0">
                  <a:moveTo>
                    <a:pt x="8182" y="4019"/>
                  </a:moveTo>
                  <a:cubicBezTo>
                    <a:pt x="7443" y="2579"/>
                    <a:pt x="6705" y="1139"/>
                    <a:pt x="5874" y="419"/>
                  </a:cubicBezTo>
                  <a:cubicBezTo>
                    <a:pt x="5043" y="-301"/>
                    <a:pt x="4120" y="-301"/>
                    <a:pt x="3105" y="2099"/>
                  </a:cubicBezTo>
                  <a:cubicBezTo>
                    <a:pt x="2089" y="4499"/>
                    <a:pt x="982" y="9299"/>
                    <a:pt x="428" y="12899"/>
                  </a:cubicBezTo>
                  <a:cubicBezTo>
                    <a:pt x="-126" y="16499"/>
                    <a:pt x="-126" y="18899"/>
                    <a:pt x="336" y="20099"/>
                  </a:cubicBezTo>
                  <a:cubicBezTo>
                    <a:pt x="797" y="21299"/>
                    <a:pt x="1720" y="21299"/>
                    <a:pt x="2828" y="19619"/>
                  </a:cubicBezTo>
                  <a:cubicBezTo>
                    <a:pt x="3936" y="17939"/>
                    <a:pt x="5228" y="14579"/>
                    <a:pt x="6151" y="11939"/>
                  </a:cubicBezTo>
                  <a:cubicBezTo>
                    <a:pt x="7074" y="9299"/>
                    <a:pt x="7628" y="7379"/>
                    <a:pt x="7997" y="7619"/>
                  </a:cubicBezTo>
                  <a:cubicBezTo>
                    <a:pt x="8366" y="7859"/>
                    <a:pt x="8551" y="10259"/>
                    <a:pt x="8736" y="12659"/>
                  </a:cubicBezTo>
                  <a:cubicBezTo>
                    <a:pt x="8920" y="15059"/>
                    <a:pt x="9105" y="17459"/>
                    <a:pt x="9474" y="17219"/>
                  </a:cubicBezTo>
                  <a:cubicBezTo>
                    <a:pt x="9843" y="16979"/>
                    <a:pt x="10397" y="14099"/>
                    <a:pt x="11043" y="10979"/>
                  </a:cubicBezTo>
                  <a:cubicBezTo>
                    <a:pt x="11689" y="7859"/>
                    <a:pt x="12428" y="4499"/>
                    <a:pt x="12797" y="4019"/>
                  </a:cubicBezTo>
                  <a:cubicBezTo>
                    <a:pt x="13166" y="3539"/>
                    <a:pt x="13166" y="5939"/>
                    <a:pt x="13166" y="8339"/>
                  </a:cubicBezTo>
                  <a:cubicBezTo>
                    <a:pt x="13166" y="10739"/>
                    <a:pt x="13166" y="13139"/>
                    <a:pt x="13074" y="15539"/>
                  </a:cubicBezTo>
                  <a:cubicBezTo>
                    <a:pt x="12982" y="17939"/>
                    <a:pt x="12797" y="20339"/>
                    <a:pt x="12797" y="20099"/>
                  </a:cubicBezTo>
                  <a:cubicBezTo>
                    <a:pt x="12797" y="19859"/>
                    <a:pt x="12982" y="16979"/>
                    <a:pt x="13351" y="14339"/>
                  </a:cubicBezTo>
                  <a:cubicBezTo>
                    <a:pt x="13720" y="11699"/>
                    <a:pt x="14274" y="9299"/>
                    <a:pt x="14920" y="7379"/>
                  </a:cubicBezTo>
                  <a:cubicBezTo>
                    <a:pt x="15566" y="5459"/>
                    <a:pt x="16305" y="4019"/>
                    <a:pt x="17136" y="3539"/>
                  </a:cubicBezTo>
                  <a:cubicBezTo>
                    <a:pt x="17966" y="3059"/>
                    <a:pt x="18889" y="3539"/>
                    <a:pt x="19628" y="6659"/>
                  </a:cubicBezTo>
                  <a:cubicBezTo>
                    <a:pt x="20366" y="9779"/>
                    <a:pt x="20920" y="15539"/>
                    <a:pt x="21474" y="212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8" name="Line"/>
            <p:cNvSpPr/>
            <p:nvPr/>
          </p:nvSpPr>
          <p:spPr>
            <a:xfrm>
              <a:off x="10510467" y="6510325"/>
              <a:ext cx="74489" cy="365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462" fill="norm" stroke="1" extrusionOk="0">
                  <a:moveTo>
                    <a:pt x="19315" y="0"/>
                  </a:moveTo>
                  <a:cubicBezTo>
                    <a:pt x="16315" y="3103"/>
                    <a:pt x="13315" y="6207"/>
                    <a:pt x="10015" y="9497"/>
                  </a:cubicBezTo>
                  <a:cubicBezTo>
                    <a:pt x="6715" y="12786"/>
                    <a:pt x="3115" y="16262"/>
                    <a:pt x="1315" y="18372"/>
                  </a:cubicBezTo>
                  <a:cubicBezTo>
                    <a:pt x="-485" y="20483"/>
                    <a:pt x="-485" y="21228"/>
                    <a:pt x="1615" y="21414"/>
                  </a:cubicBezTo>
                  <a:cubicBezTo>
                    <a:pt x="3715" y="21600"/>
                    <a:pt x="7915" y="21228"/>
                    <a:pt x="11515" y="20607"/>
                  </a:cubicBezTo>
                  <a:cubicBezTo>
                    <a:pt x="15115" y="19986"/>
                    <a:pt x="18115" y="19117"/>
                    <a:pt x="21115" y="182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9" name="Line"/>
            <p:cNvSpPr/>
            <p:nvPr/>
          </p:nvSpPr>
          <p:spPr>
            <a:xfrm>
              <a:off x="10471164" y="6675425"/>
              <a:ext cx="132842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1" h="21600" fill="norm" stroke="1" extrusionOk="0">
                  <a:moveTo>
                    <a:pt x="5993" y="21600"/>
                  </a:moveTo>
                  <a:cubicBezTo>
                    <a:pt x="3293" y="19200"/>
                    <a:pt x="593" y="16800"/>
                    <a:pt x="87" y="14400"/>
                  </a:cubicBezTo>
                  <a:cubicBezTo>
                    <a:pt x="-419" y="12000"/>
                    <a:pt x="1268" y="9600"/>
                    <a:pt x="5150" y="7200"/>
                  </a:cubicBezTo>
                  <a:cubicBezTo>
                    <a:pt x="9031" y="4800"/>
                    <a:pt x="15106" y="2400"/>
                    <a:pt x="2118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0" name="Line"/>
            <p:cNvSpPr/>
            <p:nvPr/>
          </p:nvSpPr>
          <p:spPr>
            <a:xfrm>
              <a:off x="10827263" y="6564211"/>
              <a:ext cx="103540" cy="422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2" h="21551" fill="norm" stroke="1" extrusionOk="0">
                  <a:moveTo>
                    <a:pt x="10162" y="13775"/>
                  </a:moveTo>
                  <a:cubicBezTo>
                    <a:pt x="8434" y="15071"/>
                    <a:pt x="6706" y="16367"/>
                    <a:pt x="5626" y="17447"/>
                  </a:cubicBezTo>
                  <a:cubicBezTo>
                    <a:pt x="4546" y="18527"/>
                    <a:pt x="4114" y="19391"/>
                    <a:pt x="3250" y="20147"/>
                  </a:cubicBezTo>
                  <a:cubicBezTo>
                    <a:pt x="2386" y="20903"/>
                    <a:pt x="1090" y="21551"/>
                    <a:pt x="442" y="21551"/>
                  </a:cubicBezTo>
                  <a:cubicBezTo>
                    <a:pt x="-206" y="21551"/>
                    <a:pt x="-206" y="20903"/>
                    <a:pt x="874" y="19175"/>
                  </a:cubicBezTo>
                  <a:cubicBezTo>
                    <a:pt x="1954" y="17447"/>
                    <a:pt x="4114" y="14639"/>
                    <a:pt x="6706" y="11831"/>
                  </a:cubicBezTo>
                  <a:cubicBezTo>
                    <a:pt x="9298" y="9023"/>
                    <a:pt x="12322" y="6215"/>
                    <a:pt x="14050" y="4379"/>
                  </a:cubicBezTo>
                  <a:cubicBezTo>
                    <a:pt x="15778" y="2543"/>
                    <a:pt x="16210" y="1679"/>
                    <a:pt x="17074" y="1031"/>
                  </a:cubicBezTo>
                  <a:cubicBezTo>
                    <a:pt x="17938" y="383"/>
                    <a:pt x="19234" y="-49"/>
                    <a:pt x="20098" y="5"/>
                  </a:cubicBezTo>
                  <a:cubicBezTo>
                    <a:pt x="20962" y="59"/>
                    <a:pt x="21394" y="599"/>
                    <a:pt x="20962" y="1895"/>
                  </a:cubicBezTo>
                  <a:cubicBezTo>
                    <a:pt x="20530" y="3191"/>
                    <a:pt x="19234" y="5243"/>
                    <a:pt x="15994" y="6917"/>
                  </a:cubicBezTo>
                  <a:cubicBezTo>
                    <a:pt x="12754" y="8591"/>
                    <a:pt x="7570" y="9887"/>
                    <a:pt x="2386" y="111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1" name="Line"/>
            <p:cNvSpPr/>
            <p:nvPr/>
          </p:nvSpPr>
          <p:spPr>
            <a:xfrm>
              <a:off x="10955372" y="6627488"/>
              <a:ext cx="454341" cy="376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5" h="21371" fill="norm" stroke="1" extrusionOk="0">
                  <a:moveTo>
                    <a:pt x="5300" y="558"/>
                  </a:moveTo>
                  <a:cubicBezTo>
                    <a:pt x="4900" y="198"/>
                    <a:pt x="4500" y="-162"/>
                    <a:pt x="3650" y="78"/>
                  </a:cubicBezTo>
                  <a:cubicBezTo>
                    <a:pt x="2800" y="318"/>
                    <a:pt x="1500" y="1158"/>
                    <a:pt x="800" y="1878"/>
                  </a:cubicBezTo>
                  <a:cubicBezTo>
                    <a:pt x="100" y="2598"/>
                    <a:pt x="0" y="3198"/>
                    <a:pt x="0" y="3798"/>
                  </a:cubicBezTo>
                  <a:cubicBezTo>
                    <a:pt x="0" y="4398"/>
                    <a:pt x="100" y="4998"/>
                    <a:pt x="450" y="5298"/>
                  </a:cubicBezTo>
                  <a:cubicBezTo>
                    <a:pt x="800" y="5598"/>
                    <a:pt x="1400" y="5598"/>
                    <a:pt x="2100" y="5238"/>
                  </a:cubicBezTo>
                  <a:cubicBezTo>
                    <a:pt x="2800" y="4878"/>
                    <a:pt x="3600" y="4158"/>
                    <a:pt x="4150" y="3438"/>
                  </a:cubicBezTo>
                  <a:cubicBezTo>
                    <a:pt x="4700" y="2718"/>
                    <a:pt x="5000" y="1998"/>
                    <a:pt x="5050" y="2058"/>
                  </a:cubicBezTo>
                  <a:cubicBezTo>
                    <a:pt x="5100" y="2118"/>
                    <a:pt x="4900" y="2958"/>
                    <a:pt x="5100" y="3498"/>
                  </a:cubicBezTo>
                  <a:cubicBezTo>
                    <a:pt x="5300" y="4038"/>
                    <a:pt x="5900" y="4278"/>
                    <a:pt x="6800" y="4278"/>
                  </a:cubicBezTo>
                  <a:cubicBezTo>
                    <a:pt x="7700" y="4278"/>
                    <a:pt x="8900" y="4038"/>
                    <a:pt x="9750" y="3738"/>
                  </a:cubicBezTo>
                  <a:cubicBezTo>
                    <a:pt x="10600" y="3438"/>
                    <a:pt x="11100" y="3078"/>
                    <a:pt x="11500" y="2478"/>
                  </a:cubicBezTo>
                  <a:cubicBezTo>
                    <a:pt x="11900" y="1878"/>
                    <a:pt x="12200" y="1038"/>
                    <a:pt x="12100" y="618"/>
                  </a:cubicBezTo>
                  <a:cubicBezTo>
                    <a:pt x="12000" y="198"/>
                    <a:pt x="11500" y="198"/>
                    <a:pt x="11000" y="318"/>
                  </a:cubicBezTo>
                  <a:cubicBezTo>
                    <a:pt x="10500" y="438"/>
                    <a:pt x="10000" y="678"/>
                    <a:pt x="9600" y="1098"/>
                  </a:cubicBezTo>
                  <a:cubicBezTo>
                    <a:pt x="9200" y="1518"/>
                    <a:pt x="8900" y="2118"/>
                    <a:pt x="8850" y="3018"/>
                  </a:cubicBezTo>
                  <a:cubicBezTo>
                    <a:pt x="8800" y="3918"/>
                    <a:pt x="9000" y="5118"/>
                    <a:pt x="9450" y="7038"/>
                  </a:cubicBezTo>
                  <a:cubicBezTo>
                    <a:pt x="9900" y="8958"/>
                    <a:pt x="10600" y="11598"/>
                    <a:pt x="10600" y="13878"/>
                  </a:cubicBezTo>
                  <a:cubicBezTo>
                    <a:pt x="10600" y="16158"/>
                    <a:pt x="9900" y="18078"/>
                    <a:pt x="9300" y="19278"/>
                  </a:cubicBezTo>
                  <a:cubicBezTo>
                    <a:pt x="8700" y="20478"/>
                    <a:pt x="8200" y="20958"/>
                    <a:pt x="7550" y="21198"/>
                  </a:cubicBezTo>
                  <a:cubicBezTo>
                    <a:pt x="6900" y="21438"/>
                    <a:pt x="6100" y="21438"/>
                    <a:pt x="5550" y="21138"/>
                  </a:cubicBezTo>
                  <a:cubicBezTo>
                    <a:pt x="5000" y="20838"/>
                    <a:pt x="4700" y="20238"/>
                    <a:pt x="4750" y="19038"/>
                  </a:cubicBezTo>
                  <a:cubicBezTo>
                    <a:pt x="4800" y="17838"/>
                    <a:pt x="5200" y="16038"/>
                    <a:pt x="6150" y="14178"/>
                  </a:cubicBezTo>
                  <a:cubicBezTo>
                    <a:pt x="7100" y="12318"/>
                    <a:pt x="8600" y="10398"/>
                    <a:pt x="10250" y="8598"/>
                  </a:cubicBezTo>
                  <a:cubicBezTo>
                    <a:pt x="11900" y="6798"/>
                    <a:pt x="13700" y="5118"/>
                    <a:pt x="14800" y="3918"/>
                  </a:cubicBezTo>
                  <a:cubicBezTo>
                    <a:pt x="15900" y="2718"/>
                    <a:pt x="16300" y="1998"/>
                    <a:pt x="16200" y="1758"/>
                  </a:cubicBezTo>
                  <a:cubicBezTo>
                    <a:pt x="16100" y="1518"/>
                    <a:pt x="15500" y="1758"/>
                    <a:pt x="14900" y="2478"/>
                  </a:cubicBezTo>
                  <a:cubicBezTo>
                    <a:pt x="14300" y="3198"/>
                    <a:pt x="13700" y="4398"/>
                    <a:pt x="13400" y="5478"/>
                  </a:cubicBezTo>
                  <a:cubicBezTo>
                    <a:pt x="13100" y="6558"/>
                    <a:pt x="13100" y="7518"/>
                    <a:pt x="13350" y="8058"/>
                  </a:cubicBezTo>
                  <a:cubicBezTo>
                    <a:pt x="13600" y="8598"/>
                    <a:pt x="14100" y="8718"/>
                    <a:pt x="15150" y="8298"/>
                  </a:cubicBezTo>
                  <a:cubicBezTo>
                    <a:pt x="16200" y="7878"/>
                    <a:pt x="17800" y="6918"/>
                    <a:pt x="18900" y="5838"/>
                  </a:cubicBezTo>
                  <a:cubicBezTo>
                    <a:pt x="20000" y="4758"/>
                    <a:pt x="20600" y="3558"/>
                    <a:pt x="20850" y="2478"/>
                  </a:cubicBezTo>
                  <a:cubicBezTo>
                    <a:pt x="21100" y="1398"/>
                    <a:pt x="21000" y="438"/>
                    <a:pt x="20850" y="258"/>
                  </a:cubicBezTo>
                  <a:cubicBezTo>
                    <a:pt x="20700" y="78"/>
                    <a:pt x="20500" y="678"/>
                    <a:pt x="20550" y="1638"/>
                  </a:cubicBezTo>
                  <a:cubicBezTo>
                    <a:pt x="20600" y="2598"/>
                    <a:pt x="20900" y="3918"/>
                    <a:pt x="21150" y="4878"/>
                  </a:cubicBezTo>
                  <a:cubicBezTo>
                    <a:pt x="21400" y="5838"/>
                    <a:pt x="21600" y="6438"/>
                    <a:pt x="21350" y="7338"/>
                  </a:cubicBezTo>
                  <a:cubicBezTo>
                    <a:pt x="21100" y="8238"/>
                    <a:pt x="20400" y="9438"/>
                    <a:pt x="19700" y="106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2" name="Line"/>
            <p:cNvSpPr/>
            <p:nvPr/>
          </p:nvSpPr>
          <p:spPr>
            <a:xfrm>
              <a:off x="11461255" y="6802425"/>
              <a:ext cx="190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3" name="Line"/>
            <p:cNvSpPr/>
            <p:nvPr/>
          </p:nvSpPr>
          <p:spPr>
            <a:xfrm>
              <a:off x="11648761" y="6662725"/>
              <a:ext cx="136345" cy="180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386" fill="norm" stroke="1" extrusionOk="0">
                  <a:moveTo>
                    <a:pt x="470" y="4521"/>
                  </a:moveTo>
                  <a:cubicBezTo>
                    <a:pt x="137" y="9544"/>
                    <a:pt x="-195" y="14567"/>
                    <a:pt x="137" y="17581"/>
                  </a:cubicBezTo>
                  <a:cubicBezTo>
                    <a:pt x="470" y="20595"/>
                    <a:pt x="1467" y="21600"/>
                    <a:pt x="2630" y="21349"/>
                  </a:cubicBezTo>
                  <a:cubicBezTo>
                    <a:pt x="3793" y="21098"/>
                    <a:pt x="5122" y="19591"/>
                    <a:pt x="6285" y="18209"/>
                  </a:cubicBezTo>
                  <a:cubicBezTo>
                    <a:pt x="7448" y="16828"/>
                    <a:pt x="8445" y="15572"/>
                    <a:pt x="10107" y="15447"/>
                  </a:cubicBezTo>
                  <a:cubicBezTo>
                    <a:pt x="11768" y="15321"/>
                    <a:pt x="14094" y="16326"/>
                    <a:pt x="15423" y="16074"/>
                  </a:cubicBezTo>
                  <a:cubicBezTo>
                    <a:pt x="16753" y="15823"/>
                    <a:pt x="17085" y="14316"/>
                    <a:pt x="17916" y="11428"/>
                  </a:cubicBezTo>
                  <a:cubicBezTo>
                    <a:pt x="18747" y="8540"/>
                    <a:pt x="20076" y="4270"/>
                    <a:pt x="2140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4" name="Line"/>
            <p:cNvSpPr/>
            <p:nvPr/>
          </p:nvSpPr>
          <p:spPr>
            <a:xfrm>
              <a:off x="11813886" y="6430865"/>
              <a:ext cx="424402" cy="424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456" fill="norm" stroke="1" extrusionOk="0">
                  <a:moveTo>
                    <a:pt x="471" y="4014"/>
                  </a:moveTo>
                  <a:cubicBezTo>
                    <a:pt x="791" y="5191"/>
                    <a:pt x="1112" y="6367"/>
                    <a:pt x="1166" y="8773"/>
                  </a:cubicBezTo>
                  <a:cubicBezTo>
                    <a:pt x="1219" y="11179"/>
                    <a:pt x="1005" y="14814"/>
                    <a:pt x="738" y="17006"/>
                  </a:cubicBezTo>
                  <a:cubicBezTo>
                    <a:pt x="471" y="19199"/>
                    <a:pt x="150" y="19947"/>
                    <a:pt x="43" y="20054"/>
                  </a:cubicBezTo>
                  <a:cubicBezTo>
                    <a:pt x="-64" y="20161"/>
                    <a:pt x="43" y="19626"/>
                    <a:pt x="203" y="19038"/>
                  </a:cubicBezTo>
                  <a:cubicBezTo>
                    <a:pt x="364" y="18450"/>
                    <a:pt x="578" y="17808"/>
                    <a:pt x="845" y="17220"/>
                  </a:cubicBezTo>
                  <a:cubicBezTo>
                    <a:pt x="1112" y="16632"/>
                    <a:pt x="1433" y="16098"/>
                    <a:pt x="1861" y="15884"/>
                  </a:cubicBezTo>
                  <a:cubicBezTo>
                    <a:pt x="2288" y="15670"/>
                    <a:pt x="2823" y="15777"/>
                    <a:pt x="3251" y="16098"/>
                  </a:cubicBezTo>
                  <a:cubicBezTo>
                    <a:pt x="3679" y="16418"/>
                    <a:pt x="3999" y="16953"/>
                    <a:pt x="4534" y="17862"/>
                  </a:cubicBezTo>
                  <a:cubicBezTo>
                    <a:pt x="5069" y="18771"/>
                    <a:pt x="5817" y="20054"/>
                    <a:pt x="6512" y="20749"/>
                  </a:cubicBezTo>
                  <a:cubicBezTo>
                    <a:pt x="7207" y="21444"/>
                    <a:pt x="7849" y="21551"/>
                    <a:pt x="8384" y="21391"/>
                  </a:cubicBezTo>
                  <a:cubicBezTo>
                    <a:pt x="8918" y="21230"/>
                    <a:pt x="9346" y="20802"/>
                    <a:pt x="9667" y="20321"/>
                  </a:cubicBezTo>
                  <a:cubicBezTo>
                    <a:pt x="9987" y="19840"/>
                    <a:pt x="10201" y="19305"/>
                    <a:pt x="10362" y="18610"/>
                  </a:cubicBezTo>
                  <a:cubicBezTo>
                    <a:pt x="10522" y="17915"/>
                    <a:pt x="10629" y="17060"/>
                    <a:pt x="10415" y="16686"/>
                  </a:cubicBezTo>
                  <a:cubicBezTo>
                    <a:pt x="10201" y="16311"/>
                    <a:pt x="9667" y="16418"/>
                    <a:pt x="9239" y="16739"/>
                  </a:cubicBezTo>
                  <a:cubicBezTo>
                    <a:pt x="8811" y="17060"/>
                    <a:pt x="8490" y="17595"/>
                    <a:pt x="8277" y="18129"/>
                  </a:cubicBezTo>
                  <a:cubicBezTo>
                    <a:pt x="8063" y="18664"/>
                    <a:pt x="7956" y="19199"/>
                    <a:pt x="8170" y="19412"/>
                  </a:cubicBezTo>
                  <a:cubicBezTo>
                    <a:pt x="8384" y="19626"/>
                    <a:pt x="8918" y="19519"/>
                    <a:pt x="9453" y="19252"/>
                  </a:cubicBezTo>
                  <a:cubicBezTo>
                    <a:pt x="9987" y="18985"/>
                    <a:pt x="10522" y="18557"/>
                    <a:pt x="10843" y="18824"/>
                  </a:cubicBezTo>
                  <a:cubicBezTo>
                    <a:pt x="11164" y="19092"/>
                    <a:pt x="11271" y="20054"/>
                    <a:pt x="11538" y="20268"/>
                  </a:cubicBezTo>
                  <a:cubicBezTo>
                    <a:pt x="11805" y="20482"/>
                    <a:pt x="12233" y="19947"/>
                    <a:pt x="13195" y="18183"/>
                  </a:cubicBezTo>
                  <a:cubicBezTo>
                    <a:pt x="14158" y="16418"/>
                    <a:pt x="15655" y="13424"/>
                    <a:pt x="17098" y="10377"/>
                  </a:cubicBezTo>
                  <a:cubicBezTo>
                    <a:pt x="18542" y="7329"/>
                    <a:pt x="19932" y="4228"/>
                    <a:pt x="20681" y="2410"/>
                  </a:cubicBezTo>
                  <a:cubicBezTo>
                    <a:pt x="21429" y="593"/>
                    <a:pt x="21536" y="58"/>
                    <a:pt x="21376" y="4"/>
                  </a:cubicBezTo>
                  <a:cubicBezTo>
                    <a:pt x="21215" y="-49"/>
                    <a:pt x="20787" y="379"/>
                    <a:pt x="20092" y="2250"/>
                  </a:cubicBezTo>
                  <a:cubicBezTo>
                    <a:pt x="19397" y="4121"/>
                    <a:pt x="18435" y="7436"/>
                    <a:pt x="17847" y="10109"/>
                  </a:cubicBezTo>
                  <a:cubicBezTo>
                    <a:pt x="17259" y="12783"/>
                    <a:pt x="17045" y="14814"/>
                    <a:pt x="16938" y="16365"/>
                  </a:cubicBezTo>
                  <a:cubicBezTo>
                    <a:pt x="16831" y="17915"/>
                    <a:pt x="16831" y="18985"/>
                    <a:pt x="17098" y="19466"/>
                  </a:cubicBezTo>
                  <a:cubicBezTo>
                    <a:pt x="17366" y="19947"/>
                    <a:pt x="17900" y="19840"/>
                    <a:pt x="18542" y="19038"/>
                  </a:cubicBezTo>
                  <a:cubicBezTo>
                    <a:pt x="19184" y="18236"/>
                    <a:pt x="19932" y="16739"/>
                    <a:pt x="20681" y="152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5" name="Line"/>
            <p:cNvSpPr/>
            <p:nvPr/>
          </p:nvSpPr>
          <p:spPr>
            <a:xfrm>
              <a:off x="12057023" y="6605575"/>
              <a:ext cx="229733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890" y="21600"/>
                  </a:moveTo>
                  <a:cubicBezTo>
                    <a:pt x="899" y="21600"/>
                    <a:pt x="-92" y="21600"/>
                    <a:pt x="7" y="20057"/>
                  </a:cubicBezTo>
                  <a:cubicBezTo>
                    <a:pt x="106" y="18514"/>
                    <a:pt x="1295" y="15429"/>
                    <a:pt x="5060" y="11829"/>
                  </a:cubicBezTo>
                  <a:cubicBezTo>
                    <a:pt x="8825" y="8229"/>
                    <a:pt x="15167" y="4114"/>
                    <a:pt x="2150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6" name="Line"/>
            <p:cNvSpPr/>
            <p:nvPr/>
          </p:nvSpPr>
          <p:spPr>
            <a:xfrm>
              <a:off x="7621388" y="7172842"/>
              <a:ext cx="182268" cy="404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9" h="21488" fill="norm" stroke="1" extrusionOk="0">
                  <a:moveTo>
                    <a:pt x="16910" y="4950"/>
                  </a:moveTo>
                  <a:cubicBezTo>
                    <a:pt x="17655" y="3600"/>
                    <a:pt x="18400" y="2250"/>
                    <a:pt x="18400" y="1350"/>
                  </a:cubicBezTo>
                  <a:cubicBezTo>
                    <a:pt x="18400" y="450"/>
                    <a:pt x="17655" y="0"/>
                    <a:pt x="16041" y="0"/>
                  </a:cubicBezTo>
                  <a:cubicBezTo>
                    <a:pt x="14427" y="0"/>
                    <a:pt x="11945" y="450"/>
                    <a:pt x="9958" y="2419"/>
                  </a:cubicBezTo>
                  <a:cubicBezTo>
                    <a:pt x="7972" y="4388"/>
                    <a:pt x="6482" y="7875"/>
                    <a:pt x="6234" y="11081"/>
                  </a:cubicBezTo>
                  <a:cubicBezTo>
                    <a:pt x="5986" y="14287"/>
                    <a:pt x="6979" y="17212"/>
                    <a:pt x="7724" y="18956"/>
                  </a:cubicBezTo>
                  <a:cubicBezTo>
                    <a:pt x="8469" y="20700"/>
                    <a:pt x="8965" y="21262"/>
                    <a:pt x="8593" y="21431"/>
                  </a:cubicBezTo>
                  <a:cubicBezTo>
                    <a:pt x="8220" y="21600"/>
                    <a:pt x="6979" y="21375"/>
                    <a:pt x="5862" y="20981"/>
                  </a:cubicBezTo>
                  <a:cubicBezTo>
                    <a:pt x="4745" y="20588"/>
                    <a:pt x="3751" y="20025"/>
                    <a:pt x="2510" y="19238"/>
                  </a:cubicBezTo>
                  <a:cubicBezTo>
                    <a:pt x="1269" y="18450"/>
                    <a:pt x="-221" y="17438"/>
                    <a:pt x="27" y="16931"/>
                  </a:cubicBezTo>
                  <a:cubicBezTo>
                    <a:pt x="276" y="16425"/>
                    <a:pt x="2262" y="16425"/>
                    <a:pt x="4372" y="16763"/>
                  </a:cubicBezTo>
                  <a:cubicBezTo>
                    <a:pt x="6482" y="17100"/>
                    <a:pt x="8717" y="17775"/>
                    <a:pt x="10331" y="18281"/>
                  </a:cubicBezTo>
                  <a:cubicBezTo>
                    <a:pt x="11945" y="18788"/>
                    <a:pt x="12938" y="19125"/>
                    <a:pt x="13807" y="19069"/>
                  </a:cubicBezTo>
                  <a:cubicBezTo>
                    <a:pt x="14676" y="19012"/>
                    <a:pt x="15420" y="18562"/>
                    <a:pt x="15793" y="18000"/>
                  </a:cubicBezTo>
                  <a:cubicBezTo>
                    <a:pt x="16165" y="17438"/>
                    <a:pt x="16165" y="16763"/>
                    <a:pt x="16289" y="16088"/>
                  </a:cubicBezTo>
                  <a:cubicBezTo>
                    <a:pt x="16413" y="15413"/>
                    <a:pt x="16662" y="14738"/>
                    <a:pt x="17531" y="14569"/>
                  </a:cubicBezTo>
                  <a:cubicBezTo>
                    <a:pt x="18400" y="14400"/>
                    <a:pt x="19889" y="14738"/>
                    <a:pt x="21379" y="150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7" name="Line"/>
            <p:cNvSpPr/>
            <p:nvPr/>
          </p:nvSpPr>
          <p:spPr>
            <a:xfrm>
              <a:off x="7839639" y="7400461"/>
              <a:ext cx="255642" cy="170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3" h="21195" fill="norm" stroke="1" extrusionOk="0">
                  <a:moveTo>
                    <a:pt x="8144" y="10132"/>
                  </a:moveTo>
                  <a:cubicBezTo>
                    <a:pt x="7790" y="8815"/>
                    <a:pt x="7436" y="7497"/>
                    <a:pt x="6816" y="6575"/>
                  </a:cubicBezTo>
                  <a:cubicBezTo>
                    <a:pt x="6197" y="5654"/>
                    <a:pt x="5311" y="5127"/>
                    <a:pt x="4426" y="4995"/>
                  </a:cubicBezTo>
                  <a:cubicBezTo>
                    <a:pt x="3541" y="4863"/>
                    <a:pt x="2656" y="5127"/>
                    <a:pt x="1770" y="6312"/>
                  </a:cubicBezTo>
                  <a:cubicBezTo>
                    <a:pt x="885" y="7497"/>
                    <a:pt x="0" y="9605"/>
                    <a:pt x="0" y="10527"/>
                  </a:cubicBezTo>
                  <a:cubicBezTo>
                    <a:pt x="0" y="11449"/>
                    <a:pt x="885" y="11185"/>
                    <a:pt x="1593" y="11580"/>
                  </a:cubicBezTo>
                  <a:cubicBezTo>
                    <a:pt x="2302" y="11975"/>
                    <a:pt x="2833" y="13029"/>
                    <a:pt x="3275" y="14215"/>
                  </a:cubicBezTo>
                  <a:cubicBezTo>
                    <a:pt x="3718" y="15400"/>
                    <a:pt x="4072" y="16717"/>
                    <a:pt x="4692" y="17507"/>
                  </a:cubicBezTo>
                  <a:cubicBezTo>
                    <a:pt x="5311" y="18297"/>
                    <a:pt x="6197" y="18561"/>
                    <a:pt x="8321" y="17244"/>
                  </a:cubicBezTo>
                  <a:cubicBezTo>
                    <a:pt x="10446" y="15927"/>
                    <a:pt x="13810" y="13029"/>
                    <a:pt x="16111" y="10658"/>
                  </a:cubicBezTo>
                  <a:cubicBezTo>
                    <a:pt x="18413" y="8288"/>
                    <a:pt x="19652" y="6444"/>
                    <a:pt x="20449" y="4863"/>
                  </a:cubicBezTo>
                  <a:cubicBezTo>
                    <a:pt x="21246" y="3283"/>
                    <a:pt x="21600" y="1966"/>
                    <a:pt x="21246" y="1044"/>
                  </a:cubicBezTo>
                  <a:cubicBezTo>
                    <a:pt x="20892" y="122"/>
                    <a:pt x="19830" y="-405"/>
                    <a:pt x="18502" y="385"/>
                  </a:cubicBezTo>
                  <a:cubicBezTo>
                    <a:pt x="17174" y="1175"/>
                    <a:pt x="15580" y="3283"/>
                    <a:pt x="14607" y="5917"/>
                  </a:cubicBezTo>
                  <a:cubicBezTo>
                    <a:pt x="13633" y="8551"/>
                    <a:pt x="13279" y="11712"/>
                    <a:pt x="13810" y="14346"/>
                  </a:cubicBezTo>
                  <a:cubicBezTo>
                    <a:pt x="14341" y="16980"/>
                    <a:pt x="15757" y="19088"/>
                    <a:pt x="17085" y="20141"/>
                  </a:cubicBezTo>
                  <a:cubicBezTo>
                    <a:pt x="18413" y="21195"/>
                    <a:pt x="19652" y="21195"/>
                    <a:pt x="20892" y="211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8" name="Line"/>
            <p:cNvSpPr/>
            <p:nvPr/>
          </p:nvSpPr>
          <p:spPr>
            <a:xfrm>
              <a:off x="8185189" y="7188109"/>
              <a:ext cx="101067" cy="388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7" h="21339" fill="norm" stroke="1" extrusionOk="0">
                  <a:moveTo>
                    <a:pt x="21487" y="3227"/>
                  </a:moveTo>
                  <a:cubicBezTo>
                    <a:pt x="20137" y="2762"/>
                    <a:pt x="18787" y="2298"/>
                    <a:pt x="17887" y="1659"/>
                  </a:cubicBezTo>
                  <a:cubicBezTo>
                    <a:pt x="16987" y="1020"/>
                    <a:pt x="16537" y="207"/>
                    <a:pt x="15637" y="33"/>
                  </a:cubicBezTo>
                  <a:cubicBezTo>
                    <a:pt x="14737" y="-141"/>
                    <a:pt x="13387" y="324"/>
                    <a:pt x="10912" y="2472"/>
                  </a:cubicBezTo>
                  <a:cubicBezTo>
                    <a:pt x="8437" y="4620"/>
                    <a:pt x="4837" y="8453"/>
                    <a:pt x="2812" y="11646"/>
                  </a:cubicBezTo>
                  <a:cubicBezTo>
                    <a:pt x="787" y="14840"/>
                    <a:pt x="337" y="17394"/>
                    <a:pt x="112" y="18962"/>
                  </a:cubicBezTo>
                  <a:cubicBezTo>
                    <a:pt x="-113" y="20530"/>
                    <a:pt x="-113" y="21111"/>
                    <a:pt x="1237" y="21285"/>
                  </a:cubicBezTo>
                  <a:cubicBezTo>
                    <a:pt x="2587" y="21459"/>
                    <a:pt x="5287" y="21227"/>
                    <a:pt x="8212" y="20414"/>
                  </a:cubicBezTo>
                  <a:cubicBezTo>
                    <a:pt x="11137" y="19601"/>
                    <a:pt x="14287" y="18207"/>
                    <a:pt x="17437" y="168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9" name="Line"/>
            <p:cNvSpPr/>
            <p:nvPr/>
          </p:nvSpPr>
          <p:spPr>
            <a:xfrm>
              <a:off x="8186998" y="7342175"/>
              <a:ext cx="124658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1" h="21600" fill="norm" stroke="1" extrusionOk="0">
                  <a:moveTo>
                    <a:pt x="5001" y="21600"/>
                  </a:moveTo>
                  <a:cubicBezTo>
                    <a:pt x="2841" y="20842"/>
                    <a:pt x="681" y="20084"/>
                    <a:pt x="141" y="18947"/>
                  </a:cubicBezTo>
                  <a:cubicBezTo>
                    <a:pt x="-399" y="17811"/>
                    <a:pt x="681" y="16295"/>
                    <a:pt x="2121" y="15158"/>
                  </a:cubicBezTo>
                  <a:cubicBezTo>
                    <a:pt x="3561" y="14021"/>
                    <a:pt x="5361" y="13263"/>
                    <a:pt x="8061" y="14211"/>
                  </a:cubicBezTo>
                  <a:cubicBezTo>
                    <a:pt x="10761" y="15158"/>
                    <a:pt x="14361" y="17811"/>
                    <a:pt x="16161" y="18000"/>
                  </a:cubicBezTo>
                  <a:cubicBezTo>
                    <a:pt x="17961" y="18189"/>
                    <a:pt x="17961" y="15916"/>
                    <a:pt x="18501" y="12505"/>
                  </a:cubicBezTo>
                  <a:cubicBezTo>
                    <a:pt x="19041" y="9095"/>
                    <a:pt x="20121" y="4547"/>
                    <a:pt x="2120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0" name="Line"/>
            <p:cNvSpPr/>
            <p:nvPr/>
          </p:nvSpPr>
          <p:spPr>
            <a:xfrm>
              <a:off x="8300771" y="7410479"/>
              <a:ext cx="106135" cy="123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7" h="20990" fill="norm" stroke="1" extrusionOk="0">
                  <a:moveTo>
                    <a:pt x="21237" y="263"/>
                  </a:moveTo>
                  <a:cubicBezTo>
                    <a:pt x="18272" y="-97"/>
                    <a:pt x="15308" y="-457"/>
                    <a:pt x="11708" y="1883"/>
                  </a:cubicBezTo>
                  <a:cubicBezTo>
                    <a:pt x="8108" y="4223"/>
                    <a:pt x="3872" y="9263"/>
                    <a:pt x="1755" y="12683"/>
                  </a:cubicBezTo>
                  <a:cubicBezTo>
                    <a:pt x="-363" y="16103"/>
                    <a:pt x="-363" y="17903"/>
                    <a:pt x="696" y="19163"/>
                  </a:cubicBezTo>
                  <a:cubicBezTo>
                    <a:pt x="1755" y="20423"/>
                    <a:pt x="3872" y="21143"/>
                    <a:pt x="5990" y="20963"/>
                  </a:cubicBezTo>
                  <a:cubicBezTo>
                    <a:pt x="8108" y="20783"/>
                    <a:pt x="10225" y="19703"/>
                    <a:pt x="11919" y="16103"/>
                  </a:cubicBezTo>
                  <a:cubicBezTo>
                    <a:pt x="13613" y="12503"/>
                    <a:pt x="14884" y="6383"/>
                    <a:pt x="16155" y="2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1" name="Line"/>
            <p:cNvSpPr/>
            <p:nvPr/>
          </p:nvSpPr>
          <p:spPr>
            <a:xfrm>
              <a:off x="8400555" y="7414442"/>
              <a:ext cx="133351" cy="137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6" fill="norm" stroke="1" extrusionOk="0">
                  <a:moveTo>
                    <a:pt x="0" y="5517"/>
                  </a:moveTo>
                  <a:cubicBezTo>
                    <a:pt x="1029" y="4208"/>
                    <a:pt x="2057" y="2899"/>
                    <a:pt x="2914" y="3062"/>
                  </a:cubicBezTo>
                  <a:cubicBezTo>
                    <a:pt x="3771" y="3226"/>
                    <a:pt x="4457" y="4862"/>
                    <a:pt x="4971" y="7644"/>
                  </a:cubicBezTo>
                  <a:cubicBezTo>
                    <a:pt x="5486" y="10426"/>
                    <a:pt x="5829" y="14353"/>
                    <a:pt x="6514" y="14026"/>
                  </a:cubicBezTo>
                  <a:cubicBezTo>
                    <a:pt x="7200" y="13699"/>
                    <a:pt x="8229" y="9117"/>
                    <a:pt x="9429" y="5844"/>
                  </a:cubicBezTo>
                  <a:cubicBezTo>
                    <a:pt x="10629" y="2571"/>
                    <a:pt x="12000" y="608"/>
                    <a:pt x="13543" y="117"/>
                  </a:cubicBezTo>
                  <a:cubicBezTo>
                    <a:pt x="15086" y="-374"/>
                    <a:pt x="16800" y="608"/>
                    <a:pt x="18171" y="4371"/>
                  </a:cubicBezTo>
                  <a:cubicBezTo>
                    <a:pt x="19543" y="8135"/>
                    <a:pt x="20571" y="14681"/>
                    <a:pt x="21600" y="212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2" name="Line"/>
            <p:cNvSpPr/>
            <p:nvPr/>
          </p:nvSpPr>
          <p:spPr>
            <a:xfrm>
              <a:off x="8889505" y="7386625"/>
              <a:ext cx="3175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3" name="Line"/>
            <p:cNvSpPr/>
            <p:nvPr/>
          </p:nvSpPr>
          <p:spPr>
            <a:xfrm>
              <a:off x="8921255" y="7323125"/>
              <a:ext cx="381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4" name="Line"/>
            <p:cNvSpPr/>
            <p:nvPr/>
          </p:nvSpPr>
          <p:spPr>
            <a:xfrm>
              <a:off x="8984755" y="7351882"/>
              <a:ext cx="96279" cy="199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51" h="21467" fill="norm" stroke="1" extrusionOk="0">
                  <a:moveTo>
                    <a:pt x="19837" y="322"/>
                  </a:moveTo>
                  <a:cubicBezTo>
                    <a:pt x="14547" y="94"/>
                    <a:pt x="9257" y="-133"/>
                    <a:pt x="5731" y="94"/>
                  </a:cubicBezTo>
                  <a:cubicBezTo>
                    <a:pt x="2204" y="322"/>
                    <a:pt x="441" y="1004"/>
                    <a:pt x="220" y="2368"/>
                  </a:cubicBezTo>
                  <a:cubicBezTo>
                    <a:pt x="0" y="3732"/>
                    <a:pt x="1322" y="5779"/>
                    <a:pt x="4408" y="7484"/>
                  </a:cubicBezTo>
                  <a:cubicBezTo>
                    <a:pt x="7494" y="9189"/>
                    <a:pt x="12343" y="10553"/>
                    <a:pt x="15869" y="12372"/>
                  </a:cubicBezTo>
                  <a:cubicBezTo>
                    <a:pt x="19396" y="14191"/>
                    <a:pt x="21600" y="16465"/>
                    <a:pt x="18735" y="18056"/>
                  </a:cubicBezTo>
                  <a:cubicBezTo>
                    <a:pt x="15869" y="19648"/>
                    <a:pt x="7935" y="20558"/>
                    <a:pt x="0" y="214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5" name="Line"/>
            <p:cNvSpPr/>
            <p:nvPr/>
          </p:nvSpPr>
          <p:spPr>
            <a:xfrm>
              <a:off x="9382689" y="7189775"/>
              <a:ext cx="306917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746" y="0"/>
                  </a:moveTo>
                  <a:cubicBezTo>
                    <a:pt x="6703" y="3986"/>
                    <a:pt x="5661" y="7971"/>
                    <a:pt x="5139" y="10607"/>
                  </a:cubicBezTo>
                  <a:cubicBezTo>
                    <a:pt x="4618" y="13243"/>
                    <a:pt x="4618" y="14529"/>
                    <a:pt x="4618" y="15493"/>
                  </a:cubicBezTo>
                  <a:cubicBezTo>
                    <a:pt x="4618" y="16457"/>
                    <a:pt x="4618" y="17100"/>
                    <a:pt x="4543" y="17100"/>
                  </a:cubicBezTo>
                  <a:cubicBezTo>
                    <a:pt x="4469" y="17100"/>
                    <a:pt x="4320" y="16457"/>
                    <a:pt x="3799" y="15493"/>
                  </a:cubicBezTo>
                  <a:cubicBezTo>
                    <a:pt x="3277" y="14529"/>
                    <a:pt x="2383" y="13243"/>
                    <a:pt x="1564" y="12407"/>
                  </a:cubicBezTo>
                  <a:cubicBezTo>
                    <a:pt x="745" y="11571"/>
                    <a:pt x="0" y="11186"/>
                    <a:pt x="0" y="11057"/>
                  </a:cubicBezTo>
                  <a:cubicBezTo>
                    <a:pt x="0" y="10929"/>
                    <a:pt x="745" y="11057"/>
                    <a:pt x="2532" y="10157"/>
                  </a:cubicBezTo>
                  <a:cubicBezTo>
                    <a:pt x="4320" y="9257"/>
                    <a:pt x="7150" y="7329"/>
                    <a:pt x="9161" y="5786"/>
                  </a:cubicBezTo>
                  <a:cubicBezTo>
                    <a:pt x="11172" y="4243"/>
                    <a:pt x="12364" y="3086"/>
                    <a:pt x="13332" y="2314"/>
                  </a:cubicBezTo>
                  <a:cubicBezTo>
                    <a:pt x="14301" y="1543"/>
                    <a:pt x="15046" y="1157"/>
                    <a:pt x="15343" y="1350"/>
                  </a:cubicBezTo>
                  <a:cubicBezTo>
                    <a:pt x="15641" y="1543"/>
                    <a:pt x="15492" y="2314"/>
                    <a:pt x="15120" y="4629"/>
                  </a:cubicBezTo>
                  <a:cubicBezTo>
                    <a:pt x="14748" y="6943"/>
                    <a:pt x="14152" y="10800"/>
                    <a:pt x="13779" y="13243"/>
                  </a:cubicBezTo>
                  <a:cubicBezTo>
                    <a:pt x="13407" y="15686"/>
                    <a:pt x="13258" y="16714"/>
                    <a:pt x="13034" y="17550"/>
                  </a:cubicBezTo>
                  <a:cubicBezTo>
                    <a:pt x="12811" y="18386"/>
                    <a:pt x="12513" y="19029"/>
                    <a:pt x="12439" y="18964"/>
                  </a:cubicBezTo>
                  <a:cubicBezTo>
                    <a:pt x="12364" y="18900"/>
                    <a:pt x="12513" y="18129"/>
                    <a:pt x="13034" y="16907"/>
                  </a:cubicBezTo>
                  <a:cubicBezTo>
                    <a:pt x="13556" y="15686"/>
                    <a:pt x="14450" y="14014"/>
                    <a:pt x="15269" y="13050"/>
                  </a:cubicBezTo>
                  <a:cubicBezTo>
                    <a:pt x="16088" y="12086"/>
                    <a:pt x="16833" y="11829"/>
                    <a:pt x="17503" y="11957"/>
                  </a:cubicBezTo>
                  <a:cubicBezTo>
                    <a:pt x="18174" y="12086"/>
                    <a:pt x="18770" y="12600"/>
                    <a:pt x="19217" y="13886"/>
                  </a:cubicBezTo>
                  <a:cubicBezTo>
                    <a:pt x="19663" y="15171"/>
                    <a:pt x="19961" y="17229"/>
                    <a:pt x="20334" y="18643"/>
                  </a:cubicBezTo>
                  <a:cubicBezTo>
                    <a:pt x="20706" y="20057"/>
                    <a:pt x="21153" y="2082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6" name="Line"/>
            <p:cNvSpPr/>
            <p:nvPr/>
          </p:nvSpPr>
          <p:spPr>
            <a:xfrm>
              <a:off x="9711776" y="7363113"/>
              <a:ext cx="206430" cy="144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8" h="21321" fill="norm" stroke="1" extrusionOk="0">
                  <a:moveTo>
                    <a:pt x="2296" y="10051"/>
                  </a:moveTo>
                  <a:cubicBezTo>
                    <a:pt x="3387" y="10991"/>
                    <a:pt x="4478" y="11930"/>
                    <a:pt x="5569" y="12086"/>
                  </a:cubicBezTo>
                  <a:cubicBezTo>
                    <a:pt x="6660" y="12243"/>
                    <a:pt x="7751" y="11617"/>
                    <a:pt x="8623" y="10208"/>
                  </a:cubicBezTo>
                  <a:cubicBezTo>
                    <a:pt x="9496" y="8799"/>
                    <a:pt x="10151" y="6608"/>
                    <a:pt x="10369" y="4730"/>
                  </a:cubicBezTo>
                  <a:cubicBezTo>
                    <a:pt x="10587" y="2851"/>
                    <a:pt x="10369" y="1286"/>
                    <a:pt x="9169" y="504"/>
                  </a:cubicBezTo>
                  <a:cubicBezTo>
                    <a:pt x="7969" y="-279"/>
                    <a:pt x="5787" y="-279"/>
                    <a:pt x="4042" y="1443"/>
                  </a:cubicBezTo>
                  <a:cubicBezTo>
                    <a:pt x="2296" y="3164"/>
                    <a:pt x="987" y="6608"/>
                    <a:pt x="333" y="9425"/>
                  </a:cubicBezTo>
                  <a:cubicBezTo>
                    <a:pt x="-322" y="12243"/>
                    <a:pt x="-322" y="14434"/>
                    <a:pt x="3278" y="16312"/>
                  </a:cubicBezTo>
                  <a:cubicBezTo>
                    <a:pt x="6878" y="18191"/>
                    <a:pt x="14078" y="19756"/>
                    <a:pt x="21278" y="213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7" name="Line"/>
            <p:cNvSpPr/>
            <p:nvPr/>
          </p:nvSpPr>
          <p:spPr>
            <a:xfrm>
              <a:off x="10194478" y="7233293"/>
              <a:ext cx="141820" cy="275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5" h="21111" fill="norm" stroke="1" extrusionOk="0">
                  <a:moveTo>
                    <a:pt x="18045" y="2995"/>
                  </a:moveTo>
                  <a:cubicBezTo>
                    <a:pt x="18353" y="2021"/>
                    <a:pt x="18662" y="1046"/>
                    <a:pt x="17428" y="478"/>
                  </a:cubicBezTo>
                  <a:cubicBezTo>
                    <a:pt x="16193" y="-91"/>
                    <a:pt x="13416" y="-253"/>
                    <a:pt x="10022" y="559"/>
                  </a:cubicBezTo>
                  <a:cubicBezTo>
                    <a:pt x="6628" y="1371"/>
                    <a:pt x="2616" y="3158"/>
                    <a:pt x="919" y="4944"/>
                  </a:cubicBezTo>
                  <a:cubicBezTo>
                    <a:pt x="-778" y="6730"/>
                    <a:pt x="-161" y="8517"/>
                    <a:pt x="3079" y="10222"/>
                  </a:cubicBezTo>
                  <a:cubicBezTo>
                    <a:pt x="6319" y="11927"/>
                    <a:pt x="12182" y="13552"/>
                    <a:pt x="15576" y="14688"/>
                  </a:cubicBezTo>
                  <a:cubicBezTo>
                    <a:pt x="18971" y="15825"/>
                    <a:pt x="19896" y="16475"/>
                    <a:pt x="20359" y="17206"/>
                  </a:cubicBezTo>
                  <a:cubicBezTo>
                    <a:pt x="20822" y="17936"/>
                    <a:pt x="20822" y="18749"/>
                    <a:pt x="20051" y="19398"/>
                  </a:cubicBezTo>
                  <a:cubicBezTo>
                    <a:pt x="19279" y="20048"/>
                    <a:pt x="17736" y="20535"/>
                    <a:pt x="14651" y="20860"/>
                  </a:cubicBezTo>
                  <a:cubicBezTo>
                    <a:pt x="11565" y="21185"/>
                    <a:pt x="6936" y="21347"/>
                    <a:pt x="4931" y="20373"/>
                  </a:cubicBezTo>
                  <a:cubicBezTo>
                    <a:pt x="2925" y="19398"/>
                    <a:pt x="3542" y="17287"/>
                    <a:pt x="4159" y="151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8" name="Line"/>
            <p:cNvSpPr/>
            <p:nvPr/>
          </p:nvSpPr>
          <p:spPr>
            <a:xfrm>
              <a:off x="10396921" y="7255392"/>
              <a:ext cx="143585" cy="242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514" fill="norm" stroke="1" extrusionOk="0">
                  <a:moveTo>
                    <a:pt x="21235" y="1503"/>
                  </a:moveTo>
                  <a:cubicBezTo>
                    <a:pt x="20296" y="751"/>
                    <a:pt x="19357" y="0"/>
                    <a:pt x="17009" y="0"/>
                  </a:cubicBezTo>
                  <a:cubicBezTo>
                    <a:pt x="14661" y="0"/>
                    <a:pt x="10905" y="751"/>
                    <a:pt x="7774" y="2817"/>
                  </a:cubicBezTo>
                  <a:cubicBezTo>
                    <a:pt x="4644" y="4883"/>
                    <a:pt x="2139" y="8264"/>
                    <a:pt x="887" y="11270"/>
                  </a:cubicBezTo>
                  <a:cubicBezTo>
                    <a:pt x="-365" y="14275"/>
                    <a:pt x="-365" y="16904"/>
                    <a:pt x="1357" y="18689"/>
                  </a:cubicBezTo>
                  <a:cubicBezTo>
                    <a:pt x="3078" y="20473"/>
                    <a:pt x="6522" y="21412"/>
                    <a:pt x="10122" y="21506"/>
                  </a:cubicBezTo>
                  <a:cubicBezTo>
                    <a:pt x="13722" y="21600"/>
                    <a:pt x="17478" y="20849"/>
                    <a:pt x="21235" y="200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9" name="Line"/>
            <p:cNvSpPr/>
            <p:nvPr/>
          </p:nvSpPr>
          <p:spPr>
            <a:xfrm>
              <a:off x="10418725" y="7373925"/>
              <a:ext cx="12178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6" h="21600" fill="norm" stroke="1" extrusionOk="0">
                  <a:moveTo>
                    <a:pt x="4667" y="21600"/>
                  </a:moveTo>
                  <a:cubicBezTo>
                    <a:pt x="2433" y="20400"/>
                    <a:pt x="198" y="19200"/>
                    <a:pt x="12" y="17400"/>
                  </a:cubicBezTo>
                  <a:cubicBezTo>
                    <a:pt x="-174" y="15600"/>
                    <a:pt x="1688" y="13200"/>
                    <a:pt x="5598" y="10200"/>
                  </a:cubicBezTo>
                  <a:cubicBezTo>
                    <a:pt x="9509" y="7200"/>
                    <a:pt x="15467" y="3600"/>
                    <a:pt x="2142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0" name="Line"/>
            <p:cNvSpPr/>
            <p:nvPr/>
          </p:nvSpPr>
          <p:spPr>
            <a:xfrm>
              <a:off x="11065674" y="7108468"/>
              <a:ext cx="339755" cy="350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1" h="21267" fill="norm" stroke="1" extrusionOk="0">
                  <a:moveTo>
                    <a:pt x="11249" y="17667"/>
                  </a:moveTo>
                  <a:cubicBezTo>
                    <a:pt x="9924" y="16253"/>
                    <a:pt x="8599" y="14839"/>
                    <a:pt x="7075" y="14453"/>
                  </a:cubicBezTo>
                  <a:cubicBezTo>
                    <a:pt x="5551" y="14067"/>
                    <a:pt x="3828" y="14710"/>
                    <a:pt x="2570" y="15739"/>
                  </a:cubicBezTo>
                  <a:cubicBezTo>
                    <a:pt x="1311" y="16767"/>
                    <a:pt x="516" y="18182"/>
                    <a:pt x="184" y="19210"/>
                  </a:cubicBezTo>
                  <a:cubicBezTo>
                    <a:pt x="-147" y="20239"/>
                    <a:pt x="-14" y="20882"/>
                    <a:pt x="449" y="21139"/>
                  </a:cubicBezTo>
                  <a:cubicBezTo>
                    <a:pt x="913" y="21396"/>
                    <a:pt x="1708" y="21267"/>
                    <a:pt x="2570" y="20753"/>
                  </a:cubicBezTo>
                  <a:cubicBezTo>
                    <a:pt x="3431" y="20239"/>
                    <a:pt x="4359" y="19339"/>
                    <a:pt x="5021" y="18632"/>
                  </a:cubicBezTo>
                  <a:cubicBezTo>
                    <a:pt x="5684" y="17925"/>
                    <a:pt x="6081" y="17410"/>
                    <a:pt x="6413" y="17475"/>
                  </a:cubicBezTo>
                  <a:cubicBezTo>
                    <a:pt x="6744" y="17539"/>
                    <a:pt x="7009" y="18182"/>
                    <a:pt x="7473" y="18439"/>
                  </a:cubicBezTo>
                  <a:cubicBezTo>
                    <a:pt x="7936" y="18696"/>
                    <a:pt x="8599" y="18567"/>
                    <a:pt x="10189" y="17217"/>
                  </a:cubicBezTo>
                  <a:cubicBezTo>
                    <a:pt x="11779" y="15867"/>
                    <a:pt x="14297" y="13296"/>
                    <a:pt x="16152" y="10660"/>
                  </a:cubicBezTo>
                  <a:cubicBezTo>
                    <a:pt x="18008" y="8025"/>
                    <a:pt x="19200" y="5325"/>
                    <a:pt x="19929" y="3396"/>
                  </a:cubicBezTo>
                  <a:cubicBezTo>
                    <a:pt x="20658" y="1467"/>
                    <a:pt x="20923" y="310"/>
                    <a:pt x="20790" y="53"/>
                  </a:cubicBezTo>
                  <a:cubicBezTo>
                    <a:pt x="20658" y="-204"/>
                    <a:pt x="20128" y="439"/>
                    <a:pt x="19001" y="2753"/>
                  </a:cubicBezTo>
                  <a:cubicBezTo>
                    <a:pt x="17875" y="5067"/>
                    <a:pt x="16152" y="9053"/>
                    <a:pt x="15092" y="12075"/>
                  </a:cubicBezTo>
                  <a:cubicBezTo>
                    <a:pt x="14032" y="15096"/>
                    <a:pt x="13635" y="17153"/>
                    <a:pt x="13502" y="18503"/>
                  </a:cubicBezTo>
                  <a:cubicBezTo>
                    <a:pt x="13370" y="19853"/>
                    <a:pt x="13502" y="20496"/>
                    <a:pt x="13900" y="20817"/>
                  </a:cubicBezTo>
                  <a:cubicBezTo>
                    <a:pt x="14297" y="21139"/>
                    <a:pt x="14960" y="21139"/>
                    <a:pt x="15954" y="21010"/>
                  </a:cubicBezTo>
                  <a:cubicBezTo>
                    <a:pt x="16947" y="20882"/>
                    <a:pt x="18273" y="20625"/>
                    <a:pt x="19200" y="20239"/>
                  </a:cubicBezTo>
                  <a:cubicBezTo>
                    <a:pt x="20128" y="19853"/>
                    <a:pt x="20658" y="19339"/>
                    <a:pt x="20989" y="18567"/>
                  </a:cubicBezTo>
                  <a:cubicBezTo>
                    <a:pt x="21320" y="17796"/>
                    <a:pt x="21453" y="16767"/>
                    <a:pt x="20857" y="15932"/>
                  </a:cubicBezTo>
                  <a:cubicBezTo>
                    <a:pt x="20260" y="15096"/>
                    <a:pt x="18935" y="14453"/>
                    <a:pt x="17941" y="14132"/>
                  </a:cubicBezTo>
                  <a:cubicBezTo>
                    <a:pt x="16947" y="13810"/>
                    <a:pt x="16285" y="13810"/>
                    <a:pt x="15887" y="14132"/>
                  </a:cubicBezTo>
                  <a:cubicBezTo>
                    <a:pt x="15490" y="14453"/>
                    <a:pt x="15357" y="15096"/>
                    <a:pt x="15225" y="157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1" name="Line"/>
            <p:cNvSpPr/>
            <p:nvPr/>
          </p:nvSpPr>
          <p:spPr>
            <a:xfrm>
              <a:off x="11447339" y="7108965"/>
              <a:ext cx="191717" cy="341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490" fill="norm" stroke="1" extrusionOk="0">
                  <a:moveTo>
                    <a:pt x="8681" y="1490"/>
                  </a:moveTo>
                  <a:cubicBezTo>
                    <a:pt x="8919" y="823"/>
                    <a:pt x="9156" y="157"/>
                    <a:pt x="8800" y="23"/>
                  </a:cubicBezTo>
                  <a:cubicBezTo>
                    <a:pt x="8444" y="-110"/>
                    <a:pt x="7495" y="290"/>
                    <a:pt x="6070" y="1957"/>
                  </a:cubicBezTo>
                  <a:cubicBezTo>
                    <a:pt x="4646" y="3623"/>
                    <a:pt x="2747" y="6557"/>
                    <a:pt x="1561" y="9690"/>
                  </a:cubicBezTo>
                  <a:cubicBezTo>
                    <a:pt x="374" y="12823"/>
                    <a:pt x="-101" y="16157"/>
                    <a:pt x="18" y="18090"/>
                  </a:cubicBezTo>
                  <a:cubicBezTo>
                    <a:pt x="136" y="20023"/>
                    <a:pt x="848" y="20557"/>
                    <a:pt x="1798" y="20823"/>
                  </a:cubicBezTo>
                  <a:cubicBezTo>
                    <a:pt x="2747" y="21090"/>
                    <a:pt x="3934" y="21090"/>
                    <a:pt x="5952" y="20290"/>
                  </a:cubicBezTo>
                  <a:cubicBezTo>
                    <a:pt x="7969" y="19490"/>
                    <a:pt x="10818" y="17890"/>
                    <a:pt x="12479" y="16690"/>
                  </a:cubicBezTo>
                  <a:cubicBezTo>
                    <a:pt x="14141" y="15490"/>
                    <a:pt x="14615" y="14690"/>
                    <a:pt x="14853" y="13957"/>
                  </a:cubicBezTo>
                  <a:cubicBezTo>
                    <a:pt x="15090" y="13223"/>
                    <a:pt x="15090" y="12557"/>
                    <a:pt x="14378" y="12223"/>
                  </a:cubicBezTo>
                  <a:cubicBezTo>
                    <a:pt x="13666" y="11890"/>
                    <a:pt x="12242" y="11890"/>
                    <a:pt x="10699" y="12623"/>
                  </a:cubicBezTo>
                  <a:cubicBezTo>
                    <a:pt x="9156" y="13357"/>
                    <a:pt x="7495" y="14823"/>
                    <a:pt x="6664" y="15890"/>
                  </a:cubicBezTo>
                  <a:cubicBezTo>
                    <a:pt x="5833" y="16957"/>
                    <a:pt x="5833" y="17623"/>
                    <a:pt x="8444" y="18490"/>
                  </a:cubicBezTo>
                  <a:cubicBezTo>
                    <a:pt x="11055" y="19357"/>
                    <a:pt x="16277" y="20423"/>
                    <a:pt x="21499" y="214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2" name="Line"/>
            <p:cNvSpPr/>
            <p:nvPr/>
          </p:nvSpPr>
          <p:spPr>
            <a:xfrm>
              <a:off x="12004838" y="7126275"/>
              <a:ext cx="173968" cy="3036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9" h="21518" fill="norm" stroke="1" extrusionOk="0">
                  <a:moveTo>
                    <a:pt x="15924" y="0"/>
                  </a:moveTo>
                  <a:cubicBezTo>
                    <a:pt x="12020" y="3450"/>
                    <a:pt x="8117" y="6900"/>
                    <a:pt x="5514" y="9900"/>
                  </a:cubicBezTo>
                  <a:cubicBezTo>
                    <a:pt x="2912" y="12900"/>
                    <a:pt x="1611" y="15450"/>
                    <a:pt x="830" y="17100"/>
                  </a:cubicBezTo>
                  <a:cubicBezTo>
                    <a:pt x="49" y="18750"/>
                    <a:pt x="-211" y="19500"/>
                    <a:pt x="179" y="20100"/>
                  </a:cubicBezTo>
                  <a:cubicBezTo>
                    <a:pt x="570" y="20700"/>
                    <a:pt x="1611" y="21150"/>
                    <a:pt x="2782" y="21375"/>
                  </a:cubicBezTo>
                  <a:cubicBezTo>
                    <a:pt x="3953" y="21600"/>
                    <a:pt x="5254" y="21600"/>
                    <a:pt x="6946" y="21075"/>
                  </a:cubicBezTo>
                  <a:cubicBezTo>
                    <a:pt x="8637" y="20550"/>
                    <a:pt x="10719" y="19500"/>
                    <a:pt x="12020" y="18600"/>
                  </a:cubicBezTo>
                  <a:cubicBezTo>
                    <a:pt x="13322" y="17700"/>
                    <a:pt x="13842" y="16950"/>
                    <a:pt x="13582" y="16275"/>
                  </a:cubicBezTo>
                  <a:cubicBezTo>
                    <a:pt x="13322" y="15600"/>
                    <a:pt x="12281" y="15000"/>
                    <a:pt x="11109" y="14925"/>
                  </a:cubicBezTo>
                  <a:cubicBezTo>
                    <a:pt x="9938" y="14850"/>
                    <a:pt x="8637" y="15300"/>
                    <a:pt x="7726" y="15900"/>
                  </a:cubicBezTo>
                  <a:cubicBezTo>
                    <a:pt x="6816" y="16500"/>
                    <a:pt x="6295" y="17250"/>
                    <a:pt x="5905" y="18150"/>
                  </a:cubicBezTo>
                  <a:cubicBezTo>
                    <a:pt x="5514" y="19050"/>
                    <a:pt x="5254" y="20100"/>
                    <a:pt x="5905" y="20700"/>
                  </a:cubicBezTo>
                  <a:cubicBezTo>
                    <a:pt x="6555" y="21300"/>
                    <a:pt x="8117" y="21450"/>
                    <a:pt x="10589" y="21375"/>
                  </a:cubicBezTo>
                  <a:cubicBezTo>
                    <a:pt x="13061" y="21300"/>
                    <a:pt x="16444" y="21000"/>
                    <a:pt x="18396" y="20250"/>
                  </a:cubicBezTo>
                  <a:cubicBezTo>
                    <a:pt x="20348" y="19500"/>
                    <a:pt x="20869" y="18300"/>
                    <a:pt x="21389" y="171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3" name="Line"/>
            <p:cNvSpPr/>
            <p:nvPr/>
          </p:nvSpPr>
          <p:spPr>
            <a:xfrm>
              <a:off x="11893004" y="7221525"/>
              <a:ext cx="311202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8" h="21600" fill="norm" stroke="1" extrusionOk="0">
                  <a:moveTo>
                    <a:pt x="442" y="21600"/>
                  </a:moveTo>
                  <a:cubicBezTo>
                    <a:pt x="150" y="16457"/>
                    <a:pt x="-142" y="11314"/>
                    <a:pt x="77" y="7714"/>
                  </a:cubicBezTo>
                  <a:cubicBezTo>
                    <a:pt x="296" y="4114"/>
                    <a:pt x="1026" y="2057"/>
                    <a:pt x="4674" y="1029"/>
                  </a:cubicBezTo>
                  <a:cubicBezTo>
                    <a:pt x="8323" y="0"/>
                    <a:pt x="14890" y="0"/>
                    <a:pt x="2145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4" name="Line"/>
            <p:cNvSpPr/>
            <p:nvPr/>
          </p:nvSpPr>
          <p:spPr>
            <a:xfrm>
              <a:off x="8311984" y="7817609"/>
              <a:ext cx="209222" cy="204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2" h="21058" fill="norm" stroke="1" extrusionOk="0">
                  <a:moveTo>
                    <a:pt x="12038" y="6630"/>
                  </a:moveTo>
                  <a:cubicBezTo>
                    <a:pt x="11826" y="5539"/>
                    <a:pt x="11614" y="4448"/>
                    <a:pt x="11614" y="3357"/>
                  </a:cubicBezTo>
                  <a:cubicBezTo>
                    <a:pt x="11614" y="2266"/>
                    <a:pt x="11826" y="1175"/>
                    <a:pt x="11297" y="521"/>
                  </a:cubicBezTo>
                  <a:cubicBezTo>
                    <a:pt x="10767" y="-134"/>
                    <a:pt x="9497" y="-352"/>
                    <a:pt x="7591" y="957"/>
                  </a:cubicBezTo>
                  <a:cubicBezTo>
                    <a:pt x="5685" y="2266"/>
                    <a:pt x="3144" y="5103"/>
                    <a:pt x="1556" y="8157"/>
                  </a:cubicBezTo>
                  <a:cubicBezTo>
                    <a:pt x="-33" y="11212"/>
                    <a:pt x="-668" y="14484"/>
                    <a:pt x="920" y="16884"/>
                  </a:cubicBezTo>
                  <a:cubicBezTo>
                    <a:pt x="2508" y="19284"/>
                    <a:pt x="6320" y="20812"/>
                    <a:pt x="10026" y="21030"/>
                  </a:cubicBezTo>
                  <a:cubicBezTo>
                    <a:pt x="13732" y="21248"/>
                    <a:pt x="17332" y="20157"/>
                    <a:pt x="20932" y="190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5" name="Line"/>
            <p:cNvSpPr/>
            <p:nvPr/>
          </p:nvSpPr>
          <p:spPr>
            <a:xfrm>
              <a:off x="8460640" y="7857704"/>
              <a:ext cx="218095" cy="350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527" fill="norm" stroke="1" extrusionOk="0">
                  <a:moveTo>
                    <a:pt x="12797" y="3440"/>
                  </a:moveTo>
                  <a:cubicBezTo>
                    <a:pt x="10720" y="2920"/>
                    <a:pt x="8643" y="2399"/>
                    <a:pt x="6566" y="2464"/>
                  </a:cubicBezTo>
                  <a:cubicBezTo>
                    <a:pt x="4489" y="2529"/>
                    <a:pt x="2412" y="3180"/>
                    <a:pt x="1270" y="3831"/>
                  </a:cubicBezTo>
                  <a:cubicBezTo>
                    <a:pt x="128" y="4481"/>
                    <a:pt x="-80" y="5132"/>
                    <a:pt x="24" y="5782"/>
                  </a:cubicBezTo>
                  <a:cubicBezTo>
                    <a:pt x="128" y="6433"/>
                    <a:pt x="543" y="7084"/>
                    <a:pt x="1789" y="7279"/>
                  </a:cubicBezTo>
                  <a:cubicBezTo>
                    <a:pt x="3035" y="7474"/>
                    <a:pt x="5112" y="7214"/>
                    <a:pt x="7189" y="7019"/>
                  </a:cubicBezTo>
                  <a:cubicBezTo>
                    <a:pt x="9266" y="6823"/>
                    <a:pt x="11343" y="6693"/>
                    <a:pt x="12797" y="6303"/>
                  </a:cubicBezTo>
                  <a:cubicBezTo>
                    <a:pt x="14251" y="5913"/>
                    <a:pt x="15082" y="5262"/>
                    <a:pt x="15497" y="5327"/>
                  </a:cubicBezTo>
                  <a:cubicBezTo>
                    <a:pt x="15912" y="5392"/>
                    <a:pt x="15912" y="6173"/>
                    <a:pt x="15497" y="8450"/>
                  </a:cubicBezTo>
                  <a:cubicBezTo>
                    <a:pt x="15082" y="10727"/>
                    <a:pt x="14251" y="14500"/>
                    <a:pt x="13835" y="16713"/>
                  </a:cubicBezTo>
                  <a:cubicBezTo>
                    <a:pt x="13420" y="18925"/>
                    <a:pt x="13420" y="19575"/>
                    <a:pt x="13316" y="20226"/>
                  </a:cubicBezTo>
                  <a:cubicBezTo>
                    <a:pt x="13212" y="20876"/>
                    <a:pt x="13005" y="21527"/>
                    <a:pt x="12901" y="21527"/>
                  </a:cubicBezTo>
                  <a:cubicBezTo>
                    <a:pt x="12797" y="21527"/>
                    <a:pt x="12797" y="20876"/>
                    <a:pt x="13005" y="17884"/>
                  </a:cubicBezTo>
                  <a:cubicBezTo>
                    <a:pt x="13212" y="14891"/>
                    <a:pt x="13628" y="9556"/>
                    <a:pt x="14043" y="6498"/>
                  </a:cubicBezTo>
                  <a:cubicBezTo>
                    <a:pt x="14458" y="3440"/>
                    <a:pt x="14874" y="2660"/>
                    <a:pt x="15289" y="1944"/>
                  </a:cubicBezTo>
                  <a:cubicBezTo>
                    <a:pt x="15705" y="1228"/>
                    <a:pt x="16120" y="578"/>
                    <a:pt x="16847" y="252"/>
                  </a:cubicBezTo>
                  <a:cubicBezTo>
                    <a:pt x="17574" y="-73"/>
                    <a:pt x="18612" y="-73"/>
                    <a:pt x="19443" y="187"/>
                  </a:cubicBezTo>
                  <a:cubicBezTo>
                    <a:pt x="20274" y="447"/>
                    <a:pt x="20897" y="968"/>
                    <a:pt x="21208" y="2074"/>
                  </a:cubicBezTo>
                  <a:cubicBezTo>
                    <a:pt x="21520" y="3180"/>
                    <a:pt x="21520" y="4872"/>
                    <a:pt x="20689" y="6173"/>
                  </a:cubicBezTo>
                  <a:cubicBezTo>
                    <a:pt x="19858" y="7474"/>
                    <a:pt x="18197" y="8385"/>
                    <a:pt x="16847" y="8970"/>
                  </a:cubicBezTo>
                  <a:cubicBezTo>
                    <a:pt x="15497" y="9556"/>
                    <a:pt x="14458" y="9816"/>
                    <a:pt x="13835" y="9491"/>
                  </a:cubicBezTo>
                  <a:cubicBezTo>
                    <a:pt x="13212" y="9166"/>
                    <a:pt x="13005" y="8255"/>
                    <a:pt x="12797" y="73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6" name="Line"/>
            <p:cNvSpPr/>
            <p:nvPr/>
          </p:nvSpPr>
          <p:spPr>
            <a:xfrm>
              <a:off x="8680013" y="7672375"/>
              <a:ext cx="260293" cy="321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1" h="21466" fill="norm" stroke="1" extrusionOk="0">
                  <a:moveTo>
                    <a:pt x="7311" y="0"/>
                  </a:moveTo>
                  <a:cubicBezTo>
                    <a:pt x="7834" y="565"/>
                    <a:pt x="8356" y="1129"/>
                    <a:pt x="8095" y="3035"/>
                  </a:cubicBezTo>
                  <a:cubicBezTo>
                    <a:pt x="7834" y="4941"/>
                    <a:pt x="6789" y="8188"/>
                    <a:pt x="6092" y="10800"/>
                  </a:cubicBezTo>
                  <a:cubicBezTo>
                    <a:pt x="5395" y="13412"/>
                    <a:pt x="5047" y="15388"/>
                    <a:pt x="4960" y="17082"/>
                  </a:cubicBezTo>
                  <a:cubicBezTo>
                    <a:pt x="4873" y="18776"/>
                    <a:pt x="5047" y="20188"/>
                    <a:pt x="5569" y="20894"/>
                  </a:cubicBezTo>
                  <a:cubicBezTo>
                    <a:pt x="6092" y="21600"/>
                    <a:pt x="6963" y="21600"/>
                    <a:pt x="7486" y="21176"/>
                  </a:cubicBezTo>
                  <a:cubicBezTo>
                    <a:pt x="8008" y="20753"/>
                    <a:pt x="8182" y="19906"/>
                    <a:pt x="7660" y="18424"/>
                  </a:cubicBezTo>
                  <a:cubicBezTo>
                    <a:pt x="7137" y="16941"/>
                    <a:pt x="5918" y="14824"/>
                    <a:pt x="4873" y="13624"/>
                  </a:cubicBezTo>
                  <a:cubicBezTo>
                    <a:pt x="3827" y="12424"/>
                    <a:pt x="2956" y="12141"/>
                    <a:pt x="2086" y="12000"/>
                  </a:cubicBezTo>
                  <a:cubicBezTo>
                    <a:pt x="1215" y="11859"/>
                    <a:pt x="344" y="11859"/>
                    <a:pt x="82" y="12212"/>
                  </a:cubicBezTo>
                  <a:cubicBezTo>
                    <a:pt x="-179" y="12565"/>
                    <a:pt x="169" y="13271"/>
                    <a:pt x="1302" y="13765"/>
                  </a:cubicBezTo>
                  <a:cubicBezTo>
                    <a:pt x="2434" y="14259"/>
                    <a:pt x="4350" y="14541"/>
                    <a:pt x="5744" y="14541"/>
                  </a:cubicBezTo>
                  <a:cubicBezTo>
                    <a:pt x="7137" y="14541"/>
                    <a:pt x="8008" y="14259"/>
                    <a:pt x="9140" y="13624"/>
                  </a:cubicBezTo>
                  <a:cubicBezTo>
                    <a:pt x="10273" y="12988"/>
                    <a:pt x="11666" y="12000"/>
                    <a:pt x="12276" y="11929"/>
                  </a:cubicBezTo>
                  <a:cubicBezTo>
                    <a:pt x="12886" y="11859"/>
                    <a:pt x="12711" y="12706"/>
                    <a:pt x="12537" y="13482"/>
                  </a:cubicBezTo>
                  <a:cubicBezTo>
                    <a:pt x="12363" y="14259"/>
                    <a:pt x="12189" y="14965"/>
                    <a:pt x="12537" y="15318"/>
                  </a:cubicBezTo>
                  <a:cubicBezTo>
                    <a:pt x="12886" y="15671"/>
                    <a:pt x="13756" y="15671"/>
                    <a:pt x="14540" y="15388"/>
                  </a:cubicBezTo>
                  <a:cubicBezTo>
                    <a:pt x="15324" y="15106"/>
                    <a:pt x="16021" y="14541"/>
                    <a:pt x="16718" y="14894"/>
                  </a:cubicBezTo>
                  <a:cubicBezTo>
                    <a:pt x="17415" y="15247"/>
                    <a:pt x="18111" y="16518"/>
                    <a:pt x="18895" y="17012"/>
                  </a:cubicBezTo>
                  <a:cubicBezTo>
                    <a:pt x="19679" y="17506"/>
                    <a:pt x="20550" y="17224"/>
                    <a:pt x="21421" y="169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7" name="Line"/>
            <p:cNvSpPr/>
            <p:nvPr/>
          </p:nvSpPr>
          <p:spPr>
            <a:xfrm>
              <a:off x="8937861" y="7824813"/>
              <a:ext cx="116745" cy="111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0764" fill="norm" stroke="1" extrusionOk="0">
                  <a:moveTo>
                    <a:pt x="445" y="4705"/>
                  </a:moveTo>
                  <a:cubicBezTo>
                    <a:pt x="60" y="2742"/>
                    <a:pt x="-326" y="778"/>
                    <a:pt x="445" y="189"/>
                  </a:cubicBezTo>
                  <a:cubicBezTo>
                    <a:pt x="1217" y="-400"/>
                    <a:pt x="3145" y="385"/>
                    <a:pt x="5460" y="2545"/>
                  </a:cubicBezTo>
                  <a:cubicBezTo>
                    <a:pt x="7774" y="4705"/>
                    <a:pt x="10474" y="8240"/>
                    <a:pt x="12017" y="11185"/>
                  </a:cubicBezTo>
                  <a:cubicBezTo>
                    <a:pt x="13560" y="14131"/>
                    <a:pt x="13945" y="16487"/>
                    <a:pt x="13367" y="18255"/>
                  </a:cubicBezTo>
                  <a:cubicBezTo>
                    <a:pt x="12788" y="20022"/>
                    <a:pt x="11245" y="21200"/>
                    <a:pt x="10474" y="20611"/>
                  </a:cubicBezTo>
                  <a:cubicBezTo>
                    <a:pt x="9703" y="20022"/>
                    <a:pt x="9703" y="17665"/>
                    <a:pt x="11631" y="15113"/>
                  </a:cubicBezTo>
                  <a:cubicBezTo>
                    <a:pt x="13560" y="12560"/>
                    <a:pt x="17417" y="9811"/>
                    <a:pt x="21274" y="70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8" name="Line"/>
            <p:cNvSpPr/>
            <p:nvPr/>
          </p:nvSpPr>
          <p:spPr>
            <a:xfrm>
              <a:off x="9057721" y="7817074"/>
              <a:ext cx="92087" cy="134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94" h="21147" fill="norm" stroke="1" extrusionOk="0">
                  <a:moveTo>
                    <a:pt x="4838" y="10181"/>
                  </a:moveTo>
                  <a:cubicBezTo>
                    <a:pt x="9434" y="8519"/>
                    <a:pt x="14030" y="6858"/>
                    <a:pt x="16787" y="5196"/>
                  </a:cubicBezTo>
                  <a:cubicBezTo>
                    <a:pt x="19545" y="3535"/>
                    <a:pt x="20464" y="1873"/>
                    <a:pt x="19775" y="876"/>
                  </a:cubicBezTo>
                  <a:cubicBezTo>
                    <a:pt x="19085" y="-121"/>
                    <a:pt x="16787" y="-453"/>
                    <a:pt x="13341" y="876"/>
                  </a:cubicBezTo>
                  <a:cubicBezTo>
                    <a:pt x="9894" y="2205"/>
                    <a:pt x="5298" y="5196"/>
                    <a:pt x="2541" y="7522"/>
                  </a:cubicBezTo>
                  <a:cubicBezTo>
                    <a:pt x="-217" y="9849"/>
                    <a:pt x="-1136" y="11510"/>
                    <a:pt x="1851" y="13670"/>
                  </a:cubicBezTo>
                  <a:cubicBezTo>
                    <a:pt x="4838" y="15830"/>
                    <a:pt x="11732" y="18489"/>
                    <a:pt x="18626" y="211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9" name="Line"/>
            <p:cNvSpPr/>
            <p:nvPr/>
          </p:nvSpPr>
          <p:spPr>
            <a:xfrm>
              <a:off x="9570601" y="7829698"/>
              <a:ext cx="169805" cy="168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2" h="20685" fill="norm" stroke="1" extrusionOk="0">
                  <a:moveTo>
                    <a:pt x="11649" y="956"/>
                  </a:moveTo>
                  <a:cubicBezTo>
                    <a:pt x="10595" y="176"/>
                    <a:pt x="9542" y="-605"/>
                    <a:pt x="7698" y="696"/>
                  </a:cubicBezTo>
                  <a:cubicBezTo>
                    <a:pt x="5854" y="1997"/>
                    <a:pt x="3220" y="5381"/>
                    <a:pt x="1639" y="8764"/>
                  </a:cubicBezTo>
                  <a:cubicBezTo>
                    <a:pt x="59" y="12147"/>
                    <a:pt x="-468" y="15530"/>
                    <a:pt x="454" y="17742"/>
                  </a:cubicBezTo>
                  <a:cubicBezTo>
                    <a:pt x="1376" y="19954"/>
                    <a:pt x="3747" y="20995"/>
                    <a:pt x="7434" y="20605"/>
                  </a:cubicBezTo>
                  <a:cubicBezTo>
                    <a:pt x="11122" y="20214"/>
                    <a:pt x="16127" y="18393"/>
                    <a:pt x="21132" y="165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0" name="Line"/>
            <p:cNvSpPr/>
            <p:nvPr/>
          </p:nvSpPr>
          <p:spPr>
            <a:xfrm>
              <a:off x="9730171" y="7873458"/>
              <a:ext cx="92785" cy="105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1" h="21176" fill="norm" stroke="1" extrusionOk="0">
                  <a:moveTo>
                    <a:pt x="19601" y="423"/>
                  </a:moveTo>
                  <a:cubicBezTo>
                    <a:pt x="16721" y="0"/>
                    <a:pt x="13841" y="-424"/>
                    <a:pt x="10481" y="847"/>
                  </a:cubicBezTo>
                  <a:cubicBezTo>
                    <a:pt x="7121" y="2117"/>
                    <a:pt x="3281" y="5082"/>
                    <a:pt x="1361" y="8470"/>
                  </a:cubicBezTo>
                  <a:cubicBezTo>
                    <a:pt x="-559" y="11858"/>
                    <a:pt x="-559" y="15670"/>
                    <a:pt x="2081" y="18000"/>
                  </a:cubicBezTo>
                  <a:cubicBezTo>
                    <a:pt x="4721" y="20329"/>
                    <a:pt x="10001" y="21176"/>
                    <a:pt x="14081" y="21176"/>
                  </a:cubicBezTo>
                  <a:cubicBezTo>
                    <a:pt x="18161" y="21176"/>
                    <a:pt x="21041" y="20329"/>
                    <a:pt x="21041" y="17364"/>
                  </a:cubicBezTo>
                  <a:cubicBezTo>
                    <a:pt x="21041" y="14400"/>
                    <a:pt x="18161" y="9317"/>
                    <a:pt x="15521" y="6988"/>
                  </a:cubicBezTo>
                  <a:cubicBezTo>
                    <a:pt x="12881" y="4658"/>
                    <a:pt x="10481" y="5082"/>
                    <a:pt x="8081" y="55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1" name="Line"/>
            <p:cNvSpPr/>
            <p:nvPr/>
          </p:nvSpPr>
          <p:spPr>
            <a:xfrm>
              <a:off x="9861055" y="7863209"/>
              <a:ext cx="196851" cy="126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47" fill="norm" stroke="1" extrusionOk="0">
                  <a:moveTo>
                    <a:pt x="0" y="2003"/>
                  </a:moveTo>
                  <a:cubicBezTo>
                    <a:pt x="2555" y="631"/>
                    <a:pt x="5110" y="-740"/>
                    <a:pt x="7781" y="460"/>
                  </a:cubicBezTo>
                  <a:cubicBezTo>
                    <a:pt x="10452" y="1660"/>
                    <a:pt x="13239" y="5431"/>
                    <a:pt x="14748" y="8174"/>
                  </a:cubicBezTo>
                  <a:cubicBezTo>
                    <a:pt x="16258" y="10917"/>
                    <a:pt x="16490" y="12631"/>
                    <a:pt x="16374" y="14346"/>
                  </a:cubicBezTo>
                  <a:cubicBezTo>
                    <a:pt x="16258" y="16060"/>
                    <a:pt x="15794" y="17774"/>
                    <a:pt x="14748" y="18974"/>
                  </a:cubicBezTo>
                  <a:cubicBezTo>
                    <a:pt x="13703" y="20174"/>
                    <a:pt x="12077" y="20860"/>
                    <a:pt x="11265" y="20174"/>
                  </a:cubicBezTo>
                  <a:cubicBezTo>
                    <a:pt x="10452" y="19489"/>
                    <a:pt x="10452" y="17431"/>
                    <a:pt x="11148" y="14860"/>
                  </a:cubicBezTo>
                  <a:cubicBezTo>
                    <a:pt x="11845" y="12289"/>
                    <a:pt x="13239" y="9203"/>
                    <a:pt x="15097" y="6803"/>
                  </a:cubicBezTo>
                  <a:cubicBezTo>
                    <a:pt x="16955" y="4403"/>
                    <a:pt x="19277" y="2689"/>
                    <a:pt x="21600" y="9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2" name="Line"/>
            <p:cNvSpPr/>
            <p:nvPr/>
          </p:nvSpPr>
          <p:spPr>
            <a:xfrm>
              <a:off x="10076955" y="7831125"/>
              <a:ext cx="120651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8" fill="norm" stroke="1" extrusionOk="0">
                  <a:moveTo>
                    <a:pt x="0" y="913"/>
                  </a:moveTo>
                  <a:cubicBezTo>
                    <a:pt x="1895" y="608"/>
                    <a:pt x="3789" y="304"/>
                    <a:pt x="5305" y="1065"/>
                  </a:cubicBezTo>
                  <a:cubicBezTo>
                    <a:pt x="6821" y="1825"/>
                    <a:pt x="7958" y="3651"/>
                    <a:pt x="9095" y="6389"/>
                  </a:cubicBezTo>
                  <a:cubicBezTo>
                    <a:pt x="10232" y="9127"/>
                    <a:pt x="11368" y="12777"/>
                    <a:pt x="11747" y="15363"/>
                  </a:cubicBezTo>
                  <a:cubicBezTo>
                    <a:pt x="12126" y="17949"/>
                    <a:pt x="11747" y="19470"/>
                    <a:pt x="10611" y="20383"/>
                  </a:cubicBezTo>
                  <a:cubicBezTo>
                    <a:pt x="9474" y="21296"/>
                    <a:pt x="7579" y="21600"/>
                    <a:pt x="6253" y="20992"/>
                  </a:cubicBezTo>
                  <a:cubicBezTo>
                    <a:pt x="4926" y="20383"/>
                    <a:pt x="4168" y="18862"/>
                    <a:pt x="4926" y="15820"/>
                  </a:cubicBezTo>
                  <a:cubicBezTo>
                    <a:pt x="5684" y="12777"/>
                    <a:pt x="7958" y="8214"/>
                    <a:pt x="10989" y="5324"/>
                  </a:cubicBezTo>
                  <a:cubicBezTo>
                    <a:pt x="14021" y="2434"/>
                    <a:pt x="17811" y="121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3" name="Line"/>
            <p:cNvSpPr/>
            <p:nvPr/>
          </p:nvSpPr>
          <p:spPr>
            <a:xfrm>
              <a:off x="10189758" y="7820498"/>
              <a:ext cx="103050" cy="175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9" h="21348" fill="norm" stroke="1" extrusionOk="0">
                  <a:moveTo>
                    <a:pt x="6652" y="6691"/>
                  </a:moveTo>
                  <a:cubicBezTo>
                    <a:pt x="10887" y="5662"/>
                    <a:pt x="15123" y="4634"/>
                    <a:pt x="17664" y="3477"/>
                  </a:cubicBezTo>
                  <a:cubicBezTo>
                    <a:pt x="20205" y="2319"/>
                    <a:pt x="21052" y="1034"/>
                    <a:pt x="20417" y="391"/>
                  </a:cubicBezTo>
                  <a:cubicBezTo>
                    <a:pt x="19781" y="-252"/>
                    <a:pt x="17664" y="-252"/>
                    <a:pt x="14276" y="1548"/>
                  </a:cubicBezTo>
                  <a:cubicBezTo>
                    <a:pt x="10887" y="3348"/>
                    <a:pt x="6228" y="6948"/>
                    <a:pt x="3687" y="9391"/>
                  </a:cubicBezTo>
                  <a:cubicBezTo>
                    <a:pt x="1146" y="11834"/>
                    <a:pt x="723" y="13119"/>
                    <a:pt x="299" y="14405"/>
                  </a:cubicBezTo>
                  <a:cubicBezTo>
                    <a:pt x="-124" y="15691"/>
                    <a:pt x="-548" y="16977"/>
                    <a:pt x="2417" y="18134"/>
                  </a:cubicBezTo>
                  <a:cubicBezTo>
                    <a:pt x="5381" y="19291"/>
                    <a:pt x="11734" y="20319"/>
                    <a:pt x="18087" y="213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4" name="Line"/>
            <p:cNvSpPr/>
            <p:nvPr/>
          </p:nvSpPr>
          <p:spPr>
            <a:xfrm>
              <a:off x="10342839" y="7856001"/>
              <a:ext cx="146867" cy="143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9" h="20865" fill="norm" stroke="1" extrusionOk="0">
                  <a:moveTo>
                    <a:pt x="14720" y="2854"/>
                  </a:moveTo>
                  <a:cubicBezTo>
                    <a:pt x="13808" y="1619"/>
                    <a:pt x="12895" y="385"/>
                    <a:pt x="11526" y="77"/>
                  </a:cubicBezTo>
                  <a:cubicBezTo>
                    <a:pt x="10157" y="-232"/>
                    <a:pt x="8332" y="385"/>
                    <a:pt x="6354" y="2082"/>
                  </a:cubicBezTo>
                  <a:cubicBezTo>
                    <a:pt x="4377" y="3779"/>
                    <a:pt x="2247" y="6557"/>
                    <a:pt x="1030" y="9642"/>
                  </a:cubicBezTo>
                  <a:cubicBezTo>
                    <a:pt x="-187" y="12728"/>
                    <a:pt x="-491" y="16122"/>
                    <a:pt x="1030" y="18282"/>
                  </a:cubicBezTo>
                  <a:cubicBezTo>
                    <a:pt x="2551" y="20442"/>
                    <a:pt x="5898" y="21368"/>
                    <a:pt x="9548" y="20597"/>
                  </a:cubicBezTo>
                  <a:cubicBezTo>
                    <a:pt x="13199" y="19825"/>
                    <a:pt x="17154" y="17357"/>
                    <a:pt x="21109" y="148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5" name="Line"/>
            <p:cNvSpPr/>
            <p:nvPr/>
          </p:nvSpPr>
          <p:spPr>
            <a:xfrm>
              <a:off x="10556120" y="7665753"/>
              <a:ext cx="111023" cy="345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0" h="21353" fill="norm" stroke="1" extrusionOk="0">
                  <a:moveTo>
                    <a:pt x="19849" y="1195"/>
                  </a:moveTo>
                  <a:cubicBezTo>
                    <a:pt x="20649" y="541"/>
                    <a:pt x="21449" y="-114"/>
                    <a:pt x="20649" y="17"/>
                  </a:cubicBezTo>
                  <a:cubicBezTo>
                    <a:pt x="19849" y="148"/>
                    <a:pt x="17449" y="1064"/>
                    <a:pt x="14049" y="3486"/>
                  </a:cubicBezTo>
                  <a:cubicBezTo>
                    <a:pt x="10649" y="5908"/>
                    <a:pt x="6249" y="9835"/>
                    <a:pt x="3649" y="12781"/>
                  </a:cubicBezTo>
                  <a:cubicBezTo>
                    <a:pt x="1049" y="15726"/>
                    <a:pt x="249" y="17690"/>
                    <a:pt x="49" y="18999"/>
                  </a:cubicBezTo>
                  <a:cubicBezTo>
                    <a:pt x="-151" y="20308"/>
                    <a:pt x="249" y="20962"/>
                    <a:pt x="1449" y="21224"/>
                  </a:cubicBezTo>
                  <a:cubicBezTo>
                    <a:pt x="2649" y="21486"/>
                    <a:pt x="4649" y="21355"/>
                    <a:pt x="5849" y="20766"/>
                  </a:cubicBezTo>
                  <a:cubicBezTo>
                    <a:pt x="7049" y="20177"/>
                    <a:pt x="7449" y="19130"/>
                    <a:pt x="7849" y="180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6" name="Line"/>
            <p:cNvSpPr/>
            <p:nvPr/>
          </p:nvSpPr>
          <p:spPr>
            <a:xfrm>
              <a:off x="10504172" y="7686073"/>
              <a:ext cx="369163" cy="437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4" h="21551" fill="norm" stroke="1" extrusionOk="0">
                  <a:moveTo>
                    <a:pt x="2827" y="10594"/>
                  </a:moveTo>
                  <a:cubicBezTo>
                    <a:pt x="2217" y="10386"/>
                    <a:pt x="1607" y="10177"/>
                    <a:pt x="996" y="10021"/>
                  </a:cubicBezTo>
                  <a:cubicBezTo>
                    <a:pt x="386" y="9864"/>
                    <a:pt x="-224" y="9760"/>
                    <a:pt x="81" y="9708"/>
                  </a:cubicBezTo>
                  <a:cubicBezTo>
                    <a:pt x="386" y="9655"/>
                    <a:pt x="1607" y="9655"/>
                    <a:pt x="3559" y="9029"/>
                  </a:cubicBezTo>
                  <a:cubicBezTo>
                    <a:pt x="5512" y="8403"/>
                    <a:pt x="8196" y="7151"/>
                    <a:pt x="10393" y="5794"/>
                  </a:cubicBezTo>
                  <a:cubicBezTo>
                    <a:pt x="12590" y="4438"/>
                    <a:pt x="14298" y="2977"/>
                    <a:pt x="15396" y="1881"/>
                  </a:cubicBezTo>
                  <a:cubicBezTo>
                    <a:pt x="16495" y="786"/>
                    <a:pt x="16983" y="55"/>
                    <a:pt x="16983" y="3"/>
                  </a:cubicBezTo>
                  <a:cubicBezTo>
                    <a:pt x="16983" y="-49"/>
                    <a:pt x="16495" y="577"/>
                    <a:pt x="15457" y="2351"/>
                  </a:cubicBezTo>
                  <a:cubicBezTo>
                    <a:pt x="14420" y="4125"/>
                    <a:pt x="12834" y="7047"/>
                    <a:pt x="11918" y="8768"/>
                  </a:cubicBezTo>
                  <a:cubicBezTo>
                    <a:pt x="11003" y="10490"/>
                    <a:pt x="10759" y="11012"/>
                    <a:pt x="10637" y="11534"/>
                  </a:cubicBezTo>
                  <a:cubicBezTo>
                    <a:pt x="10515" y="12055"/>
                    <a:pt x="10515" y="12577"/>
                    <a:pt x="10881" y="12681"/>
                  </a:cubicBezTo>
                  <a:cubicBezTo>
                    <a:pt x="11247" y="12786"/>
                    <a:pt x="11979" y="12473"/>
                    <a:pt x="12590" y="12160"/>
                  </a:cubicBezTo>
                  <a:cubicBezTo>
                    <a:pt x="13200" y="11847"/>
                    <a:pt x="13688" y="11534"/>
                    <a:pt x="14115" y="11168"/>
                  </a:cubicBezTo>
                  <a:cubicBezTo>
                    <a:pt x="14542" y="10803"/>
                    <a:pt x="14908" y="10386"/>
                    <a:pt x="15335" y="10334"/>
                  </a:cubicBezTo>
                  <a:cubicBezTo>
                    <a:pt x="15762" y="10281"/>
                    <a:pt x="16251" y="10594"/>
                    <a:pt x="17044" y="10699"/>
                  </a:cubicBezTo>
                  <a:cubicBezTo>
                    <a:pt x="17837" y="10803"/>
                    <a:pt x="18935" y="10699"/>
                    <a:pt x="19729" y="10490"/>
                  </a:cubicBezTo>
                  <a:cubicBezTo>
                    <a:pt x="20522" y="10281"/>
                    <a:pt x="21010" y="9968"/>
                    <a:pt x="21193" y="10177"/>
                  </a:cubicBezTo>
                  <a:cubicBezTo>
                    <a:pt x="21376" y="10386"/>
                    <a:pt x="21254" y="11116"/>
                    <a:pt x="21071" y="12577"/>
                  </a:cubicBezTo>
                  <a:cubicBezTo>
                    <a:pt x="20888" y="14038"/>
                    <a:pt x="20644" y="16229"/>
                    <a:pt x="20522" y="17638"/>
                  </a:cubicBezTo>
                  <a:cubicBezTo>
                    <a:pt x="20400" y="19047"/>
                    <a:pt x="20400" y="19673"/>
                    <a:pt x="20156" y="20142"/>
                  </a:cubicBezTo>
                  <a:cubicBezTo>
                    <a:pt x="19912" y="20612"/>
                    <a:pt x="19423" y="20925"/>
                    <a:pt x="17532" y="21134"/>
                  </a:cubicBezTo>
                  <a:cubicBezTo>
                    <a:pt x="15640" y="21342"/>
                    <a:pt x="12345" y="21447"/>
                    <a:pt x="9051" y="215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7" name="Line"/>
            <p:cNvSpPr/>
            <p:nvPr/>
          </p:nvSpPr>
          <p:spPr>
            <a:xfrm>
              <a:off x="10934205" y="7970825"/>
              <a:ext cx="381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8" name="Line"/>
            <p:cNvSpPr/>
            <p:nvPr/>
          </p:nvSpPr>
          <p:spPr>
            <a:xfrm>
              <a:off x="447092" y="8064358"/>
              <a:ext cx="181504" cy="77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8" h="20924" fill="norm" stroke="1" extrusionOk="0">
                  <a:moveTo>
                    <a:pt x="2588" y="7282"/>
                  </a:moveTo>
                  <a:cubicBezTo>
                    <a:pt x="1361" y="7850"/>
                    <a:pt x="133" y="8419"/>
                    <a:pt x="11" y="9840"/>
                  </a:cubicBezTo>
                  <a:cubicBezTo>
                    <a:pt x="-112" y="11261"/>
                    <a:pt x="870" y="13535"/>
                    <a:pt x="2833" y="14956"/>
                  </a:cubicBezTo>
                  <a:cubicBezTo>
                    <a:pt x="4797" y="16377"/>
                    <a:pt x="7743" y="16945"/>
                    <a:pt x="11056" y="15808"/>
                  </a:cubicBezTo>
                  <a:cubicBezTo>
                    <a:pt x="14370" y="14671"/>
                    <a:pt x="18052" y="11829"/>
                    <a:pt x="19770" y="8987"/>
                  </a:cubicBezTo>
                  <a:cubicBezTo>
                    <a:pt x="21488" y="6145"/>
                    <a:pt x="21243" y="3303"/>
                    <a:pt x="20383" y="1598"/>
                  </a:cubicBezTo>
                  <a:cubicBezTo>
                    <a:pt x="19524" y="-108"/>
                    <a:pt x="18052" y="-676"/>
                    <a:pt x="16947" y="1029"/>
                  </a:cubicBezTo>
                  <a:cubicBezTo>
                    <a:pt x="15843" y="2735"/>
                    <a:pt x="15106" y="6713"/>
                    <a:pt x="14738" y="10408"/>
                  </a:cubicBezTo>
                  <a:cubicBezTo>
                    <a:pt x="14370" y="14103"/>
                    <a:pt x="14370" y="17513"/>
                    <a:pt x="14370" y="209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9" name="Line"/>
            <p:cNvSpPr/>
            <p:nvPr/>
          </p:nvSpPr>
          <p:spPr>
            <a:xfrm>
              <a:off x="407085" y="8094562"/>
              <a:ext cx="195671" cy="339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539" fill="norm" stroke="1" extrusionOk="0">
                  <a:moveTo>
                    <a:pt x="18684" y="1415"/>
                  </a:moveTo>
                  <a:cubicBezTo>
                    <a:pt x="18452" y="744"/>
                    <a:pt x="18219" y="73"/>
                    <a:pt x="17639" y="6"/>
                  </a:cubicBezTo>
                  <a:cubicBezTo>
                    <a:pt x="17058" y="-61"/>
                    <a:pt x="16129" y="476"/>
                    <a:pt x="14271" y="1616"/>
                  </a:cubicBezTo>
                  <a:cubicBezTo>
                    <a:pt x="12413" y="2756"/>
                    <a:pt x="9626" y="4500"/>
                    <a:pt x="7884" y="6110"/>
                  </a:cubicBezTo>
                  <a:cubicBezTo>
                    <a:pt x="6142" y="7720"/>
                    <a:pt x="5445" y="9196"/>
                    <a:pt x="5561" y="10135"/>
                  </a:cubicBezTo>
                  <a:cubicBezTo>
                    <a:pt x="5677" y="11074"/>
                    <a:pt x="6606" y="11477"/>
                    <a:pt x="8697" y="11678"/>
                  </a:cubicBezTo>
                  <a:cubicBezTo>
                    <a:pt x="10787" y="11879"/>
                    <a:pt x="14039" y="11879"/>
                    <a:pt x="16245" y="11745"/>
                  </a:cubicBezTo>
                  <a:cubicBezTo>
                    <a:pt x="18452" y="11611"/>
                    <a:pt x="19613" y="11343"/>
                    <a:pt x="19613" y="11209"/>
                  </a:cubicBezTo>
                  <a:cubicBezTo>
                    <a:pt x="19613" y="11074"/>
                    <a:pt x="18452" y="11074"/>
                    <a:pt x="15548" y="11678"/>
                  </a:cubicBezTo>
                  <a:cubicBezTo>
                    <a:pt x="12645" y="12282"/>
                    <a:pt x="8000" y="13489"/>
                    <a:pt x="5097" y="14764"/>
                  </a:cubicBezTo>
                  <a:cubicBezTo>
                    <a:pt x="2194" y="16038"/>
                    <a:pt x="1032" y="17380"/>
                    <a:pt x="452" y="18386"/>
                  </a:cubicBezTo>
                  <a:cubicBezTo>
                    <a:pt x="-129" y="19392"/>
                    <a:pt x="-129" y="20063"/>
                    <a:pt x="336" y="20600"/>
                  </a:cubicBezTo>
                  <a:cubicBezTo>
                    <a:pt x="800" y="21137"/>
                    <a:pt x="1729" y="21539"/>
                    <a:pt x="4516" y="21539"/>
                  </a:cubicBezTo>
                  <a:cubicBezTo>
                    <a:pt x="7303" y="21539"/>
                    <a:pt x="11948" y="21137"/>
                    <a:pt x="15084" y="20801"/>
                  </a:cubicBezTo>
                  <a:cubicBezTo>
                    <a:pt x="18219" y="20466"/>
                    <a:pt x="19845" y="20197"/>
                    <a:pt x="21471" y="199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0" name="Line"/>
            <p:cNvSpPr/>
            <p:nvPr/>
          </p:nvSpPr>
          <p:spPr>
            <a:xfrm>
              <a:off x="653555" y="8260494"/>
              <a:ext cx="241301" cy="162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53" fill="norm" stroke="1" extrusionOk="0">
                  <a:moveTo>
                    <a:pt x="0" y="2775"/>
                  </a:moveTo>
                  <a:cubicBezTo>
                    <a:pt x="947" y="2228"/>
                    <a:pt x="1895" y="1681"/>
                    <a:pt x="3411" y="2775"/>
                  </a:cubicBezTo>
                  <a:cubicBezTo>
                    <a:pt x="4926" y="3868"/>
                    <a:pt x="7011" y="6602"/>
                    <a:pt x="7958" y="9337"/>
                  </a:cubicBezTo>
                  <a:cubicBezTo>
                    <a:pt x="8905" y="12071"/>
                    <a:pt x="8716" y="14805"/>
                    <a:pt x="8337" y="16719"/>
                  </a:cubicBezTo>
                  <a:cubicBezTo>
                    <a:pt x="7958" y="18633"/>
                    <a:pt x="7389" y="19726"/>
                    <a:pt x="6632" y="20410"/>
                  </a:cubicBezTo>
                  <a:cubicBezTo>
                    <a:pt x="5874" y="21094"/>
                    <a:pt x="4926" y="21367"/>
                    <a:pt x="4547" y="20547"/>
                  </a:cubicBezTo>
                  <a:cubicBezTo>
                    <a:pt x="4168" y="19726"/>
                    <a:pt x="4358" y="17813"/>
                    <a:pt x="5968" y="14532"/>
                  </a:cubicBezTo>
                  <a:cubicBezTo>
                    <a:pt x="7579" y="11251"/>
                    <a:pt x="10611" y="6602"/>
                    <a:pt x="12695" y="3732"/>
                  </a:cubicBezTo>
                  <a:cubicBezTo>
                    <a:pt x="14779" y="861"/>
                    <a:pt x="15916" y="-233"/>
                    <a:pt x="16200" y="40"/>
                  </a:cubicBezTo>
                  <a:cubicBezTo>
                    <a:pt x="16484" y="314"/>
                    <a:pt x="15916" y="1954"/>
                    <a:pt x="14874" y="4825"/>
                  </a:cubicBezTo>
                  <a:cubicBezTo>
                    <a:pt x="13832" y="7696"/>
                    <a:pt x="12316" y="11797"/>
                    <a:pt x="11653" y="14532"/>
                  </a:cubicBezTo>
                  <a:cubicBezTo>
                    <a:pt x="10989" y="17266"/>
                    <a:pt x="11179" y="18633"/>
                    <a:pt x="11747" y="19316"/>
                  </a:cubicBezTo>
                  <a:cubicBezTo>
                    <a:pt x="12316" y="20000"/>
                    <a:pt x="13263" y="20000"/>
                    <a:pt x="14968" y="20000"/>
                  </a:cubicBezTo>
                  <a:cubicBezTo>
                    <a:pt x="16674" y="20000"/>
                    <a:pt x="19137" y="20000"/>
                    <a:pt x="21600" y="200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1" name="Line"/>
            <p:cNvSpPr/>
            <p:nvPr/>
          </p:nvSpPr>
          <p:spPr>
            <a:xfrm>
              <a:off x="386855" y="8514438"/>
              <a:ext cx="323851" cy="40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09" fill="norm" stroke="1" extrusionOk="0">
                  <a:moveTo>
                    <a:pt x="0" y="20709"/>
                  </a:moveTo>
                  <a:cubicBezTo>
                    <a:pt x="4800" y="14229"/>
                    <a:pt x="9600" y="7749"/>
                    <a:pt x="12918" y="3969"/>
                  </a:cubicBezTo>
                  <a:cubicBezTo>
                    <a:pt x="16235" y="189"/>
                    <a:pt x="18071" y="-891"/>
                    <a:pt x="19271" y="729"/>
                  </a:cubicBezTo>
                  <a:cubicBezTo>
                    <a:pt x="20471" y="2349"/>
                    <a:pt x="21035" y="6669"/>
                    <a:pt x="21600" y="109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2" name="Line"/>
            <p:cNvSpPr/>
            <p:nvPr/>
          </p:nvSpPr>
          <p:spPr>
            <a:xfrm>
              <a:off x="473638" y="8510575"/>
              <a:ext cx="287868" cy="855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1" fill="norm" stroke="1" extrusionOk="0">
                  <a:moveTo>
                    <a:pt x="1588" y="20546"/>
                  </a:moveTo>
                  <a:cubicBezTo>
                    <a:pt x="794" y="21073"/>
                    <a:pt x="0" y="21600"/>
                    <a:pt x="0" y="21073"/>
                  </a:cubicBezTo>
                  <a:cubicBezTo>
                    <a:pt x="0" y="20546"/>
                    <a:pt x="794" y="18966"/>
                    <a:pt x="3574" y="15805"/>
                  </a:cubicBezTo>
                  <a:cubicBezTo>
                    <a:pt x="6353" y="12644"/>
                    <a:pt x="11118" y="7902"/>
                    <a:pt x="14453" y="5005"/>
                  </a:cubicBezTo>
                  <a:cubicBezTo>
                    <a:pt x="17788" y="2107"/>
                    <a:pt x="19694" y="105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3" name="Line"/>
            <p:cNvSpPr/>
            <p:nvPr/>
          </p:nvSpPr>
          <p:spPr>
            <a:xfrm>
              <a:off x="907555" y="8326425"/>
              <a:ext cx="317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4" name="Line"/>
            <p:cNvSpPr/>
            <p:nvPr/>
          </p:nvSpPr>
          <p:spPr>
            <a:xfrm>
              <a:off x="913905" y="8447075"/>
              <a:ext cx="190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5" name="Line"/>
            <p:cNvSpPr/>
            <p:nvPr/>
          </p:nvSpPr>
          <p:spPr>
            <a:xfrm>
              <a:off x="1164290" y="8131682"/>
              <a:ext cx="168716" cy="305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5" h="21188" fill="norm" stroke="1" extrusionOk="0">
                  <a:moveTo>
                    <a:pt x="21255" y="2499"/>
                  </a:moveTo>
                  <a:cubicBezTo>
                    <a:pt x="20722" y="1764"/>
                    <a:pt x="20188" y="1029"/>
                    <a:pt x="17788" y="515"/>
                  </a:cubicBezTo>
                  <a:cubicBezTo>
                    <a:pt x="15388" y="1"/>
                    <a:pt x="11122" y="-293"/>
                    <a:pt x="7788" y="442"/>
                  </a:cubicBezTo>
                  <a:cubicBezTo>
                    <a:pt x="4455" y="1176"/>
                    <a:pt x="2055" y="2940"/>
                    <a:pt x="855" y="4262"/>
                  </a:cubicBezTo>
                  <a:cubicBezTo>
                    <a:pt x="-345" y="5585"/>
                    <a:pt x="-345" y="6466"/>
                    <a:pt x="1255" y="7495"/>
                  </a:cubicBezTo>
                  <a:cubicBezTo>
                    <a:pt x="2855" y="8523"/>
                    <a:pt x="6055" y="9699"/>
                    <a:pt x="9388" y="11021"/>
                  </a:cubicBezTo>
                  <a:cubicBezTo>
                    <a:pt x="12722" y="12344"/>
                    <a:pt x="16188" y="13813"/>
                    <a:pt x="18188" y="14915"/>
                  </a:cubicBezTo>
                  <a:cubicBezTo>
                    <a:pt x="20188" y="16017"/>
                    <a:pt x="20722" y="16752"/>
                    <a:pt x="20722" y="17487"/>
                  </a:cubicBezTo>
                  <a:cubicBezTo>
                    <a:pt x="20722" y="18221"/>
                    <a:pt x="20188" y="18956"/>
                    <a:pt x="18322" y="19617"/>
                  </a:cubicBezTo>
                  <a:cubicBezTo>
                    <a:pt x="16455" y="20278"/>
                    <a:pt x="13255" y="20866"/>
                    <a:pt x="10988" y="21087"/>
                  </a:cubicBezTo>
                  <a:cubicBezTo>
                    <a:pt x="8722" y="21307"/>
                    <a:pt x="7388" y="21160"/>
                    <a:pt x="6588" y="20719"/>
                  </a:cubicBezTo>
                  <a:cubicBezTo>
                    <a:pt x="5788" y="20278"/>
                    <a:pt x="5522" y="19544"/>
                    <a:pt x="5788" y="18883"/>
                  </a:cubicBezTo>
                  <a:cubicBezTo>
                    <a:pt x="6055" y="18221"/>
                    <a:pt x="6855" y="17634"/>
                    <a:pt x="7655" y="170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6" name="Line"/>
            <p:cNvSpPr/>
            <p:nvPr/>
          </p:nvSpPr>
          <p:spPr>
            <a:xfrm>
              <a:off x="1359413" y="8089594"/>
              <a:ext cx="172814" cy="313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7" h="21297" fill="norm" stroke="1" extrusionOk="0">
                  <a:moveTo>
                    <a:pt x="19394" y="4880"/>
                  </a:moveTo>
                  <a:cubicBezTo>
                    <a:pt x="19915" y="4160"/>
                    <a:pt x="20435" y="3440"/>
                    <a:pt x="20825" y="2648"/>
                  </a:cubicBezTo>
                  <a:cubicBezTo>
                    <a:pt x="21216" y="1856"/>
                    <a:pt x="21476" y="992"/>
                    <a:pt x="20956" y="488"/>
                  </a:cubicBezTo>
                  <a:cubicBezTo>
                    <a:pt x="20435" y="-16"/>
                    <a:pt x="19134" y="-160"/>
                    <a:pt x="17312" y="200"/>
                  </a:cubicBezTo>
                  <a:cubicBezTo>
                    <a:pt x="15490" y="560"/>
                    <a:pt x="13148" y="1424"/>
                    <a:pt x="10546" y="3584"/>
                  </a:cubicBezTo>
                  <a:cubicBezTo>
                    <a:pt x="7943" y="5744"/>
                    <a:pt x="5081" y="9200"/>
                    <a:pt x="3259" y="11936"/>
                  </a:cubicBezTo>
                  <a:cubicBezTo>
                    <a:pt x="1437" y="14672"/>
                    <a:pt x="657" y="16688"/>
                    <a:pt x="266" y="18056"/>
                  </a:cubicBezTo>
                  <a:cubicBezTo>
                    <a:pt x="-124" y="19424"/>
                    <a:pt x="-124" y="20144"/>
                    <a:pt x="527" y="20648"/>
                  </a:cubicBezTo>
                  <a:cubicBezTo>
                    <a:pt x="1177" y="21152"/>
                    <a:pt x="2478" y="21440"/>
                    <a:pt x="5862" y="21224"/>
                  </a:cubicBezTo>
                  <a:cubicBezTo>
                    <a:pt x="9245" y="21008"/>
                    <a:pt x="14710" y="20288"/>
                    <a:pt x="20175" y="195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7" name="Line"/>
            <p:cNvSpPr/>
            <p:nvPr/>
          </p:nvSpPr>
          <p:spPr>
            <a:xfrm>
              <a:off x="1331956" y="8320075"/>
              <a:ext cx="128050" cy="41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6" h="20967" fill="norm" stroke="1" extrusionOk="0">
                  <a:moveTo>
                    <a:pt x="6444" y="19440"/>
                  </a:moveTo>
                  <a:cubicBezTo>
                    <a:pt x="3657" y="20520"/>
                    <a:pt x="870" y="21600"/>
                    <a:pt x="173" y="20520"/>
                  </a:cubicBezTo>
                  <a:cubicBezTo>
                    <a:pt x="-524" y="19440"/>
                    <a:pt x="870" y="16200"/>
                    <a:pt x="4702" y="12420"/>
                  </a:cubicBezTo>
                  <a:cubicBezTo>
                    <a:pt x="8534" y="8640"/>
                    <a:pt x="14805" y="4320"/>
                    <a:pt x="2107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8" name="Line"/>
            <p:cNvSpPr/>
            <p:nvPr/>
          </p:nvSpPr>
          <p:spPr>
            <a:xfrm>
              <a:off x="1947736" y="8231175"/>
              <a:ext cx="159264" cy="132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7" h="21447" fill="norm" stroke="1" extrusionOk="0">
                  <a:moveTo>
                    <a:pt x="1845" y="2057"/>
                  </a:moveTo>
                  <a:cubicBezTo>
                    <a:pt x="1003" y="3429"/>
                    <a:pt x="162" y="4800"/>
                    <a:pt x="21" y="7714"/>
                  </a:cubicBezTo>
                  <a:cubicBezTo>
                    <a:pt x="-119" y="10629"/>
                    <a:pt x="442" y="15086"/>
                    <a:pt x="1424" y="17829"/>
                  </a:cubicBezTo>
                  <a:cubicBezTo>
                    <a:pt x="2406" y="20571"/>
                    <a:pt x="3808" y="21600"/>
                    <a:pt x="4930" y="21429"/>
                  </a:cubicBezTo>
                  <a:cubicBezTo>
                    <a:pt x="6052" y="21257"/>
                    <a:pt x="6894" y="19886"/>
                    <a:pt x="7736" y="18514"/>
                  </a:cubicBezTo>
                  <a:cubicBezTo>
                    <a:pt x="8577" y="17143"/>
                    <a:pt x="9419" y="15771"/>
                    <a:pt x="10120" y="15943"/>
                  </a:cubicBezTo>
                  <a:cubicBezTo>
                    <a:pt x="10821" y="16114"/>
                    <a:pt x="11382" y="17829"/>
                    <a:pt x="12364" y="18686"/>
                  </a:cubicBezTo>
                  <a:cubicBezTo>
                    <a:pt x="13346" y="19543"/>
                    <a:pt x="14749" y="19543"/>
                    <a:pt x="16432" y="18343"/>
                  </a:cubicBezTo>
                  <a:cubicBezTo>
                    <a:pt x="18115" y="17143"/>
                    <a:pt x="20078" y="14743"/>
                    <a:pt x="20780" y="11486"/>
                  </a:cubicBezTo>
                  <a:cubicBezTo>
                    <a:pt x="21481" y="8229"/>
                    <a:pt x="20920" y="4114"/>
                    <a:pt x="2035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9" name="Line"/>
            <p:cNvSpPr/>
            <p:nvPr/>
          </p:nvSpPr>
          <p:spPr>
            <a:xfrm>
              <a:off x="2165120" y="8110525"/>
              <a:ext cx="31486" cy="222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421" fill="norm" stroke="1" extrusionOk="0">
                  <a:moveTo>
                    <a:pt x="12780" y="12226"/>
                  </a:moveTo>
                  <a:cubicBezTo>
                    <a:pt x="9900" y="14264"/>
                    <a:pt x="7020" y="16302"/>
                    <a:pt x="4860" y="18034"/>
                  </a:cubicBezTo>
                  <a:cubicBezTo>
                    <a:pt x="2700" y="19766"/>
                    <a:pt x="1260" y="21192"/>
                    <a:pt x="540" y="21396"/>
                  </a:cubicBezTo>
                  <a:cubicBezTo>
                    <a:pt x="-180" y="21600"/>
                    <a:pt x="-180" y="20581"/>
                    <a:pt x="540" y="17728"/>
                  </a:cubicBezTo>
                  <a:cubicBezTo>
                    <a:pt x="1260" y="14875"/>
                    <a:pt x="2700" y="10189"/>
                    <a:pt x="6300" y="6928"/>
                  </a:cubicBezTo>
                  <a:cubicBezTo>
                    <a:pt x="9900" y="3668"/>
                    <a:pt x="15660" y="1834"/>
                    <a:pt x="2142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0" name="Line"/>
            <p:cNvSpPr/>
            <p:nvPr/>
          </p:nvSpPr>
          <p:spPr>
            <a:xfrm>
              <a:off x="2248347" y="8002575"/>
              <a:ext cx="235232" cy="308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532" fill="norm" stroke="1" extrusionOk="0">
                  <a:moveTo>
                    <a:pt x="6278" y="0"/>
                  </a:moveTo>
                  <a:cubicBezTo>
                    <a:pt x="5121" y="5030"/>
                    <a:pt x="3964" y="10060"/>
                    <a:pt x="3193" y="13389"/>
                  </a:cubicBezTo>
                  <a:cubicBezTo>
                    <a:pt x="2421" y="16718"/>
                    <a:pt x="2035" y="18345"/>
                    <a:pt x="1843" y="19529"/>
                  </a:cubicBezTo>
                  <a:cubicBezTo>
                    <a:pt x="1650" y="20712"/>
                    <a:pt x="1650" y="21452"/>
                    <a:pt x="1939" y="21526"/>
                  </a:cubicBezTo>
                  <a:cubicBezTo>
                    <a:pt x="2228" y="21600"/>
                    <a:pt x="2807" y="21008"/>
                    <a:pt x="3000" y="20342"/>
                  </a:cubicBezTo>
                  <a:cubicBezTo>
                    <a:pt x="3193" y="19677"/>
                    <a:pt x="3000" y="18937"/>
                    <a:pt x="2614" y="18271"/>
                  </a:cubicBezTo>
                  <a:cubicBezTo>
                    <a:pt x="2228" y="17605"/>
                    <a:pt x="1650" y="17014"/>
                    <a:pt x="1071" y="16422"/>
                  </a:cubicBezTo>
                  <a:cubicBezTo>
                    <a:pt x="493" y="15830"/>
                    <a:pt x="-86" y="15238"/>
                    <a:pt x="10" y="14721"/>
                  </a:cubicBezTo>
                  <a:cubicBezTo>
                    <a:pt x="107" y="14203"/>
                    <a:pt x="878" y="13759"/>
                    <a:pt x="2325" y="12427"/>
                  </a:cubicBezTo>
                  <a:cubicBezTo>
                    <a:pt x="3771" y="11096"/>
                    <a:pt x="5893" y="8877"/>
                    <a:pt x="7435" y="6879"/>
                  </a:cubicBezTo>
                  <a:cubicBezTo>
                    <a:pt x="8978" y="4882"/>
                    <a:pt x="9943" y="3107"/>
                    <a:pt x="10810" y="1923"/>
                  </a:cubicBezTo>
                  <a:cubicBezTo>
                    <a:pt x="11678" y="740"/>
                    <a:pt x="12450" y="148"/>
                    <a:pt x="12835" y="444"/>
                  </a:cubicBezTo>
                  <a:cubicBezTo>
                    <a:pt x="13221" y="740"/>
                    <a:pt x="13221" y="1923"/>
                    <a:pt x="12739" y="5178"/>
                  </a:cubicBezTo>
                  <a:cubicBezTo>
                    <a:pt x="12257" y="8433"/>
                    <a:pt x="11293" y="13759"/>
                    <a:pt x="10714" y="16792"/>
                  </a:cubicBezTo>
                  <a:cubicBezTo>
                    <a:pt x="10135" y="19825"/>
                    <a:pt x="9943" y="20564"/>
                    <a:pt x="10039" y="20564"/>
                  </a:cubicBezTo>
                  <a:cubicBezTo>
                    <a:pt x="10135" y="20564"/>
                    <a:pt x="10521" y="19825"/>
                    <a:pt x="11678" y="18345"/>
                  </a:cubicBezTo>
                  <a:cubicBezTo>
                    <a:pt x="12835" y="16866"/>
                    <a:pt x="14764" y="14647"/>
                    <a:pt x="16307" y="13537"/>
                  </a:cubicBezTo>
                  <a:cubicBezTo>
                    <a:pt x="17850" y="12427"/>
                    <a:pt x="19007" y="12427"/>
                    <a:pt x="19875" y="12723"/>
                  </a:cubicBezTo>
                  <a:cubicBezTo>
                    <a:pt x="20743" y="13019"/>
                    <a:pt x="21321" y="13611"/>
                    <a:pt x="21418" y="14868"/>
                  </a:cubicBezTo>
                  <a:cubicBezTo>
                    <a:pt x="21514" y="16126"/>
                    <a:pt x="21128" y="18049"/>
                    <a:pt x="20743" y="199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1" name="Line"/>
            <p:cNvSpPr/>
            <p:nvPr/>
          </p:nvSpPr>
          <p:spPr>
            <a:xfrm>
              <a:off x="3621898" y="8150545"/>
              <a:ext cx="101003" cy="418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4" h="21451" fill="norm" stroke="1" extrusionOk="0">
                  <a:moveTo>
                    <a:pt x="3297" y="9345"/>
                  </a:moveTo>
                  <a:cubicBezTo>
                    <a:pt x="2865" y="13036"/>
                    <a:pt x="2433" y="16726"/>
                    <a:pt x="2001" y="18843"/>
                  </a:cubicBezTo>
                  <a:cubicBezTo>
                    <a:pt x="1569" y="20959"/>
                    <a:pt x="1137" y="21502"/>
                    <a:pt x="705" y="21448"/>
                  </a:cubicBezTo>
                  <a:cubicBezTo>
                    <a:pt x="273" y="21393"/>
                    <a:pt x="-159" y="20742"/>
                    <a:pt x="57" y="18517"/>
                  </a:cubicBezTo>
                  <a:cubicBezTo>
                    <a:pt x="273" y="16292"/>
                    <a:pt x="1137" y="12493"/>
                    <a:pt x="2217" y="9345"/>
                  </a:cubicBezTo>
                  <a:cubicBezTo>
                    <a:pt x="3297" y="6197"/>
                    <a:pt x="4593" y="3701"/>
                    <a:pt x="5889" y="2236"/>
                  </a:cubicBezTo>
                  <a:cubicBezTo>
                    <a:pt x="7185" y="770"/>
                    <a:pt x="8481" y="336"/>
                    <a:pt x="10209" y="119"/>
                  </a:cubicBezTo>
                  <a:cubicBezTo>
                    <a:pt x="11937" y="-98"/>
                    <a:pt x="14097" y="-98"/>
                    <a:pt x="16473" y="825"/>
                  </a:cubicBezTo>
                  <a:cubicBezTo>
                    <a:pt x="18849" y="1747"/>
                    <a:pt x="21441" y="3592"/>
                    <a:pt x="20361" y="5166"/>
                  </a:cubicBezTo>
                  <a:cubicBezTo>
                    <a:pt x="19281" y="6740"/>
                    <a:pt x="14529" y="8043"/>
                    <a:pt x="11073" y="8640"/>
                  </a:cubicBezTo>
                  <a:cubicBezTo>
                    <a:pt x="7617" y="9237"/>
                    <a:pt x="5457" y="9128"/>
                    <a:pt x="3297" y="90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2" name="Line"/>
            <p:cNvSpPr/>
            <p:nvPr/>
          </p:nvSpPr>
          <p:spPr>
            <a:xfrm>
              <a:off x="3752355" y="8171908"/>
              <a:ext cx="241301" cy="13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2" fill="norm" stroke="1" extrusionOk="0">
                  <a:moveTo>
                    <a:pt x="0" y="3484"/>
                  </a:moveTo>
                  <a:cubicBezTo>
                    <a:pt x="947" y="2787"/>
                    <a:pt x="1895" y="2090"/>
                    <a:pt x="2747" y="2265"/>
                  </a:cubicBezTo>
                  <a:cubicBezTo>
                    <a:pt x="3600" y="2439"/>
                    <a:pt x="4358" y="3484"/>
                    <a:pt x="4737" y="5574"/>
                  </a:cubicBezTo>
                  <a:cubicBezTo>
                    <a:pt x="5116" y="7665"/>
                    <a:pt x="5116" y="10800"/>
                    <a:pt x="5116" y="13239"/>
                  </a:cubicBezTo>
                  <a:cubicBezTo>
                    <a:pt x="5116" y="15677"/>
                    <a:pt x="5116" y="17419"/>
                    <a:pt x="4737" y="18813"/>
                  </a:cubicBezTo>
                  <a:cubicBezTo>
                    <a:pt x="4358" y="20206"/>
                    <a:pt x="3600" y="21252"/>
                    <a:pt x="3126" y="20903"/>
                  </a:cubicBezTo>
                  <a:cubicBezTo>
                    <a:pt x="2653" y="20555"/>
                    <a:pt x="2463" y="18813"/>
                    <a:pt x="2747" y="16200"/>
                  </a:cubicBezTo>
                  <a:cubicBezTo>
                    <a:pt x="3032" y="13587"/>
                    <a:pt x="3789" y="10103"/>
                    <a:pt x="5589" y="8013"/>
                  </a:cubicBezTo>
                  <a:cubicBezTo>
                    <a:pt x="7389" y="5923"/>
                    <a:pt x="10232" y="5226"/>
                    <a:pt x="12126" y="4877"/>
                  </a:cubicBezTo>
                  <a:cubicBezTo>
                    <a:pt x="14021" y="4529"/>
                    <a:pt x="14968" y="4529"/>
                    <a:pt x="15821" y="4006"/>
                  </a:cubicBezTo>
                  <a:cubicBezTo>
                    <a:pt x="16674" y="3484"/>
                    <a:pt x="17432" y="2439"/>
                    <a:pt x="17337" y="1568"/>
                  </a:cubicBezTo>
                  <a:cubicBezTo>
                    <a:pt x="17242" y="697"/>
                    <a:pt x="16295" y="0"/>
                    <a:pt x="15253" y="0"/>
                  </a:cubicBezTo>
                  <a:cubicBezTo>
                    <a:pt x="14211" y="0"/>
                    <a:pt x="13074" y="697"/>
                    <a:pt x="12032" y="3310"/>
                  </a:cubicBezTo>
                  <a:cubicBezTo>
                    <a:pt x="10989" y="5923"/>
                    <a:pt x="10042" y="10452"/>
                    <a:pt x="9568" y="13587"/>
                  </a:cubicBezTo>
                  <a:cubicBezTo>
                    <a:pt x="9095" y="16723"/>
                    <a:pt x="9095" y="18465"/>
                    <a:pt x="9568" y="19684"/>
                  </a:cubicBezTo>
                  <a:cubicBezTo>
                    <a:pt x="10042" y="20903"/>
                    <a:pt x="10989" y="21600"/>
                    <a:pt x="13074" y="21426"/>
                  </a:cubicBezTo>
                  <a:cubicBezTo>
                    <a:pt x="15158" y="21252"/>
                    <a:pt x="18379" y="20206"/>
                    <a:pt x="21600" y="191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3" name="Line"/>
            <p:cNvSpPr/>
            <p:nvPr/>
          </p:nvSpPr>
          <p:spPr>
            <a:xfrm>
              <a:off x="4012210" y="8171213"/>
              <a:ext cx="108446" cy="110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2" h="20941" fill="norm" stroke="1" extrusionOk="0">
                  <a:moveTo>
                    <a:pt x="15051" y="2931"/>
                  </a:moveTo>
                  <a:cubicBezTo>
                    <a:pt x="13390" y="1731"/>
                    <a:pt x="11728" y="531"/>
                    <a:pt x="9859" y="131"/>
                  </a:cubicBezTo>
                  <a:cubicBezTo>
                    <a:pt x="7990" y="-269"/>
                    <a:pt x="5913" y="131"/>
                    <a:pt x="4044" y="2931"/>
                  </a:cubicBezTo>
                  <a:cubicBezTo>
                    <a:pt x="2174" y="5731"/>
                    <a:pt x="513" y="10931"/>
                    <a:pt x="97" y="14531"/>
                  </a:cubicBezTo>
                  <a:cubicBezTo>
                    <a:pt x="-318" y="18131"/>
                    <a:pt x="513" y="20131"/>
                    <a:pt x="4251" y="20731"/>
                  </a:cubicBezTo>
                  <a:cubicBezTo>
                    <a:pt x="7990" y="21331"/>
                    <a:pt x="14636" y="20531"/>
                    <a:pt x="21282" y="197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4" name="Line"/>
            <p:cNvSpPr/>
            <p:nvPr/>
          </p:nvSpPr>
          <p:spPr>
            <a:xfrm>
              <a:off x="4133780" y="8142275"/>
              <a:ext cx="37676" cy="140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9" h="21450" fill="norm" stroke="1" extrusionOk="0">
                  <a:moveTo>
                    <a:pt x="10559" y="12573"/>
                  </a:moveTo>
                  <a:cubicBezTo>
                    <a:pt x="6959" y="14185"/>
                    <a:pt x="3359" y="15797"/>
                    <a:pt x="1559" y="17570"/>
                  </a:cubicBezTo>
                  <a:cubicBezTo>
                    <a:pt x="-241" y="19343"/>
                    <a:pt x="-241" y="21278"/>
                    <a:pt x="359" y="21439"/>
                  </a:cubicBezTo>
                  <a:cubicBezTo>
                    <a:pt x="959" y="21600"/>
                    <a:pt x="2159" y="19988"/>
                    <a:pt x="5759" y="16119"/>
                  </a:cubicBezTo>
                  <a:cubicBezTo>
                    <a:pt x="9359" y="12251"/>
                    <a:pt x="15359" y="6125"/>
                    <a:pt x="2135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5" name="Line"/>
            <p:cNvSpPr/>
            <p:nvPr/>
          </p:nvSpPr>
          <p:spPr>
            <a:xfrm>
              <a:off x="4209555" y="8158471"/>
              <a:ext cx="76201" cy="151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3" fill="norm" stroke="1" extrusionOk="0">
                  <a:moveTo>
                    <a:pt x="21600" y="2174"/>
                  </a:moveTo>
                  <a:cubicBezTo>
                    <a:pt x="19200" y="1286"/>
                    <a:pt x="16800" y="399"/>
                    <a:pt x="14100" y="103"/>
                  </a:cubicBezTo>
                  <a:cubicBezTo>
                    <a:pt x="11400" y="-193"/>
                    <a:pt x="8400" y="103"/>
                    <a:pt x="6000" y="1582"/>
                  </a:cubicBezTo>
                  <a:cubicBezTo>
                    <a:pt x="3600" y="3062"/>
                    <a:pt x="1800" y="5725"/>
                    <a:pt x="3300" y="8240"/>
                  </a:cubicBezTo>
                  <a:cubicBezTo>
                    <a:pt x="4800" y="10755"/>
                    <a:pt x="9600" y="13122"/>
                    <a:pt x="12300" y="15193"/>
                  </a:cubicBezTo>
                  <a:cubicBezTo>
                    <a:pt x="15000" y="17265"/>
                    <a:pt x="15600" y="19040"/>
                    <a:pt x="14100" y="20075"/>
                  </a:cubicBezTo>
                  <a:cubicBezTo>
                    <a:pt x="12600" y="21111"/>
                    <a:pt x="9000" y="21407"/>
                    <a:pt x="6300" y="20963"/>
                  </a:cubicBezTo>
                  <a:cubicBezTo>
                    <a:pt x="3600" y="20519"/>
                    <a:pt x="1800" y="19336"/>
                    <a:pt x="0" y="181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6" name="Line"/>
            <p:cNvSpPr/>
            <p:nvPr/>
          </p:nvSpPr>
          <p:spPr>
            <a:xfrm>
              <a:off x="4311155" y="8135925"/>
              <a:ext cx="3810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1700"/>
                  </a:moveTo>
                  <a:cubicBezTo>
                    <a:pt x="3600" y="13800"/>
                    <a:pt x="7200" y="15900"/>
                    <a:pt x="8400" y="17850"/>
                  </a:cubicBezTo>
                  <a:cubicBezTo>
                    <a:pt x="9600" y="19800"/>
                    <a:pt x="8400" y="21600"/>
                    <a:pt x="7200" y="21600"/>
                  </a:cubicBezTo>
                  <a:cubicBezTo>
                    <a:pt x="6000" y="21600"/>
                    <a:pt x="4800" y="19800"/>
                    <a:pt x="7200" y="15900"/>
                  </a:cubicBezTo>
                  <a:cubicBezTo>
                    <a:pt x="9600" y="12000"/>
                    <a:pt x="15600" y="60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7" name="Line"/>
            <p:cNvSpPr/>
            <p:nvPr/>
          </p:nvSpPr>
          <p:spPr>
            <a:xfrm>
              <a:off x="4366188" y="8188714"/>
              <a:ext cx="198968" cy="118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4" fill="norm" stroke="1" extrusionOk="0">
                  <a:moveTo>
                    <a:pt x="9191" y="5328"/>
                  </a:moveTo>
                  <a:cubicBezTo>
                    <a:pt x="8043" y="4949"/>
                    <a:pt x="6894" y="4570"/>
                    <a:pt x="5745" y="4949"/>
                  </a:cubicBezTo>
                  <a:cubicBezTo>
                    <a:pt x="4596" y="5328"/>
                    <a:pt x="3447" y="6465"/>
                    <a:pt x="2298" y="8549"/>
                  </a:cubicBezTo>
                  <a:cubicBezTo>
                    <a:pt x="1149" y="10633"/>
                    <a:pt x="0" y="13665"/>
                    <a:pt x="0" y="14802"/>
                  </a:cubicBezTo>
                  <a:cubicBezTo>
                    <a:pt x="0" y="15939"/>
                    <a:pt x="1149" y="15181"/>
                    <a:pt x="2183" y="14044"/>
                  </a:cubicBezTo>
                  <a:cubicBezTo>
                    <a:pt x="3217" y="12907"/>
                    <a:pt x="4136" y="11391"/>
                    <a:pt x="4711" y="9686"/>
                  </a:cubicBezTo>
                  <a:cubicBezTo>
                    <a:pt x="5285" y="7981"/>
                    <a:pt x="5515" y="6086"/>
                    <a:pt x="6204" y="5518"/>
                  </a:cubicBezTo>
                  <a:cubicBezTo>
                    <a:pt x="6894" y="4949"/>
                    <a:pt x="8043" y="5707"/>
                    <a:pt x="8847" y="7033"/>
                  </a:cubicBezTo>
                  <a:cubicBezTo>
                    <a:pt x="9651" y="8360"/>
                    <a:pt x="10111" y="10255"/>
                    <a:pt x="10340" y="12718"/>
                  </a:cubicBezTo>
                  <a:cubicBezTo>
                    <a:pt x="10570" y="15181"/>
                    <a:pt x="10570" y="18212"/>
                    <a:pt x="10455" y="18781"/>
                  </a:cubicBezTo>
                  <a:cubicBezTo>
                    <a:pt x="10340" y="19349"/>
                    <a:pt x="10111" y="17455"/>
                    <a:pt x="10455" y="14612"/>
                  </a:cubicBezTo>
                  <a:cubicBezTo>
                    <a:pt x="10800" y="11770"/>
                    <a:pt x="11719" y="7981"/>
                    <a:pt x="12523" y="5328"/>
                  </a:cubicBezTo>
                  <a:cubicBezTo>
                    <a:pt x="13328" y="2676"/>
                    <a:pt x="14017" y="1160"/>
                    <a:pt x="14936" y="402"/>
                  </a:cubicBezTo>
                  <a:cubicBezTo>
                    <a:pt x="15855" y="-356"/>
                    <a:pt x="17004" y="-356"/>
                    <a:pt x="18153" y="3244"/>
                  </a:cubicBezTo>
                  <a:cubicBezTo>
                    <a:pt x="19302" y="6844"/>
                    <a:pt x="20451" y="14044"/>
                    <a:pt x="21600" y="212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8" name="Line"/>
            <p:cNvSpPr/>
            <p:nvPr/>
          </p:nvSpPr>
          <p:spPr>
            <a:xfrm>
              <a:off x="4914405" y="8008925"/>
              <a:ext cx="104433" cy="280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4" h="21524" fill="norm" stroke="1" extrusionOk="0">
                  <a:moveTo>
                    <a:pt x="0" y="0"/>
                  </a:moveTo>
                  <a:cubicBezTo>
                    <a:pt x="0" y="4060"/>
                    <a:pt x="0" y="8120"/>
                    <a:pt x="216" y="11450"/>
                  </a:cubicBezTo>
                  <a:cubicBezTo>
                    <a:pt x="432" y="14779"/>
                    <a:pt x="864" y="17377"/>
                    <a:pt x="1080" y="19083"/>
                  </a:cubicBezTo>
                  <a:cubicBezTo>
                    <a:pt x="1296" y="20788"/>
                    <a:pt x="1296" y="21600"/>
                    <a:pt x="1512" y="21519"/>
                  </a:cubicBezTo>
                  <a:cubicBezTo>
                    <a:pt x="1728" y="21438"/>
                    <a:pt x="2160" y="20463"/>
                    <a:pt x="3672" y="18920"/>
                  </a:cubicBezTo>
                  <a:cubicBezTo>
                    <a:pt x="5184" y="17377"/>
                    <a:pt x="7776" y="15266"/>
                    <a:pt x="10368" y="14048"/>
                  </a:cubicBezTo>
                  <a:cubicBezTo>
                    <a:pt x="12960" y="12830"/>
                    <a:pt x="15552" y="12505"/>
                    <a:pt x="17496" y="12830"/>
                  </a:cubicBezTo>
                  <a:cubicBezTo>
                    <a:pt x="19440" y="13155"/>
                    <a:pt x="20736" y="14129"/>
                    <a:pt x="21168" y="15023"/>
                  </a:cubicBezTo>
                  <a:cubicBezTo>
                    <a:pt x="21600" y="15916"/>
                    <a:pt x="21168" y="16728"/>
                    <a:pt x="18576" y="17621"/>
                  </a:cubicBezTo>
                  <a:cubicBezTo>
                    <a:pt x="15984" y="18514"/>
                    <a:pt x="11232" y="19489"/>
                    <a:pt x="7776" y="19814"/>
                  </a:cubicBezTo>
                  <a:cubicBezTo>
                    <a:pt x="4320" y="20138"/>
                    <a:pt x="2160" y="19814"/>
                    <a:pt x="2592" y="19245"/>
                  </a:cubicBezTo>
                  <a:cubicBezTo>
                    <a:pt x="3024" y="18677"/>
                    <a:pt x="6048" y="17865"/>
                    <a:pt x="9072" y="170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9" name="Line"/>
            <p:cNvSpPr/>
            <p:nvPr/>
          </p:nvSpPr>
          <p:spPr>
            <a:xfrm>
              <a:off x="5070892" y="7978915"/>
              <a:ext cx="256264" cy="275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334" fill="norm" stroke="1" extrusionOk="0">
                  <a:moveTo>
                    <a:pt x="720" y="13120"/>
                  </a:moveTo>
                  <a:cubicBezTo>
                    <a:pt x="543" y="14101"/>
                    <a:pt x="366" y="15083"/>
                    <a:pt x="189" y="15983"/>
                  </a:cubicBezTo>
                  <a:cubicBezTo>
                    <a:pt x="12" y="16883"/>
                    <a:pt x="-165" y="17701"/>
                    <a:pt x="278" y="18274"/>
                  </a:cubicBezTo>
                  <a:cubicBezTo>
                    <a:pt x="720" y="18847"/>
                    <a:pt x="1783" y="19174"/>
                    <a:pt x="2668" y="18929"/>
                  </a:cubicBezTo>
                  <a:cubicBezTo>
                    <a:pt x="3553" y="18683"/>
                    <a:pt x="4261" y="17865"/>
                    <a:pt x="4969" y="17047"/>
                  </a:cubicBezTo>
                  <a:cubicBezTo>
                    <a:pt x="5678" y="16229"/>
                    <a:pt x="6386" y="15410"/>
                    <a:pt x="6740" y="15410"/>
                  </a:cubicBezTo>
                  <a:cubicBezTo>
                    <a:pt x="7094" y="15410"/>
                    <a:pt x="7094" y="16229"/>
                    <a:pt x="7360" y="17047"/>
                  </a:cubicBezTo>
                  <a:cubicBezTo>
                    <a:pt x="7625" y="17865"/>
                    <a:pt x="8156" y="18683"/>
                    <a:pt x="8865" y="18929"/>
                  </a:cubicBezTo>
                  <a:cubicBezTo>
                    <a:pt x="9573" y="19174"/>
                    <a:pt x="10458" y="18847"/>
                    <a:pt x="11963" y="16801"/>
                  </a:cubicBezTo>
                  <a:cubicBezTo>
                    <a:pt x="13468" y="14756"/>
                    <a:pt x="15592" y="10992"/>
                    <a:pt x="16832" y="8210"/>
                  </a:cubicBezTo>
                  <a:cubicBezTo>
                    <a:pt x="18071" y="5429"/>
                    <a:pt x="18425" y="3629"/>
                    <a:pt x="18514" y="2320"/>
                  </a:cubicBezTo>
                  <a:cubicBezTo>
                    <a:pt x="18602" y="1010"/>
                    <a:pt x="18425" y="192"/>
                    <a:pt x="17983" y="29"/>
                  </a:cubicBezTo>
                  <a:cubicBezTo>
                    <a:pt x="17540" y="-135"/>
                    <a:pt x="16832" y="356"/>
                    <a:pt x="15946" y="2401"/>
                  </a:cubicBezTo>
                  <a:cubicBezTo>
                    <a:pt x="15061" y="4447"/>
                    <a:pt x="13999" y="8047"/>
                    <a:pt x="13556" y="11156"/>
                  </a:cubicBezTo>
                  <a:cubicBezTo>
                    <a:pt x="13114" y="14265"/>
                    <a:pt x="13291" y="16883"/>
                    <a:pt x="13733" y="18601"/>
                  </a:cubicBezTo>
                  <a:cubicBezTo>
                    <a:pt x="14176" y="20320"/>
                    <a:pt x="14884" y="21138"/>
                    <a:pt x="16212" y="21301"/>
                  </a:cubicBezTo>
                  <a:cubicBezTo>
                    <a:pt x="17540" y="21465"/>
                    <a:pt x="19487" y="20974"/>
                    <a:pt x="21435" y="204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0" name="Line"/>
            <p:cNvSpPr/>
            <p:nvPr/>
          </p:nvSpPr>
          <p:spPr>
            <a:xfrm>
              <a:off x="5250955" y="8104175"/>
              <a:ext cx="1206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1" name="Line"/>
            <p:cNvSpPr/>
            <p:nvPr/>
          </p:nvSpPr>
          <p:spPr>
            <a:xfrm>
              <a:off x="6355855" y="8180375"/>
              <a:ext cx="127001" cy="164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3" fill="norm" stroke="1" extrusionOk="0">
                  <a:moveTo>
                    <a:pt x="0" y="5742"/>
                  </a:moveTo>
                  <a:cubicBezTo>
                    <a:pt x="1800" y="5468"/>
                    <a:pt x="3600" y="5195"/>
                    <a:pt x="5760" y="6289"/>
                  </a:cubicBezTo>
                  <a:cubicBezTo>
                    <a:pt x="7920" y="7382"/>
                    <a:pt x="10440" y="9843"/>
                    <a:pt x="12060" y="12030"/>
                  </a:cubicBezTo>
                  <a:cubicBezTo>
                    <a:pt x="13680" y="14218"/>
                    <a:pt x="14400" y="16132"/>
                    <a:pt x="14760" y="17772"/>
                  </a:cubicBezTo>
                  <a:cubicBezTo>
                    <a:pt x="15120" y="19413"/>
                    <a:pt x="15120" y="20780"/>
                    <a:pt x="14220" y="21190"/>
                  </a:cubicBezTo>
                  <a:cubicBezTo>
                    <a:pt x="13320" y="21600"/>
                    <a:pt x="11520" y="21053"/>
                    <a:pt x="10080" y="18456"/>
                  </a:cubicBezTo>
                  <a:cubicBezTo>
                    <a:pt x="8640" y="15858"/>
                    <a:pt x="7560" y="11210"/>
                    <a:pt x="9540" y="7792"/>
                  </a:cubicBezTo>
                  <a:cubicBezTo>
                    <a:pt x="11520" y="4375"/>
                    <a:pt x="16560" y="218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2" name="Line"/>
            <p:cNvSpPr/>
            <p:nvPr/>
          </p:nvSpPr>
          <p:spPr>
            <a:xfrm>
              <a:off x="6493533" y="8178449"/>
              <a:ext cx="173473" cy="165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4" h="21086" fill="norm" stroke="1" extrusionOk="0">
                  <a:moveTo>
                    <a:pt x="5645" y="5106"/>
                  </a:moveTo>
                  <a:cubicBezTo>
                    <a:pt x="6931" y="4566"/>
                    <a:pt x="8217" y="4026"/>
                    <a:pt x="9374" y="3081"/>
                  </a:cubicBezTo>
                  <a:cubicBezTo>
                    <a:pt x="10531" y="2136"/>
                    <a:pt x="11560" y="786"/>
                    <a:pt x="11045" y="246"/>
                  </a:cubicBezTo>
                  <a:cubicBezTo>
                    <a:pt x="10531" y="-294"/>
                    <a:pt x="8474" y="-24"/>
                    <a:pt x="6160" y="1866"/>
                  </a:cubicBezTo>
                  <a:cubicBezTo>
                    <a:pt x="3845" y="3756"/>
                    <a:pt x="1274" y="7266"/>
                    <a:pt x="374" y="10506"/>
                  </a:cubicBezTo>
                  <a:cubicBezTo>
                    <a:pt x="-526" y="13746"/>
                    <a:pt x="245" y="16716"/>
                    <a:pt x="2174" y="18606"/>
                  </a:cubicBezTo>
                  <a:cubicBezTo>
                    <a:pt x="4103" y="20496"/>
                    <a:pt x="7188" y="21306"/>
                    <a:pt x="10531" y="21036"/>
                  </a:cubicBezTo>
                  <a:cubicBezTo>
                    <a:pt x="13874" y="20766"/>
                    <a:pt x="17474" y="19416"/>
                    <a:pt x="21074" y="180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3" name="Line"/>
            <p:cNvSpPr/>
            <p:nvPr/>
          </p:nvSpPr>
          <p:spPr>
            <a:xfrm>
              <a:off x="6639403" y="8216463"/>
              <a:ext cx="148253" cy="136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0823" fill="norm" stroke="1" extrusionOk="0">
                  <a:moveTo>
                    <a:pt x="17657" y="4175"/>
                  </a:moveTo>
                  <a:cubicBezTo>
                    <a:pt x="17049" y="2563"/>
                    <a:pt x="16440" y="952"/>
                    <a:pt x="14159" y="307"/>
                  </a:cubicBezTo>
                  <a:cubicBezTo>
                    <a:pt x="11877" y="-338"/>
                    <a:pt x="7922" y="-16"/>
                    <a:pt x="5184" y="1758"/>
                  </a:cubicBezTo>
                  <a:cubicBezTo>
                    <a:pt x="2446" y="3531"/>
                    <a:pt x="925" y="6755"/>
                    <a:pt x="316" y="10140"/>
                  </a:cubicBezTo>
                  <a:cubicBezTo>
                    <a:pt x="-292" y="13525"/>
                    <a:pt x="12" y="17071"/>
                    <a:pt x="925" y="19005"/>
                  </a:cubicBezTo>
                  <a:cubicBezTo>
                    <a:pt x="1838" y="20940"/>
                    <a:pt x="3359" y="21262"/>
                    <a:pt x="5945" y="20295"/>
                  </a:cubicBezTo>
                  <a:cubicBezTo>
                    <a:pt x="8531" y="19328"/>
                    <a:pt x="12181" y="17071"/>
                    <a:pt x="14919" y="15943"/>
                  </a:cubicBezTo>
                  <a:cubicBezTo>
                    <a:pt x="17657" y="14814"/>
                    <a:pt x="19483" y="14814"/>
                    <a:pt x="21308" y="148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4" name="Line"/>
            <p:cNvSpPr/>
            <p:nvPr/>
          </p:nvSpPr>
          <p:spPr>
            <a:xfrm>
              <a:off x="6751672" y="8070751"/>
              <a:ext cx="423885" cy="306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421" fill="norm" stroke="1" extrusionOk="0">
                  <a:moveTo>
                    <a:pt x="4728" y="12544"/>
                  </a:moveTo>
                  <a:cubicBezTo>
                    <a:pt x="4513" y="11805"/>
                    <a:pt x="4299" y="11065"/>
                    <a:pt x="3976" y="10917"/>
                  </a:cubicBezTo>
                  <a:cubicBezTo>
                    <a:pt x="3654" y="10769"/>
                    <a:pt x="3224" y="11213"/>
                    <a:pt x="2579" y="11879"/>
                  </a:cubicBezTo>
                  <a:cubicBezTo>
                    <a:pt x="1934" y="12544"/>
                    <a:pt x="1075" y="13432"/>
                    <a:pt x="591" y="14246"/>
                  </a:cubicBezTo>
                  <a:cubicBezTo>
                    <a:pt x="107" y="15059"/>
                    <a:pt x="0" y="15799"/>
                    <a:pt x="0" y="16539"/>
                  </a:cubicBezTo>
                  <a:cubicBezTo>
                    <a:pt x="0" y="17279"/>
                    <a:pt x="107" y="18018"/>
                    <a:pt x="752" y="18610"/>
                  </a:cubicBezTo>
                  <a:cubicBezTo>
                    <a:pt x="1397" y="19202"/>
                    <a:pt x="2579" y="19646"/>
                    <a:pt x="3600" y="19424"/>
                  </a:cubicBezTo>
                  <a:cubicBezTo>
                    <a:pt x="4621" y="19202"/>
                    <a:pt x="5481" y="18314"/>
                    <a:pt x="5964" y="17353"/>
                  </a:cubicBezTo>
                  <a:cubicBezTo>
                    <a:pt x="6448" y="16391"/>
                    <a:pt x="6555" y="15355"/>
                    <a:pt x="6340" y="14985"/>
                  </a:cubicBezTo>
                  <a:cubicBezTo>
                    <a:pt x="6125" y="14616"/>
                    <a:pt x="5588" y="14911"/>
                    <a:pt x="5319" y="15429"/>
                  </a:cubicBezTo>
                  <a:cubicBezTo>
                    <a:pt x="5051" y="15947"/>
                    <a:pt x="5051" y="16687"/>
                    <a:pt x="5212" y="17353"/>
                  </a:cubicBezTo>
                  <a:cubicBezTo>
                    <a:pt x="5373" y="18018"/>
                    <a:pt x="5696" y="18610"/>
                    <a:pt x="6448" y="18758"/>
                  </a:cubicBezTo>
                  <a:cubicBezTo>
                    <a:pt x="7200" y="18906"/>
                    <a:pt x="8382" y="18610"/>
                    <a:pt x="9564" y="16761"/>
                  </a:cubicBezTo>
                  <a:cubicBezTo>
                    <a:pt x="10746" y="14911"/>
                    <a:pt x="11928" y="11509"/>
                    <a:pt x="12788" y="8846"/>
                  </a:cubicBezTo>
                  <a:cubicBezTo>
                    <a:pt x="13648" y="6183"/>
                    <a:pt x="14185" y="4259"/>
                    <a:pt x="14507" y="2854"/>
                  </a:cubicBezTo>
                  <a:cubicBezTo>
                    <a:pt x="14830" y="1448"/>
                    <a:pt x="14937" y="561"/>
                    <a:pt x="14669" y="265"/>
                  </a:cubicBezTo>
                  <a:cubicBezTo>
                    <a:pt x="14400" y="-31"/>
                    <a:pt x="13755" y="265"/>
                    <a:pt x="13057" y="1596"/>
                  </a:cubicBezTo>
                  <a:cubicBezTo>
                    <a:pt x="12358" y="2928"/>
                    <a:pt x="11606" y="5295"/>
                    <a:pt x="11122" y="7366"/>
                  </a:cubicBezTo>
                  <a:cubicBezTo>
                    <a:pt x="10639" y="9437"/>
                    <a:pt x="10424" y="11213"/>
                    <a:pt x="10316" y="12470"/>
                  </a:cubicBezTo>
                  <a:cubicBezTo>
                    <a:pt x="10209" y="13728"/>
                    <a:pt x="10209" y="14468"/>
                    <a:pt x="10424" y="15059"/>
                  </a:cubicBezTo>
                  <a:cubicBezTo>
                    <a:pt x="10639" y="15651"/>
                    <a:pt x="11069" y="16095"/>
                    <a:pt x="12036" y="16021"/>
                  </a:cubicBezTo>
                  <a:cubicBezTo>
                    <a:pt x="13003" y="15947"/>
                    <a:pt x="14507" y="15355"/>
                    <a:pt x="15904" y="13580"/>
                  </a:cubicBezTo>
                  <a:cubicBezTo>
                    <a:pt x="17301" y="11805"/>
                    <a:pt x="18591" y="8846"/>
                    <a:pt x="19451" y="6774"/>
                  </a:cubicBezTo>
                  <a:cubicBezTo>
                    <a:pt x="20310" y="4703"/>
                    <a:pt x="20740" y="3520"/>
                    <a:pt x="21063" y="2410"/>
                  </a:cubicBezTo>
                  <a:cubicBezTo>
                    <a:pt x="21385" y="1300"/>
                    <a:pt x="21600" y="265"/>
                    <a:pt x="21493" y="43"/>
                  </a:cubicBezTo>
                  <a:cubicBezTo>
                    <a:pt x="21385" y="-179"/>
                    <a:pt x="20955" y="413"/>
                    <a:pt x="20310" y="2854"/>
                  </a:cubicBezTo>
                  <a:cubicBezTo>
                    <a:pt x="19666" y="5295"/>
                    <a:pt x="18806" y="9585"/>
                    <a:pt x="18537" y="12988"/>
                  </a:cubicBezTo>
                  <a:cubicBezTo>
                    <a:pt x="18269" y="16391"/>
                    <a:pt x="18591" y="18906"/>
                    <a:pt x="18913" y="214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5" name="Line"/>
            <p:cNvSpPr/>
            <p:nvPr/>
          </p:nvSpPr>
          <p:spPr>
            <a:xfrm>
              <a:off x="6838455" y="8256575"/>
              <a:ext cx="381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6" name="Line"/>
            <p:cNvSpPr/>
            <p:nvPr/>
          </p:nvSpPr>
          <p:spPr>
            <a:xfrm>
              <a:off x="2878942" y="8104175"/>
              <a:ext cx="22514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6" h="21600" fill="norm" stroke="1" extrusionOk="0">
                  <a:moveTo>
                    <a:pt x="9104" y="2700"/>
                  </a:moveTo>
                  <a:cubicBezTo>
                    <a:pt x="5177" y="1350"/>
                    <a:pt x="1250" y="0"/>
                    <a:pt x="268" y="0"/>
                  </a:cubicBezTo>
                  <a:cubicBezTo>
                    <a:pt x="-714" y="0"/>
                    <a:pt x="1250" y="1350"/>
                    <a:pt x="2231" y="4837"/>
                  </a:cubicBezTo>
                  <a:cubicBezTo>
                    <a:pt x="3213" y="8325"/>
                    <a:pt x="3213" y="13950"/>
                    <a:pt x="6159" y="17100"/>
                  </a:cubicBezTo>
                  <a:cubicBezTo>
                    <a:pt x="9104" y="20250"/>
                    <a:pt x="14995" y="20925"/>
                    <a:pt x="2088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7" name="Line"/>
            <p:cNvSpPr/>
            <p:nvPr/>
          </p:nvSpPr>
          <p:spPr>
            <a:xfrm>
              <a:off x="2967072" y="8109991"/>
              <a:ext cx="114573" cy="141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8" h="21215" fill="norm" stroke="1" extrusionOk="0">
                  <a:moveTo>
                    <a:pt x="10211" y="2939"/>
                  </a:moveTo>
                  <a:cubicBezTo>
                    <a:pt x="7069" y="6116"/>
                    <a:pt x="3927" y="9292"/>
                    <a:pt x="2160" y="11675"/>
                  </a:cubicBezTo>
                  <a:cubicBezTo>
                    <a:pt x="393" y="14057"/>
                    <a:pt x="0" y="15645"/>
                    <a:pt x="0" y="17392"/>
                  </a:cubicBezTo>
                  <a:cubicBezTo>
                    <a:pt x="0" y="19139"/>
                    <a:pt x="393" y="21045"/>
                    <a:pt x="3338" y="21204"/>
                  </a:cubicBezTo>
                  <a:cubicBezTo>
                    <a:pt x="6284" y="21363"/>
                    <a:pt x="11782" y="19775"/>
                    <a:pt x="15316" y="17234"/>
                  </a:cubicBezTo>
                  <a:cubicBezTo>
                    <a:pt x="18851" y="14692"/>
                    <a:pt x="20422" y="11198"/>
                    <a:pt x="21011" y="8339"/>
                  </a:cubicBezTo>
                  <a:cubicBezTo>
                    <a:pt x="21600" y="5481"/>
                    <a:pt x="21207" y="3257"/>
                    <a:pt x="19047" y="1828"/>
                  </a:cubicBezTo>
                  <a:cubicBezTo>
                    <a:pt x="16887" y="398"/>
                    <a:pt x="12960" y="-237"/>
                    <a:pt x="10407" y="81"/>
                  </a:cubicBezTo>
                  <a:cubicBezTo>
                    <a:pt x="7855" y="398"/>
                    <a:pt x="6676" y="1669"/>
                    <a:pt x="6087" y="2939"/>
                  </a:cubicBezTo>
                  <a:cubicBezTo>
                    <a:pt x="5498" y="4210"/>
                    <a:pt x="5498" y="5481"/>
                    <a:pt x="5498" y="67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8" name="Line"/>
            <p:cNvSpPr/>
            <p:nvPr/>
          </p:nvSpPr>
          <p:spPr>
            <a:xfrm>
              <a:off x="3149105" y="8059725"/>
              <a:ext cx="25401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00" y="4800"/>
                    <a:pt x="18000" y="9600"/>
                    <a:pt x="14400" y="13200"/>
                  </a:cubicBezTo>
                  <a:cubicBezTo>
                    <a:pt x="10800" y="16800"/>
                    <a:pt x="5400" y="192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9" name="Line"/>
            <p:cNvSpPr/>
            <p:nvPr/>
          </p:nvSpPr>
          <p:spPr>
            <a:xfrm>
              <a:off x="3091955" y="8129575"/>
              <a:ext cx="444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0" name="Line"/>
            <p:cNvSpPr/>
            <p:nvPr/>
          </p:nvSpPr>
          <p:spPr>
            <a:xfrm>
              <a:off x="3206255" y="8199425"/>
              <a:ext cx="190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1" name="Line"/>
            <p:cNvSpPr/>
            <p:nvPr/>
          </p:nvSpPr>
          <p:spPr>
            <a:xfrm>
              <a:off x="5544144" y="8085125"/>
              <a:ext cx="37012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2" h="21600" fill="norm" stroke="1" extrusionOk="0">
                  <a:moveTo>
                    <a:pt x="10182" y="0"/>
                  </a:moveTo>
                  <a:cubicBezTo>
                    <a:pt x="6582" y="5236"/>
                    <a:pt x="2982" y="10473"/>
                    <a:pt x="1182" y="13636"/>
                  </a:cubicBezTo>
                  <a:cubicBezTo>
                    <a:pt x="-618" y="16800"/>
                    <a:pt x="-618" y="17891"/>
                    <a:pt x="2982" y="18873"/>
                  </a:cubicBezTo>
                  <a:cubicBezTo>
                    <a:pt x="6582" y="19855"/>
                    <a:pt x="13782" y="20727"/>
                    <a:pt x="2098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2" name="Line"/>
            <p:cNvSpPr/>
            <p:nvPr/>
          </p:nvSpPr>
          <p:spPr>
            <a:xfrm>
              <a:off x="5670047" y="8139380"/>
              <a:ext cx="74621" cy="95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1" h="20765" fill="norm" stroke="1" extrusionOk="0">
                  <a:moveTo>
                    <a:pt x="15764" y="3386"/>
                  </a:moveTo>
                  <a:cubicBezTo>
                    <a:pt x="12845" y="2926"/>
                    <a:pt x="9926" y="2466"/>
                    <a:pt x="7007" y="3156"/>
                  </a:cubicBezTo>
                  <a:cubicBezTo>
                    <a:pt x="4088" y="3845"/>
                    <a:pt x="1169" y="5683"/>
                    <a:pt x="294" y="8900"/>
                  </a:cubicBezTo>
                  <a:cubicBezTo>
                    <a:pt x="-582" y="12118"/>
                    <a:pt x="586" y="16713"/>
                    <a:pt x="2629" y="19011"/>
                  </a:cubicBezTo>
                  <a:cubicBezTo>
                    <a:pt x="4672" y="21309"/>
                    <a:pt x="7591" y="21309"/>
                    <a:pt x="10802" y="19241"/>
                  </a:cubicBezTo>
                  <a:cubicBezTo>
                    <a:pt x="14013" y="17173"/>
                    <a:pt x="17515" y="13037"/>
                    <a:pt x="19267" y="9590"/>
                  </a:cubicBezTo>
                  <a:cubicBezTo>
                    <a:pt x="21018" y="6143"/>
                    <a:pt x="21018" y="3386"/>
                    <a:pt x="19267" y="1777"/>
                  </a:cubicBezTo>
                  <a:cubicBezTo>
                    <a:pt x="17515" y="169"/>
                    <a:pt x="14013" y="-291"/>
                    <a:pt x="11094" y="169"/>
                  </a:cubicBezTo>
                  <a:cubicBezTo>
                    <a:pt x="8175" y="628"/>
                    <a:pt x="5840" y="2007"/>
                    <a:pt x="4672" y="4075"/>
                  </a:cubicBezTo>
                  <a:cubicBezTo>
                    <a:pt x="3504" y="6143"/>
                    <a:pt x="3504" y="8900"/>
                    <a:pt x="3504" y="116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3" name="Line"/>
            <p:cNvSpPr/>
            <p:nvPr/>
          </p:nvSpPr>
          <p:spPr>
            <a:xfrm>
              <a:off x="5813195" y="8143984"/>
              <a:ext cx="43128" cy="108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7" h="20849" fill="norm" stroke="1" extrusionOk="0">
                  <a:moveTo>
                    <a:pt x="16843" y="4562"/>
                  </a:moveTo>
                  <a:cubicBezTo>
                    <a:pt x="17871" y="2524"/>
                    <a:pt x="18900" y="486"/>
                    <a:pt x="17357" y="79"/>
                  </a:cubicBezTo>
                  <a:cubicBezTo>
                    <a:pt x="15814" y="-329"/>
                    <a:pt x="11700" y="894"/>
                    <a:pt x="8100" y="2728"/>
                  </a:cubicBezTo>
                  <a:cubicBezTo>
                    <a:pt x="4500" y="4562"/>
                    <a:pt x="1414" y="7007"/>
                    <a:pt x="386" y="10063"/>
                  </a:cubicBezTo>
                  <a:cubicBezTo>
                    <a:pt x="-643" y="13120"/>
                    <a:pt x="386" y="16788"/>
                    <a:pt x="3471" y="18826"/>
                  </a:cubicBezTo>
                  <a:cubicBezTo>
                    <a:pt x="6557" y="20863"/>
                    <a:pt x="11700" y="21271"/>
                    <a:pt x="15300" y="20456"/>
                  </a:cubicBezTo>
                  <a:cubicBezTo>
                    <a:pt x="18900" y="19641"/>
                    <a:pt x="20957" y="17603"/>
                    <a:pt x="20957" y="14343"/>
                  </a:cubicBezTo>
                  <a:cubicBezTo>
                    <a:pt x="20957" y="11082"/>
                    <a:pt x="18900" y="6599"/>
                    <a:pt x="16843" y="21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4" name="Line"/>
            <p:cNvSpPr/>
            <p:nvPr/>
          </p:nvSpPr>
          <p:spPr>
            <a:xfrm>
              <a:off x="5974855" y="8085125"/>
              <a:ext cx="6350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560" y="5280"/>
                    <a:pt x="11520" y="10560"/>
                    <a:pt x="7920" y="14160"/>
                  </a:cubicBezTo>
                  <a:cubicBezTo>
                    <a:pt x="4320" y="17760"/>
                    <a:pt x="2160" y="1968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5" name="Line"/>
            <p:cNvSpPr/>
            <p:nvPr/>
          </p:nvSpPr>
          <p:spPr>
            <a:xfrm>
              <a:off x="5931347" y="8117818"/>
              <a:ext cx="30809" cy="43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9" h="21142" fill="norm" stroke="1" extrusionOk="0">
                  <a:moveTo>
                    <a:pt x="7999" y="8799"/>
                  </a:moveTo>
                  <a:cubicBezTo>
                    <a:pt x="3679" y="4685"/>
                    <a:pt x="-641" y="571"/>
                    <a:pt x="79" y="56"/>
                  </a:cubicBezTo>
                  <a:cubicBezTo>
                    <a:pt x="799" y="-458"/>
                    <a:pt x="6559" y="2628"/>
                    <a:pt x="10879" y="6742"/>
                  </a:cubicBezTo>
                  <a:cubicBezTo>
                    <a:pt x="15199" y="10856"/>
                    <a:pt x="18079" y="15999"/>
                    <a:pt x="20959" y="211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6" name="Line"/>
            <p:cNvSpPr/>
            <p:nvPr/>
          </p:nvSpPr>
          <p:spPr>
            <a:xfrm>
              <a:off x="6038355" y="8205775"/>
              <a:ext cx="127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7" name="Line"/>
            <p:cNvSpPr/>
            <p:nvPr/>
          </p:nvSpPr>
          <p:spPr>
            <a:xfrm>
              <a:off x="882796" y="-1"/>
              <a:ext cx="570860" cy="1405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508" fill="norm" stroke="1" extrusionOk="0">
                  <a:moveTo>
                    <a:pt x="21576" y="20426"/>
                  </a:moveTo>
                  <a:cubicBezTo>
                    <a:pt x="21016" y="20782"/>
                    <a:pt x="20456" y="21138"/>
                    <a:pt x="19936" y="21332"/>
                  </a:cubicBezTo>
                  <a:cubicBezTo>
                    <a:pt x="19416" y="21527"/>
                    <a:pt x="18936" y="21559"/>
                    <a:pt x="18496" y="21429"/>
                  </a:cubicBezTo>
                  <a:cubicBezTo>
                    <a:pt x="18056" y="21300"/>
                    <a:pt x="17656" y="21008"/>
                    <a:pt x="17096" y="20264"/>
                  </a:cubicBezTo>
                  <a:cubicBezTo>
                    <a:pt x="16536" y="19519"/>
                    <a:pt x="15816" y="18321"/>
                    <a:pt x="15136" y="17139"/>
                  </a:cubicBezTo>
                  <a:cubicBezTo>
                    <a:pt x="14456" y="15957"/>
                    <a:pt x="13816" y="14791"/>
                    <a:pt x="13176" y="13641"/>
                  </a:cubicBezTo>
                  <a:cubicBezTo>
                    <a:pt x="12536" y="12492"/>
                    <a:pt x="11896" y="11358"/>
                    <a:pt x="11256" y="10176"/>
                  </a:cubicBezTo>
                  <a:cubicBezTo>
                    <a:pt x="10616" y="8994"/>
                    <a:pt x="9976" y="7763"/>
                    <a:pt x="9456" y="6614"/>
                  </a:cubicBezTo>
                  <a:cubicBezTo>
                    <a:pt x="8936" y="5464"/>
                    <a:pt x="8536" y="4396"/>
                    <a:pt x="8136" y="3570"/>
                  </a:cubicBezTo>
                  <a:cubicBezTo>
                    <a:pt x="7736" y="2744"/>
                    <a:pt x="7336" y="2161"/>
                    <a:pt x="6976" y="1805"/>
                  </a:cubicBezTo>
                  <a:cubicBezTo>
                    <a:pt x="6616" y="1449"/>
                    <a:pt x="6296" y="1319"/>
                    <a:pt x="5936" y="1238"/>
                  </a:cubicBezTo>
                  <a:cubicBezTo>
                    <a:pt x="5576" y="1157"/>
                    <a:pt x="5176" y="1125"/>
                    <a:pt x="4576" y="1238"/>
                  </a:cubicBezTo>
                  <a:cubicBezTo>
                    <a:pt x="3976" y="1352"/>
                    <a:pt x="3176" y="1611"/>
                    <a:pt x="2696" y="1951"/>
                  </a:cubicBezTo>
                  <a:cubicBezTo>
                    <a:pt x="2216" y="2291"/>
                    <a:pt x="2056" y="2712"/>
                    <a:pt x="1896" y="3003"/>
                  </a:cubicBezTo>
                  <a:cubicBezTo>
                    <a:pt x="1736" y="3295"/>
                    <a:pt x="1576" y="3456"/>
                    <a:pt x="1456" y="3618"/>
                  </a:cubicBezTo>
                  <a:cubicBezTo>
                    <a:pt x="1336" y="3780"/>
                    <a:pt x="1256" y="3942"/>
                    <a:pt x="1136" y="4104"/>
                  </a:cubicBezTo>
                  <a:cubicBezTo>
                    <a:pt x="1016" y="4266"/>
                    <a:pt x="856" y="4428"/>
                    <a:pt x="656" y="4444"/>
                  </a:cubicBezTo>
                  <a:cubicBezTo>
                    <a:pt x="456" y="4460"/>
                    <a:pt x="216" y="4331"/>
                    <a:pt x="96" y="3926"/>
                  </a:cubicBezTo>
                  <a:cubicBezTo>
                    <a:pt x="-24" y="3521"/>
                    <a:pt x="-24" y="2841"/>
                    <a:pt x="56" y="2258"/>
                  </a:cubicBezTo>
                  <a:cubicBezTo>
                    <a:pt x="136" y="1675"/>
                    <a:pt x="296" y="1190"/>
                    <a:pt x="456" y="833"/>
                  </a:cubicBezTo>
                  <a:cubicBezTo>
                    <a:pt x="616" y="477"/>
                    <a:pt x="776" y="250"/>
                    <a:pt x="1096" y="121"/>
                  </a:cubicBezTo>
                  <a:cubicBezTo>
                    <a:pt x="1416" y="-9"/>
                    <a:pt x="1896" y="-41"/>
                    <a:pt x="2416" y="56"/>
                  </a:cubicBezTo>
                  <a:cubicBezTo>
                    <a:pt x="2936" y="153"/>
                    <a:pt x="3496" y="380"/>
                    <a:pt x="4696" y="801"/>
                  </a:cubicBezTo>
                  <a:cubicBezTo>
                    <a:pt x="5896" y="1222"/>
                    <a:pt x="7736" y="1837"/>
                    <a:pt x="9416" y="2161"/>
                  </a:cubicBezTo>
                  <a:cubicBezTo>
                    <a:pt x="11096" y="2485"/>
                    <a:pt x="12616" y="2517"/>
                    <a:pt x="14136" y="25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8" name="Line"/>
            <p:cNvSpPr/>
            <p:nvPr/>
          </p:nvSpPr>
          <p:spPr>
            <a:xfrm>
              <a:off x="1074507" y="42797"/>
              <a:ext cx="455349" cy="917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576" fill="norm" stroke="1" extrusionOk="0">
                  <a:moveTo>
                    <a:pt x="21513" y="21576"/>
                  </a:moveTo>
                  <a:cubicBezTo>
                    <a:pt x="20913" y="21078"/>
                    <a:pt x="20313" y="20581"/>
                    <a:pt x="19663" y="19436"/>
                  </a:cubicBezTo>
                  <a:cubicBezTo>
                    <a:pt x="19013" y="18291"/>
                    <a:pt x="18313" y="16500"/>
                    <a:pt x="17413" y="14658"/>
                  </a:cubicBezTo>
                  <a:cubicBezTo>
                    <a:pt x="16513" y="12817"/>
                    <a:pt x="15413" y="10925"/>
                    <a:pt x="14213" y="9109"/>
                  </a:cubicBezTo>
                  <a:cubicBezTo>
                    <a:pt x="13013" y="7292"/>
                    <a:pt x="11713" y="5550"/>
                    <a:pt x="10813" y="4157"/>
                  </a:cubicBezTo>
                  <a:cubicBezTo>
                    <a:pt x="9913" y="2763"/>
                    <a:pt x="9413" y="1718"/>
                    <a:pt x="9063" y="1021"/>
                  </a:cubicBezTo>
                  <a:cubicBezTo>
                    <a:pt x="8713" y="324"/>
                    <a:pt x="8513" y="-24"/>
                    <a:pt x="8263" y="1"/>
                  </a:cubicBezTo>
                  <a:cubicBezTo>
                    <a:pt x="8013" y="26"/>
                    <a:pt x="7713" y="424"/>
                    <a:pt x="7363" y="1370"/>
                  </a:cubicBezTo>
                  <a:cubicBezTo>
                    <a:pt x="7013" y="2315"/>
                    <a:pt x="6613" y="3808"/>
                    <a:pt x="6213" y="5227"/>
                  </a:cubicBezTo>
                  <a:cubicBezTo>
                    <a:pt x="5813" y="6645"/>
                    <a:pt x="5413" y="7989"/>
                    <a:pt x="5063" y="8910"/>
                  </a:cubicBezTo>
                  <a:cubicBezTo>
                    <a:pt x="4713" y="9830"/>
                    <a:pt x="4413" y="10328"/>
                    <a:pt x="4013" y="10627"/>
                  </a:cubicBezTo>
                  <a:cubicBezTo>
                    <a:pt x="3613" y="10925"/>
                    <a:pt x="3113" y="11025"/>
                    <a:pt x="2763" y="10900"/>
                  </a:cubicBezTo>
                  <a:cubicBezTo>
                    <a:pt x="2413" y="10776"/>
                    <a:pt x="2213" y="10428"/>
                    <a:pt x="1763" y="9507"/>
                  </a:cubicBezTo>
                  <a:cubicBezTo>
                    <a:pt x="1313" y="8586"/>
                    <a:pt x="613" y="7093"/>
                    <a:pt x="263" y="5874"/>
                  </a:cubicBezTo>
                  <a:cubicBezTo>
                    <a:pt x="-87" y="4654"/>
                    <a:pt x="-87" y="3709"/>
                    <a:pt x="263" y="3062"/>
                  </a:cubicBezTo>
                  <a:cubicBezTo>
                    <a:pt x="613" y="2415"/>
                    <a:pt x="1313" y="2066"/>
                    <a:pt x="3113" y="1718"/>
                  </a:cubicBezTo>
                  <a:cubicBezTo>
                    <a:pt x="4913" y="1370"/>
                    <a:pt x="7813" y="1021"/>
                    <a:pt x="9913" y="872"/>
                  </a:cubicBezTo>
                  <a:cubicBezTo>
                    <a:pt x="12013" y="723"/>
                    <a:pt x="13313" y="772"/>
                    <a:pt x="14463" y="1146"/>
                  </a:cubicBezTo>
                  <a:cubicBezTo>
                    <a:pt x="15613" y="1519"/>
                    <a:pt x="16613" y="2216"/>
                    <a:pt x="17613" y="29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329" name="Line Shape" descr="Line Shap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4543341" y="4502117"/>
              <a:ext cx="2597087" cy="2060228"/>
            </a:xfrm>
            <a:prstGeom prst="rect">
              <a:avLst/>
            </a:prstGeom>
            <a:effectLst/>
          </p:spPr>
        </p:pic>
        <p:pic>
          <p:nvPicPr>
            <p:cNvPr id="2331" name="Line Shape" descr="Line Shap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5788792" y="5569032"/>
              <a:ext cx="769984" cy="783228"/>
            </a:xfrm>
            <a:prstGeom prst="rect">
              <a:avLst/>
            </a:prstGeom>
            <a:effectLst/>
          </p:spPr>
        </p:pic>
        <p:pic>
          <p:nvPicPr>
            <p:cNvPr id="2333" name="Line Shape" descr="Line Shap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5102588" y="6415972"/>
              <a:ext cx="2136447" cy="1680136"/>
            </a:xfrm>
            <a:prstGeom prst="rect">
              <a:avLst/>
            </a:prstGeom>
            <a:effectLst/>
          </p:spPr>
        </p:pic>
        <p:pic>
          <p:nvPicPr>
            <p:cNvPr id="2335" name="Line Shape" descr="Line Shap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6413904" y="7208825"/>
              <a:ext cx="807981" cy="825536"/>
            </a:xfrm>
            <a:prstGeom prst="rect">
              <a:avLst/>
            </a:prstGeom>
            <a:effectLst/>
          </p:spPr>
        </p:pic>
        <p:pic>
          <p:nvPicPr>
            <p:cNvPr id="2337" name="Line Shape" descr="Line Shap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7194055" y="1653517"/>
              <a:ext cx="958851" cy="570559"/>
            </a:xfrm>
            <a:prstGeom prst="rect">
              <a:avLst/>
            </a:prstGeom>
            <a:effectLst/>
          </p:spPr>
        </p:pic>
        <p:pic>
          <p:nvPicPr>
            <p:cNvPr id="2339" name="Line Shape" descr="Line Shap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7276332" y="1576375"/>
              <a:ext cx="1028974" cy="673101"/>
            </a:xfrm>
            <a:prstGeom prst="rect">
              <a:avLst/>
            </a:prstGeom>
            <a:effectLst/>
          </p:spPr>
        </p:pic>
        <p:pic>
          <p:nvPicPr>
            <p:cNvPr id="2341" name="Line Shape" descr="Line Shap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4196855" y="2956398"/>
              <a:ext cx="793751" cy="474178"/>
            </a:xfrm>
            <a:prstGeom prst="rect">
              <a:avLst/>
            </a:prstGeom>
            <a:effectLst/>
          </p:spPr>
        </p:pic>
        <p:pic>
          <p:nvPicPr>
            <p:cNvPr id="2343" name="Line Shape" descr="Line Shap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4215905" y="2897175"/>
              <a:ext cx="984251" cy="70485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4" name="Drawing"/>
          <p:cNvGrpSpPr/>
          <p:nvPr/>
        </p:nvGrpSpPr>
        <p:grpSpPr>
          <a:xfrm>
            <a:off x="1245070" y="1174750"/>
            <a:ext cx="10645780" cy="5505703"/>
            <a:chOff x="0" y="0"/>
            <a:chExt cx="10645778" cy="5505702"/>
          </a:xfrm>
        </p:grpSpPr>
        <p:sp>
          <p:nvSpPr>
            <p:cNvPr id="2347" name="Line"/>
            <p:cNvSpPr/>
            <p:nvPr/>
          </p:nvSpPr>
          <p:spPr>
            <a:xfrm>
              <a:off x="1142529" y="304799"/>
              <a:ext cx="44451" cy="413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4" fill="norm" stroke="1" extrusionOk="0">
                  <a:moveTo>
                    <a:pt x="0" y="0"/>
                  </a:moveTo>
                  <a:cubicBezTo>
                    <a:pt x="4114" y="2976"/>
                    <a:pt x="8229" y="5951"/>
                    <a:pt x="10286" y="9257"/>
                  </a:cubicBezTo>
                  <a:cubicBezTo>
                    <a:pt x="12343" y="12563"/>
                    <a:pt x="12343" y="16200"/>
                    <a:pt x="13371" y="18404"/>
                  </a:cubicBezTo>
                  <a:cubicBezTo>
                    <a:pt x="14400" y="20608"/>
                    <a:pt x="16457" y="21380"/>
                    <a:pt x="18000" y="21490"/>
                  </a:cubicBezTo>
                  <a:cubicBezTo>
                    <a:pt x="19543" y="21600"/>
                    <a:pt x="20571" y="21049"/>
                    <a:pt x="21600" y="204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8" name="Line"/>
            <p:cNvSpPr/>
            <p:nvPr/>
          </p:nvSpPr>
          <p:spPr>
            <a:xfrm>
              <a:off x="1136179" y="260350"/>
              <a:ext cx="25400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00" y="14954"/>
                    <a:pt x="10800" y="8308"/>
                    <a:pt x="14400" y="4708"/>
                  </a:cubicBezTo>
                  <a:cubicBezTo>
                    <a:pt x="18000" y="1108"/>
                    <a:pt x="19800" y="55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9" name="Line"/>
            <p:cNvSpPr/>
            <p:nvPr/>
          </p:nvSpPr>
          <p:spPr>
            <a:xfrm>
              <a:off x="1225079" y="457200"/>
              <a:ext cx="1968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39" y="18000"/>
                    <a:pt x="12077" y="14400"/>
                    <a:pt x="15677" y="10800"/>
                  </a:cubicBezTo>
                  <a:cubicBezTo>
                    <a:pt x="19277" y="7200"/>
                    <a:pt x="20439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0" name="Line"/>
            <p:cNvSpPr/>
            <p:nvPr/>
          </p:nvSpPr>
          <p:spPr>
            <a:xfrm>
              <a:off x="1536229" y="202283"/>
              <a:ext cx="123092" cy="526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1424" fill="norm" stroke="1" extrusionOk="0">
                  <a:moveTo>
                    <a:pt x="0" y="8298"/>
                  </a:moveTo>
                  <a:cubicBezTo>
                    <a:pt x="0" y="9934"/>
                    <a:pt x="0" y="11569"/>
                    <a:pt x="732" y="13462"/>
                  </a:cubicBezTo>
                  <a:cubicBezTo>
                    <a:pt x="1464" y="15355"/>
                    <a:pt x="2929" y="17506"/>
                    <a:pt x="4027" y="19012"/>
                  </a:cubicBezTo>
                  <a:cubicBezTo>
                    <a:pt x="5125" y="20518"/>
                    <a:pt x="5858" y="21379"/>
                    <a:pt x="6224" y="21422"/>
                  </a:cubicBezTo>
                  <a:cubicBezTo>
                    <a:pt x="6590" y="21465"/>
                    <a:pt x="6590" y="20690"/>
                    <a:pt x="6041" y="18797"/>
                  </a:cubicBezTo>
                  <a:cubicBezTo>
                    <a:pt x="5492" y="16904"/>
                    <a:pt x="4393" y="13892"/>
                    <a:pt x="3478" y="11009"/>
                  </a:cubicBezTo>
                  <a:cubicBezTo>
                    <a:pt x="2563" y="8126"/>
                    <a:pt x="1831" y="5373"/>
                    <a:pt x="2014" y="3565"/>
                  </a:cubicBezTo>
                  <a:cubicBezTo>
                    <a:pt x="2197" y="1758"/>
                    <a:pt x="3295" y="898"/>
                    <a:pt x="4759" y="424"/>
                  </a:cubicBezTo>
                  <a:cubicBezTo>
                    <a:pt x="6224" y="-49"/>
                    <a:pt x="8054" y="-135"/>
                    <a:pt x="10434" y="209"/>
                  </a:cubicBezTo>
                  <a:cubicBezTo>
                    <a:pt x="12814" y="553"/>
                    <a:pt x="15742" y="1328"/>
                    <a:pt x="17939" y="2318"/>
                  </a:cubicBezTo>
                  <a:cubicBezTo>
                    <a:pt x="20136" y="3307"/>
                    <a:pt x="21600" y="4512"/>
                    <a:pt x="21234" y="5545"/>
                  </a:cubicBezTo>
                  <a:cubicBezTo>
                    <a:pt x="20868" y="6577"/>
                    <a:pt x="18671" y="7438"/>
                    <a:pt x="15010" y="7954"/>
                  </a:cubicBezTo>
                  <a:cubicBezTo>
                    <a:pt x="11349" y="8471"/>
                    <a:pt x="6224" y="8643"/>
                    <a:pt x="1098" y="88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1" name="Line"/>
            <p:cNvSpPr/>
            <p:nvPr/>
          </p:nvSpPr>
          <p:spPr>
            <a:xfrm>
              <a:off x="1783879" y="412750"/>
              <a:ext cx="1" cy="38100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2" name="Line"/>
            <p:cNvSpPr/>
            <p:nvPr/>
          </p:nvSpPr>
          <p:spPr>
            <a:xfrm>
              <a:off x="1796579" y="622300"/>
              <a:ext cx="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3" name="Line"/>
            <p:cNvSpPr/>
            <p:nvPr/>
          </p:nvSpPr>
          <p:spPr>
            <a:xfrm>
              <a:off x="2260129" y="241300"/>
              <a:ext cx="4235" cy="393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800" y="4529"/>
                    <a:pt x="21600" y="9058"/>
                    <a:pt x="21600" y="12658"/>
                  </a:cubicBezTo>
                  <a:cubicBezTo>
                    <a:pt x="21600" y="16258"/>
                    <a:pt x="10800" y="1892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4" name="Line"/>
            <p:cNvSpPr/>
            <p:nvPr/>
          </p:nvSpPr>
          <p:spPr>
            <a:xfrm>
              <a:off x="2052970" y="203200"/>
              <a:ext cx="429410" cy="25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600" fill="norm" stroke="1" extrusionOk="0">
                  <a:moveTo>
                    <a:pt x="4962" y="21600"/>
                  </a:moveTo>
                  <a:cubicBezTo>
                    <a:pt x="3480" y="20160"/>
                    <a:pt x="1998" y="18720"/>
                    <a:pt x="1098" y="17640"/>
                  </a:cubicBezTo>
                  <a:cubicBezTo>
                    <a:pt x="198" y="16560"/>
                    <a:pt x="-120" y="15840"/>
                    <a:pt x="39" y="15030"/>
                  </a:cubicBezTo>
                  <a:cubicBezTo>
                    <a:pt x="198" y="14220"/>
                    <a:pt x="833" y="13320"/>
                    <a:pt x="2792" y="11610"/>
                  </a:cubicBezTo>
                  <a:cubicBezTo>
                    <a:pt x="4751" y="9900"/>
                    <a:pt x="8033" y="7380"/>
                    <a:pt x="11368" y="5310"/>
                  </a:cubicBezTo>
                  <a:cubicBezTo>
                    <a:pt x="14704" y="3240"/>
                    <a:pt x="18092" y="1620"/>
                    <a:pt x="2148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5" name="Line"/>
            <p:cNvSpPr/>
            <p:nvPr/>
          </p:nvSpPr>
          <p:spPr>
            <a:xfrm>
              <a:off x="2368079" y="463550"/>
              <a:ext cx="170272" cy="375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391" fill="norm" stroke="1" extrusionOk="0">
                  <a:moveTo>
                    <a:pt x="0" y="0"/>
                  </a:moveTo>
                  <a:cubicBezTo>
                    <a:pt x="0" y="1448"/>
                    <a:pt x="0" y="2896"/>
                    <a:pt x="533" y="3861"/>
                  </a:cubicBezTo>
                  <a:cubicBezTo>
                    <a:pt x="1067" y="4827"/>
                    <a:pt x="2133" y="5309"/>
                    <a:pt x="4400" y="4947"/>
                  </a:cubicBezTo>
                  <a:cubicBezTo>
                    <a:pt x="6667" y="4585"/>
                    <a:pt x="10133" y="3379"/>
                    <a:pt x="12133" y="2413"/>
                  </a:cubicBezTo>
                  <a:cubicBezTo>
                    <a:pt x="14133" y="1448"/>
                    <a:pt x="14667" y="724"/>
                    <a:pt x="14933" y="664"/>
                  </a:cubicBezTo>
                  <a:cubicBezTo>
                    <a:pt x="15200" y="603"/>
                    <a:pt x="15200" y="1207"/>
                    <a:pt x="15600" y="3258"/>
                  </a:cubicBezTo>
                  <a:cubicBezTo>
                    <a:pt x="16000" y="5309"/>
                    <a:pt x="16800" y="8809"/>
                    <a:pt x="17867" y="11584"/>
                  </a:cubicBezTo>
                  <a:cubicBezTo>
                    <a:pt x="18933" y="14360"/>
                    <a:pt x="20267" y="16411"/>
                    <a:pt x="20933" y="17799"/>
                  </a:cubicBezTo>
                  <a:cubicBezTo>
                    <a:pt x="21600" y="19187"/>
                    <a:pt x="21600" y="19911"/>
                    <a:pt x="21067" y="20514"/>
                  </a:cubicBezTo>
                  <a:cubicBezTo>
                    <a:pt x="20533" y="21117"/>
                    <a:pt x="19467" y="21600"/>
                    <a:pt x="17600" y="21298"/>
                  </a:cubicBezTo>
                  <a:cubicBezTo>
                    <a:pt x="15733" y="20997"/>
                    <a:pt x="13067" y="19911"/>
                    <a:pt x="11733" y="18764"/>
                  </a:cubicBezTo>
                  <a:cubicBezTo>
                    <a:pt x="10400" y="17618"/>
                    <a:pt x="10400" y="16411"/>
                    <a:pt x="10400" y="152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6" name="Line"/>
            <p:cNvSpPr/>
            <p:nvPr/>
          </p:nvSpPr>
          <p:spPr>
            <a:xfrm>
              <a:off x="2636896" y="408842"/>
              <a:ext cx="38431" cy="370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1" h="20556" fill="norm" stroke="1" extrusionOk="0">
                  <a:moveTo>
                    <a:pt x="2274" y="7965"/>
                  </a:moveTo>
                  <a:cubicBezTo>
                    <a:pt x="2274" y="12778"/>
                    <a:pt x="2274" y="17591"/>
                    <a:pt x="2274" y="19528"/>
                  </a:cubicBezTo>
                  <a:cubicBezTo>
                    <a:pt x="2274" y="21465"/>
                    <a:pt x="2274" y="20526"/>
                    <a:pt x="1705" y="17885"/>
                  </a:cubicBezTo>
                  <a:cubicBezTo>
                    <a:pt x="1137" y="15243"/>
                    <a:pt x="0" y="10900"/>
                    <a:pt x="0" y="7906"/>
                  </a:cubicBezTo>
                  <a:cubicBezTo>
                    <a:pt x="0" y="4913"/>
                    <a:pt x="1137" y="3269"/>
                    <a:pt x="3411" y="2095"/>
                  </a:cubicBezTo>
                  <a:cubicBezTo>
                    <a:pt x="5684" y="922"/>
                    <a:pt x="9095" y="217"/>
                    <a:pt x="13074" y="41"/>
                  </a:cubicBezTo>
                  <a:cubicBezTo>
                    <a:pt x="17053" y="-135"/>
                    <a:pt x="21600" y="217"/>
                    <a:pt x="20463" y="1978"/>
                  </a:cubicBezTo>
                  <a:cubicBezTo>
                    <a:pt x="19326" y="3739"/>
                    <a:pt x="12505" y="6908"/>
                    <a:pt x="5684" y="100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7" name="Line"/>
            <p:cNvSpPr/>
            <p:nvPr/>
          </p:nvSpPr>
          <p:spPr>
            <a:xfrm>
              <a:off x="2738650" y="384110"/>
              <a:ext cx="143780" cy="211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0" h="21195" fill="norm" stroke="1" extrusionOk="0">
                  <a:moveTo>
                    <a:pt x="6149" y="6042"/>
                  </a:moveTo>
                  <a:cubicBezTo>
                    <a:pt x="7691" y="6465"/>
                    <a:pt x="9234" y="6889"/>
                    <a:pt x="10623" y="6783"/>
                  </a:cubicBezTo>
                  <a:cubicBezTo>
                    <a:pt x="12011" y="6677"/>
                    <a:pt x="13246" y="6042"/>
                    <a:pt x="14017" y="4771"/>
                  </a:cubicBezTo>
                  <a:cubicBezTo>
                    <a:pt x="14789" y="3501"/>
                    <a:pt x="15097" y="1595"/>
                    <a:pt x="14480" y="642"/>
                  </a:cubicBezTo>
                  <a:cubicBezTo>
                    <a:pt x="13863" y="-311"/>
                    <a:pt x="12320" y="-311"/>
                    <a:pt x="9851" y="1383"/>
                  </a:cubicBezTo>
                  <a:cubicBezTo>
                    <a:pt x="7383" y="3077"/>
                    <a:pt x="3989" y="6465"/>
                    <a:pt x="1983" y="9748"/>
                  </a:cubicBezTo>
                  <a:cubicBezTo>
                    <a:pt x="-23" y="13030"/>
                    <a:pt x="-640" y="16207"/>
                    <a:pt x="749" y="18218"/>
                  </a:cubicBezTo>
                  <a:cubicBezTo>
                    <a:pt x="2137" y="20230"/>
                    <a:pt x="5531" y="21077"/>
                    <a:pt x="9234" y="21183"/>
                  </a:cubicBezTo>
                  <a:cubicBezTo>
                    <a:pt x="12937" y="21289"/>
                    <a:pt x="16949" y="20654"/>
                    <a:pt x="20960" y="200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8" name="Line"/>
            <p:cNvSpPr/>
            <p:nvPr/>
          </p:nvSpPr>
          <p:spPr>
            <a:xfrm>
              <a:off x="3345979" y="260350"/>
              <a:ext cx="4235" cy="241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800" y="6063"/>
                    <a:pt x="21600" y="12126"/>
                    <a:pt x="21600" y="15726"/>
                  </a:cubicBezTo>
                  <a:cubicBezTo>
                    <a:pt x="21600" y="19326"/>
                    <a:pt x="10800" y="2046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9" name="Line"/>
            <p:cNvSpPr/>
            <p:nvPr/>
          </p:nvSpPr>
          <p:spPr>
            <a:xfrm>
              <a:off x="3246263" y="241770"/>
              <a:ext cx="220367" cy="43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371" fill="norm" stroke="1" extrusionOk="0">
                  <a:moveTo>
                    <a:pt x="2286" y="21371"/>
                  </a:moveTo>
                  <a:cubicBezTo>
                    <a:pt x="1051" y="18285"/>
                    <a:pt x="-183" y="15200"/>
                    <a:pt x="23" y="11600"/>
                  </a:cubicBezTo>
                  <a:cubicBezTo>
                    <a:pt x="228" y="8000"/>
                    <a:pt x="1874" y="3885"/>
                    <a:pt x="5474" y="1828"/>
                  </a:cubicBezTo>
                  <a:cubicBezTo>
                    <a:pt x="9074" y="-229"/>
                    <a:pt x="14628" y="-229"/>
                    <a:pt x="17611" y="285"/>
                  </a:cubicBezTo>
                  <a:cubicBezTo>
                    <a:pt x="20594" y="800"/>
                    <a:pt x="21006" y="1828"/>
                    <a:pt x="21417" y="28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0" name="Line"/>
            <p:cNvSpPr/>
            <p:nvPr/>
          </p:nvSpPr>
          <p:spPr>
            <a:xfrm>
              <a:off x="3225329" y="527050"/>
              <a:ext cx="24130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168" y="15200"/>
                    <a:pt x="8337" y="8800"/>
                    <a:pt x="11937" y="5200"/>
                  </a:cubicBezTo>
                  <a:cubicBezTo>
                    <a:pt x="15537" y="1600"/>
                    <a:pt x="18568" y="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1" name="Line"/>
            <p:cNvSpPr/>
            <p:nvPr/>
          </p:nvSpPr>
          <p:spPr>
            <a:xfrm>
              <a:off x="3856642" y="374878"/>
              <a:ext cx="162438" cy="197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3" h="20811" fill="norm" stroke="1" extrusionOk="0">
                  <a:moveTo>
                    <a:pt x="2937" y="9329"/>
                  </a:moveTo>
                  <a:cubicBezTo>
                    <a:pt x="4305" y="9329"/>
                    <a:pt x="5672" y="9329"/>
                    <a:pt x="6765" y="8884"/>
                  </a:cubicBezTo>
                  <a:cubicBezTo>
                    <a:pt x="7859" y="8438"/>
                    <a:pt x="8679" y="7547"/>
                    <a:pt x="9499" y="6657"/>
                  </a:cubicBezTo>
                  <a:cubicBezTo>
                    <a:pt x="10320" y="5766"/>
                    <a:pt x="11140" y="4875"/>
                    <a:pt x="11550" y="3762"/>
                  </a:cubicBezTo>
                  <a:cubicBezTo>
                    <a:pt x="11960" y="2649"/>
                    <a:pt x="11960" y="1312"/>
                    <a:pt x="11277" y="533"/>
                  </a:cubicBezTo>
                  <a:cubicBezTo>
                    <a:pt x="10593" y="-246"/>
                    <a:pt x="9226" y="-469"/>
                    <a:pt x="7039" y="1980"/>
                  </a:cubicBezTo>
                  <a:cubicBezTo>
                    <a:pt x="4851" y="4430"/>
                    <a:pt x="1844" y="9552"/>
                    <a:pt x="613" y="13226"/>
                  </a:cubicBezTo>
                  <a:cubicBezTo>
                    <a:pt x="-617" y="16900"/>
                    <a:pt x="-70" y="19127"/>
                    <a:pt x="2937" y="20129"/>
                  </a:cubicBezTo>
                  <a:cubicBezTo>
                    <a:pt x="5945" y="21131"/>
                    <a:pt x="11413" y="20908"/>
                    <a:pt x="14831" y="20240"/>
                  </a:cubicBezTo>
                  <a:cubicBezTo>
                    <a:pt x="18249" y="19572"/>
                    <a:pt x="19616" y="18459"/>
                    <a:pt x="20983" y="173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2" name="Line"/>
            <p:cNvSpPr/>
            <p:nvPr/>
          </p:nvSpPr>
          <p:spPr>
            <a:xfrm>
              <a:off x="4038129" y="361949"/>
              <a:ext cx="139701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6" fill="norm" stroke="1" extrusionOk="0">
                  <a:moveTo>
                    <a:pt x="0" y="1817"/>
                  </a:moveTo>
                  <a:cubicBezTo>
                    <a:pt x="3927" y="5047"/>
                    <a:pt x="7855" y="8277"/>
                    <a:pt x="10473" y="11103"/>
                  </a:cubicBezTo>
                  <a:cubicBezTo>
                    <a:pt x="13091" y="13929"/>
                    <a:pt x="14400" y="16351"/>
                    <a:pt x="14564" y="17966"/>
                  </a:cubicBezTo>
                  <a:cubicBezTo>
                    <a:pt x="14727" y="19581"/>
                    <a:pt x="13745" y="20389"/>
                    <a:pt x="12273" y="20893"/>
                  </a:cubicBezTo>
                  <a:cubicBezTo>
                    <a:pt x="10800" y="21398"/>
                    <a:pt x="8836" y="21600"/>
                    <a:pt x="7855" y="18774"/>
                  </a:cubicBezTo>
                  <a:cubicBezTo>
                    <a:pt x="6873" y="15948"/>
                    <a:pt x="6873" y="10093"/>
                    <a:pt x="9327" y="6460"/>
                  </a:cubicBezTo>
                  <a:cubicBezTo>
                    <a:pt x="11782" y="2826"/>
                    <a:pt x="16691" y="141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3" name="Line"/>
            <p:cNvSpPr/>
            <p:nvPr/>
          </p:nvSpPr>
          <p:spPr>
            <a:xfrm>
              <a:off x="4190529" y="368300"/>
              <a:ext cx="190501" cy="189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3" fill="norm" stroke="1" extrusionOk="0">
                  <a:moveTo>
                    <a:pt x="0" y="720"/>
                  </a:moveTo>
                  <a:cubicBezTo>
                    <a:pt x="2160" y="2880"/>
                    <a:pt x="4320" y="5040"/>
                    <a:pt x="6000" y="8160"/>
                  </a:cubicBezTo>
                  <a:cubicBezTo>
                    <a:pt x="7680" y="11280"/>
                    <a:pt x="8880" y="15360"/>
                    <a:pt x="9120" y="17880"/>
                  </a:cubicBezTo>
                  <a:cubicBezTo>
                    <a:pt x="9360" y="20400"/>
                    <a:pt x="8640" y="21360"/>
                    <a:pt x="7800" y="21480"/>
                  </a:cubicBezTo>
                  <a:cubicBezTo>
                    <a:pt x="6960" y="21600"/>
                    <a:pt x="6000" y="20880"/>
                    <a:pt x="5520" y="19200"/>
                  </a:cubicBezTo>
                  <a:cubicBezTo>
                    <a:pt x="5040" y="17520"/>
                    <a:pt x="5040" y="14880"/>
                    <a:pt x="6600" y="11640"/>
                  </a:cubicBezTo>
                  <a:cubicBezTo>
                    <a:pt x="8160" y="8400"/>
                    <a:pt x="11280" y="4560"/>
                    <a:pt x="14040" y="2520"/>
                  </a:cubicBezTo>
                  <a:cubicBezTo>
                    <a:pt x="16800" y="480"/>
                    <a:pt x="19200" y="2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4" name="Line"/>
            <p:cNvSpPr/>
            <p:nvPr/>
          </p:nvSpPr>
          <p:spPr>
            <a:xfrm>
              <a:off x="4338696" y="374650"/>
              <a:ext cx="114301" cy="143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7" h="21600" fill="norm" stroke="1" extrusionOk="0">
                  <a:moveTo>
                    <a:pt x="20814" y="0"/>
                  </a:moveTo>
                  <a:cubicBezTo>
                    <a:pt x="16887" y="0"/>
                    <a:pt x="12960" y="0"/>
                    <a:pt x="9425" y="1429"/>
                  </a:cubicBezTo>
                  <a:cubicBezTo>
                    <a:pt x="5891" y="2859"/>
                    <a:pt x="2749" y="5718"/>
                    <a:pt x="1178" y="8894"/>
                  </a:cubicBezTo>
                  <a:cubicBezTo>
                    <a:pt x="-393" y="12071"/>
                    <a:pt x="-393" y="15565"/>
                    <a:pt x="1178" y="17947"/>
                  </a:cubicBezTo>
                  <a:cubicBezTo>
                    <a:pt x="2749" y="20329"/>
                    <a:pt x="5891" y="21600"/>
                    <a:pt x="9229" y="21600"/>
                  </a:cubicBezTo>
                  <a:cubicBezTo>
                    <a:pt x="12567" y="21600"/>
                    <a:pt x="16102" y="20329"/>
                    <a:pt x="18262" y="16994"/>
                  </a:cubicBezTo>
                  <a:cubicBezTo>
                    <a:pt x="20422" y="13659"/>
                    <a:pt x="21207" y="8259"/>
                    <a:pt x="21207" y="5241"/>
                  </a:cubicBezTo>
                  <a:cubicBezTo>
                    <a:pt x="21207" y="2224"/>
                    <a:pt x="20422" y="1588"/>
                    <a:pt x="19636" y="9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5" name="Line"/>
            <p:cNvSpPr/>
            <p:nvPr/>
          </p:nvSpPr>
          <p:spPr>
            <a:xfrm>
              <a:off x="4469929" y="311150"/>
              <a:ext cx="203201" cy="261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9" fill="norm" stroke="1" extrusionOk="0">
                  <a:moveTo>
                    <a:pt x="0" y="4703"/>
                  </a:moveTo>
                  <a:cubicBezTo>
                    <a:pt x="1125" y="4529"/>
                    <a:pt x="2250" y="4355"/>
                    <a:pt x="3825" y="4703"/>
                  </a:cubicBezTo>
                  <a:cubicBezTo>
                    <a:pt x="5400" y="5052"/>
                    <a:pt x="7425" y="5923"/>
                    <a:pt x="8550" y="8535"/>
                  </a:cubicBezTo>
                  <a:cubicBezTo>
                    <a:pt x="9675" y="11148"/>
                    <a:pt x="9900" y="15503"/>
                    <a:pt x="9337" y="18116"/>
                  </a:cubicBezTo>
                  <a:cubicBezTo>
                    <a:pt x="8775" y="20729"/>
                    <a:pt x="7425" y="21600"/>
                    <a:pt x="6637" y="21513"/>
                  </a:cubicBezTo>
                  <a:cubicBezTo>
                    <a:pt x="5850" y="21426"/>
                    <a:pt x="5625" y="20381"/>
                    <a:pt x="5962" y="18116"/>
                  </a:cubicBezTo>
                  <a:cubicBezTo>
                    <a:pt x="6300" y="15852"/>
                    <a:pt x="7200" y="12368"/>
                    <a:pt x="9900" y="9145"/>
                  </a:cubicBezTo>
                  <a:cubicBezTo>
                    <a:pt x="12600" y="5923"/>
                    <a:pt x="17100" y="296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6" name="Line"/>
            <p:cNvSpPr/>
            <p:nvPr/>
          </p:nvSpPr>
          <p:spPr>
            <a:xfrm>
              <a:off x="5041429" y="447393"/>
              <a:ext cx="190501" cy="9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4800" y="11375"/>
                    <a:pt x="9600" y="2735"/>
                    <a:pt x="13200" y="575"/>
                  </a:cubicBezTo>
                  <a:cubicBezTo>
                    <a:pt x="16800" y="-1585"/>
                    <a:pt x="19200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7" name="Line"/>
            <p:cNvSpPr/>
            <p:nvPr/>
          </p:nvSpPr>
          <p:spPr>
            <a:xfrm>
              <a:off x="5073179" y="590550"/>
              <a:ext cx="171451" cy="27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9257"/>
                  </a:moveTo>
                  <a:cubicBezTo>
                    <a:pt x="800" y="15429"/>
                    <a:pt x="1600" y="21600"/>
                    <a:pt x="5200" y="20057"/>
                  </a:cubicBezTo>
                  <a:cubicBezTo>
                    <a:pt x="8800" y="18514"/>
                    <a:pt x="15200" y="92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8" name="Line"/>
            <p:cNvSpPr/>
            <p:nvPr/>
          </p:nvSpPr>
          <p:spPr>
            <a:xfrm>
              <a:off x="5721521" y="34490"/>
              <a:ext cx="144184" cy="669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3" h="21428" fill="norm" stroke="1" extrusionOk="0">
                  <a:moveTo>
                    <a:pt x="5384" y="9662"/>
                  </a:moveTo>
                  <a:cubicBezTo>
                    <a:pt x="5688" y="11897"/>
                    <a:pt x="5993" y="14131"/>
                    <a:pt x="6297" y="15994"/>
                  </a:cubicBezTo>
                  <a:cubicBezTo>
                    <a:pt x="6601" y="17856"/>
                    <a:pt x="6905" y="19345"/>
                    <a:pt x="7057" y="20259"/>
                  </a:cubicBezTo>
                  <a:cubicBezTo>
                    <a:pt x="7209" y="21173"/>
                    <a:pt x="7209" y="21512"/>
                    <a:pt x="6905" y="21410"/>
                  </a:cubicBezTo>
                  <a:cubicBezTo>
                    <a:pt x="6601" y="21309"/>
                    <a:pt x="5993" y="20767"/>
                    <a:pt x="5080" y="19244"/>
                  </a:cubicBezTo>
                  <a:cubicBezTo>
                    <a:pt x="4167" y="17720"/>
                    <a:pt x="2950" y="15215"/>
                    <a:pt x="2038" y="12777"/>
                  </a:cubicBezTo>
                  <a:cubicBezTo>
                    <a:pt x="1125" y="10340"/>
                    <a:pt x="516" y="7970"/>
                    <a:pt x="212" y="6040"/>
                  </a:cubicBezTo>
                  <a:cubicBezTo>
                    <a:pt x="-92" y="4110"/>
                    <a:pt x="-92" y="2620"/>
                    <a:pt x="364" y="1673"/>
                  </a:cubicBezTo>
                  <a:cubicBezTo>
                    <a:pt x="821" y="725"/>
                    <a:pt x="1733" y="318"/>
                    <a:pt x="2950" y="115"/>
                  </a:cubicBezTo>
                  <a:cubicBezTo>
                    <a:pt x="4167" y="-88"/>
                    <a:pt x="5688" y="-88"/>
                    <a:pt x="8883" y="657"/>
                  </a:cubicBezTo>
                  <a:cubicBezTo>
                    <a:pt x="12077" y="1402"/>
                    <a:pt x="16945" y="2891"/>
                    <a:pt x="19226" y="4212"/>
                  </a:cubicBezTo>
                  <a:cubicBezTo>
                    <a:pt x="21508" y="5532"/>
                    <a:pt x="21204" y="6683"/>
                    <a:pt x="18162" y="7800"/>
                  </a:cubicBezTo>
                  <a:cubicBezTo>
                    <a:pt x="15119" y="8918"/>
                    <a:pt x="9339" y="10001"/>
                    <a:pt x="3559" y="110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9" name="Line"/>
            <p:cNvSpPr/>
            <p:nvPr/>
          </p:nvSpPr>
          <p:spPr>
            <a:xfrm>
              <a:off x="5828829" y="323850"/>
              <a:ext cx="177801" cy="3165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6" fill="norm" stroke="1" extrusionOk="0">
                  <a:moveTo>
                    <a:pt x="0" y="8640"/>
                  </a:moveTo>
                  <a:cubicBezTo>
                    <a:pt x="1286" y="8496"/>
                    <a:pt x="2571" y="8352"/>
                    <a:pt x="4114" y="9144"/>
                  </a:cubicBezTo>
                  <a:cubicBezTo>
                    <a:pt x="5657" y="9936"/>
                    <a:pt x="7457" y="11664"/>
                    <a:pt x="8614" y="13680"/>
                  </a:cubicBezTo>
                  <a:cubicBezTo>
                    <a:pt x="9771" y="15696"/>
                    <a:pt x="10286" y="18000"/>
                    <a:pt x="10157" y="19440"/>
                  </a:cubicBezTo>
                  <a:cubicBezTo>
                    <a:pt x="10029" y="20880"/>
                    <a:pt x="9257" y="21456"/>
                    <a:pt x="8229" y="21528"/>
                  </a:cubicBezTo>
                  <a:cubicBezTo>
                    <a:pt x="7200" y="21600"/>
                    <a:pt x="5914" y="21168"/>
                    <a:pt x="5143" y="19656"/>
                  </a:cubicBezTo>
                  <a:cubicBezTo>
                    <a:pt x="4371" y="18144"/>
                    <a:pt x="4114" y="15552"/>
                    <a:pt x="5657" y="12600"/>
                  </a:cubicBezTo>
                  <a:cubicBezTo>
                    <a:pt x="7200" y="9648"/>
                    <a:pt x="10543" y="6336"/>
                    <a:pt x="13500" y="4176"/>
                  </a:cubicBezTo>
                  <a:cubicBezTo>
                    <a:pt x="16457" y="2016"/>
                    <a:pt x="19029" y="100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0" name="Line"/>
            <p:cNvSpPr/>
            <p:nvPr/>
          </p:nvSpPr>
          <p:spPr>
            <a:xfrm>
              <a:off x="6093821" y="103789"/>
              <a:ext cx="223959" cy="60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1" h="21446" fill="norm" stroke="1" extrusionOk="0">
                  <a:moveTo>
                    <a:pt x="17561" y="1734"/>
                  </a:moveTo>
                  <a:cubicBezTo>
                    <a:pt x="17561" y="1054"/>
                    <a:pt x="17561" y="375"/>
                    <a:pt x="17061" y="110"/>
                  </a:cubicBezTo>
                  <a:cubicBezTo>
                    <a:pt x="16561" y="-154"/>
                    <a:pt x="15561" y="-3"/>
                    <a:pt x="13461" y="1205"/>
                  </a:cubicBezTo>
                  <a:cubicBezTo>
                    <a:pt x="11361" y="2414"/>
                    <a:pt x="8161" y="4680"/>
                    <a:pt x="5561" y="7285"/>
                  </a:cubicBezTo>
                  <a:cubicBezTo>
                    <a:pt x="2961" y="9891"/>
                    <a:pt x="961" y="12836"/>
                    <a:pt x="261" y="15177"/>
                  </a:cubicBezTo>
                  <a:cubicBezTo>
                    <a:pt x="-439" y="17519"/>
                    <a:pt x="161" y="19256"/>
                    <a:pt x="3361" y="20238"/>
                  </a:cubicBezTo>
                  <a:cubicBezTo>
                    <a:pt x="6561" y="21219"/>
                    <a:pt x="12361" y="21446"/>
                    <a:pt x="15761" y="21446"/>
                  </a:cubicBezTo>
                  <a:cubicBezTo>
                    <a:pt x="19161" y="21446"/>
                    <a:pt x="20161" y="21219"/>
                    <a:pt x="21161" y="209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1" name="Line"/>
            <p:cNvSpPr/>
            <p:nvPr/>
          </p:nvSpPr>
          <p:spPr>
            <a:xfrm>
              <a:off x="1390179" y="819150"/>
              <a:ext cx="482601" cy="65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01" fill="norm" stroke="1" extrusionOk="0">
                  <a:moveTo>
                    <a:pt x="0" y="20250"/>
                  </a:moveTo>
                  <a:cubicBezTo>
                    <a:pt x="2937" y="20925"/>
                    <a:pt x="5874" y="21600"/>
                    <a:pt x="9474" y="18225"/>
                  </a:cubicBezTo>
                  <a:cubicBezTo>
                    <a:pt x="13074" y="14850"/>
                    <a:pt x="17337" y="742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2" name="Line"/>
            <p:cNvSpPr/>
            <p:nvPr/>
          </p:nvSpPr>
          <p:spPr>
            <a:xfrm>
              <a:off x="1434629" y="895350"/>
              <a:ext cx="266701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371" y="18000"/>
                    <a:pt x="2743" y="14400"/>
                    <a:pt x="6343" y="10800"/>
                  </a:cubicBezTo>
                  <a:cubicBezTo>
                    <a:pt x="9943" y="7200"/>
                    <a:pt x="15771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3" name="Line"/>
            <p:cNvSpPr/>
            <p:nvPr/>
          </p:nvSpPr>
          <p:spPr>
            <a:xfrm>
              <a:off x="6393416" y="260350"/>
              <a:ext cx="19614" cy="349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3535"/>
                    <a:pt x="2735" y="7069"/>
                    <a:pt x="575" y="10669"/>
                  </a:cubicBezTo>
                  <a:cubicBezTo>
                    <a:pt x="-1585" y="14269"/>
                    <a:pt x="2735" y="17935"/>
                    <a:pt x="705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4" name="Line"/>
            <p:cNvSpPr/>
            <p:nvPr/>
          </p:nvSpPr>
          <p:spPr>
            <a:xfrm>
              <a:off x="6281383" y="279400"/>
              <a:ext cx="239597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600" fill="norm" stroke="1" extrusionOk="0">
                  <a:moveTo>
                    <a:pt x="3258" y="21600"/>
                  </a:moveTo>
                  <a:cubicBezTo>
                    <a:pt x="2500" y="20250"/>
                    <a:pt x="1742" y="18900"/>
                    <a:pt x="1079" y="17325"/>
                  </a:cubicBezTo>
                  <a:cubicBezTo>
                    <a:pt x="415" y="15750"/>
                    <a:pt x="-153" y="13950"/>
                    <a:pt x="36" y="12375"/>
                  </a:cubicBezTo>
                  <a:cubicBezTo>
                    <a:pt x="226" y="10800"/>
                    <a:pt x="1173" y="9450"/>
                    <a:pt x="4015" y="7425"/>
                  </a:cubicBezTo>
                  <a:cubicBezTo>
                    <a:pt x="6858" y="5400"/>
                    <a:pt x="11594" y="2700"/>
                    <a:pt x="14815" y="1350"/>
                  </a:cubicBezTo>
                  <a:cubicBezTo>
                    <a:pt x="18036" y="0"/>
                    <a:pt x="19742" y="0"/>
                    <a:pt x="2144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5" name="Line"/>
            <p:cNvSpPr/>
            <p:nvPr/>
          </p:nvSpPr>
          <p:spPr>
            <a:xfrm>
              <a:off x="6470179" y="417223"/>
              <a:ext cx="139701" cy="160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8" fill="norm" stroke="1" extrusionOk="0">
                  <a:moveTo>
                    <a:pt x="982" y="12031"/>
                  </a:moveTo>
                  <a:cubicBezTo>
                    <a:pt x="5564" y="9226"/>
                    <a:pt x="10145" y="6420"/>
                    <a:pt x="12764" y="4317"/>
                  </a:cubicBezTo>
                  <a:cubicBezTo>
                    <a:pt x="15382" y="2213"/>
                    <a:pt x="16036" y="810"/>
                    <a:pt x="15382" y="249"/>
                  </a:cubicBezTo>
                  <a:cubicBezTo>
                    <a:pt x="14727" y="-312"/>
                    <a:pt x="12764" y="-31"/>
                    <a:pt x="9982" y="2213"/>
                  </a:cubicBezTo>
                  <a:cubicBezTo>
                    <a:pt x="7200" y="4457"/>
                    <a:pt x="3600" y="8665"/>
                    <a:pt x="1800" y="11610"/>
                  </a:cubicBezTo>
                  <a:cubicBezTo>
                    <a:pt x="0" y="14556"/>
                    <a:pt x="0" y="16239"/>
                    <a:pt x="0" y="17922"/>
                  </a:cubicBezTo>
                  <a:cubicBezTo>
                    <a:pt x="0" y="19605"/>
                    <a:pt x="0" y="21288"/>
                    <a:pt x="3600" y="21288"/>
                  </a:cubicBezTo>
                  <a:cubicBezTo>
                    <a:pt x="7200" y="21288"/>
                    <a:pt x="14400" y="19605"/>
                    <a:pt x="21600" y="179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6" name="Line"/>
            <p:cNvSpPr/>
            <p:nvPr/>
          </p:nvSpPr>
          <p:spPr>
            <a:xfrm>
              <a:off x="6664052" y="382701"/>
              <a:ext cx="66478" cy="2315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7" h="21287" fill="norm" stroke="1" extrusionOk="0">
                  <a:moveTo>
                    <a:pt x="20557" y="2179"/>
                  </a:moveTo>
                  <a:cubicBezTo>
                    <a:pt x="18593" y="1401"/>
                    <a:pt x="16630" y="622"/>
                    <a:pt x="13684" y="233"/>
                  </a:cubicBezTo>
                  <a:cubicBezTo>
                    <a:pt x="10739" y="-156"/>
                    <a:pt x="6812" y="-156"/>
                    <a:pt x="3866" y="1012"/>
                  </a:cubicBezTo>
                  <a:cubicBezTo>
                    <a:pt x="921" y="2179"/>
                    <a:pt x="-1043" y="4514"/>
                    <a:pt x="593" y="7433"/>
                  </a:cubicBezTo>
                  <a:cubicBezTo>
                    <a:pt x="2230" y="10352"/>
                    <a:pt x="7466" y="13855"/>
                    <a:pt x="10084" y="16093"/>
                  </a:cubicBezTo>
                  <a:cubicBezTo>
                    <a:pt x="12702" y="18330"/>
                    <a:pt x="12702" y="19303"/>
                    <a:pt x="11393" y="20082"/>
                  </a:cubicBezTo>
                  <a:cubicBezTo>
                    <a:pt x="10084" y="20860"/>
                    <a:pt x="7466" y="21444"/>
                    <a:pt x="5502" y="21249"/>
                  </a:cubicBezTo>
                  <a:cubicBezTo>
                    <a:pt x="3539" y="21055"/>
                    <a:pt x="2230" y="20082"/>
                    <a:pt x="921" y="191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7" name="Line"/>
            <p:cNvSpPr/>
            <p:nvPr/>
          </p:nvSpPr>
          <p:spPr>
            <a:xfrm>
              <a:off x="6807950" y="158750"/>
              <a:ext cx="74980" cy="436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4" h="21600" fill="norm" stroke="1" extrusionOk="0">
                  <a:moveTo>
                    <a:pt x="21254" y="0"/>
                  </a:moveTo>
                  <a:cubicBezTo>
                    <a:pt x="15854" y="3355"/>
                    <a:pt x="10454" y="6711"/>
                    <a:pt x="6854" y="9751"/>
                  </a:cubicBezTo>
                  <a:cubicBezTo>
                    <a:pt x="3254" y="12792"/>
                    <a:pt x="1454" y="15518"/>
                    <a:pt x="554" y="17301"/>
                  </a:cubicBezTo>
                  <a:cubicBezTo>
                    <a:pt x="-346" y="19083"/>
                    <a:pt x="-346" y="19922"/>
                    <a:pt x="2054" y="20551"/>
                  </a:cubicBezTo>
                  <a:cubicBezTo>
                    <a:pt x="4454" y="21181"/>
                    <a:pt x="9254" y="21600"/>
                    <a:pt x="12554" y="21600"/>
                  </a:cubicBezTo>
                  <a:cubicBezTo>
                    <a:pt x="15854" y="21600"/>
                    <a:pt x="17654" y="21181"/>
                    <a:pt x="19454" y="207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8" name="Line"/>
            <p:cNvSpPr/>
            <p:nvPr/>
          </p:nvSpPr>
          <p:spPr>
            <a:xfrm>
              <a:off x="6781329" y="361950"/>
              <a:ext cx="158751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9" name="Line"/>
            <p:cNvSpPr/>
            <p:nvPr/>
          </p:nvSpPr>
          <p:spPr>
            <a:xfrm>
              <a:off x="6997229" y="422420"/>
              <a:ext cx="171451" cy="173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21" fill="norm" stroke="1" extrusionOk="0">
                  <a:moveTo>
                    <a:pt x="0" y="1140"/>
                  </a:moveTo>
                  <a:cubicBezTo>
                    <a:pt x="3200" y="1654"/>
                    <a:pt x="6400" y="2168"/>
                    <a:pt x="8800" y="4740"/>
                  </a:cubicBezTo>
                  <a:cubicBezTo>
                    <a:pt x="11200" y="7311"/>
                    <a:pt x="12800" y="11940"/>
                    <a:pt x="13467" y="15026"/>
                  </a:cubicBezTo>
                  <a:cubicBezTo>
                    <a:pt x="14133" y="18111"/>
                    <a:pt x="13867" y="19654"/>
                    <a:pt x="13067" y="20426"/>
                  </a:cubicBezTo>
                  <a:cubicBezTo>
                    <a:pt x="12267" y="21197"/>
                    <a:pt x="10933" y="21197"/>
                    <a:pt x="10133" y="20554"/>
                  </a:cubicBezTo>
                  <a:cubicBezTo>
                    <a:pt x="9333" y="19911"/>
                    <a:pt x="9067" y="18626"/>
                    <a:pt x="9200" y="15926"/>
                  </a:cubicBezTo>
                  <a:cubicBezTo>
                    <a:pt x="9333" y="13226"/>
                    <a:pt x="9867" y="9111"/>
                    <a:pt x="11067" y="6026"/>
                  </a:cubicBezTo>
                  <a:cubicBezTo>
                    <a:pt x="12267" y="2940"/>
                    <a:pt x="14133" y="883"/>
                    <a:pt x="16000" y="240"/>
                  </a:cubicBezTo>
                  <a:cubicBezTo>
                    <a:pt x="17867" y="-403"/>
                    <a:pt x="19733" y="368"/>
                    <a:pt x="21600" y="11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0" name="Line"/>
            <p:cNvSpPr/>
            <p:nvPr/>
          </p:nvSpPr>
          <p:spPr>
            <a:xfrm>
              <a:off x="7194079" y="427167"/>
              <a:ext cx="127001" cy="156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71" fill="norm" stroke="1" extrusionOk="0">
                  <a:moveTo>
                    <a:pt x="0" y="10712"/>
                  </a:moveTo>
                  <a:cubicBezTo>
                    <a:pt x="2880" y="8188"/>
                    <a:pt x="5760" y="5663"/>
                    <a:pt x="7380" y="3699"/>
                  </a:cubicBezTo>
                  <a:cubicBezTo>
                    <a:pt x="9000" y="1736"/>
                    <a:pt x="9360" y="333"/>
                    <a:pt x="8640" y="53"/>
                  </a:cubicBezTo>
                  <a:cubicBezTo>
                    <a:pt x="7920" y="-228"/>
                    <a:pt x="6120" y="614"/>
                    <a:pt x="4680" y="2437"/>
                  </a:cubicBezTo>
                  <a:cubicBezTo>
                    <a:pt x="3240" y="4260"/>
                    <a:pt x="2160" y="7066"/>
                    <a:pt x="1800" y="10291"/>
                  </a:cubicBezTo>
                  <a:cubicBezTo>
                    <a:pt x="1440" y="13517"/>
                    <a:pt x="1800" y="17164"/>
                    <a:pt x="3240" y="19128"/>
                  </a:cubicBezTo>
                  <a:cubicBezTo>
                    <a:pt x="4680" y="21091"/>
                    <a:pt x="7200" y="21372"/>
                    <a:pt x="10440" y="19549"/>
                  </a:cubicBezTo>
                  <a:cubicBezTo>
                    <a:pt x="13680" y="17725"/>
                    <a:pt x="17640" y="13798"/>
                    <a:pt x="21600" y="98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1" name="Line"/>
            <p:cNvSpPr/>
            <p:nvPr/>
          </p:nvSpPr>
          <p:spPr>
            <a:xfrm>
              <a:off x="7276629" y="450850"/>
              <a:ext cx="81639" cy="293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1" h="21372" fill="norm" stroke="1" extrusionOk="0">
                  <a:moveTo>
                    <a:pt x="14954" y="0"/>
                  </a:moveTo>
                  <a:cubicBezTo>
                    <a:pt x="13292" y="617"/>
                    <a:pt x="11631" y="1234"/>
                    <a:pt x="11631" y="2700"/>
                  </a:cubicBezTo>
                  <a:cubicBezTo>
                    <a:pt x="11631" y="4166"/>
                    <a:pt x="13292" y="6480"/>
                    <a:pt x="15231" y="8949"/>
                  </a:cubicBezTo>
                  <a:cubicBezTo>
                    <a:pt x="17169" y="11417"/>
                    <a:pt x="19385" y="14040"/>
                    <a:pt x="20492" y="15969"/>
                  </a:cubicBezTo>
                  <a:cubicBezTo>
                    <a:pt x="21600" y="17897"/>
                    <a:pt x="21600" y="19131"/>
                    <a:pt x="20769" y="20057"/>
                  </a:cubicBezTo>
                  <a:cubicBezTo>
                    <a:pt x="19938" y="20983"/>
                    <a:pt x="18277" y="21600"/>
                    <a:pt x="15231" y="21291"/>
                  </a:cubicBezTo>
                  <a:cubicBezTo>
                    <a:pt x="12185" y="20983"/>
                    <a:pt x="7754" y="19749"/>
                    <a:pt x="4985" y="18514"/>
                  </a:cubicBezTo>
                  <a:cubicBezTo>
                    <a:pt x="2215" y="17280"/>
                    <a:pt x="1108" y="16046"/>
                    <a:pt x="0" y="148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2" name="Line"/>
            <p:cNvSpPr/>
            <p:nvPr/>
          </p:nvSpPr>
          <p:spPr>
            <a:xfrm>
              <a:off x="7327429" y="334809"/>
              <a:ext cx="44451" cy="33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04" fill="norm" stroke="1" extrusionOk="0">
                  <a:moveTo>
                    <a:pt x="0" y="20104"/>
                  </a:moveTo>
                  <a:cubicBezTo>
                    <a:pt x="3086" y="11210"/>
                    <a:pt x="6171" y="2316"/>
                    <a:pt x="9771" y="410"/>
                  </a:cubicBezTo>
                  <a:cubicBezTo>
                    <a:pt x="13371" y="-1496"/>
                    <a:pt x="17486" y="3586"/>
                    <a:pt x="21600" y="86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3" name="Line"/>
            <p:cNvSpPr/>
            <p:nvPr/>
          </p:nvSpPr>
          <p:spPr>
            <a:xfrm>
              <a:off x="7388485" y="384914"/>
              <a:ext cx="116745" cy="131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0999" fill="norm" stroke="1" extrusionOk="0">
                  <a:moveTo>
                    <a:pt x="445" y="6463"/>
                  </a:moveTo>
                  <a:cubicBezTo>
                    <a:pt x="60" y="8151"/>
                    <a:pt x="-326" y="9838"/>
                    <a:pt x="445" y="10682"/>
                  </a:cubicBezTo>
                  <a:cubicBezTo>
                    <a:pt x="1217" y="11526"/>
                    <a:pt x="3145" y="11526"/>
                    <a:pt x="5653" y="10344"/>
                  </a:cubicBezTo>
                  <a:cubicBezTo>
                    <a:pt x="8160" y="9163"/>
                    <a:pt x="11245" y="6801"/>
                    <a:pt x="12981" y="4607"/>
                  </a:cubicBezTo>
                  <a:cubicBezTo>
                    <a:pt x="14717" y="2413"/>
                    <a:pt x="15103" y="388"/>
                    <a:pt x="14524" y="50"/>
                  </a:cubicBezTo>
                  <a:cubicBezTo>
                    <a:pt x="13945" y="-287"/>
                    <a:pt x="12403" y="1063"/>
                    <a:pt x="10667" y="3932"/>
                  </a:cubicBezTo>
                  <a:cubicBezTo>
                    <a:pt x="8931" y="6801"/>
                    <a:pt x="7003" y="11188"/>
                    <a:pt x="6038" y="14394"/>
                  </a:cubicBezTo>
                  <a:cubicBezTo>
                    <a:pt x="5074" y="17601"/>
                    <a:pt x="5074" y="19626"/>
                    <a:pt x="7774" y="20469"/>
                  </a:cubicBezTo>
                  <a:cubicBezTo>
                    <a:pt x="10474" y="21313"/>
                    <a:pt x="15874" y="20976"/>
                    <a:pt x="21274" y="206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4" name="Line"/>
            <p:cNvSpPr/>
            <p:nvPr/>
          </p:nvSpPr>
          <p:spPr>
            <a:xfrm>
              <a:off x="7547738" y="380499"/>
              <a:ext cx="103542" cy="150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2" h="20492" fill="norm" stroke="1" extrusionOk="0">
                  <a:moveTo>
                    <a:pt x="18540" y="3524"/>
                  </a:moveTo>
                  <a:cubicBezTo>
                    <a:pt x="17244" y="2372"/>
                    <a:pt x="15948" y="1220"/>
                    <a:pt x="14004" y="500"/>
                  </a:cubicBezTo>
                  <a:cubicBezTo>
                    <a:pt x="12060" y="-220"/>
                    <a:pt x="9468" y="-508"/>
                    <a:pt x="6876" y="2084"/>
                  </a:cubicBezTo>
                  <a:cubicBezTo>
                    <a:pt x="4284" y="4676"/>
                    <a:pt x="1692" y="10148"/>
                    <a:pt x="612" y="13604"/>
                  </a:cubicBezTo>
                  <a:cubicBezTo>
                    <a:pt x="-468" y="17060"/>
                    <a:pt x="-36" y="18500"/>
                    <a:pt x="1260" y="19508"/>
                  </a:cubicBezTo>
                  <a:cubicBezTo>
                    <a:pt x="2556" y="20516"/>
                    <a:pt x="4716" y="21092"/>
                    <a:pt x="8172" y="19508"/>
                  </a:cubicBezTo>
                  <a:cubicBezTo>
                    <a:pt x="11628" y="17924"/>
                    <a:pt x="16380" y="14180"/>
                    <a:pt x="21132" y="104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5" name="Line"/>
            <p:cNvSpPr/>
            <p:nvPr/>
          </p:nvSpPr>
          <p:spPr>
            <a:xfrm>
              <a:off x="7686942" y="234950"/>
              <a:ext cx="161471" cy="342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6877" y="0"/>
                  </a:moveTo>
                  <a:cubicBezTo>
                    <a:pt x="5236" y="1867"/>
                    <a:pt x="3596" y="3733"/>
                    <a:pt x="2639" y="5800"/>
                  </a:cubicBezTo>
                  <a:cubicBezTo>
                    <a:pt x="1682" y="7867"/>
                    <a:pt x="1409" y="10133"/>
                    <a:pt x="1272" y="11667"/>
                  </a:cubicBezTo>
                  <a:cubicBezTo>
                    <a:pt x="1135" y="13200"/>
                    <a:pt x="1135" y="14000"/>
                    <a:pt x="1409" y="14733"/>
                  </a:cubicBezTo>
                  <a:cubicBezTo>
                    <a:pt x="1682" y="15467"/>
                    <a:pt x="2229" y="16133"/>
                    <a:pt x="3186" y="16467"/>
                  </a:cubicBezTo>
                  <a:cubicBezTo>
                    <a:pt x="4143" y="16800"/>
                    <a:pt x="5510" y="16800"/>
                    <a:pt x="6330" y="16400"/>
                  </a:cubicBezTo>
                  <a:cubicBezTo>
                    <a:pt x="7150" y="16000"/>
                    <a:pt x="7424" y="15200"/>
                    <a:pt x="6877" y="14067"/>
                  </a:cubicBezTo>
                  <a:cubicBezTo>
                    <a:pt x="6330" y="12933"/>
                    <a:pt x="4963" y="11467"/>
                    <a:pt x="3459" y="10667"/>
                  </a:cubicBezTo>
                  <a:cubicBezTo>
                    <a:pt x="1955" y="9867"/>
                    <a:pt x="315" y="9733"/>
                    <a:pt x="41" y="9867"/>
                  </a:cubicBezTo>
                  <a:cubicBezTo>
                    <a:pt x="-232" y="10000"/>
                    <a:pt x="862" y="10400"/>
                    <a:pt x="2912" y="10667"/>
                  </a:cubicBezTo>
                  <a:cubicBezTo>
                    <a:pt x="4963" y="10933"/>
                    <a:pt x="7971" y="11067"/>
                    <a:pt x="10568" y="10800"/>
                  </a:cubicBezTo>
                  <a:cubicBezTo>
                    <a:pt x="13165" y="10533"/>
                    <a:pt x="15353" y="9867"/>
                    <a:pt x="16583" y="9200"/>
                  </a:cubicBezTo>
                  <a:cubicBezTo>
                    <a:pt x="17814" y="8533"/>
                    <a:pt x="18087" y="7867"/>
                    <a:pt x="17540" y="7600"/>
                  </a:cubicBezTo>
                  <a:cubicBezTo>
                    <a:pt x="16993" y="7333"/>
                    <a:pt x="15626" y="7467"/>
                    <a:pt x="14396" y="7733"/>
                  </a:cubicBezTo>
                  <a:cubicBezTo>
                    <a:pt x="13165" y="8000"/>
                    <a:pt x="12072" y="8400"/>
                    <a:pt x="11388" y="8933"/>
                  </a:cubicBezTo>
                  <a:cubicBezTo>
                    <a:pt x="10705" y="9467"/>
                    <a:pt x="10431" y="10133"/>
                    <a:pt x="11115" y="11200"/>
                  </a:cubicBezTo>
                  <a:cubicBezTo>
                    <a:pt x="11798" y="12267"/>
                    <a:pt x="13439" y="13733"/>
                    <a:pt x="15216" y="15000"/>
                  </a:cubicBezTo>
                  <a:cubicBezTo>
                    <a:pt x="16993" y="16267"/>
                    <a:pt x="18907" y="17333"/>
                    <a:pt x="20001" y="18267"/>
                  </a:cubicBezTo>
                  <a:cubicBezTo>
                    <a:pt x="21095" y="19200"/>
                    <a:pt x="21368" y="20000"/>
                    <a:pt x="19454" y="20533"/>
                  </a:cubicBezTo>
                  <a:cubicBezTo>
                    <a:pt x="17540" y="21067"/>
                    <a:pt x="13439" y="21333"/>
                    <a:pt x="933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6" name="Line"/>
            <p:cNvSpPr/>
            <p:nvPr/>
          </p:nvSpPr>
          <p:spPr>
            <a:xfrm>
              <a:off x="8217006" y="273050"/>
              <a:ext cx="195480" cy="295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529" fill="norm" stroke="1" extrusionOk="0">
                  <a:moveTo>
                    <a:pt x="2027" y="0"/>
                  </a:moveTo>
                  <a:cubicBezTo>
                    <a:pt x="2027" y="4783"/>
                    <a:pt x="2027" y="9566"/>
                    <a:pt x="2143" y="12883"/>
                  </a:cubicBezTo>
                  <a:cubicBezTo>
                    <a:pt x="2260" y="16200"/>
                    <a:pt x="2492" y="18051"/>
                    <a:pt x="2608" y="19363"/>
                  </a:cubicBezTo>
                  <a:cubicBezTo>
                    <a:pt x="2724" y="20674"/>
                    <a:pt x="2724" y="21446"/>
                    <a:pt x="2376" y="21523"/>
                  </a:cubicBezTo>
                  <a:cubicBezTo>
                    <a:pt x="2027" y="21600"/>
                    <a:pt x="1331" y="20983"/>
                    <a:pt x="866" y="19826"/>
                  </a:cubicBezTo>
                  <a:cubicBezTo>
                    <a:pt x="402" y="18669"/>
                    <a:pt x="169" y="16971"/>
                    <a:pt x="53" y="15429"/>
                  </a:cubicBezTo>
                  <a:cubicBezTo>
                    <a:pt x="-63" y="13886"/>
                    <a:pt x="-63" y="12497"/>
                    <a:pt x="866" y="11880"/>
                  </a:cubicBezTo>
                  <a:cubicBezTo>
                    <a:pt x="1795" y="11263"/>
                    <a:pt x="3653" y="11417"/>
                    <a:pt x="5743" y="11263"/>
                  </a:cubicBezTo>
                  <a:cubicBezTo>
                    <a:pt x="7834" y="11109"/>
                    <a:pt x="10156" y="10646"/>
                    <a:pt x="12479" y="8949"/>
                  </a:cubicBezTo>
                  <a:cubicBezTo>
                    <a:pt x="14802" y="7251"/>
                    <a:pt x="17124" y="4320"/>
                    <a:pt x="18634" y="2546"/>
                  </a:cubicBezTo>
                  <a:cubicBezTo>
                    <a:pt x="20143" y="771"/>
                    <a:pt x="20840" y="154"/>
                    <a:pt x="21189" y="309"/>
                  </a:cubicBezTo>
                  <a:cubicBezTo>
                    <a:pt x="21537" y="463"/>
                    <a:pt x="21537" y="1389"/>
                    <a:pt x="21189" y="4089"/>
                  </a:cubicBezTo>
                  <a:cubicBezTo>
                    <a:pt x="20840" y="6789"/>
                    <a:pt x="20143" y="11263"/>
                    <a:pt x="19447" y="157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7" name="Line"/>
            <p:cNvSpPr/>
            <p:nvPr/>
          </p:nvSpPr>
          <p:spPr>
            <a:xfrm>
              <a:off x="8437429" y="444500"/>
              <a:ext cx="86405" cy="123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39" h="21433" fill="norm" stroke="1" extrusionOk="0">
                  <a:moveTo>
                    <a:pt x="9126" y="0"/>
                  </a:moveTo>
                  <a:cubicBezTo>
                    <a:pt x="6181" y="3295"/>
                    <a:pt x="3235" y="6590"/>
                    <a:pt x="1517" y="9519"/>
                  </a:cubicBezTo>
                  <a:cubicBezTo>
                    <a:pt x="-201" y="12447"/>
                    <a:pt x="-692" y="15010"/>
                    <a:pt x="1272" y="17207"/>
                  </a:cubicBezTo>
                  <a:cubicBezTo>
                    <a:pt x="3235" y="19403"/>
                    <a:pt x="7653" y="21234"/>
                    <a:pt x="10844" y="21417"/>
                  </a:cubicBezTo>
                  <a:cubicBezTo>
                    <a:pt x="14035" y="21600"/>
                    <a:pt x="15999" y="20136"/>
                    <a:pt x="17717" y="18671"/>
                  </a:cubicBezTo>
                  <a:cubicBezTo>
                    <a:pt x="19435" y="17207"/>
                    <a:pt x="20908" y="15742"/>
                    <a:pt x="19435" y="12997"/>
                  </a:cubicBezTo>
                  <a:cubicBezTo>
                    <a:pt x="17963" y="10251"/>
                    <a:pt x="13544" y="6224"/>
                    <a:pt x="9126" y="21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8" name="Line"/>
            <p:cNvSpPr/>
            <p:nvPr/>
          </p:nvSpPr>
          <p:spPr>
            <a:xfrm>
              <a:off x="8817563" y="0"/>
              <a:ext cx="33868" cy="106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8" fill="norm" stroke="1" extrusionOk="0">
                  <a:moveTo>
                    <a:pt x="21600" y="0"/>
                  </a:moveTo>
                  <a:cubicBezTo>
                    <a:pt x="17550" y="1027"/>
                    <a:pt x="13500" y="2053"/>
                    <a:pt x="11475" y="3443"/>
                  </a:cubicBezTo>
                  <a:cubicBezTo>
                    <a:pt x="9450" y="4833"/>
                    <a:pt x="9450" y="6587"/>
                    <a:pt x="8775" y="8319"/>
                  </a:cubicBezTo>
                  <a:cubicBezTo>
                    <a:pt x="8100" y="10051"/>
                    <a:pt x="6750" y="11762"/>
                    <a:pt x="4725" y="13430"/>
                  </a:cubicBezTo>
                  <a:cubicBezTo>
                    <a:pt x="2700" y="15099"/>
                    <a:pt x="0" y="16724"/>
                    <a:pt x="0" y="17986"/>
                  </a:cubicBezTo>
                  <a:cubicBezTo>
                    <a:pt x="0" y="19248"/>
                    <a:pt x="2700" y="20146"/>
                    <a:pt x="5400" y="20702"/>
                  </a:cubicBezTo>
                  <a:cubicBezTo>
                    <a:pt x="8100" y="21258"/>
                    <a:pt x="10800" y="21472"/>
                    <a:pt x="13500" y="21536"/>
                  </a:cubicBezTo>
                  <a:cubicBezTo>
                    <a:pt x="16200" y="21600"/>
                    <a:pt x="18900" y="21514"/>
                    <a:pt x="21600" y="214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9" name="Line"/>
            <p:cNvSpPr/>
            <p:nvPr/>
          </p:nvSpPr>
          <p:spPr>
            <a:xfrm>
              <a:off x="9087752" y="235482"/>
              <a:ext cx="195478" cy="386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9" h="21453" fill="norm" stroke="1" extrusionOk="0">
                  <a:moveTo>
                    <a:pt x="546" y="2083"/>
                  </a:moveTo>
                  <a:cubicBezTo>
                    <a:pt x="1010" y="1144"/>
                    <a:pt x="1475" y="205"/>
                    <a:pt x="1707" y="29"/>
                  </a:cubicBezTo>
                  <a:cubicBezTo>
                    <a:pt x="1939" y="-147"/>
                    <a:pt x="1939" y="440"/>
                    <a:pt x="2055" y="2729"/>
                  </a:cubicBezTo>
                  <a:cubicBezTo>
                    <a:pt x="2172" y="5018"/>
                    <a:pt x="2404" y="9010"/>
                    <a:pt x="2520" y="12179"/>
                  </a:cubicBezTo>
                  <a:cubicBezTo>
                    <a:pt x="2636" y="15349"/>
                    <a:pt x="2636" y="17696"/>
                    <a:pt x="2636" y="19223"/>
                  </a:cubicBezTo>
                  <a:cubicBezTo>
                    <a:pt x="2636" y="20749"/>
                    <a:pt x="2636" y="21453"/>
                    <a:pt x="2636" y="21453"/>
                  </a:cubicBezTo>
                  <a:cubicBezTo>
                    <a:pt x="2636" y="21453"/>
                    <a:pt x="2636" y="20749"/>
                    <a:pt x="2172" y="19340"/>
                  </a:cubicBezTo>
                  <a:cubicBezTo>
                    <a:pt x="1707" y="17931"/>
                    <a:pt x="778" y="15818"/>
                    <a:pt x="314" y="14410"/>
                  </a:cubicBezTo>
                  <a:cubicBezTo>
                    <a:pt x="-151" y="13001"/>
                    <a:pt x="-151" y="12296"/>
                    <a:pt x="662" y="12062"/>
                  </a:cubicBezTo>
                  <a:cubicBezTo>
                    <a:pt x="1475" y="11827"/>
                    <a:pt x="3101" y="12062"/>
                    <a:pt x="5075" y="12003"/>
                  </a:cubicBezTo>
                  <a:cubicBezTo>
                    <a:pt x="7049" y="11944"/>
                    <a:pt x="9372" y="11592"/>
                    <a:pt x="11926" y="10066"/>
                  </a:cubicBezTo>
                  <a:cubicBezTo>
                    <a:pt x="14481" y="8540"/>
                    <a:pt x="17268" y="5840"/>
                    <a:pt x="18778" y="4138"/>
                  </a:cubicBezTo>
                  <a:cubicBezTo>
                    <a:pt x="20288" y="2436"/>
                    <a:pt x="20520" y="1731"/>
                    <a:pt x="20636" y="1731"/>
                  </a:cubicBezTo>
                  <a:cubicBezTo>
                    <a:pt x="20752" y="1731"/>
                    <a:pt x="20752" y="2436"/>
                    <a:pt x="20636" y="4901"/>
                  </a:cubicBezTo>
                  <a:cubicBezTo>
                    <a:pt x="20520" y="7366"/>
                    <a:pt x="20288" y="11592"/>
                    <a:pt x="20404" y="14527"/>
                  </a:cubicBezTo>
                  <a:cubicBezTo>
                    <a:pt x="20520" y="17462"/>
                    <a:pt x="20984" y="19105"/>
                    <a:pt x="21449" y="207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0" name="Line"/>
            <p:cNvSpPr/>
            <p:nvPr/>
          </p:nvSpPr>
          <p:spPr>
            <a:xfrm>
              <a:off x="9319127" y="508000"/>
              <a:ext cx="71110" cy="100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3" h="20873" fill="norm" stroke="1" extrusionOk="0">
                  <a:moveTo>
                    <a:pt x="9899" y="1322"/>
                  </a:moveTo>
                  <a:cubicBezTo>
                    <a:pt x="6814" y="2645"/>
                    <a:pt x="3728" y="3967"/>
                    <a:pt x="1877" y="5731"/>
                  </a:cubicBezTo>
                  <a:cubicBezTo>
                    <a:pt x="25" y="7494"/>
                    <a:pt x="-592" y="9698"/>
                    <a:pt x="642" y="12563"/>
                  </a:cubicBezTo>
                  <a:cubicBezTo>
                    <a:pt x="1877" y="15429"/>
                    <a:pt x="4962" y="18955"/>
                    <a:pt x="8048" y="20278"/>
                  </a:cubicBezTo>
                  <a:cubicBezTo>
                    <a:pt x="11134" y="21600"/>
                    <a:pt x="14219" y="20718"/>
                    <a:pt x="16688" y="17633"/>
                  </a:cubicBezTo>
                  <a:cubicBezTo>
                    <a:pt x="19157" y="14547"/>
                    <a:pt x="21008" y="9257"/>
                    <a:pt x="20699" y="5951"/>
                  </a:cubicBezTo>
                  <a:cubicBezTo>
                    <a:pt x="20391" y="2645"/>
                    <a:pt x="17922" y="1322"/>
                    <a:pt x="14219" y="661"/>
                  </a:cubicBezTo>
                  <a:cubicBezTo>
                    <a:pt x="10517" y="0"/>
                    <a:pt x="5579" y="0"/>
                    <a:pt x="64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1" name="Line"/>
            <p:cNvSpPr/>
            <p:nvPr/>
          </p:nvSpPr>
          <p:spPr>
            <a:xfrm>
              <a:off x="9926696" y="177800"/>
              <a:ext cx="74084" cy="448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4" fill="norm" stroke="1" extrusionOk="0">
                  <a:moveTo>
                    <a:pt x="21600" y="0"/>
                  </a:moveTo>
                  <a:cubicBezTo>
                    <a:pt x="17280" y="2535"/>
                    <a:pt x="12960" y="5070"/>
                    <a:pt x="9566" y="8163"/>
                  </a:cubicBezTo>
                  <a:cubicBezTo>
                    <a:pt x="6171" y="11256"/>
                    <a:pt x="3703" y="14907"/>
                    <a:pt x="2160" y="16986"/>
                  </a:cubicBezTo>
                  <a:cubicBezTo>
                    <a:pt x="617" y="19065"/>
                    <a:pt x="0" y="19572"/>
                    <a:pt x="0" y="20130"/>
                  </a:cubicBezTo>
                  <a:cubicBezTo>
                    <a:pt x="0" y="20687"/>
                    <a:pt x="617" y="21296"/>
                    <a:pt x="2160" y="21448"/>
                  </a:cubicBezTo>
                  <a:cubicBezTo>
                    <a:pt x="3703" y="21600"/>
                    <a:pt x="6171" y="21296"/>
                    <a:pt x="8640" y="19977"/>
                  </a:cubicBezTo>
                  <a:cubicBezTo>
                    <a:pt x="11109" y="18659"/>
                    <a:pt x="13577" y="16327"/>
                    <a:pt x="16046" y="139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2" name="Line"/>
            <p:cNvSpPr/>
            <p:nvPr/>
          </p:nvSpPr>
          <p:spPr>
            <a:xfrm>
              <a:off x="9874982" y="414116"/>
              <a:ext cx="697298" cy="202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0870" fill="norm" stroke="1" extrusionOk="0">
                  <a:moveTo>
                    <a:pt x="1334" y="2477"/>
                  </a:moveTo>
                  <a:cubicBezTo>
                    <a:pt x="746" y="2696"/>
                    <a:pt x="159" y="2914"/>
                    <a:pt x="29" y="3023"/>
                  </a:cubicBezTo>
                  <a:cubicBezTo>
                    <a:pt x="-102" y="3132"/>
                    <a:pt x="224" y="3132"/>
                    <a:pt x="942" y="2696"/>
                  </a:cubicBezTo>
                  <a:cubicBezTo>
                    <a:pt x="1660" y="2259"/>
                    <a:pt x="2769" y="1386"/>
                    <a:pt x="3487" y="732"/>
                  </a:cubicBezTo>
                  <a:cubicBezTo>
                    <a:pt x="4205" y="77"/>
                    <a:pt x="4531" y="-359"/>
                    <a:pt x="4858" y="405"/>
                  </a:cubicBezTo>
                  <a:cubicBezTo>
                    <a:pt x="5184" y="1168"/>
                    <a:pt x="5510" y="3132"/>
                    <a:pt x="5804" y="5968"/>
                  </a:cubicBezTo>
                  <a:cubicBezTo>
                    <a:pt x="6097" y="8805"/>
                    <a:pt x="6358" y="12514"/>
                    <a:pt x="6424" y="14914"/>
                  </a:cubicBezTo>
                  <a:cubicBezTo>
                    <a:pt x="6489" y="17314"/>
                    <a:pt x="6358" y="18405"/>
                    <a:pt x="6130" y="18841"/>
                  </a:cubicBezTo>
                  <a:cubicBezTo>
                    <a:pt x="5902" y="19277"/>
                    <a:pt x="5575" y="19059"/>
                    <a:pt x="5380" y="18405"/>
                  </a:cubicBezTo>
                  <a:cubicBezTo>
                    <a:pt x="5184" y="17750"/>
                    <a:pt x="5119" y="16659"/>
                    <a:pt x="5282" y="14586"/>
                  </a:cubicBezTo>
                  <a:cubicBezTo>
                    <a:pt x="5445" y="12514"/>
                    <a:pt x="5836" y="9459"/>
                    <a:pt x="6326" y="7168"/>
                  </a:cubicBezTo>
                  <a:cubicBezTo>
                    <a:pt x="6815" y="4877"/>
                    <a:pt x="7403" y="3350"/>
                    <a:pt x="7859" y="2259"/>
                  </a:cubicBezTo>
                  <a:cubicBezTo>
                    <a:pt x="8316" y="1168"/>
                    <a:pt x="8642" y="514"/>
                    <a:pt x="8773" y="732"/>
                  </a:cubicBezTo>
                  <a:cubicBezTo>
                    <a:pt x="8903" y="950"/>
                    <a:pt x="8838" y="2041"/>
                    <a:pt x="8740" y="4223"/>
                  </a:cubicBezTo>
                  <a:cubicBezTo>
                    <a:pt x="8642" y="6405"/>
                    <a:pt x="8512" y="9677"/>
                    <a:pt x="8479" y="11968"/>
                  </a:cubicBezTo>
                  <a:cubicBezTo>
                    <a:pt x="8447" y="14259"/>
                    <a:pt x="8512" y="15568"/>
                    <a:pt x="8708" y="16005"/>
                  </a:cubicBezTo>
                  <a:cubicBezTo>
                    <a:pt x="8903" y="16441"/>
                    <a:pt x="9230" y="16005"/>
                    <a:pt x="9687" y="14477"/>
                  </a:cubicBezTo>
                  <a:cubicBezTo>
                    <a:pt x="10143" y="12950"/>
                    <a:pt x="10731" y="10332"/>
                    <a:pt x="11122" y="8586"/>
                  </a:cubicBezTo>
                  <a:cubicBezTo>
                    <a:pt x="11514" y="6841"/>
                    <a:pt x="11709" y="5968"/>
                    <a:pt x="11840" y="4768"/>
                  </a:cubicBezTo>
                  <a:cubicBezTo>
                    <a:pt x="11971" y="3568"/>
                    <a:pt x="12036" y="2041"/>
                    <a:pt x="11971" y="1823"/>
                  </a:cubicBezTo>
                  <a:cubicBezTo>
                    <a:pt x="11905" y="1605"/>
                    <a:pt x="11709" y="2696"/>
                    <a:pt x="11514" y="4659"/>
                  </a:cubicBezTo>
                  <a:cubicBezTo>
                    <a:pt x="11318" y="6623"/>
                    <a:pt x="11122" y="9459"/>
                    <a:pt x="11024" y="11423"/>
                  </a:cubicBezTo>
                  <a:cubicBezTo>
                    <a:pt x="10926" y="13386"/>
                    <a:pt x="10926" y="14477"/>
                    <a:pt x="10926" y="15568"/>
                  </a:cubicBezTo>
                  <a:cubicBezTo>
                    <a:pt x="10926" y="16659"/>
                    <a:pt x="10926" y="17750"/>
                    <a:pt x="11057" y="18623"/>
                  </a:cubicBezTo>
                  <a:cubicBezTo>
                    <a:pt x="11187" y="19496"/>
                    <a:pt x="11448" y="20150"/>
                    <a:pt x="11971" y="19932"/>
                  </a:cubicBezTo>
                  <a:cubicBezTo>
                    <a:pt x="12493" y="19714"/>
                    <a:pt x="13276" y="18623"/>
                    <a:pt x="13993" y="16768"/>
                  </a:cubicBezTo>
                  <a:cubicBezTo>
                    <a:pt x="14711" y="14914"/>
                    <a:pt x="15364" y="12296"/>
                    <a:pt x="15723" y="10441"/>
                  </a:cubicBezTo>
                  <a:cubicBezTo>
                    <a:pt x="16082" y="8586"/>
                    <a:pt x="16147" y="7496"/>
                    <a:pt x="16212" y="5968"/>
                  </a:cubicBezTo>
                  <a:cubicBezTo>
                    <a:pt x="16277" y="4441"/>
                    <a:pt x="16343" y="2477"/>
                    <a:pt x="16212" y="1714"/>
                  </a:cubicBezTo>
                  <a:cubicBezTo>
                    <a:pt x="16082" y="950"/>
                    <a:pt x="15755" y="1386"/>
                    <a:pt x="15364" y="3459"/>
                  </a:cubicBezTo>
                  <a:cubicBezTo>
                    <a:pt x="14972" y="5532"/>
                    <a:pt x="14516" y="9241"/>
                    <a:pt x="14287" y="11968"/>
                  </a:cubicBezTo>
                  <a:cubicBezTo>
                    <a:pt x="14059" y="14696"/>
                    <a:pt x="14059" y="16441"/>
                    <a:pt x="14157" y="17750"/>
                  </a:cubicBezTo>
                  <a:cubicBezTo>
                    <a:pt x="14254" y="19059"/>
                    <a:pt x="14450" y="19932"/>
                    <a:pt x="14972" y="20477"/>
                  </a:cubicBezTo>
                  <a:cubicBezTo>
                    <a:pt x="15494" y="21023"/>
                    <a:pt x="16343" y="21241"/>
                    <a:pt x="17485" y="19496"/>
                  </a:cubicBezTo>
                  <a:cubicBezTo>
                    <a:pt x="18627" y="17750"/>
                    <a:pt x="20062" y="14041"/>
                    <a:pt x="21498" y="103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3" name="Line"/>
            <p:cNvSpPr/>
            <p:nvPr/>
          </p:nvSpPr>
          <p:spPr>
            <a:xfrm>
              <a:off x="10477029" y="190500"/>
              <a:ext cx="168750" cy="565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0" h="21600" fill="norm" stroke="1" extrusionOk="0">
                  <a:moveTo>
                    <a:pt x="10400" y="0"/>
                  </a:moveTo>
                  <a:cubicBezTo>
                    <a:pt x="12267" y="1213"/>
                    <a:pt x="14133" y="2427"/>
                    <a:pt x="16267" y="4449"/>
                  </a:cubicBezTo>
                  <a:cubicBezTo>
                    <a:pt x="18400" y="6472"/>
                    <a:pt x="20800" y="9303"/>
                    <a:pt x="21200" y="11811"/>
                  </a:cubicBezTo>
                  <a:cubicBezTo>
                    <a:pt x="21600" y="14319"/>
                    <a:pt x="20000" y="16503"/>
                    <a:pt x="16133" y="18081"/>
                  </a:cubicBezTo>
                  <a:cubicBezTo>
                    <a:pt x="12267" y="19658"/>
                    <a:pt x="6133" y="2062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4" name="Line"/>
            <p:cNvSpPr/>
            <p:nvPr/>
          </p:nvSpPr>
          <p:spPr>
            <a:xfrm>
              <a:off x="-1" y="1887136"/>
              <a:ext cx="336081" cy="47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0" h="21350" fill="norm" stroke="1" extrusionOk="0">
                  <a:moveTo>
                    <a:pt x="2008" y="7368"/>
                  </a:moveTo>
                  <a:cubicBezTo>
                    <a:pt x="1464" y="7083"/>
                    <a:pt x="921" y="6797"/>
                    <a:pt x="581" y="6417"/>
                  </a:cubicBezTo>
                  <a:cubicBezTo>
                    <a:pt x="242" y="6036"/>
                    <a:pt x="106" y="5560"/>
                    <a:pt x="38" y="5037"/>
                  </a:cubicBezTo>
                  <a:cubicBezTo>
                    <a:pt x="-30" y="4514"/>
                    <a:pt x="-30" y="3943"/>
                    <a:pt x="242" y="4133"/>
                  </a:cubicBezTo>
                  <a:cubicBezTo>
                    <a:pt x="513" y="4323"/>
                    <a:pt x="1057" y="5275"/>
                    <a:pt x="2008" y="7130"/>
                  </a:cubicBezTo>
                  <a:cubicBezTo>
                    <a:pt x="2959" y="8986"/>
                    <a:pt x="4317" y="11745"/>
                    <a:pt x="5744" y="14219"/>
                  </a:cubicBezTo>
                  <a:cubicBezTo>
                    <a:pt x="7170" y="16693"/>
                    <a:pt x="8664" y="18882"/>
                    <a:pt x="9751" y="20071"/>
                  </a:cubicBezTo>
                  <a:cubicBezTo>
                    <a:pt x="10838" y="21261"/>
                    <a:pt x="11517" y="21451"/>
                    <a:pt x="11925" y="21308"/>
                  </a:cubicBezTo>
                  <a:cubicBezTo>
                    <a:pt x="12332" y="21166"/>
                    <a:pt x="12468" y="20690"/>
                    <a:pt x="12536" y="19262"/>
                  </a:cubicBezTo>
                  <a:cubicBezTo>
                    <a:pt x="12604" y="17835"/>
                    <a:pt x="12604" y="15456"/>
                    <a:pt x="12604" y="13934"/>
                  </a:cubicBezTo>
                  <a:cubicBezTo>
                    <a:pt x="12604" y="12411"/>
                    <a:pt x="12604" y="11745"/>
                    <a:pt x="12876" y="11603"/>
                  </a:cubicBezTo>
                  <a:cubicBezTo>
                    <a:pt x="13147" y="11460"/>
                    <a:pt x="13691" y="11840"/>
                    <a:pt x="14642" y="12887"/>
                  </a:cubicBezTo>
                  <a:cubicBezTo>
                    <a:pt x="15593" y="13934"/>
                    <a:pt x="16951" y="15647"/>
                    <a:pt x="17970" y="16646"/>
                  </a:cubicBezTo>
                  <a:cubicBezTo>
                    <a:pt x="18989" y="17645"/>
                    <a:pt x="19668" y="17930"/>
                    <a:pt x="20144" y="17788"/>
                  </a:cubicBezTo>
                  <a:cubicBezTo>
                    <a:pt x="20619" y="17645"/>
                    <a:pt x="20891" y="17074"/>
                    <a:pt x="20891" y="15314"/>
                  </a:cubicBezTo>
                  <a:cubicBezTo>
                    <a:pt x="20891" y="13553"/>
                    <a:pt x="20619" y="10603"/>
                    <a:pt x="20212" y="8177"/>
                  </a:cubicBezTo>
                  <a:cubicBezTo>
                    <a:pt x="19804" y="5751"/>
                    <a:pt x="19261" y="3847"/>
                    <a:pt x="18853" y="2468"/>
                  </a:cubicBezTo>
                  <a:cubicBezTo>
                    <a:pt x="18445" y="1088"/>
                    <a:pt x="18174" y="232"/>
                    <a:pt x="18106" y="41"/>
                  </a:cubicBezTo>
                  <a:cubicBezTo>
                    <a:pt x="18038" y="-149"/>
                    <a:pt x="18174" y="327"/>
                    <a:pt x="18785" y="1136"/>
                  </a:cubicBezTo>
                  <a:cubicBezTo>
                    <a:pt x="19396" y="1944"/>
                    <a:pt x="20483" y="3086"/>
                    <a:pt x="21570" y="42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5" name="Line"/>
            <p:cNvSpPr/>
            <p:nvPr/>
          </p:nvSpPr>
          <p:spPr>
            <a:xfrm>
              <a:off x="405929" y="1764298"/>
              <a:ext cx="254001" cy="464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3" fill="norm" stroke="1" extrusionOk="0">
                  <a:moveTo>
                    <a:pt x="6480" y="16100"/>
                  </a:moveTo>
                  <a:cubicBezTo>
                    <a:pt x="5580" y="15419"/>
                    <a:pt x="4680" y="14737"/>
                    <a:pt x="3780" y="14251"/>
                  </a:cubicBezTo>
                  <a:cubicBezTo>
                    <a:pt x="2880" y="13765"/>
                    <a:pt x="1980" y="13473"/>
                    <a:pt x="1350" y="13619"/>
                  </a:cubicBezTo>
                  <a:cubicBezTo>
                    <a:pt x="720" y="13765"/>
                    <a:pt x="360" y="14348"/>
                    <a:pt x="180" y="15370"/>
                  </a:cubicBezTo>
                  <a:cubicBezTo>
                    <a:pt x="0" y="16392"/>
                    <a:pt x="0" y="17851"/>
                    <a:pt x="0" y="18873"/>
                  </a:cubicBezTo>
                  <a:cubicBezTo>
                    <a:pt x="0" y="19894"/>
                    <a:pt x="0" y="20478"/>
                    <a:pt x="450" y="20867"/>
                  </a:cubicBezTo>
                  <a:cubicBezTo>
                    <a:pt x="900" y="21256"/>
                    <a:pt x="1800" y="21451"/>
                    <a:pt x="2430" y="21256"/>
                  </a:cubicBezTo>
                  <a:cubicBezTo>
                    <a:pt x="3060" y="21062"/>
                    <a:pt x="3420" y="20478"/>
                    <a:pt x="3780" y="19700"/>
                  </a:cubicBezTo>
                  <a:cubicBezTo>
                    <a:pt x="4140" y="18921"/>
                    <a:pt x="4500" y="17948"/>
                    <a:pt x="4770" y="17219"/>
                  </a:cubicBezTo>
                  <a:cubicBezTo>
                    <a:pt x="5040" y="16489"/>
                    <a:pt x="5220" y="16002"/>
                    <a:pt x="5670" y="15954"/>
                  </a:cubicBezTo>
                  <a:cubicBezTo>
                    <a:pt x="6120" y="15905"/>
                    <a:pt x="6840" y="16294"/>
                    <a:pt x="7470" y="16683"/>
                  </a:cubicBezTo>
                  <a:cubicBezTo>
                    <a:pt x="8100" y="17073"/>
                    <a:pt x="8640" y="17462"/>
                    <a:pt x="9360" y="17608"/>
                  </a:cubicBezTo>
                  <a:cubicBezTo>
                    <a:pt x="10080" y="17754"/>
                    <a:pt x="10980" y="17656"/>
                    <a:pt x="11880" y="16781"/>
                  </a:cubicBezTo>
                  <a:cubicBezTo>
                    <a:pt x="12780" y="15905"/>
                    <a:pt x="13680" y="14251"/>
                    <a:pt x="13860" y="11965"/>
                  </a:cubicBezTo>
                  <a:cubicBezTo>
                    <a:pt x="14040" y="9678"/>
                    <a:pt x="13500" y="6759"/>
                    <a:pt x="13140" y="4959"/>
                  </a:cubicBezTo>
                  <a:cubicBezTo>
                    <a:pt x="12780" y="3159"/>
                    <a:pt x="12600" y="2478"/>
                    <a:pt x="12240" y="1748"/>
                  </a:cubicBezTo>
                  <a:cubicBezTo>
                    <a:pt x="11880" y="1019"/>
                    <a:pt x="11340" y="240"/>
                    <a:pt x="10800" y="46"/>
                  </a:cubicBezTo>
                  <a:cubicBezTo>
                    <a:pt x="10260" y="-149"/>
                    <a:pt x="9720" y="240"/>
                    <a:pt x="9630" y="1846"/>
                  </a:cubicBezTo>
                  <a:cubicBezTo>
                    <a:pt x="9540" y="3451"/>
                    <a:pt x="9900" y="6273"/>
                    <a:pt x="11070" y="8851"/>
                  </a:cubicBezTo>
                  <a:cubicBezTo>
                    <a:pt x="12240" y="11429"/>
                    <a:pt x="14220" y="13765"/>
                    <a:pt x="16110" y="15078"/>
                  </a:cubicBezTo>
                  <a:cubicBezTo>
                    <a:pt x="18000" y="16392"/>
                    <a:pt x="19800" y="16683"/>
                    <a:pt x="21600" y="169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6" name="Line"/>
            <p:cNvSpPr/>
            <p:nvPr/>
          </p:nvSpPr>
          <p:spPr>
            <a:xfrm>
              <a:off x="695442" y="1606550"/>
              <a:ext cx="142288" cy="524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499" fill="norm" stroke="1" extrusionOk="0">
                  <a:moveTo>
                    <a:pt x="10871" y="16655"/>
                  </a:moveTo>
                  <a:cubicBezTo>
                    <a:pt x="9918" y="15788"/>
                    <a:pt x="8965" y="14920"/>
                    <a:pt x="7694" y="14443"/>
                  </a:cubicBezTo>
                  <a:cubicBezTo>
                    <a:pt x="6424" y="13966"/>
                    <a:pt x="4835" y="13880"/>
                    <a:pt x="3565" y="14183"/>
                  </a:cubicBezTo>
                  <a:cubicBezTo>
                    <a:pt x="2294" y="14487"/>
                    <a:pt x="1341" y="15181"/>
                    <a:pt x="706" y="16178"/>
                  </a:cubicBezTo>
                  <a:cubicBezTo>
                    <a:pt x="71" y="17176"/>
                    <a:pt x="-247" y="18477"/>
                    <a:pt x="229" y="19431"/>
                  </a:cubicBezTo>
                  <a:cubicBezTo>
                    <a:pt x="706" y="20386"/>
                    <a:pt x="1977" y="20993"/>
                    <a:pt x="3406" y="21296"/>
                  </a:cubicBezTo>
                  <a:cubicBezTo>
                    <a:pt x="4835" y="21600"/>
                    <a:pt x="6424" y="21600"/>
                    <a:pt x="7853" y="21036"/>
                  </a:cubicBezTo>
                  <a:cubicBezTo>
                    <a:pt x="9282" y="20472"/>
                    <a:pt x="10553" y="19345"/>
                    <a:pt x="11188" y="17219"/>
                  </a:cubicBezTo>
                  <a:cubicBezTo>
                    <a:pt x="11824" y="15094"/>
                    <a:pt x="11824" y="11971"/>
                    <a:pt x="10871" y="9108"/>
                  </a:cubicBezTo>
                  <a:cubicBezTo>
                    <a:pt x="9918" y="6246"/>
                    <a:pt x="8012" y="3643"/>
                    <a:pt x="6582" y="2082"/>
                  </a:cubicBezTo>
                  <a:cubicBezTo>
                    <a:pt x="5153" y="520"/>
                    <a:pt x="4200" y="0"/>
                    <a:pt x="3406" y="0"/>
                  </a:cubicBezTo>
                  <a:cubicBezTo>
                    <a:pt x="2612" y="0"/>
                    <a:pt x="1977" y="520"/>
                    <a:pt x="2294" y="2255"/>
                  </a:cubicBezTo>
                  <a:cubicBezTo>
                    <a:pt x="2612" y="3990"/>
                    <a:pt x="3882" y="6940"/>
                    <a:pt x="6265" y="9325"/>
                  </a:cubicBezTo>
                  <a:cubicBezTo>
                    <a:pt x="8647" y="11711"/>
                    <a:pt x="12141" y="13533"/>
                    <a:pt x="14841" y="14487"/>
                  </a:cubicBezTo>
                  <a:cubicBezTo>
                    <a:pt x="17541" y="15441"/>
                    <a:pt x="19447" y="15528"/>
                    <a:pt x="21353" y="156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7" name="Line"/>
            <p:cNvSpPr/>
            <p:nvPr/>
          </p:nvSpPr>
          <p:spPr>
            <a:xfrm>
              <a:off x="858024" y="1733550"/>
              <a:ext cx="49556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8" h="21600" fill="norm" stroke="1" extrusionOk="0">
                  <a:moveTo>
                    <a:pt x="2084" y="0"/>
                  </a:moveTo>
                  <a:cubicBezTo>
                    <a:pt x="356" y="2250"/>
                    <a:pt x="-1372" y="4500"/>
                    <a:pt x="1652" y="8100"/>
                  </a:cubicBezTo>
                  <a:cubicBezTo>
                    <a:pt x="4676" y="11700"/>
                    <a:pt x="12452" y="16650"/>
                    <a:pt x="2022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8" name="Line"/>
            <p:cNvSpPr/>
            <p:nvPr/>
          </p:nvSpPr>
          <p:spPr>
            <a:xfrm>
              <a:off x="949648" y="1737904"/>
              <a:ext cx="97383" cy="344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75" h="21461" fill="norm" stroke="1" extrusionOk="0">
                  <a:moveTo>
                    <a:pt x="16038" y="124"/>
                  </a:moveTo>
                  <a:cubicBezTo>
                    <a:pt x="13878" y="-7"/>
                    <a:pt x="11718" y="-139"/>
                    <a:pt x="8694" y="322"/>
                  </a:cubicBezTo>
                  <a:cubicBezTo>
                    <a:pt x="5670" y="783"/>
                    <a:pt x="1782" y="1837"/>
                    <a:pt x="486" y="3088"/>
                  </a:cubicBezTo>
                  <a:cubicBezTo>
                    <a:pt x="-810" y="4339"/>
                    <a:pt x="486" y="5788"/>
                    <a:pt x="4374" y="7763"/>
                  </a:cubicBezTo>
                  <a:cubicBezTo>
                    <a:pt x="8262" y="9739"/>
                    <a:pt x="14742" y="12241"/>
                    <a:pt x="17766" y="14283"/>
                  </a:cubicBezTo>
                  <a:cubicBezTo>
                    <a:pt x="20790" y="16324"/>
                    <a:pt x="20358" y="17905"/>
                    <a:pt x="17766" y="19024"/>
                  </a:cubicBezTo>
                  <a:cubicBezTo>
                    <a:pt x="15174" y="20144"/>
                    <a:pt x="10422" y="20802"/>
                    <a:pt x="5670" y="214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9" name="Line"/>
            <p:cNvSpPr/>
            <p:nvPr/>
          </p:nvSpPr>
          <p:spPr>
            <a:xfrm>
              <a:off x="1330577" y="1431872"/>
              <a:ext cx="411056" cy="439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1374" fill="norm" stroke="1" extrusionOk="0">
                  <a:moveTo>
                    <a:pt x="3416" y="1700"/>
                  </a:moveTo>
                  <a:cubicBezTo>
                    <a:pt x="2978" y="877"/>
                    <a:pt x="2539" y="54"/>
                    <a:pt x="2320" y="2"/>
                  </a:cubicBezTo>
                  <a:cubicBezTo>
                    <a:pt x="2101" y="-49"/>
                    <a:pt x="2101" y="671"/>
                    <a:pt x="2265" y="2780"/>
                  </a:cubicBezTo>
                  <a:cubicBezTo>
                    <a:pt x="2429" y="4888"/>
                    <a:pt x="2758" y="8385"/>
                    <a:pt x="3252" y="11317"/>
                  </a:cubicBezTo>
                  <a:cubicBezTo>
                    <a:pt x="3745" y="14248"/>
                    <a:pt x="4403" y="16614"/>
                    <a:pt x="4896" y="18157"/>
                  </a:cubicBezTo>
                  <a:cubicBezTo>
                    <a:pt x="5390" y="19700"/>
                    <a:pt x="5719" y="20420"/>
                    <a:pt x="6157" y="20882"/>
                  </a:cubicBezTo>
                  <a:cubicBezTo>
                    <a:pt x="6596" y="21345"/>
                    <a:pt x="7144" y="21551"/>
                    <a:pt x="7418" y="21191"/>
                  </a:cubicBezTo>
                  <a:cubicBezTo>
                    <a:pt x="7692" y="20831"/>
                    <a:pt x="7692" y="19905"/>
                    <a:pt x="7089" y="18774"/>
                  </a:cubicBezTo>
                  <a:cubicBezTo>
                    <a:pt x="6486" y="17642"/>
                    <a:pt x="5280" y="16305"/>
                    <a:pt x="4403" y="15585"/>
                  </a:cubicBezTo>
                  <a:cubicBezTo>
                    <a:pt x="3526" y="14865"/>
                    <a:pt x="2978" y="14762"/>
                    <a:pt x="2210" y="14762"/>
                  </a:cubicBezTo>
                  <a:cubicBezTo>
                    <a:pt x="1443" y="14762"/>
                    <a:pt x="456" y="14865"/>
                    <a:pt x="127" y="15122"/>
                  </a:cubicBezTo>
                  <a:cubicBezTo>
                    <a:pt x="-202" y="15380"/>
                    <a:pt x="127" y="15791"/>
                    <a:pt x="894" y="15894"/>
                  </a:cubicBezTo>
                  <a:cubicBezTo>
                    <a:pt x="1662" y="15997"/>
                    <a:pt x="2868" y="15791"/>
                    <a:pt x="4403" y="15174"/>
                  </a:cubicBezTo>
                  <a:cubicBezTo>
                    <a:pt x="5938" y="14557"/>
                    <a:pt x="7802" y="13528"/>
                    <a:pt x="8899" y="12654"/>
                  </a:cubicBezTo>
                  <a:cubicBezTo>
                    <a:pt x="9995" y="11780"/>
                    <a:pt x="10324" y="11060"/>
                    <a:pt x="10214" y="10751"/>
                  </a:cubicBezTo>
                  <a:cubicBezTo>
                    <a:pt x="10105" y="10442"/>
                    <a:pt x="9556" y="10545"/>
                    <a:pt x="9227" y="10854"/>
                  </a:cubicBezTo>
                  <a:cubicBezTo>
                    <a:pt x="8899" y="11162"/>
                    <a:pt x="8789" y="11677"/>
                    <a:pt x="8734" y="12448"/>
                  </a:cubicBezTo>
                  <a:cubicBezTo>
                    <a:pt x="8679" y="13220"/>
                    <a:pt x="8679" y="14248"/>
                    <a:pt x="9008" y="15174"/>
                  </a:cubicBezTo>
                  <a:cubicBezTo>
                    <a:pt x="9337" y="16100"/>
                    <a:pt x="9995" y="16922"/>
                    <a:pt x="10653" y="17334"/>
                  </a:cubicBezTo>
                  <a:cubicBezTo>
                    <a:pt x="11311" y="17745"/>
                    <a:pt x="11969" y="17745"/>
                    <a:pt x="12955" y="16974"/>
                  </a:cubicBezTo>
                  <a:cubicBezTo>
                    <a:pt x="13942" y="16202"/>
                    <a:pt x="15258" y="14660"/>
                    <a:pt x="16135" y="13374"/>
                  </a:cubicBezTo>
                  <a:cubicBezTo>
                    <a:pt x="17012" y="12088"/>
                    <a:pt x="17451" y="11060"/>
                    <a:pt x="17725" y="10288"/>
                  </a:cubicBezTo>
                  <a:cubicBezTo>
                    <a:pt x="17999" y="9517"/>
                    <a:pt x="18109" y="9002"/>
                    <a:pt x="17889" y="8745"/>
                  </a:cubicBezTo>
                  <a:cubicBezTo>
                    <a:pt x="17670" y="8488"/>
                    <a:pt x="17122" y="8488"/>
                    <a:pt x="16683" y="8694"/>
                  </a:cubicBezTo>
                  <a:cubicBezTo>
                    <a:pt x="16245" y="8900"/>
                    <a:pt x="15916" y="9311"/>
                    <a:pt x="15751" y="9774"/>
                  </a:cubicBezTo>
                  <a:cubicBezTo>
                    <a:pt x="15587" y="10237"/>
                    <a:pt x="15587" y="10751"/>
                    <a:pt x="16245" y="11522"/>
                  </a:cubicBezTo>
                  <a:cubicBezTo>
                    <a:pt x="16903" y="12294"/>
                    <a:pt x="18218" y="13322"/>
                    <a:pt x="19150" y="14145"/>
                  </a:cubicBezTo>
                  <a:cubicBezTo>
                    <a:pt x="20082" y="14968"/>
                    <a:pt x="20630" y="15585"/>
                    <a:pt x="20959" y="16305"/>
                  </a:cubicBezTo>
                  <a:cubicBezTo>
                    <a:pt x="21288" y="17025"/>
                    <a:pt x="21398" y="17848"/>
                    <a:pt x="21179" y="18157"/>
                  </a:cubicBezTo>
                  <a:cubicBezTo>
                    <a:pt x="20959" y="18465"/>
                    <a:pt x="20411" y="18260"/>
                    <a:pt x="20027" y="17282"/>
                  </a:cubicBezTo>
                  <a:cubicBezTo>
                    <a:pt x="19644" y="16305"/>
                    <a:pt x="19424" y="14557"/>
                    <a:pt x="19205" y="128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0" name="Line"/>
            <p:cNvSpPr/>
            <p:nvPr/>
          </p:nvSpPr>
          <p:spPr>
            <a:xfrm>
              <a:off x="1726729" y="1327150"/>
              <a:ext cx="254001" cy="434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0" fill="norm" stroke="1" extrusionOk="0">
                  <a:moveTo>
                    <a:pt x="0" y="0"/>
                  </a:moveTo>
                  <a:cubicBezTo>
                    <a:pt x="720" y="3984"/>
                    <a:pt x="1440" y="7969"/>
                    <a:pt x="2610" y="11429"/>
                  </a:cubicBezTo>
                  <a:cubicBezTo>
                    <a:pt x="3780" y="14889"/>
                    <a:pt x="5400" y="17825"/>
                    <a:pt x="6660" y="19503"/>
                  </a:cubicBezTo>
                  <a:cubicBezTo>
                    <a:pt x="7920" y="21181"/>
                    <a:pt x="8820" y="21600"/>
                    <a:pt x="9360" y="21495"/>
                  </a:cubicBezTo>
                  <a:cubicBezTo>
                    <a:pt x="9900" y="21390"/>
                    <a:pt x="10080" y="20761"/>
                    <a:pt x="9900" y="19660"/>
                  </a:cubicBezTo>
                  <a:cubicBezTo>
                    <a:pt x="9720" y="18559"/>
                    <a:pt x="9180" y="16986"/>
                    <a:pt x="8280" y="15833"/>
                  </a:cubicBezTo>
                  <a:cubicBezTo>
                    <a:pt x="7380" y="14680"/>
                    <a:pt x="6120" y="13946"/>
                    <a:pt x="5940" y="13526"/>
                  </a:cubicBezTo>
                  <a:cubicBezTo>
                    <a:pt x="5760" y="13107"/>
                    <a:pt x="6660" y="13002"/>
                    <a:pt x="9450" y="12635"/>
                  </a:cubicBezTo>
                  <a:cubicBezTo>
                    <a:pt x="12240" y="12268"/>
                    <a:pt x="16920" y="11639"/>
                    <a:pt x="21600" y="110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1" name="Line"/>
            <p:cNvSpPr/>
            <p:nvPr/>
          </p:nvSpPr>
          <p:spPr>
            <a:xfrm>
              <a:off x="278929" y="2089150"/>
              <a:ext cx="1244601" cy="419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249" y="20400"/>
                    <a:pt x="2498" y="19200"/>
                    <a:pt x="3784" y="17673"/>
                  </a:cubicBezTo>
                  <a:cubicBezTo>
                    <a:pt x="5069" y="16145"/>
                    <a:pt x="6392" y="14291"/>
                    <a:pt x="7659" y="12545"/>
                  </a:cubicBezTo>
                  <a:cubicBezTo>
                    <a:pt x="8927" y="10800"/>
                    <a:pt x="10139" y="9164"/>
                    <a:pt x="11424" y="7691"/>
                  </a:cubicBezTo>
                  <a:cubicBezTo>
                    <a:pt x="12710" y="6218"/>
                    <a:pt x="14069" y="4909"/>
                    <a:pt x="15539" y="3764"/>
                  </a:cubicBezTo>
                  <a:cubicBezTo>
                    <a:pt x="17008" y="2618"/>
                    <a:pt x="18588" y="1636"/>
                    <a:pt x="19616" y="1036"/>
                  </a:cubicBezTo>
                  <a:cubicBezTo>
                    <a:pt x="20645" y="436"/>
                    <a:pt x="21122" y="21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2" name="Line"/>
            <p:cNvSpPr/>
            <p:nvPr/>
          </p:nvSpPr>
          <p:spPr>
            <a:xfrm>
              <a:off x="638767" y="2108200"/>
              <a:ext cx="1018113" cy="453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531" fill="norm" stroke="1" extrusionOk="0">
                  <a:moveTo>
                    <a:pt x="2588" y="19892"/>
                  </a:moveTo>
                  <a:cubicBezTo>
                    <a:pt x="2276" y="20193"/>
                    <a:pt x="1964" y="20495"/>
                    <a:pt x="1450" y="20796"/>
                  </a:cubicBezTo>
                  <a:cubicBezTo>
                    <a:pt x="937" y="21098"/>
                    <a:pt x="223" y="21399"/>
                    <a:pt x="45" y="21500"/>
                  </a:cubicBezTo>
                  <a:cubicBezTo>
                    <a:pt x="-134" y="21600"/>
                    <a:pt x="223" y="21500"/>
                    <a:pt x="1138" y="20595"/>
                  </a:cubicBezTo>
                  <a:cubicBezTo>
                    <a:pt x="2053" y="19691"/>
                    <a:pt x="3526" y="17983"/>
                    <a:pt x="4998" y="16275"/>
                  </a:cubicBezTo>
                  <a:cubicBezTo>
                    <a:pt x="6471" y="14567"/>
                    <a:pt x="7944" y="12860"/>
                    <a:pt x="9528" y="11101"/>
                  </a:cubicBezTo>
                  <a:cubicBezTo>
                    <a:pt x="11112" y="9343"/>
                    <a:pt x="12808" y="7535"/>
                    <a:pt x="14816" y="5676"/>
                  </a:cubicBezTo>
                  <a:cubicBezTo>
                    <a:pt x="16825" y="3818"/>
                    <a:pt x="19145" y="1909"/>
                    <a:pt x="2146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3" name="Line"/>
            <p:cNvSpPr/>
            <p:nvPr/>
          </p:nvSpPr>
          <p:spPr>
            <a:xfrm>
              <a:off x="590079" y="2952750"/>
              <a:ext cx="44451" cy="571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143" y="2560"/>
                    <a:pt x="10286" y="5120"/>
                    <a:pt x="13371" y="7960"/>
                  </a:cubicBezTo>
                  <a:cubicBezTo>
                    <a:pt x="16457" y="10800"/>
                    <a:pt x="17486" y="13920"/>
                    <a:pt x="18000" y="16160"/>
                  </a:cubicBezTo>
                  <a:cubicBezTo>
                    <a:pt x="18514" y="18400"/>
                    <a:pt x="18514" y="19760"/>
                    <a:pt x="19029" y="20520"/>
                  </a:cubicBezTo>
                  <a:cubicBezTo>
                    <a:pt x="19543" y="21280"/>
                    <a:pt x="20571" y="2144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4" name="Line"/>
            <p:cNvSpPr/>
            <p:nvPr/>
          </p:nvSpPr>
          <p:spPr>
            <a:xfrm>
              <a:off x="798409" y="3090333"/>
              <a:ext cx="286971" cy="334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484" fill="norm" stroke="1" extrusionOk="0">
                  <a:moveTo>
                    <a:pt x="1045" y="1358"/>
                  </a:moveTo>
                  <a:cubicBezTo>
                    <a:pt x="568" y="679"/>
                    <a:pt x="92" y="0"/>
                    <a:pt x="12" y="0"/>
                  </a:cubicBezTo>
                  <a:cubicBezTo>
                    <a:pt x="-67" y="0"/>
                    <a:pt x="251" y="679"/>
                    <a:pt x="727" y="2989"/>
                  </a:cubicBezTo>
                  <a:cubicBezTo>
                    <a:pt x="1204" y="5298"/>
                    <a:pt x="1839" y="9238"/>
                    <a:pt x="2474" y="12430"/>
                  </a:cubicBezTo>
                  <a:cubicBezTo>
                    <a:pt x="3109" y="15623"/>
                    <a:pt x="3745" y="18068"/>
                    <a:pt x="4301" y="19562"/>
                  </a:cubicBezTo>
                  <a:cubicBezTo>
                    <a:pt x="4857" y="21057"/>
                    <a:pt x="5333" y="21600"/>
                    <a:pt x="5651" y="21464"/>
                  </a:cubicBezTo>
                  <a:cubicBezTo>
                    <a:pt x="5968" y="21328"/>
                    <a:pt x="6127" y="20513"/>
                    <a:pt x="6286" y="18951"/>
                  </a:cubicBezTo>
                  <a:cubicBezTo>
                    <a:pt x="6445" y="17389"/>
                    <a:pt x="6604" y="15079"/>
                    <a:pt x="6921" y="13585"/>
                  </a:cubicBezTo>
                  <a:cubicBezTo>
                    <a:pt x="7239" y="12091"/>
                    <a:pt x="7715" y="11411"/>
                    <a:pt x="8112" y="11547"/>
                  </a:cubicBezTo>
                  <a:cubicBezTo>
                    <a:pt x="8509" y="11683"/>
                    <a:pt x="8827" y="12634"/>
                    <a:pt x="9542" y="14196"/>
                  </a:cubicBezTo>
                  <a:cubicBezTo>
                    <a:pt x="10257" y="15758"/>
                    <a:pt x="11368" y="17932"/>
                    <a:pt x="12242" y="19223"/>
                  </a:cubicBezTo>
                  <a:cubicBezTo>
                    <a:pt x="13115" y="20513"/>
                    <a:pt x="13751" y="20921"/>
                    <a:pt x="14148" y="20785"/>
                  </a:cubicBezTo>
                  <a:cubicBezTo>
                    <a:pt x="14545" y="20649"/>
                    <a:pt x="14704" y="19970"/>
                    <a:pt x="15498" y="17728"/>
                  </a:cubicBezTo>
                  <a:cubicBezTo>
                    <a:pt x="16292" y="15487"/>
                    <a:pt x="17721" y="11683"/>
                    <a:pt x="18833" y="9170"/>
                  </a:cubicBezTo>
                  <a:cubicBezTo>
                    <a:pt x="19945" y="6657"/>
                    <a:pt x="20739" y="5434"/>
                    <a:pt x="21533" y="42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5" name="Line"/>
            <p:cNvSpPr/>
            <p:nvPr/>
          </p:nvSpPr>
          <p:spPr>
            <a:xfrm>
              <a:off x="1206029" y="2882900"/>
              <a:ext cx="69851" cy="565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73" y="2508"/>
                    <a:pt x="6545" y="5016"/>
                    <a:pt x="9818" y="7847"/>
                  </a:cubicBezTo>
                  <a:cubicBezTo>
                    <a:pt x="13091" y="10679"/>
                    <a:pt x="16364" y="13834"/>
                    <a:pt x="18327" y="16180"/>
                  </a:cubicBezTo>
                  <a:cubicBezTo>
                    <a:pt x="20291" y="18526"/>
                    <a:pt x="20945" y="2006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6" name="Line"/>
            <p:cNvSpPr/>
            <p:nvPr/>
          </p:nvSpPr>
          <p:spPr>
            <a:xfrm>
              <a:off x="1504479" y="3181350"/>
              <a:ext cx="1587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7" name="Line"/>
            <p:cNvSpPr/>
            <p:nvPr/>
          </p:nvSpPr>
          <p:spPr>
            <a:xfrm>
              <a:off x="1593379" y="3270250"/>
              <a:ext cx="16510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8" name="Line"/>
            <p:cNvSpPr/>
            <p:nvPr/>
          </p:nvSpPr>
          <p:spPr>
            <a:xfrm>
              <a:off x="2105612" y="2711450"/>
              <a:ext cx="148168" cy="1035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6" h="21600" fill="norm" stroke="1" extrusionOk="0">
                  <a:moveTo>
                    <a:pt x="304" y="0"/>
                  </a:moveTo>
                  <a:cubicBezTo>
                    <a:pt x="0" y="1502"/>
                    <a:pt x="-304" y="3004"/>
                    <a:pt x="609" y="4528"/>
                  </a:cubicBezTo>
                  <a:cubicBezTo>
                    <a:pt x="1521" y="6052"/>
                    <a:pt x="3651" y="7598"/>
                    <a:pt x="5628" y="9188"/>
                  </a:cubicBezTo>
                  <a:cubicBezTo>
                    <a:pt x="7606" y="10778"/>
                    <a:pt x="9431" y="12412"/>
                    <a:pt x="10952" y="14135"/>
                  </a:cubicBezTo>
                  <a:cubicBezTo>
                    <a:pt x="12473" y="15858"/>
                    <a:pt x="13690" y="17669"/>
                    <a:pt x="15364" y="18928"/>
                  </a:cubicBezTo>
                  <a:cubicBezTo>
                    <a:pt x="17037" y="20187"/>
                    <a:pt x="19166" y="20893"/>
                    <a:pt x="2129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9" name="Line"/>
            <p:cNvSpPr/>
            <p:nvPr/>
          </p:nvSpPr>
          <p:spPr>
            <a:xfrm>
              <a:off x="2457849" y="2708579"/>
              <a:ext cx="246781" cy="407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205" fill="norm" stroke="1" extrusionOk="0">
                  <a:moveTo>
                    <a:pt x="5966" y="4117"/>
                  </a:moveTo>
                  <a:cubicBezTo>
                    <a:pt x="6149" y="3566"/>
                    <a:pt x="6332" y="3015"/>
                    <a:pt x="6332" y="2464"/>
                  </a:cubicBezTo>
                  <a:cubicBezTo>
                    <a:pt x="6332" y="1913"/>
                    <a:pt x="6149" y="1362"/>
                    <a:pt x="5600" y="1252"/>
                  </a:cubicBezTo>
                  <a:cubicBezTo>
                    <a:pt x="5050" y="1141"/>
                    <a:pt x="4135" y="1472"/>
                    <a:pt x="3037" y="2795"/>
                  </a:cubicBezTo>
                  <a:cubicBezTo>
                    <a:pt x="1939" y="4117"/>
                    <a:pt x="657" y="6431"/>
                    <a:pt x="200" y="9241"/>
                  </a:cubicBezTo>
                  <a:cubicBezTo>
                    <a:pt x="-258" y="12052"/>
                    <a:pt x="108" y="15358"/>
                    <a:pt x="932" y="17507"/>
                  </a:cubicBezTo>
                  <a:cubicBezTo>
                    <a:pt x="1756" y="19656"/>
                    <a:pt x="3037" y="20648"/>
                    <a:pt x="4684" y="21033"/>
                  </a:cubicBezTo>
                  <a:cubicBezTo>
                    <a:pt x="6332" y="21419"/>
                    <a:pt x="8345" y="21199"/>
                    <a:pt x="10359" y="19931"/>
                  </a:cubicBezTo>
                  <a:cubicBezTo>
                    <a:pt x="12373" y="18664"/>
                    <a:pt x="14386" y="16350"/>
                    <a:pt x="15484" y="13705"/>
                  </a:cubicBezTo>
                  <a:cubicBezTo>
                    <a:pt x="16583" y="11060"/>
                    <a:pt x="16766" y="8084"/>
                    <a:pt x="15576" y="5715"/>
                  </a:cubicBezTo>
                  <a:cubicBezTo>
                    <a:pt x="14386" y="3346"/>
                    <a:pt x="11823" y="1582"/>
                    <a:pt x="9810" y="701"/>
                  </a:cubicBezTo>
                  <a:cubicBezTo>
                    <a:pt x="7796" y="-181"/>
                    <a:pt x="6332" y="-181"/>
                    <a:pt x="4959" y="425"/>
                  </a:cubicBezTo>
                  <a:cubicBezTo>
                    <a:pt x="3586" y="1031"/>
                    <a:pt x="2305" y="2243"/>
                    <a:pt x="1939" y="3621"/>
                  </a:cubicBezTo>
                  <a:cubicBezTo>
                    <a:pt x="1573" y="4999"/>
                    <a:pt x="2122" y="6541"/>
                    <a:pt x="3769" y="7478"/>
                  </a:cubicBezTo>
                  <a:cubicBezTo>
                    <a:pt x="5417" y="8415"/>
                    <a:pt x="8162" y="8746"/>
                    <a:pt x="11000" y="8470"/>
                  </a:cubicBezTo>
                  <a:cubicBezTo>
                    <a:pt x="13837" y="8195"/>
                    <a:pt x="16766" y="7313"/>
                    <a:pt x="18505" y="6486"/>
                  </a:cubicBezTo>
                  <a:cubicBezTo>
                    <a:pt x="20244" y="5660"/>
                    <a:pt x="20793" y="4888"/>
                    <a:pt x="21342" y="41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0" name="Line"/>
            <p:cNvSpPr/>
            <p:nvPr/>
          </p:nvSpPr>
          <p:spPr>
            <a:xfrm>
              <a:off x="2476823" y="2490146"/>
              <a:ext cx="132557" cy="1641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476" fill="norm" stroke="1" extrusionOk="0">
                  <a:moveTo>
                    <a:pt x="8100" y="9014"/>
                  </a:moveTo>
                  <a:cubicBezTo>
                    <a:pt x="7757" y="7630"/>
                    <a:pt x="7414" y="6245"/>
                    <a:pt x="6557" y="6107"/>
                  </a:cubicBezTo>
                  <a:cubicBezTo>
                    <a:pt x="5700" y="5968"/>
                    <a:pt x="4328" y="7076"/>
                    <a:pt x="3471" y="8738"/>
                  </a:cubicBezTo>
                  <a:cubicBezTo>
                    <a:pt x="2614" y="10399"/>
                    <a:pt x="2271" y="12614"/>
                    <a:pt x="1757" y="14414"/>
                  </a:cubicBezTo>
                  <a:cubicBezTo>
                    <a:pt x="1242" y="16214"/>
                    <a:pt x="557" y="17599"/>
                    <a:pt x="214" y="17461"/>
                  </a:cubicBezTo>
                  <a:cubicBezTo>
                    <a:pt x="-129" y="17322"/>
                    <a:pt x="-129" y="15661"/>
                    <a:pt x="728" y="12753"/>
                  </a:cubicBezTo>
                  <a:cubicBezTo>
                    <a:pt x="1585" y="9845"/>
                    <a:pt x="3300" y="5691"/>
                    <a:pt x="4842" y="3199"/>
                  </a:cubicBezTo>
                  <a:cubicBezTo>
                    <a:pt x="6385" y="707"/>
                    <a:pt x="7757" y="-124"/>
                    <a:pt x="8957" y="14"/>
                  </a:cubicBezTo>
                  <a:cubicBezTo>
                    <a:pt x="10157" y="153"/>
                    <a:pt x="11185" y="1261"/>
                    <a:pt x="13242" y="4999"/>
                  </a:cubicBezTo>
                  <a:cubicBezTo>
                    <a:pt x="15300" y="8738"/>
                    <a:pt x="18385" y="15107"/>
                    <a:pt x="21471" y="214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1" name="Line"/>
            <p:cNvSpPr/>
            <p:nvPr/>
          </p:nvSpPr>
          <p:spPr>
            <a:xfrm>
              <a:off x="2793529" y="2978150"/>
              <a:ext cx="17145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2" name="Line"/>
            <p:cNvSpPr/>
            <p:nvPr/>
          </p:nvSpPr>
          <p:spPr>
            <a:xfrm>
              <a:off x="3195403" y="2693852"/>
              <a:ext cx="271227" cy="376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341" fill="norm" stroke="1" extrusionOk="0">
                  <a:moveTo>
                    <a:pt x="7391" y="2078"/>
                  </a:moveTo>
                  <a:cubicBezTo>
                    <a:pt x="6554" y="1718"/>
                    <a:pt x="5716" y="1358"/>
                    <a:pt x="4963" y="1358"/>
                  </a:cubicBezTo>
                  <a:cubicBezTo>
                    <a:pt x="4209" y="1358"/>
                    <a:pt x="3540" y="1718"/>
                    <a:pt x="2703" y="3458"/>
                  </a:cubicBezTo>
                  <a:cubicBezTo>
                    <a:pt x="1865" y="5198"/>
                    <a:pt x="861" y="8318"/>
                    <a:pt x="358" y="11018"/>
                  </a:cubicBezTo>
                  <a:cubicBezTo>
                    <a:pt x="-144" y="13718"/>
                    <a:pt x="-144" y="15998"/>
                    <a:pt x="526" y="17678"/>
                  </a:cubicBezTo>
                  <a:cubicBezTo>
                    <a:pt x="1196" y="19358"/>
                    <a:pt x="2535" y="20438"/>
                    <a:pt x="3623" y="20978"/>
                  </a:cubicBezTo>
                  <a:cubicBezTo>
                    <a:pt x="4712" y="21518"/>
                    <a:pt x="5549" y="21518"/>
                    <a:pt x="7391" y="20558"/>
                  </a:cubicBezTo>
                  <a:cubicBezTo>
                    <a:pt x="9233" y="19598"/>
                    <a:pt x="12079" y="17678"/>
                    <a:pt x="14172" y="15038"/>
                  </a:cubicBezTo>
                  <a:cubicBezTo>
                    <a:pt x="16265" y="12398"/>
                    <a:pt x="17605" y="9038"/>
                    <a:pt x="17856" y="6638"/>
                  </a:cubicBezTo>
                  <a:cubicBezTo>
                    <a:pt x="18107" y="4238"/>
                    <a:pt x="17270" y="2798"/>
                    <a:pt x="16014" y="1838"/>
                  </a:cubicBezTo>
                  <a:cubicBezTo>
                    <a:pt x="14758" y="878"/>
                    <a:pt x="13084" y="398"/>
                    <a:pt x="11744" y="158"/>
                  </a:cubicBezTo>
                  <a:cubicBezTo>
                    <a:pt x="10405" y="-82"/>
                    <a:pt x="9400" y="-82"/>
                    <a:pt x="8479" y="398"/>
                  </a:cubicBezTo>
                  <a:cubicBezTo>
                    <a:pt x="7558" y="878"/>
                    <a:pt x="6721" y="1838"/>
                    <a:pt x="6386" y="2918"/>
                  </a:cubicBezTo>
                  <a:cubicBezTo>
                    <a:pt x="6051" y="3998"/>
                    <a:pt x="6219" y="5198"/>
                    <a:pt x="7223" y="6098"/>
                  </a:cubicBezTo>
                  <a:cubicBezTo>
                    <a:pt x="8228" y="6998"/>
                    <a:pt x="10070" y="7598"/>
                    <a:pt x="12582" y="7598"/>
                  </a:cubicBezTo>
                  <a:cubicBezTo>
                    <a:pt x="15093" y="7598"/>
                    <a:pt x="18275" y="6998"/>
                    <a:pt x="21456" y="63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3" name="Line"/>
            <p:cNvSpPr/>
            <p:nvPr/>
          </p:nvSpPr>
          <p:spPr>
            <a:xfrm>
              <a:off x="3514587" y="2965450"/>
              <a:ext cx="93725" cy="128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2" h="21220" fill="norm" stroke="1" extrusionOk="0">
                  <a:moveTo>
                    <a:pt x="10491" y="0"/>
                  </a:moveTo>
                  <a:cubicBezTo>
                    <a:pt x="8143" y="697"/>
                    <a:pt x="5795" y="1394"/>
                    <a:pt x="3917" y="4181"/>
                  </a:cubicBezTo>
                  <a:cubicBezTo>
                    <a:pt x="2039" y="6968"/>
                    <a:pt x="630" y="11845"/>
                    <a:pt x="161" y="15155"/>
                  </a:cubicBezTo>
                  <a:cubicBezTo>
                    <a:pt x="-309" y="18465"/>
                    <a:pt x="161" y="20206"/>
                    <a:pt x="2743" y="20903"/>
                  </a:cubicBezTo>
                  <a:cubicBezTo>
                    <a:pt x="5326" y="21600"/>
                    <a:pt x="10021" y="21252"/>
                    <a:pt x="13543" y="18813"/>
                  </a:cubicBezTo>
                  <a:cubicBezTo>
                    <a:pt x="17065" y="16374"/>
                    <a:pt x="19413" y="11845"/>
                    <a:pt x="20352" y="8710"/>
                  </a:cubicBezTo>
                  <a:cubicBezTo>
                    <a:pt x="21291" y="5574"/>
                    <a:pt x="20821" y="3832"/>
                    <a:pt x="18004" y="2613"/>
                  </a:cubicBezTo>
                  <a:cubicBezTo>
                    <a:pt x="15187" y="1394"/>
                    <a:pt x="10021" y="697"/>
                    <a:pt x="485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4" name="Line"/>
            <p:cNvSpPr/>
            <p:nvPr/>
          </p:nvSpPr>
          <p:spPr>
            <a:xfrm>
              <a:off x="2446396" y="3302000"/>
              <a:ext cx="1255184" cy="121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2" fill="norm" stroke="1" extrusionOk="0">
                  <a:moveTo>
                    <a:pt x="291" y="15641"/>
                  </a:moveTo>
                  <a:cubicBezTo>
                    <a:pt x="146" y="16759"/>
                    <a:pt x="0" y="17876"/>
                    <a:pt x="0" y="18993"/>
                  </a:cubicBezTo>
                  <a:cubicBezTo>
                    <a:pt x="0" y="20110"/>
                    <a:pt x="146" y="21228"/>
                    <a:pt x="710" y="21414"/>
                  </a:cubicBezTo>
                  <a:cubicBezTo>
                    <a:pt x="1275" y="21600"/>
                    <a:pt x="2258" y="20855"/>
                    <a:pt x="3497" y="19552"/>
                  </a:cubicBezTo>
                  <a:cubicBezTo>
                    <a:pt x="4735" y="18248"/>
                    <a:pt x="6229" y="16386"/>
                    <a:pt x="7613" y="14524"/>
                  </a:cubicBezTo>
                  <a:cubicBezTo>
                    <a:pt x="8997" y="12662"/>
                    <a:pt x="10272" y="10800"/>
                    <a:pt x="11692" y="8938"/>
                  </a:cubicBezTo>
                  <a:cubicBezTo>
                    <a:pt x="13113" y="7076"/>
                    <a:pt x="14679" y="5214"/>
                    <a:pt x="16136" y="3724"/>
                  </a:cubicBezTo>
                  <a:cubicBezTo>
                    <a:pt x="17593" y="2234"/>
                    <a:pt x="18941" y="1117"/>
                    <a:pt x="19833" y="559"/>
                  </a:cubicBezTo>
                  <a:cubicBezTo>
                    <a:pt x="20726" y="0"/>
                    <a:pt x="21163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5" name="Line"/>
            <p:cNvSpPr/>
            <p:nvPr/>
          </p:nvSpPr>
          <p:spPr>
            <a:xfrm>
              <a:off x="2646688" y="3706122"/>
              <a:ext cx="158630" cy="27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3" h="21120" fill="norm" stroke="1" extrusionOk="0">
                  <a:moveTo>
                    <a:pt x="16936" y="657"/>
                  </a:moveTo>
                  <a:cubicBezTo>
                    <a:pt x="13850" y="174"/>
                    <a:pt x="10765" y="-310"/>
                    <a:pt x="7819" y="254"/>
                  </a:cubicBezTo>
                  <a:cubicBezTo>
                    <a:pt x="4874" y="818"/>
                    <a:pt x="2069" y="2430"/>
                    <a:pt x="806" y="4042"/>
                  </a:cubicBezTo>
                  <a:cubicBezTo>
                    <a:pt x="-456" y="5654"/>
                    <a:pt x="-175" y="7266"/>
                    <a:pt x="1227" y="8556"/>
                  </a:cubicBezTo>
                  <a:cubicBezTo>
                    <a:pt x="2630" y="9845"/>
                    <a:pt x="5154" y="10812"/>
                    <a:pt x="8100" y="11780"/>
                  </a:cubicBezTo>
                  <a:cubicBezTo>
                    <a:pt x="11045" y="12747"/>
                    <a:pt x="14412" y="13714"/>
                    <a:pt x="16656" y="14520"/>
                  </a:cubicBezTo>
                  <a:cubicBezTo>
                    <a:pt x="18900" y="15326"/>
                    <a:pt x="20022" y="15971"/>
                    <a:pt x="20583" y="16696"/>
                  </a:cubicBezTo>
                  <a:cubicBezTo>
                    <a:pt x="21144" y="17421"/>
                    <a:pt x="21144" y="18227"/>
                    <a:pt x="20723" y="18953"/>
                  </a:cubicBezTo>
                  <a:cubicBezTo>
                    <a:pt x="20302" y="19678"/>
                    <a:pt x="19461" y="20323"/>
                    <a:pt x="18339" y="20726"/>
                  </a:cubicBezTo>
                  <a:cubicBezTo>
                    <a:pt x="17217" y="21129"/>
                    <a:pt x="15814" y="21290"/>
                    <a:pt x="13850" y="20887"/>
                  </a:cubicBezTo>
                  <a:cubicBezTo>
                    <a:pt x="11887" y="20484"/>
                    <a:pt x="9362" y="19517"/>
                    <a:pt x="8240" y="18630"/>
                  </a:cubicBezTo>
                  <a:cubicBezTo>
                    <a:pt x="7118" y="17744"/>
                    <a:pt x="7399" y="16938"/>
                    <a:pt x="7679" y="161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6" name="Line"/>
            <p:cNvSpPr/>
            <p:nvPr/>
          </p:nvSpPr>
          <p:spPr>
            <a:xfrm>
              <a:off x="2840789" y="3714750"/>
              <a:ext cx="232141" cy="187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272" fill="norm" stroke="1" extrusionOk="0">
                  <a:moveTo>
                    <a:pt x="2077" y="7200"/>
                  </a:moveTo>
                  <a:cubicBezTo>
                    <a:pt x="3050" y="6960"/>
                    <a:pt x="4023" y="6720"/>
                    <a:pt x="4801" y="6000"/>
                  </a:cubicBezTo>
                  <a:cubicBezTo>
                    <a:pt x="5580" y="5280"/>
                    <a:pt x="6164" y="4080"/>
                    <a:pt x="6553" y="2760"/>
                  </a:cubicBezTo>
                  <a:cubicBezTo>
                    <a:pt x="6942" y="1440"/>
                    <a:pt x="7137" y="0"/>
                    <a:pt x="6650" y="0"/>
                  </a:cubicBezTo>
                  <a:cubicBezTo>
                    <a:pt x="6164" y="0"/>
                    <a:pt x="4996" y="1440"/>
                    <a:pt x="3731" y="4080"/>
                  </a:cubicBezTo>
                  <a:cubicBezTo>
                    <a:pt x="2466" y="6720"/>
                    <a:pt x="1104" y="10560"/>
                    <a:pt x="423" y="13680"/>
                  </a:cubicBezTo>
                  <a:cubicBezTo>
                    <a:pt x="-258" y="16800"/>
                    <a:pt x="-258" y="19200"/>
                    <a:pt x="1493" y="20400"/>
                  </a:cubicBezTo>
                  <a:cubicBezTo>
                    <a:pt x="3245" y="21600"/>
                    <a:pt x="6747" y="21600"/>
                    <a:pt x="10347" y="20160"/>
                  </a:cubicBezTo>
                  <a:cubicBezTo>
                    <a:pt x="13947" y="18720"/>
                    <a:pt x="17645" y="15840"/>
                    <a:pt x="21342" y="129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7" name="Line"/>
            <p:cNvSpPr/>
            <p:nvPr/>
          </p:nvSpPr>
          <p:spPr>
            <a:xfrm>
              <a:off x="2776596" y="3487081"/>
              <a:ext cx="143934" cy="112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07" fill="norm" stroke="1" extrusionOk="0">
                  <a:moveTo>
                    <a:pt x="2541" y="7791"/>
                  </a:moveTo>
                  <a:cubicBezTo>
                    <a:pt x="1906" y="9686"/>
                    <a:pt x="1271" y="11580"/>
                    <a:pt x="794" y="14043"/>
                  </a:cubicBezTo>
                  <a:cubicBezTo>
                    <a:pt x="318" y="16507"/>
                    <a:pt x="0" y="19538"/>
                    <a:pt x="0" y="20107"/>
                  </a:cubicBezTo>
                  <a:cubicBezTo>
                    <a:pt x="0" y="20675"/>
                    <a:pt x="318" y="18780"/>
                    <a:pt x="1112" y="15370"/>
                  </a:cubicBezTo>
                  <a:cubicBezTo>
                    <a:pt x="1906" y="11959"/>
                    <a:pt x="3176" y="7033"/>
                    <a:pt x="4447" y="3812"/>
                  </a:cubicBezTo>
                  <a:cubicBezTo>
                    <a:pt x="5718" y="591"/>
                    <a:pt x="6988" y="-925"/>
                    <a:pt x="9529" y="591"/>
                  </a:cubicBezTo>
                  <a:cubicBezTo>
                    <a:pt x="12071" y="2107"/>
                    <a:pt x="15882" y="6654"/>
                    <a:pt x="18106" y="10254"/>
                  </a:cubicBezTo>
                  <a:cubicBezTo>
                    <a:pt x="20329" y="13854"/>
                    <a:pt x="20965" y="16507"/>
                    <a:pt x="21600" y="191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8" name="Line"/>
            <p:cNvSpPr/>
            <p:nvPr/>
          </p:nvSpPr>
          <p:spPr>
            <a:xfrm>
              <a:off x="3270771" y="3524250"/>
              <a:ext cx="138709" cy="341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395" fill="norm" stroke="1" extrusionOk="0">
                  <a:moveTo>
                    <a:pt x="12422" y="0"/>
                  </a:moveTo>
                  <a:cubicBezTo>
                    <a:pt x="8553" y="2385"/>
                    <a:pt x="4684" y="4771"/>
                    <a:pt x="2427" y="7885"/>
                  </a:cubicBezTo>
                  <a:cubicBezTo>
                    <a:pt x="171" y="10999"/>
                    <a:pt x="-474" y="14842"/>
                    <a:pt x="332" y="17360"/>
                  </a:cubicBezTo>
                  <a:cubicBezTo>
                    <a:pt x="1138" y="19877"/>
                    <a:pt x="3395" y="21070"/>
                    <a:pt x="7102" y="21335"/>
                  </a:cubicBezTo>
                  <a:cubicBezTo>
                    <a:pt x="10810" y="21600"/>
                    <a:pt x="15968" y="20937"/>
                    <a:pt x="21126" y="202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9" name="Line"/>
            <p:cNvSpPr/>
            <p:nvPr/>
          </p:nvSpPr>
          <p:spPr>
            <a:xfrm>
              <a:off x="3443855" y="3612019"/>
              <a:ext cx="187875" cy="256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2" h="20807" fill="norm" stroke="1" extrusionOk="0">
                  <a:moveTo>
                    <a:pt x="11222" y="6777"/>
                  </a:moveTo>
                  <a:cubicBezTo>
                    <a:pt x="10262" y="5749"/>
                    <a:pt x="9302" y="4720"/>
                    <a:pt x="8222" y="4120"/>
                  </a:cubicBezTo>
                  <a:cubicBezTo>
                    <a:pt x="7142" y="3520"/>
                    <a:pt x="5942" y="3349"/>
                    <a:pt x="4382" y="4549"/>
                  </a:cubicBezTo>
                  <a:cubicBezTo>
                    <a:pt x="2822" y="5749"/>
                    <a:pt x="902" y="8320"/>
                    <a:pt x="302" y="11149"/>
                  </a:cubicBezTo>
                  <a:cubicBezTo>
                    <a:pt x="-298" y="13977"/>
                    <a:pt x="422" y="17063"/>
                    <a:pt x="2102" y="18949"/>
                  </a:cubicBezTo>
                  <a:cubicBezTo>
                    <a:pt x="3782" y="20834"/>
                    <a:pt x="6422" y="21520"/>
                    <a:pt x="9062" y="19891"/>
                  </a:cubicBezTo>
                  <a:cubicBezTo>
                    <a:pt x="11702" y="18263"/>
                    <a:pt x="14342" y="14320"/>
                    <a:pt x="15302" y="10891"/>
                  </a:cubicBezTo>
                  <a:cubicBezTo>
                    <a:pt x="16262" y="7463"/>
                    <a:pt x="15542" y="4549"/>
                    <a:pt x="13742" y="2663"/>
                  </a:cubicBezTo>
                  <a:cubicBezTo>
                    <a:pt x="11942" y="777"/>
                    <a:pt x="9062" y="-80"/>
                    <a:pt x="6542" y="6"/>
                  </a:cubicBezTo>
                  <a:cubicBezTo>
                    <a:pt x="4022" y="91"/>
                    <a:pt x="1862" y="1120"/>
                    <a:pt x="782" y="2663"/>
                  </a:cubicBezTo>
                  <a:cubicBezTo>
                    <a:pt x="-298" y="4206"/>
                    <a:pt x="-298" y="6263"/>
                    <a:pt x="1022" y="7549"/>
                  </a:cubicBezTo>
                  <a:cubicBezTo>
                    <a:pt x="2342" y="8834"/>
                    <a:pt x="4982" y="9349"/>
                    <a:pt x="8582" y="8406"/>
                  </a:cubicBezTo>
                  <a:cubicBezTo>
                    <a:pt x="12182" y="7463"/>
                    <a:pt x="16742" y="5063"/>
                    <a:pt x="21302" y="26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0" name="Line"/>
            <p:cNvSpPr/>
            <p:nvPr/>
          </p:nvSpPr>
          <p:spPr>
            <a:xfrm>
              <a:off x="3488573" y="3473450"/>
              <a:ext cx="143157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600" fill="norm" stroke="1" extrusionOk="0">
                  <a:moveTo>
                    <a:pt x="4330" y="0"/>
                  </a:moveTo>
                  <a:cubicBezTo>
                    <a:pt x="3377" y="4235"/>
                    <a:pt x="2424" y="8471"/>
                    <a:pt x="1630" y="12494"/>
                  </a:cubicBezTo>
                  <a:cubicBezTo>
                    <a:pt x="836" y="16518"/>
                    <a:pt x="201" y="20329"/>
                    <a:pt x="42" y="20965"/>
                  </a:cubicBezTo>
                  <a:cubicBezTo>
                    <a:pt x="-117" y="21600"/>
                    <a:pt x="201" y="19059"/>
                    <a:pt x="518" y="16518"/>
                  </a:cubicBezTo>
                  <a:cubicBezTo>
                    <a:pt x="836" y="13976"/>
                    <a:pt x="1154" y="11435"/>
                    <a:pt x="1630" y="9106"/>
                  </a:cubicBezTo>
                  <a:cubicBezTo>
                    <a:pt x="2107" y="6776"/>
                    <a:pt x="2742" y="4659"/>
                    <a:pt x="3695" y="4235"/>
                  </a:cubicBezTo>
                  <a:cubicBezTo>
                    <a:pt x="4648" y="3812"/>
                    <a:pt x="5918" y="5082"/>
                    <a:pt x="8142" y="8047"/>
                  </a:cubicBezTo>
                  <a:cubicBezTo>
                    <a:pt x="10365" y="11012"/>
                    <a:pt x="13542" y="15671"/>
                    <a:pt x="15924" y="18212"/>
                  </a:cubicBezTo>
                  <a:cubicBezTo>
                    <a:pt x="18307" y="20753"/>
                    <a:pt x="19895" y="21176"/>
                    <a:pt x="2148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1" name="Line"/>
            <p:cNvSpPr/>
            <p:nvPr/>
          </p:nvSpPr>
          <p:spPr>
            <a:xfrm>
              <a:off x="3650779" y="3536950"/>
              <a:ext cx="96462" cy="323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1600" fill="norm" stroke="1" extrusionOk="0">
                  <a:moveTo>
                    <a:pt x="0" y="0"/>
                  </a:moveTo>
                  <a:cubicBezTo>
                    <a:pt x="6574" y="2682"/>
                    <a:pt x="13148" y="5365"/>
                    <a:pt x="16904" y="8259"/>
                  </a:cubicBezTo>
                  <a:cubicBezTo>
                    <a:pt x="20661" y="11153"/>
                    <a:pt x="21600" y="14259"/>
                    <a:pt x="21365" y="16376"/>
                  </a:cubicBezTo>
                  <a:cubicBezTo>
                    <a:pt x="21130" y="18494"/>
                    <a:pt x="19722" y="19624"/>
                    <a:pt x="16904" y="20329"/>
                  </a:cubicBezTo>
                  <a:cubicBezTo>
                    <a:pt x="14087" y="21035"/>
                    <a:pt x="9861" y="21318"/>
                    <a:pt x="563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2" name="Line"/>
            <p:cNvSpPr/>
            <p:nvPr/>
          </p:nvSpPr>
          <p:spPr>
            <a:xfrm>
              <a:off x="4000029" y="2628900"/>
              <a:ext cx="120651" cy="1181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1626"/>
                    <a:pt x="0" y="3252"/>
                    <a:pt x="947" y="4761"/>
                  </a:cubicBezTo>
                  <a:cubicBezTo>
                    <a:pt x="1895" y="6271"/>
                    <a:pt x="3789" y="7665"/>
                    <a:pt x="6063" y="9116"/>
                  </a:cubicBezTo>
                  <a:cubicBezTo>
                    <a:pt x="8337" y="10568"/>
                    <a:pt x="10989" y="12077"/>
                    <a:pt x="13263" y="13510"/>
                  </a:cubicBezTo>
                  <a:cubicBezTo>
                    <a:pt x="15537" y="14942"/>
                    <a:pt x="17432" y="16297"/>
                    <a:pt x="18758" y="17632"/>
                  </a:cubicBezTo>
                  <a:cubicBezTo>
                    <a:pt x="20084" y="18968"/>
                    <a:pt x="20842" y="2028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3" name="Line"/>
            <p:cNvSpPr/>
            <p:nvPr/>
          </p:nvSpPr>
          <p:spPr>
            <a:xfrm>
              <a:off x="4425479" y="3048000"/>
              <a:ext cx="442756" cy="527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600" fill="norm" stroke="1" extrusionOk="0">
                  <a:moveTo>
                    <a:pt x="0" y="0"/>
                  </a:moveTo>
                  <a:cubicBezTo>
                    <a:pt x="823" y="1041"/>
                    <a:pt x="1646" y="2082"/>
                    <a:pt x="3857" y="3296"/>
                  </a:cubicBezTo>
                  <a:cubicBezTo>
                    <a:pt x="6069" y="4511"/>
                    <a:pt x="9669" y="5899"/>
                    <a:pt x="12754" y="7113"/>
                  </a:cubicBezTo>
                  <a:cubicBezTo>
                    <a:pt x="15840" y="8328"/>
                    <a:pt x="18411" y="9369"/>
                    <a:pt x="19851" y="10063"/>
                  </a:cubicBezTo>
                  <a:cubicBezTo>
                    <a:pt x="21291" y="10757"/>
                    <a:pt x="21600" y="11104"/>
                    <a:pt x="21497" y="11537"/>
                  </a:cubicBezTo>
                  <a:cubicBezTo>
                    <a:pt x="21394" y="11971"/>
                    <a:pt x="20880" y="12492"/>
                    <a:pt x="19594" y="13402"/>
                  </a:cubicBezTo>
                  <a:cubicBezTo>
                    <a:pt x="18309" y="14313"/>
                    <a:pt x="16251" y="15614"/>
                    <a:pt x="13526" y="16829"/>
                  </a:cubicBezTo>
                  <a:cubicBezTo>
                    <a:pt x="10800" y="18043"/>
                    <a:pt x="7406" y="19171"/>
                    <a:pt x="5040" y="19952"/>
                  </a:cubicBezTo>
                  <a:cubicBezTo>
                    <a:pt x="2674" y="20733"/>
                    <a:pt x="1337" y="2116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4" name="Line"/>
            <p:cNvSpPr/>
            <p:nvPr/>
          </p:nvSpPr>
          <p:spPr>
            <a:xfrm>
              <a:off x="5052012" y="3149600"/>
              <a:ext cx="306985" cy="387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7" h="21483" fill="norm" stroke="1" extrusionOk="0">
                  <a:moveTo>
                    <a:pt x="4086" y="2817"/>
                  </a:moveTo>
                  <a:cubicBezTo>
                    <a:pt x="3503" y="2348"/>
                    <a:pt x="2919" y="1878"/>
                    <a:pt x="2992" y="1526"/>
                  </a:cubicBezTo>
                  <a:cubicBezTo>
                    <a:pt x="3065" y="1174"/>
                    <a:pt x="3795" y="939"/>
                    <a:pt x="6422" y="646"/>
                  </a:cubicBezTo>
                  <a:cubicBezTo>
                    <a:pt x="9049" y="352"/>
                    <a:pt x="13573" y="0"/>
                    <a:pt x="16346" y="0"/>
                  </a:cubicBezTo>
                  <a:cubicBezTo>
                    <a:pt x="19119" y="0"/>
                    <a:pt x="20140" y="352"/>
                    <a:pt x="20724" y="880"/>
                  </a:cubicBezTo>
                  <a:cubicBezTo>
                    <a:pt x="21308" y="1409"/>
                    <a:pt x="21454" y="2113"/>
                    <a:pt x="20286" y="3346"/>
                  </a:cubicBezTo>
                  <a:cubicBezTo>
                    <a:pt x="19119" y="4578"/>
                    <a:pt x="16638" y="6339"/>
                    <a:pt x="13573" y="8511"/>
                  </a:cubicBezTo>
                  <a:cubicBezTo>
                    <a:pt x="10508" y="10683"/>
                    <a:pt x="6859" y="13265"/>
                    <a:pt x="4524" y="15143"/>
                  </a:cubicBezTo>
                  <a:cubicBezTo>
                    <a:pt x="2189" y="17022"/>
                    <a:pt x="1168" y="18196"/>
                    <a:pt x="584" y="19076"/>
                  </a:cubicBezTo>
                  <a:cubicBezTo>
                    <a:pt x="0" y="19957"/>
                    <a:pt x="-146" y="20543"/>
                    <a:pt x="146" y="20954"/>
                  </a:cubicBezTo>
                  <a:cubicBezTo>
                    <a:pt x="438" y="21365"/>
                    <a:pt x="1168" y="21600"/>
                    <a:pt x="3722" y="21424"/>
                  </a:cubicBezTo>
                  <a:cubicBezTo>
                    <a:pt x="6276" y="21248"/>
                    <a:pt x="10654" y="20661"/>
                    <a:pt x="13792" y="20191"/>
                  </a:cubicBezTo>
                  <a:cubicBezTo>
                    <a:pt x="16930" y="19722"/>
                    <a:pt x="18827" y="19370"/>
                    <a:pt x="20724" y="190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5" name="Line"/>
            <p:cNvSpPr/>
            <p:nvPr/>
          </p:nvSpPr>
          <p:spPr>
            <a:xfrm>
              <a:off x="5344766" y="3429000"/>
              <a:ext cx="141164" cy="1741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409" fill="norm" stroke="1" extrusionOk="0">
                  <a:moveTo>
                    <a:pt x="20231" y="0"/>
                  </a:moveTo>
                  <a:cubicBezTo>
                    <a:pt x="18643" y="3383"/>
                    <a:pt x="17055" y="6766"/>
                    <a:pt x="15149" y="9499"/>
                  </a:cubicBezTo>
                  <a:cubicBezTo>
                    <a:pt x="13243" y="12231"/>
                    <a:pt x="11019" y="14313"/>
                    <a:pt x="9113" y="15484"/>
                  </a:cubicBezTo>
                  <a:cubicBezTo>
                    <a:pt x="7208" y="16655"/>
                    <a:pt x="5619" y="16916"/>
                    <a:pt x="4190" y="16655"/>
                  </a:cubicBezTo>
                  <a:cubicBezTo>
                    <a:pt x="2760" y="16395"/>
                    <a:pt x="1490" y="15614"/>
                    <a:pt x="696" y="14573"/>
                  </a:cubicBezTo>
                  <a:cubicBezTo>
                    <a:pt x="-98" y="13533"/>
                    <a:pt x="-416" y="12231"/>
                    <a:pt x="855" y="11190"/>
                  </a:cubicBezTo>
                  <a:cubicBezTo>
                    <a:pt x="2125" y="10149"/>
                    <a:pt x="4984" y="9369"/>
                    <a:pt x="8002" y="10670"/>
                  </a:cubicBezTo>
                  <a:cubicBezTo>
                    <a:pt x="11019" y="11971"/>
                    <a:pt x="14196" y="15354"/>
                    <a:pt x="16260" y="17566"/>
                  </a:cubicBezTo>
                  <a:cubicBezTo>
                    <a:pt x="18325" y="19778"/>
                    <a:pt x="19278" y="20819"/>
                    <a:pt x="19913" y="21210"/>
                  </a:cubicBezTo>
                  <a:cubicBezTo>
                    <a:pt x="20549" y="21600"/>
                    <a:pt x="20866" y="21340"/>
                    <a:pt x="21184" y="210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6" name="Line"/>
            <p:cNvSpPr/>
            <p:nvPr/>
          </p:nvSpPr>
          <p:spPr>
            <a:xfrm>
              <a:off x="5543079" y="3403600"/>
              <a:ext cx="69851" cy="260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364" y="3863"/>
                    <a:pt x="11127" y="7727"/>
                    <a:pt x="7527" y="11327"/>
                  </a:cubicBezTo>
                  <a:cubicBezTo>
                    <a:pt x="3927" y="14927"/>
                    <a:pt x="1964" y="1826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7" name="Line"/>
            <p:cNvSpPr/>
            <p:nvPr/>
          </p:nvSpPr>
          <p:spPr>
            <a:xfrm>
              <a:off x="5587529" y="3532716"/>
              <a:ext cx="171451" cy="162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244"/>
                  </a:moveTo>
                  <a:cubicBezTo>
                    <a:pt x="1067" y="1122"/>
                    <a:pt x="2133" y="0"/>
                    <a:pt x="3200" y="0"/>
                  </a:cubicBezTo>
                  <a:cubicBezTo>
                    <a:pt x="4267" y="0"/>
                    <a:pt x="5333" y="1122"/>
                    <a:pt x="5467" y="3787"/>
                  </a:cubicBezTo>
                  <a:cubicBezTo>
                    <a:pt x="5600" y="6452"/>
                    <a:pt x="4800" y="10660"/>
                    <a:pt x="4000" y="13605"/>
                  </a:cubicBezTo>
                  <a:cubicBezTo>
                    <a:pt x="3200" y="16551"/>
                    <a:pt x="2400" y="18234"/>
                    <a:pt x="2533" y="19496"/>
                  </a:cubicBezTo>
                  <a:cubicBezTo>
                    <a:pt x="2667" y="20758"/>
                    <a:pt x="3733" y="21600"/>
                    <a:pt x="7067" y="21600"/>
                  </a:cubicBezTo>
                  <a:cubicBezTo>
                    <a:pt x="10400" y="21600"/>
                    <a:pt x="16000" y="20758"/>
                    <a:pt x="21600" y="199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8" name="Line"/>
            <p:cNvSpPr/>
            <p:nvPr/>
          </p:nvSpPr>
          <p:spPr>
            <a:xfrm>
              <a:off x="5898679" y="3746500"/>
              <a:ext cx="82551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9" name="Line"/>
            <p:cNvSpPr/>
            <p:nvPr/>
          </p:nvSpPr>
          <p:spPr>
            <a:xfrm>
              <a:off x="6489229" y="3321050"/>
              <a:ext cx="184151" cy="233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1" fill="norm" stroke="1" extrusionOk="0">
                  <a:moveTo>
                    <a:pt x="0" y="7589"/>
                  </a:moveTo>
                  <a:cubicBezTo>
                    <a:pt x="248" y="6616"/>
                    <a:pt x="497" y="5643"/>
                    <a:pt x="1241" y="5157"/>
                  </a:cubicBezTo>
                  <a:cubicBezTo>
                    <a:pt x="1986" y="4670"/>
                    <a:pt x="3228" y="4670"/>
                    <a:pt x="5090" y="5643"/>
                  </a:cubicBezTo>
                  <a:cubicBezTo>
                    <a:pt x="6952" y="6616"/>
                    <a:pt x="9434" y="8562"/>
                    <a:pt x="10676" y="11189"/>
                  </a:cubicBezTo>
                  <a:cubicBezTo>
                    <a:pt x="11917" y="13816"/>
                    <a:pt x="11917" y="17124"/>
                    <a:pt x="11297" y="19070"/>
                  </a:cubicBezTo>
                  <a:cubicBezTo>
                    <a:pt x="10676" y="21016"/>
                    <a:pt x="9434" y="21600"/>
                    <a:pt x="8566" y="21405"/>
                  </a:cubicBezTo>
                  <a:cubicBezTo>
                    <a:pt x="7697" y="21211"/>
                    <a:pt x="7200" y="20238"/>
                    <a:pt x="7572" y="17124"/>
                  </a:cubicBezTo>
                  <a:cubicBezTo>
                    <a:pt x="7945" y="14011"/>
                    <a:pt x="9186" y="8757"/>
                    <a:pt x="11669" y="5546"/>
                  </a:cubicBezTo>
                  <a:cubicBezTo>
                    <a:pt x="14152" y="2335"/>
                    <a:pt x="17876" y="116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0" name="Line"/>
            <p:cNvSpPr/>
            <p:nvPr/>
          </p:nvSpPr>
          <p:spPr>
            <a:xfrm>
              <a:off x="6684728" y="3352908"/>
              <a:ext cx="215665" cy="418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1" h="21340" fill="norm" stroke="1" extrusionOk="0">
                  <a:moveTo>
                    <a:pt x="132" y="2586"/>
                  </a:moveTo>
                  <a:cubicBezTo>
                    <a:pt x="1171" y="2694"/>
                    <a:pt x="2209" y="2802"/>
                    <a:pt x="3144" y="2586"/>
                  </a:cubicBezTo>
                  <a:cubicBezTo>
                    <a:pt x="4079" y="2370"/>
                    <a:pt x="4909" y="1830"/>
                    <a:pt x="5532" y="1290"/>
                  </a:cubicBezTo>
                  <a:cubicBezTo>
                    <a:pt x="6155" y="750"/>
                    <a:pt x="6571" y="210"/>
                    <a:pt x="6259" y="48"/>
                  </a:cubicBezTo>
                  <a:cubicBezTo>
                    <a:pt x="5948" y="-114"/>
                    <a:pt x="4909" y="102"/>
                    <a:pt x="3663" y="1128"/>
                  </a:cubicBezTo>
                  <a:cubicBezTo>
                    <a:pt x="2417" y="2154"/>
                    <a:pt x="963" y="3990"/>
                    <a:pt x="340" y="5556"/>
                  </a:cubicBezTo>
                  <a:cubicBezTo>
                    <a:pt x="-283" y="7122"/>
                    <a:pt x="-75" y="8418"/>
                    <a:pt x="1171" y="9228"/>
                  </a:cubicBezTo>
                  <a:cubicBezTo>
                    <a:pt x="2417" y="10038"/>
                    <a:pt x="4702" y="10362"/>
                    <a:pt x="8025" y="9174"/>
                  </a:cubicBezTo>
                  <a:cubicBezTo>
                    <a:pt x="11348" y="7986"/>
                    <a:pt x="15709" y="5286"/>
                    <a:pt x="17994" y="3666"/>
                  </a:cubicBezTo>
                  <a:cubicBezTo>
                    <a:pt x="20279" y="2046"/>
                    <a:pt x="20486" y="1506"/>
                    <a:pt x="20279" y="1506"/>
                  </a:cubicBezTo>
                  <a:cubicBezTo>
                    <a:pt x="20071" y="1506"/>
                    <a:pt x="19448" y="2046"/>
                    <a:pt x="18929" y="3666"/>
                  </a:cubicBezTo>
                  <a:cubicBezTo>
                    <a:pt x="18409" y="5286"/>
                    <a:pt x="17994" y="7986"/>
                    <a:pt x="18409" y="10848"/>
                  </a:cubicBezTo>
                  <a:cubicBezTo>
                    <a:pt x="18825" y="13710"/>
                    <a:pt x="20071" y="16734"/>
                    <a:pt x="20694" y="18570"/>
                  </a:cubicBezTo>
                  <a:cubicBezTo>
                    <a:pt x="21317" y="20406"/>
                    <a:pt x="21317" y="21054"/>
                    <a:pt x="20694" y="21270"/>
                  </a:cubicBezTo>
                  <a:cubicBezTo>
                    <a:pt x="20071" y="21486"/>
                    <a:pt x="18825" y="21270"/>
                    <a:pt x="16644" y="19650"/>
                  </a:cubicBezTo>
                  <a:cubicBezTo>
                    <a:pt x="14463" y="18030"/>
                    <a:pt x="11348" y="15006"/>
                    <a:pt x="8232" y="119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1" name="Line"/>
            <p:cNvSpPr/>
            <p:nvPr/>
          </p:nvSpPr>
          <p:spPr>
            <a:xfrm>
              <a:off x="6825779" y="3268254"/>
              <a:ext cx="63501" cy="46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07" fill="norm" stroke="1" extrusionOk="0">
                  <a:moveTo>
                    <a:pt x="0" y="20607"/>
                  </a:moveTo>
                  <a:cubicBezTo>
                    <a:pt x="2880" y="13094"/>
                    <a:pt x="5760" y="5581"/>
                    <a:pt x="9360" y="2294"/>
                  </a:cubicBezTo>
                  <a:cubicBezTo>
                    <a:pt x="12960" y="-993"/>
                    <a:pt x="17280" y="-54"/>
                    <a:pt x="21600" y="8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2" name="Line"/>
            <p:cNvSpPr/>
            <p:nvPr/>
          </p:nvSpPr>
          <p:spPr>
            <a:xfrm>
              <a:off x="6946412" y="3303053"/>
              <a:ext cx="95268" cy="176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4" h="21219" fill="norm" stroke="1" extrusionOk="0">
                  <a:moveTo>
                    <a:pt x="5518" y="7497"/>
                  </a:moveTo>
                  <a:cubicBezTo>
                    <a:pt x="7356" y="6480"/>
                    <a:pt x="9195" y="5464"/>
                    <a:pt x="11263" y="4066"/>
                  </a:cubicBezTo>
                  <a:cubicBezTo>
                    <a:pt x="13331" y="2668"/>
                    <a:pt x="15629" y="890"/>
                    <a:pt x="15629" y="254"/>
                  </a:cubicBezTo>
                  <a:cubicBezTo>
                    <a:pt x="15629" y="-381"/>
                    <a:pt x="13331" y="127"/>
                    <a:pt x="10344" y="2287"/>
                  </a:cubicBezTo>
                  <a:cubicBezTo>
                    <a:pt x="7356" y="4447"/>
                    <a:pt x="3680" y="8259"/>
                    <a:pt x="1612" y="11435"/>
                  </a:cubicBezTo>
                  <a:cubicBezTo>
                    <a:pt x="-456" y="14612"/>
                    <a:pt x="-916" y="17153"/>
                    <a:pt x="2531" y="18678"/>
                  </a:cubicBezTo>
                  <a:cubicBezTo>
                    <a:pt x="5978" y="20203"/>
                    <a:pt x="13331" y="20711"/>
                    <a:pt x="20684" y="212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3" name="Line"/>
            <p:cNvSpPr/>
            <p:nvPr/>
          </p:nvSpPr>
          <p:spPr>
            <a:xfrm>
              <a:off x="7117350" y="3322294"/>
              <a:ext cx="127530" cy="145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4" h="20972" fill="norm" stroke="1" extrusionOk="0">
                  <a:moveTo>
                    <a:pt x="16023" y="734"/>
                  </a:moveTo>
                  <a:cubicBezTo>
                    <a:pt x="13898" y="125"/>
                    <a:pt x="11773" y="-483"/>
                    <a:pt x="9295" y="582"/>
                  </a:cubicBezTo>
                  <a:cubicBezTo>
                    <a:pt x="6816" y="1647"/>
                    <a:pt x="3983" y="4385"/>
                    <a:pt x="2213" y="7275"/>
                  </a:cubicBezTo>
                  <a:cubicBezTo>
                    <a:pt x="442" y="10165"/>
                    <a:pt x="-266" y="13207"/>
                    <a:pt x="88" y="15945"/>
                  </a:cubicBezTo>
                  <a:cubicBezTo>
                    <a:pt x="442" y="18683"/>
                    <a:pt x="1859" y="21117"/>
                    <a:pt x="5577" y="20965"/>
                  </a:cubicBezTo>
                  <a:cubicBezTo>
                    <a:pt x="9295" y="20813"/>
                    <a:pt x="15314" y="18075"/>
                    <a:pt x="21334" y="153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4" name="Line"/>
            <p:cNvSpPr/>
            <p:nvPr/>
          </p:nvSpPr>
          <p:spPr>
            <a:xfrm>
              <a:off x="7302442" y="3023800"/>
              <a:ext cx="122682" cy="467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6" h="21405" fill="norm" stroke="1" extrusionOk="0">
                  <a:moveTo>
                    <a:pt x="20450" y="1688"/>
                  </a:moveTo>
                  <a:cubicBezTo>
                    <a:pt x="20810" y="1010"/>
                    <a:pt x="21170" y="332"/>
                    <a:pt x="20450" y="90"/>
                  </a:cubicBezTo>
                  <a:cubicBezTo>
                    <a:pt x="19730" y="-152"/>
                    <a:pt x="17930" y="42"/>
                    <a:pt x="15230" y="1301"/>
                  </a:cubicBezTo>
                  <a:cubicBezTo>
                    <a:pt x="12530" y="2560"/>
                    <a:pt x="8930" y="4885"/>
                    <a:pt x="6050" y="7694"/>
                  </a:cubicBezTo>
                  <a:cubicBezTo>
                    <a:pt x="3170" y="10503"/>
                    <a:pt x="1010" y="13796"/>
                    <a:pt x="290" y="16072"/>
                  </a:cubicBezTo>
                  <a:cubicBezTo>
                    <a:pt x="-430" y="18348"/>
                    <a:pt x="290" y="19608"/>
                    <a:pt x="1370" y="20383"/>
                  </a:cubicBezTo>
                  <a:cubicBezTo>
                    <a:pt x="2450" y="21157"/>
                    <a:pt x="3890" y="21448"/>
                    <a:pt x="6050" y="21400"/>
                  </a:cubicBezTo>
                  <a:cubicBezTo>
                    <a:pt x="8210" y="21351"/>
                    <a:pt x="11090" y="20964"/>
                    <a:pt x="13970" y="205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5" name="Line"/>
            <p:cNvSpPr/>
            <p:nvPr/>
          </p:nvSpPr>
          <p:spPr>
            <a:xfrm>
              <a:off x="7244879" y="3251200"/>
              <a:ext cx="13335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6" name="Line"/>
            <p:cNvSpPr/>
            <p:nvPr/>
          </p:nvSpPr>
          <p:spPr>
            <a:xfrm>
              <a:off x="7897038" y="3027821"/>
              <a:ext cx="285526" cy="439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552" fill="norm" stroke="1" extrusionOk="0">
                  <a:moveTo>
                    <a:pt x="3000" y="1302"/>
                  </a:moveTo>
                  <a:cubicBezTo>
                    <a:pt x="3318" y="679"/>
                    <a:pt x="3636" y="56"/>
                    <a:pt x="3874" y="4"/>
                  </a:cubicBezTo>
                  <a:cubicBezTo>
                    <a:pt x="4112" y="-48"/>
                    <a:pt x="4271" y="471"/>
                    <a:pt x="4271" y="2600"/>
                  </a:cubicBezTo>
                  <a:cubicBezTo>
                    <a:pt x="4271" y="4729"/>
                    <a:pt x="4112" y="8467"/>
                    <a:pt x="3953" y="11583"/>
                  </a:cubicBezTo>
                  <a:cubicBezTo>
                    <a:pt x="3795" y="14698"/>
                    <a:pt x="3636" y="17190"/>
                    <a:pt x="3477" y="18696"/>
                  </a:cubicBezTo>
                  <a:cubicBezTo>
                    <a:pt x="3318" y="20202"/>
                    <a:pt x="3159" y="20721"/>
                    <a:pt x="2842" y="20669"/>
                  </a:cubicBezTo>
                  <a:cubicBezTo>
                    <a:pt x="2524" y="20617"/>
                    <a:pt x="2048" y="19994"/>
                    <a:pt x="1571" y="19164"/>
                  </a:cubicBezTo>
                  <a:cubicBezTo>
                    <a:pt x="1095" y="18333"/>
                    <a:pt x="618" y="17294"/>
                    <a:pt x="300" y="16412"/>
                  </a:cubicBezTo>
                  <a:cubicBezTo>
                    <a:pt x="-17" y="15529"/>
                    <a:pt x="-176" y="14802"/>
                    <a:pt x="300" y="14387"/>
                  </a:cubicBezTo>
                  <a:cubicBezTo>
                    <a:pt x="777" y="13971"/>
                    <a:pt x="1889" y="13867"/>
                    <a:pt x="4430" y="12881"/>
                  </a:cubicBezTo>
                  <a:cubicBezTo>
                    <a:pt x="6971" y="11894"/>
                    <a:pt x="10942" y="10025"/>
                    <a:pt x="13959" y="8052"/>
                  </a:cubicBezTo>
                  <a:cubicBezTo>
                    <a:pt x="16977" y="6079"/>
                    <a:pt x="19042" y="4002"/>
                    <a:pt x="20153" y="2652"/>
                  </a:cubicBezTo>
                  <a:cubicBezTo>
                    <a:pt x="21265" y="1302"/>
                    <a:pt x="21424" y="679"/>
                    <a:pt x="21424" y="731"/>
                  </a:cubicBezTo>
                  <a:cubicBezTo>
                    <a:pt x="21424" y="783"/>
                    <a:pt x="21265" y="1510"/>
                    <a:pt x="20709" y="3379"/>
                  </a:cubicBezTo>
                  <a:cubicBezTo>
                    <a:pt x="20153" y="5248"/>
                    <a:pt x="19200" y="8260"/>
                    <a:pt x="18724" y="10908"/>
                  </a:cubicBezTo>
                  <a:cubicBezTo>
                    <a:pt x="18248" y="13556"/>
                    <a:pt x="18248" y="15840"/>
                    <a:pt x="18724" y="17554"/>
                  </a:cubicBezTo>
                  <a:cubicBezTo>
                    <a:pt x="19200" y="19267"/>
                    <a:pt x="20153" y="20410"/>
                    <a:pt x="21106" y="215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7" name="Line"/>
            <p:cNvSpPr/>
            <p:nvPr/>
          </p:nvSpPr>
          <p:spPr>
            <a:xfrm>
              <a:off x="8224603" y="3352800"/>
              <a:ext cx="103501" cy="119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0" h="21023" fill="norm" stroke="1" extrusionOk="0">
                  <a:moveTo>
                    <a:pt x="7259" y="2234"/>
                  </a:moveTo>
                  <a:cubicBezTo>
                    <a:pt x="4717" y="5586"/>
                    <a:pt x="2176" y="8938"/>
                    <a:pt x="906" y="11545"/>
                  </a:cubicBezTo>
                  <a:cubicBezTo>
                    <a:pt x="-365" y="14152"/>
                    <a:pt x="-365" y="16014"/>
                    <a:pt x="1329" y="17876"/>
                  </a:cubicBezTo>
                  <a:cubicBezTo>
                    <a:pt x="3023" y="19738"/>
                    <a:pt x="6411" y="21600"/>
                    <a:pt x="10011" y="20855"/>
                  </a:cubicBezTo>
                  <a:cubicBezTo>
                    <a:pt x="13611" y="20110"/>
                    <a:pt x="17423" y="16759"/>
                    <a:pt x="19329" y="13407"/>
                  </a:cubicBezTo>
                  <a:cubicBezTo>
                    <a:pt x="21235" y="10055"/>
                    <a:pt x="21235" y="6703"/>
                    <a:pt x="18906" y="4469"/>
                  </a:cubicBezTo>
                  <a:cubicBezTo>
                    <a:pt x="16576" y="2234"/>
                    <a:pt x="11917" y="1117"/>
                    <a:pt x="725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438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6184429" y="901700"/>
              <a:ext cx="2044701" cy="215371"/>
            </a:xfrm>
            <a:prstGeom prst="rect">
              <a:avLst/>
            </a:prstGeom>
            <a:effectLst/>
          </p:spPr>
        </p:pic>
        <p:pic>
          <p:nvPicPr>
            <p:cNvPr id="2440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080029" y="911545"/>
              <a:ext cx="1047751" cy="136205"/>
            </a:xfrm>
            <a:prstGeom prst="rect">
              <a:avLst/>
            </a:prstGeom>
            <a:effectLst/>
          </p:spPr>
        </p:pic>
        <p:pic>
          <p:nvPicPr>
            <p:cNvPr id="2442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9345645" y="955405"/>
              <a:ext cx="801185" cy="98695"/>
            </a:xfrm>
            <a:prstGeom prst="rect">
              <a:avLst/>
            </a:prstGeom>
            <a:effectLst/>
          </p:spPr>
        </p:pic>
        <p:sp>
          <p:nvSpPr>
            <p:cNvPr id="2444" name="Line"/>
            <p:cNvSpPr/>
            <p:nvPr/>
          </p:nvSpPr>
          <p:spPr>
            <a:xfrm>
              <a:off x="9937279" y="1060450"/>
              <a:ext cx="497851" cy="3287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7" h="21588" fill="norm" stroke="1" extrusionOk="0">
                  <a:moveTo>
                    <a:pt x="0" y="0"/>
                  </a:moveTo>
                  <a:cubicBezTo>
                    <a:pt x="2105" y="431"/>
                    <a:pt x="4210" y="862"/>
                    <a:pt x="6132" y="1272"/>
                  </a:cubicBezTo>
                  <a:cubicBezTo>
                    <a:pt x="8054" y="1682"/>
                    <a:pt x="9793" y="2071"/>
                    <a:pt x="11303" y="2481"/>
                  </a:cubicBezTo>
                  <a:cubicBezTo>
                    <a:pt x="12814" y="2891"/>
                    <a:pt x="14095" y="3322"/>
                    <a:pt x="15147" y="3788"/>
                  </a:cubicBezTo>
                  <a:cubicBezTo>
                    <a:pt x="16200" y="4253"/>
                    <a:pt x="17024" y="4754"/>
                    <a:pt x="17710" y="5303"/>
                  </a:cubicBezTo>
                  <a:cubicBezTo>
                    <a:pt x="18397" y="5852"/>
                    <a:pt x="18946" y="6449"/>
                    <a:pt x="19358" y="6998"/>
                  </a:cubicBezTo>
                  <a:cubicBezTo>
                    <a:pt x="19769" y="7547"/>
                    <a:pt x="20044" y="8048"/>
                    <a:pt x="20364" y="8541"/>
                  </a:cubicBezTo>
                  <a:cubicBezTo>
                    <a:pt x="20685" y="9035"/>
                    <a:pt x="21051" y="9521"/>
                    <a:pt x="21280" y="10029"/>
                  </a:cubicBezTo>
                  <a:cubicBezTo>
                    <a:pt x="21508" y="10536"/>
                    <a:pt x="21600" y="11064"/>
                    <a:pt x="21463" y="11578"/>
                  </a:cubicBezTo>
                  <a:cubicBezTo>
                    <a:pt x="21325" y="12093"/>
                    <a:pt x="20959" y="12593"/>
                    <a:pt x="20273" y="13100"/>
                  </a:cubicBezTo>
                  <a:cubicBezTo>
                    <a:pt x="19586" y="13608"/>
                    <a:pt x="18580" y="14122"/>
                    <a:pt x="17436" y="14622"/>
                  </a:cubicBezTo>
                  <a:cubicBezTo>
                    <a:pt x="16292" y="15123"/>
                    <a:pt x="15010" y="15609"/>
                    <a:pt x="13866" y="16089"/>
                  </a:cubicBezTo>
                  <a:cubicBezTo>
                    <a:pt x="12722" y="16568"/>
                    <a:pt x="11715" y="17041"/>
                    <a:pt x="10708" y="17541"/>
                  </a:cubicBezTo>
                  <a:cubicBezTo>
                    <a:pt x="9702" y="18042"/>
                    <a:pt x="8695" y="18570"/>
                    <a:pt x="7871" y="19063"/>
                  </a:cubicBezTo>
                  <a:cubicBezTo>
                    <a:pt x="7047" y="19557"/>
                    <a:pt x="6407" y="20015"/>
                    <a:pt x="5903" y="20391"/>
                  </a:cubicBezTo>
                  <a:cubicBezTo>
                    <a:pt x="5400" y="20766"/>
                    <a:pt x="5034" y="21058"/>
                    <a:pt x="4805" y="21259"/>
                  </a:cubicBezTo>
                  <a:cubicBezTo>
                    <a:pt x="4576" y="21461"/>
                    <a:pt x="4485" y="21572"/>
                    <a:pt x="4576" y="21586"/>
                  </a:cubicBezTo>
                  <a:cubicBezTo>
                    <a:pt x="4668" y="21600"/>
                    <a:pt x="4942" y="21517"/>
                    <a:pt x="5217" y="214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5" name="Line"/>
            <p:cNvSpPr/>
            <p:nvPr/>
          </p:nvSpPr>
          <p:spPr>
            <a:xfrm>
              <a:off x="9932382" y="4140200"/>
              <a:ext cx="191481" cy="323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5474" y="847"/>
                  </a:moveTo>
                  <a:cubicBezTo>
                    <a:pt x="4535" y="424"/>
                    <a:pt x="3596" y="0"/>
                    <a:pt x="2656" y="0"/>
                  </a:cubicBezTo>
                  <a:cubicBezTo>
                    <a:pt x="1717" y="0"/>
                    <a:pt x="778" y="424"/>
                    <a:pt x="309" y="1341"/>
                  </a:cubicBezTo>
                  <a:cubicBezTo>
                    <a:pt x="-161" y="2259"/>
                    <a:pt x="-161" y="3671"/>
                    <a:pt x="778" y="5224"/>
                  </a:cubicBezTo>
                  <a:cubicBezTo>
                    <a:pt x="1717" y="6776"/>
                    <a:pt x="3596" y="8471"/>
                    <a:pt x="5004" y="9529"/>
                  </a:cubicBezTo>
                  <a:cubicBezTo>
                    <a:pt x="6413" y="10588"/>
                    <a:pt x="7352" y="11012"/>
                    <a:pt x="9465" y="10659"/>
                  </a:cubicBezTo>
                  <a:cubicBezTo>
                    <a:pt x="11578" y="10306"/>
                    <a:pt x="14865" y="9176"/>
                    <a:pt x="17213" y="8118"/>
                  </a:cubicBezTo>
                  <a:cubicBezTo>
                    <a:pt x="19561" y="7059"/>
                    <a:pt x="20969" y="6071"/>
                    <a:pt x="21204" y="5859"/>
                  </a:cubicBezTo>
                  <a:cubicBezTo>
                    <a:pt x="21439" y="5647"/>
                    <a:pt x="20500" y="6212"/>
                    <a:pt x="18269" y="8188"/>
                  </a:cubicBezTo>
                  <a:cubicBezTo>
                    <a:pt x="16039" y="10165"/>
                    <a:pt x="12517" y="13553"/>
                    <a:pt x="10287" y="16024"/>
                  </a:cubicBezTo>
                  <a:cubicBezTo>
                    <a:pt x="8056" y="18494"/>
                    <a:pt x="7117" y="20047"/>
                    <a:pt x="617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446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944353" y="1845692"/>
              <a:ext cx="2263781" cy="2525520"/>
            </a:xfrm>
            <a:prstGeom prst="rect">
              <a:avLst/>
            </a:prstGeom>
            <a:effectLst/>
          </p:spPr>
        </p:pic>
        <p:sp>
          <p:nvSpPr>
            <p:cNvPr id="2448" name="Line"/>
            <p:cNvSpPr/>
            <p:nvPr/>
          </p:nvSpPr>
          <p:spPr>
            <a:xfrm>
              <a:off x="818679" y="4883150"/>
              <a:ext cx="38101" cy="425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00" y="3224"/>
                    <a:pt x="16800" y="6448"/>
                    <a:pt x="15000" y="9833"/>
                  </a:cubicBezTo>
                  <a:cubicBezTo>
                    <a:pt x="13200" y="13218"/>
                    <a:pt x="12000" y="16764"/>
                    <a:pt x="9600" y="18752"/>
                  </a:cubicBezTo>
                  <a:cubicBezTo>
                    <a:pt x="7200" y="20740"/>
                    <a:pt x="3600" y="2117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9" name="Line"/>
            <p:cNvSpPr/>
            <p:nvPr/>
          </p:nvSpPr>
          <p:spPr>
            <a:xfrm>
              <a:off x="567764" y="4826000"/>
              <a:ext cx="543016" cy="304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2" h="21600" fill="norm" stroke="1" extrusionOk="0">
                  <a:moveTo>
                    <a:pt x="634" y="21600"/>
                  </a:moveTo>
                  <a:cubicBezTo>
                    <a:pt x="298" y="20850"/>
                    <a:pt x="-38" y="20100"/>
                    <a:pt x="4" y="18825"/>
                  </a:cubicBezTo>
                  <a:cubicBezTo>
                    <a:pt x="46" y="17550"/>
                    <a:pt x="466" y="15750"/>
                    <a:pt x="1979" y="13350"/>
                  </a:cubicBezTo>
                  <a:cubicBezTo>
                    <a:pt x="3492" y="10950"/>
                    <a:pt x="6097" y="7950"/>
                    <a:pt x="9123" y="5775"/>
                  </a:cubicBezTo>
                  <a:cubicBezTo>
                    <a:pt x="12149" y="3600"/>
                    <a:pt x="15595" y="2250"/>
                    <a:pt x="17738" y="1425"/>
                  </a:cubicBezTo>
                  <a:cubicBezTo>
                    <a:pt x="19881" y="600"/>
                    <a:pt x="20722" y="300"/>
                    <a:pt x="2156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0" name="Line"/>
            <p:cNvSpPr/>
            <p:nvPr/>
          </p:nvSpPr>
          <p:spPr>
            <a:xfrm>
              <a:off x="901229" y="5124935"/>
              <a:ext cx="245931" cy="358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387" fill="norm" stroke="1" extrusionOk="0">
                  <a:moveTo>
                    <a:pt x="0" y="729"/>
                  </a:moveTo>
                  <a:cubicBezTo>
                    <a:pt x="1477" y="2119"/>
                    <a:pt x="2954" y="3508"/>
                    <a:pt x="4985" y="3887"/>
                  </a:cubicBezTo>
                  <a:cubicBezTo>
                    <a:pt x="7015" y="4266"/>
                    <a:pt x="9600" y="3634"/>
                    <a:pt x="10985" y="3003"/>
                  </a:cubicBezTo>
                  <a:cubicBezTo>
                    <a:pt x="12369" y="2371"/>
                    <a:pt x="12554" y="1740"/>
                    <a:pt x="12831" y="1108"/>
                  </a:cubicBezTo>
                  <a:cubicBezTo>
                    <a:pt x="13108" y="477"/>
                    <a:pt x="13477" y="-155"/>
                    <a:pt x="13754" y="34"/>
                  </a:cubicBezTo>
                  <a:cubicBezTo>
                    <a:pt x="14031" y="224"/>
                    <a:pt x="14215" y="1234"/>
                    <a:pt x="15323" y="3634"/>
                  </a:cubicBezTo>
                  <a:cubicBezTo>
                    <a:pt x="16431" y="6034"/>
                    <a:pt x="18462" y="9824"/>
                    <a:pt x="19754" y="12792"/>
                  </a:cubicBezTo>
                  <a:cubicBezTo>
                    <a:pt x="21046" y="15761"/>
                    <a:pt x="21600" y="17908"/>
                    <a:pt x="21415" y="19298"/>
                  </a:cubicBezTo>
                  <a:cubicBezTo>
                    <a:pt x="21231" y="20687"/>
                    <a:pt x="20308" y="21319"/>
                    <a:pt x="18554" y="21382"/>
                  </a:cubicBezTo>
                  <a:cubicBezTo>
                    <a:pt x="16800" y="21445"/>
                    <a:pt x="14215" y="20940"/>
                    <a:pt x="12831" y="19361"/>
                  </a:cubicBezTo>
                  <a:cubicBezTo>
                    <a:pt x="11446" y="17782"/>
                    <a:pt x="11262" y="15129"/>
                    <a:pt x="11077" y="124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1" name="Line"/>
            <p:cNvSpPr/>
            <p:nvPr/>
          </p:nvSpPr>
          <p:spPr>
            <a:xfrm>
              <a:off x="1225079" y="5109319"/>
              <a:ext cx="106429" cy="396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2" h="21402" fill="norm" stroke="1" extrusionOk="0">
                  <a:moveTo>
                    <a:pt x="0" y="1160"/>
                  </a:moveTo>
                  <a:cubicBezTo>
                    <a:pt x="2038" y="1160"/>
                    <a:pt x="4075" y="1160"/>
                    <a:pt x="5706" y="2074"/>
                  </a:cubicBezTo>
                  <a:cubicBezTo>
                    <a:pt x="7336" y="2989"/>
                    <a:pt x="8558" y="4817"/>
                    <a:pt x="9170" y="7903"/>
                  </a:cubicBezTo>
                  <a:cubicBezTo>
                    <a:pt x="9781" y="10989"/>
                    <a:pt x="9781" y="15332"/>
                    <a:pt x="9577" y="17903"/>
                  </a:cubicBezTo>
                  <a:cubicBezTo>
                    <a:pt x="9374" y="20474"/>
                    <a:pt x="8966" y="21274"/>
                    <a:pt x="8151" y="21389"/>
                  </a:cubicBezTo>
                  <a:cubicBezTo>
                    <a:pt x="7336" y="21503"/>
                    <a:pt x="6113" y="20932"/>
                    <a:pt x="5502" y="18417"/>
                  </a:cubicBezTo>
                  <a:cubicBezTo>
                    <a:pt x="4891" y="15903"/>
                    <a:pt x="4891" y="11446"/>
                    <a:pt x="5094" y="8189"/>
                  </a:cubicBezTo>
                  <a:cubicBezTo>
                    <a:pt x="5298" y="4932"/>
                    <a:pt x="5706" y="2874"/>
                    <a:pt x="6521" y="1617"/>
                  </a:cubicBezTo>
                  <a:cubicBezTo>
                    <a:pt x="7336" y="360"/>
                    <a:pt x="8558" y="-97"/>
                    <a:pt x="10596" y="17"/>
                  </a:cubicBezTo>
                  <a:cubicBezTo>
                    <a:pt x="12634" y="132"/>
                    <a:pt x="15487" y="817"/>
                    <a:pt x="17728" y="1903"/>
                  </a:cubicBezTo>
                  <a:cubicBezTo>
                    <a:pt x="19970" y="2989"/>
                    <a:pt x="21600" y="4474"/>
                    <a:pt x="19562" y="5846"/>
                  </a:cubicBezTo>
                  <a:cubicBezTo>
                    <a:pt x="17525" y="7217"/>
                    <a:pt x="11819" y="8474"/>
                    <a:pt x="6113" y="97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2" name="Line"/>
            <p:cNvSpPr/>
            <p:nvPr/>
          </p:nvSpPr>
          <p:spPr>
            <a:xfrm>
              <a:off x="1369540" y="5091490"/>
              <a:ext cx="230190" cy="166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2" h="21483" fill="norm" stroke="1" extrusionOk="0">
                  <a:moveTo>
                    <a:pt x="146" y="8359"/>
                  </a:moveTo>
                  <a:cubicBezTo>
                    <a:pt x="2481" y="8086"/>
                    <a:pt x="4816" y="7812"/>
                    <a:pt x="6470" y="7402"/>
                  </a:cubicBezTo>
                  <a:cubicBezTo>
                    <a:pt x="8124" y="6992"/>
                    <a:pt x="9097" y="6445"/>
                    <a:pt x="9778" y="5488"/>
                  </a:cubicBezTo>
                  <a:cubicBezTo>
                    <a:pt x="10459" y="4531"/>
                    <a:pt x="10848" y="3164"/>
                    <a:pt x="10654" y="2070"/>
                  </a:cubicBezTo>
                  <a:cubicBezTo>
                    <a:pt x="10459" y="977"/>
                    <a:pt x="9681" y="156"/>
                    <a:pt x="7930" y="20"/>
                  </a:cubicBezTo>
                  <a:cubicBezTo>
                    <a:pt x="6178" y="-117"/>
                    <a:pt x="3454" y="430"/>
                    <a:pt x="1800" y="2754"/>
                  </a:cubicBezTo>
                  <a:cubicBezTo>
                    <a:pt x="146" y="5078"/>
                    <a:pt x="-438" y="9179"/>
                    <a:pt x="340" y="12460"/>
                  </a:cubicBezTo>
                  <a:cubicBezTo>
                    <a:pt x="1119" y="15741"/>
                    <a:pt x="3259" y="18202"/>
                    <a:pt x="6957" y="19569"/>
                  </a:cubicBezTo>
                  <a:cubicBezTo>
                    <a:pt x="10654" y="20936"/>
                    <a:pt x="15908" y="21210"/>
                    <a:pt x="21162" y="214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3" name="Line"/>
            <p:cNvSpPr/>
            <p:nvPr/>
          </p:nvSpPr>
          <p:spPr>
            <a:xfrm>
              <a:off x="2050579" y="4870450"/>
              <a:ext cx="38101" cy="355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4757"/>
                    <a:pt x="12000" y="9514"/>
                    <a:pt x="8400" y="13114"/>
                  </a:cubicBezTo>
                  <a:cubicBezTo>
                    <a:pt x="4800" y="16714"/>
                    <a:pt x="2400" y="1915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4" name="Line"/>
            <p:cNvSpPr/>
            <p:nvPr/>
          </p:nvSpPr>
          <p:spPr>
            <a:xfrm>
              <a:off x="1963796" y="4842056"/>
              <a:ext cx="220134" cy="72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8" fill="norm" stroke="1" extrusionOk="0">
                  <a:moveTo>
                    <a:pt x="1662" y="21238"/>
                  </a:moveTo>
                  <a:cubicBezTo>
                    <a:pt x="831" y="15684"/>
                    <a:pt x="0" y="10129"/>
                    <a:pt x="0" y="6427"/>
                  </a:cubicBezTo>
                  <a:cubicBezTo>
                    <a:pt x="0" y="2724"/>
                    <a:pt x="831" y="872"/>
                    <a:pt x="4569" y="255"/>
                  </a:cubicBezTo>
                  <a:cubicBezTo>
                    <a:pt x="8308" y="-362"/>
                    <a:pt x="14954" y="255"/>
                    <a:pt x="21600" y="8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5" name="Line"/>
            <p:cNvSpPr/>
            <p:nvPr/>
          </p:nvSpPr>
          <p:spPr>
            <a:xfrm>
              <a:off x="1951925" y="5137150"/>
              <a:ext cx="276455" cy="1006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1406" fill="norm" stroke="1" extrusionOk="0">
                  <a:moveTo>
                    <a:pt x="2717" y="0"/>
                  </a:moveTo>
                  <a:cubicBezTo>
                    <a:pt x="1572" y="5400"/>
                    <a:pt x="427" y="10800"/>
                    <a:pt x="99" y="14400"/>
                  </a:cubicBezTo>
                  <a:cubicBezTo>
                    <a:pt x="-228" y="18000"/>
                    <a:pt x="263" y="19800"/>
                    <a:pt x="1408" y="20700"/>
                  </a:cubicBezTo>
                  <a:cubicBezTo>
                    <a:pt x="2554" y="21600"/>
                    <a:pt x="4354" y="21600"/>
                    <a:pt x="7790" y="20925"/>
                  </a:cubicBezTo>
                  <a:cubicBezTo>
                    <a:pt x="11227" y="20250"/>
                    <a:pt x="16299" y="18900"/>
                    <a:pt x="21372" y="175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6" name="Line"/>
            <p:cNvSpPr/>
            <p:nvPr/>
          </p:nvSpPr>
          <p:spPr>
            <a:xfrm>
              <a:off x="2386058" y="5056337"/>
              <a:ext cx="134422" cy="150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3" h="21068" fill="norm" stroke="1" extrusionOk="0">
                  <a:moveTo>
                    <a:pt x="1165" y="11297"/>
                  </a:moveTo>
                  <a:cubicBezTo>
                    <a:pt x="4155" y="8930"/>
                    <a:pt x="7146" y="6562"/>
                    <a:pt x="9140" y="4639"/>
                  </a:cubicBezTo>
                  <a:cubicBezTo>
                    <a:pt x="11134" y="2716"/>
                    <a:pt x="12131" y="1236"/>
                    <a:pt x="11798" y="497"/>
                  </a:cubicBezTo>
                  <a:cubicBezTo>
                    <a:pt x="11466" y="-243"/>
                    <a:pt x="9805" y="-243"/>
                    <a:pt x="7645" y="1089"/>
                  </a:cubicBezTo>
                  <a:cubicBezTo>
                    <a:pt x="5485" y="2420"/>
                    <a:pt x="2826" y="5083"/>
                    <a:pt x="1331" y="8042"/>
                  </a:cubicBezTo>
                  <a:cubicBezTo>
                    <a:pt x="-165" y="11001"/>
                    <a:pt x="-497" y="14256"/>
                    <a:pt x="832" y="16623"/>
                  </a:cubicBezTo>
                  <a:cubicBezTo>
                    <a:pt x="2161" y="18990"/>
                    <a:pt x="5152" y="20469"/>
                    <a:pt x="8808" y="20913"/>
                  </a:cubicBezTo>
                  <a:cubicBezTo>
                    <a:pt x="12463" y="21357"/>
                    <a:pt x="16783" y="20765"/>
                    <a:pt x="21103" y="201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7" name="Line"/>
            <p:cNvSpPr/>
            <p:nvPr/>
          </p:nvSpPr>
          <p:spPr>
            <a:xfrm>
              <a:off x="2529792" y="5048250"/>
              <a:ext cx="111338" cy="159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0" h="21182" fill="norm" stroke="1" extrusionOk="0">
                  <a:moveTo>
                    <a:pt x="6640" y="1683"/>
                  </a:moveTo>
                  <a:cubicBezTo>
                    <a:pt x="3840" y="842"/>
                    <a:pt x="1040" y="0"/>
                    <a:pt x="240" y="281"/>
                  </a:cubicBezTo>
                  <a:cubicBezTo>
                    <a:pt x="-560" y="561"/>
                    <a:pt x="640" y="1964"/>
                    <a:pt x="3840" y="4769"/>
                  </a:cubicBezTo>
                  <a:cubicBezTo>
                    <a:pt x="7040" y="7574"/>
                    <a:pt x="12240" y="11782"/>
                    <a:pt x="15240" y="14727"/>
                  </a:cubicBezTo>
                  <a:cubicBezTo>
                    <a:pt x="18240" y="17673"/>
                    <a:pt x="19040" y="19356"/>
                    <a:pt x="18440" y="20338"/>
                  </a:cubicBezTo>
                  <a:cubicBezTo>
                    <a:pt x="17840" y="21319"/>
                    <a:pt x="15840" y="21600"/>
                    <a:pt x="13640" y="20338"/>
                  </a:cubicBezTo>
                  <a:cubicBezTo>
                    <a:pt x="11440" y="19075"/>
                    <a:pt x="9040" y="16270"/>
                    <a:pt x="7840" y="13465"/>
                  </a:cubicBezTo>
                  <a:cubicBezTo>
                    <a:pt x="6640" y="10660"/>
                    <a:pt x="6640" y="7855"/>
                    <a:pt x="9040" y="5610"/>
                  </a:cubicBezTo>
                  <a:cubicBezTo>
                    <a:pt x="11440" y="3366"/>
                    <a:pt x="16240" y="1683"/>
                    <a:pt x="2104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8" name="Line"/>
            <p:cNvSpPr/>
            <p:nvPr/>
          </p:nvSpPr>
          <p:spPr>
            <a:xfrm>
              <a:off x="2723679" y="5041900"/>
              <a:ext cx="177801" cy="147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4" fill="norm" stroke="1" extrusionOk="0">
                  <a:moveTo>
                    <a:pt x="0" y="0"/>
                  </a:moveTo>
                  <a:cubicBezTo>
                    <a:pt x="3857" y="3955"/>
                    <a:pt x="7714" y="7910"/>
                    <a:pt x="9771" y="10648"/>
                  </a:cubicBezTo>
                  <a:cubicBezTo>
                    <a:pt x="11829" y="13386"/>
                    <a:pt x="12086" y="14907"/>
                    <a:pt x="11957" y="16428"/>
                  </a:cubicBezTo>
                  <a:cubicBezTo>
                    <a:pt x="11829" y="17949"/>
                    <a:pt x="11314" y="19470"/>
                    <a:pt x="10414" y="20383"/>
                  </a:cubicBezTo>
                  <a:cubicBezTo>
                    <a:pt x="9514" y="21296"/>
                    <a:pt x="8229" y="21600"/>
                    <a:pt x="7200" y="20079"/>
                  </a:cubicBezTo>
                  <a:cubicBezTo>
                    <a:pt x="6171" y="18558"/>
                    <a:pt x="5400" y="15211"/>
                    <a:pt x="6171" y="11865"/>
                  </a:cubicBezTo>
                  <a:cubicBezTo>
                    <a:pt x="6943" y="8518"/>
                    <a:pt x="9257" y="5172"/>
                    <a:pt x="12086" y="3499"/>
                  </a:cubicBezTo>
                  <a:cubicBezTo>
                    <a:pt x="14914" y="1825"/>
                    <a:pt x="18257" y="1825"/>
                    <a:pt x="21600" y="18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9" name="Line"/>
            <p:cNvSpPr/>
            <p:nvPr/>
          </p:nvSpPr>
          <p:spPr>
            <a:xfrm>
              <a:off x="2871466" y="5050580"/>
              <a:ext cx="92704" cy="110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5" h="20937" fill="norm" stroke="1" extrusionOk="0">
                  <a:moveTo>
                    <a:pt x="12293" y="1960"/>
                  </a:moveTo>
                  <a:cubicBezTo>
                    <a:pt x="10415" y="760"/>
                    <a:pt x="8537" y="-440"/>
                    <a:pt x="6424" y="160"/>
                  </a:cubicBezTo>
                  <a:cubicBezTo>
                    <a:pt x="4311" y="760"/>
                    <a:pt x="1963" y="3160"/>
                    <a:pt x="789" y="6160"/>
                  </a:cubicBezTo>
                  <a:cubicBezTo>
                    <a:pt x="-385" y="9160"/>
                    <a:pt x="-385" y="12760"/>
                    <a:pt x="1728" y="15360"/>
                  </a:cubicBezTo>
                  <a:cubicBezTo>
                    <a:pt x="3841" y="17960"/>
                    <a:pt x="8067" y="19560"/>
                    <a:pt x="11354" y="20360"/>
                  </a:cubicBezTo>
                  <a:cubicBezTo>
                    <a:pt x="14641" y="21160"/>
                    <a:pt x="16989" y="21160"/>
                    <a:pt x="18632" y="20160"/>
                  </a:cubicBezTo>
                  <a:cubicBezTo>
                    <a:pt x="20276" y="19160"/>
                    <a:pt x="21215" y="17160"/>
                    <a:pt x="20041" y="13760"/>
                  </a:cubicBezTo>
                  <a:cubicBezTo>
                    <a:pt x="18867" y="10360"/>
                    <a:pt x="15580" y="5560"/>
                    <a:pt x="12293" y="7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0" name="Line"/>
            <p:cNvSpPr/>
            <p:nvPr/>
          </p:nvSpPr>
          <p:spPr>
            <a:xfrm>
              <a:off x="2933229" y="5016500"/>
              <a:ext cx="260351" cy="192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3" fill="norm" stroke="1" extrusionOk="0">
                  <a:moveTo>
                    <a:pt x="0" y="2817"/>
                  </a:moveTo>
                  <a:cubicBezTo>
                    <a:pt x="1932" y="2113"/>
                    <a:pt x="3863" y="1409"/>
                    <a:pt x="5620" y="1526"/>
                  </a:cubicBezTo>
                  <a:cubicBezTo>
                    <a:pt x="7376" y="1643"/>
                    <a:pt x="8956" y="2583"/>
                    <a:pt x="10010" y="5165"/>
                  </a:cubicBezTo>
                  <a:cubicBezTo>
                    <a:pt x="11063" y="7748"/>
                    <a:pt x="11590" y="11974"/>
                    <a:pt x="11502" y="14909"/>
                  </a:cubicBezTo>
                  <a:cubicBezTo>
                    <a:pt x="11415" y="17843"/>
                    <a:pt x="10712" y="19487"/>
                    <a:pt x="9922" y="20426"/>
                  </a:cubicBezTo>
                  <a:cubicBezTo>
                    <a:pt x="9132" y="21365"/>
                    <a:pt x="8254" y="21600"/>
                    <a:pt x="7551" y="21248"/>
                  </a:cubicBezTo>
                  <a:cubicBezTo>
                    <a:pt x="6849" y="20896"/>
                    <a:pt x="6322" y="19957"/>
                    <a:pt x="6498" y="17374"/>
                  </a:cubicBezTo>
                  <a:cubicBezTo>
                    <a:pt x="6673" y="14791"/>
                    <a:pt x="7551" y="10565"/>
                    <a:pt x="10185" y="7396"/>
                  </a:cubicBezTo>
                  <a:cubicBezTo>
                    <a:pt x="12820" y="4226"/>
                    <a:pt x="17210" y="211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1" name="Line"/>
            <p:cNvSpPr/>
            <p:nvPr/>
          </p:nvSpPr>
          <p:spPr>
            <a:xfrm>
              <a:off x="3619029" y="5026206"/>
              <a:ext cx="260351" cy="15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5971" y="11918"/>
                    <a:pt x="11941" y="3818"/>
                    <a:pt x="15541" y="1118"/>
                  </a:cubicBezTo>
                  <a:cubicBezTo>
                    <a:pt x="19141" y="-1582"/>
                    <a:pt x="20371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2" name="Line"/>
            <p:cNvSpPr/>
            <p:nvPr/>
          </p:nvSpPr>
          <p:spPr>
            <a:xfrm>
              <a:off x="3606329" y="5137150"/>
              <a:ext cx="33655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026" y="15840"/>
                    <a:pt x="10053" y="10080"/>
                    <a:pt x="13653" y="6480"/>
                  </a:cubicBezTo>
                  <a:cubicBezTo>
                    <a:pt x="17253" y="2880"/>
                    <a:pt x="19426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3" name="Line"/>
            <p:cNvSpPr/>
            <p:nvPr/>
          </p:nvSpPr>
          <p:spPr>
            <a:xfrm>
              <a:off x="4245949" y="4895850"/>
              <a:ext cx="274781" cy="336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0416" y="0"/>
                  </a:moveTo>
                  <a:cubicBezTo>
                    <a:pt x="17613" y="3940"/>
                    <a:pt x="14810" y="7879"/>
                    <a:pt x="12171" y="10800"/>
                  </a:cubicBezTo>
                  <a:cubicBezTo>
                    <a:pt x="9533" y="13721"/>
                    <a:pt x="7060" y="15623"/>
                    <a:pt x="5081" y="16642"/>
                  </a:cubicBezTo>
                  <a:cubicBezTo>
                    <a:pt x="3103" y="17660"/>
                    <a:pt x="1619" y="17796"/>
                    <a:pt x="794" y="17525"/>
                  </a:cubicBezTo>
                  <a:cubicBezTo>
                    <a:pt x="-30" y="17253"/>
                    <a:pt x="-195" y="16574"/>
                    <a:pt x="217" y="15147"/>
                  </a:cubicBezTo>
                  <a:cubicBezTo>
                    <a:pt x="629" y="13721"/>
                    <a:pt x="1619" y="11547"/>
                    <a:pt x="3350" y="10257"/>
                  </a:cubicBezTo>
                  <a:cubicBezTo>
                    <a:pt x="5081" y="8966"/>
                    <a:pt x="7555" y="8558"/>
                    <a:pt x="10110" y="9374"/>
                  </a:cubicBezTo>
                  <a:cubicBezTo>
                    <a:pt x="12666" y="10189"/>
                    <a:pt x="15304" y="12226"/>
                    <a:pt x="17200" y="14468"/>
                  </a:cubicBezTo>
                  <a:cubicBezTo>
                    <a:pt x="19097" y="16709"/>
                    <a:pt x="20251" y="19155"/>
                    <a:pt x="2140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2501" name="Drawing"/>
          <p:cNvGrpSpPr/>
          <p:nvPr/>
        </p:nvGrpSpPr>
        <p:grpSpPr>
          <a:xfrm>
            <a:off x="6438984" y="5957196"/>
            <a:ext cx="5956217" cy="2873942"/>
            <a:chOff x="0" y="0"/>
            <a:chExt cx="5956215" cy="2873941"/>
          </a:xfrm>
        </p:grpSpPr>
        <p:sp>
          <p:nvSpPr>
            <p:cNvPr id="2465" name="Line"/>
            <p:cNvSpPr/>
            <p:nvPr/>
          </p:nvSpPr>
          <p:spPr>
            <a:xfrm>
              <a:off x="0" y="2100953"/>
              <a:ext cx="5689516" cy="175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600" fill="norm" stroke="1" extrusionOk="0">
                  <a:moveTo>
                    <a:pt x="362" y="16395"/>
                  </a:moveTo>
                  <a:cubicBezTo>
                    <a:pt x="249" y="16655"/>
                    <a:pt x="137" y="16916"/>
                    <a:pt x="72" y="17696"/>
                  </a:cubicBezTo>
                  <a:cubicBezTo>
                    <a:pt x="8" y="18477"/>
                    <a:pt x="-8" y="19778"/>
                    <a:pt x="4" y="20559"/>
                  </a:cubicBezTo>
                  <a:cubicBezTo>
                    <a:pt x="16" y="21340"/>
                    <a:pt x="56" y="21600"/>
                    <a:pt x="229" y="21600"/>
                  </a:cubicBezTo>
                  <a:cubicBezTo>
                    <a:pt x="402" y="21600"/>
                    <a:pt x="707" y="21340"/>
                    <a:pt x="1016" y="20949"/>
                  </a:cubicBezTo>
                  <a:cubicBezTo>
                    <a:pt x="1325" y="20559"/>
                    <a:pt x="1639" y="20039"/>
                    <a:pt x="1944" y="19648"/>
                  </a:cubicBezTo>
                  <a:cubicBezTo>
                    <a:pt x="2249" y="19258"/>
                    <a:pt x="2546" y="18998"/>
                    <a:pt x="2824" y="18737"/>
                  </a:cubicBezTo>
                  <a:cubicBezTo>
                    <a:pt x="3101" y="18477"/>
                    <a:pt x="3358" y="18217"/>
                    <a:pt x="3647" y="17957"/>
                  </a:cubicBezTo>
                  <a:cubicBezTo>
                    <a:pt x="3936" y="17696"/>
                    <a:pt x="4257" y="17436"/>
                    <a:pt x="4591" y="17046"/>
                  </a:cubicBezTo>
                  <a:cubicBezTo>
                    <a:pt x="4924" y="16655"/>
                    <a:pt x="5270" y="16135"/>
                    <a:pt x="5571" y="15745"/>
                  </a:cubicBezTo>
                  <a:cubicBezTo>
                    <a:pt x="5872" y="15354"/>
                    <a:pt x="6129" y="15094"/>
                    <a:pt x="6394" y="14834"/>
                  </a:cubicBezTo>
                  <a:cubicBezTo>
                    <a:pt x="6659" y="14573"/>
                    <a:pt x="6932" y="14313"/>
                    <a:pt x="7225" y="14053"/>
                  </a:cubicBezTo>
                  <a:cubicBezTo>
                    <a:pt x="7519" y="13793"/>
                    <a:pt x="7832" y="13533"/>
                    <a:pt x="8137" y="13142"/>
                  </a:cubicBezTo>
                  <a:cubicBezTo>
                    <a:pt x="8442" y="12752"/>
                    <a:pt x="8740" y="12231"/>
                    <a:pt x="9049" y="11841"/>
                  </a:cubicBezTo>
                  <a:cubicBezTo>
                    <a:pt x="9358" y="11451"/>
                    <a:pt x="9679" y="11190"/>
                    <a:pt x="9993" y="10800"/>
                  </a:cubicBezTo>
                  <a:cubicBezTo>
                    <a:pt x="10306" y="10410"/>
                    <a:pt x="10611" y="9889"/>
                    <a:pt x="10925" y="9369"/>
                  </a:cubicBezTo>
                  <a:cubicBezTo>
                    <a:pt x="11238" y="8848"/>
                    <a:pt x="11559" y="8328"/>
                    <a:pt x="11872" y="7807"/>
                  </a:cubicBezTo>
                  <a:cubicBezTo>
                    <a:pt x="12186" y="7287"/>
                    <a:pt x="12491" y="6766"/>
                    <a:pt x="12804" y="6246"/>
                  </a:cubicBezTo>
                  <a:cubicBezTo>
                    <a:pt x="13117" y="5725"/>
                    <a:pt x="13439" y="5205"/>
                    <a:pt x="13748" y="4684"/>
                  </a:cubicBezTo>
                  <a:cubicBezTo>
                    <a:pt x="14057" y="4164"/>
                    <a:pt x="14355" y="3643"/>
                    <a:pt x="14660" y="3123"/>
                  </a:cubicBezTo>
                  <a:cubicBezTo>
                    <a:pt x="14965" y="2602"/>
                    <a:pt x="15278" y="2082"/>
                    <a:pt x="15584" y="1692"/>
                  </a:cubicBezTo>
                  <a:cubicBezTo>
                    <a:pt x="15889" y="1301"/>
                    <a:pt x="16186" y="1041"/>
                    <a:pt x="16491" y="781"/>
                  </a:cubicBezTo>
                  <a:cubicBezTo>
                    <a:pt x="16796" y="520"/>
                    <a:pt x="17110" y="260"/>
                    <a:pt x="17403" y="130"/>
                  </a:cubicBezTo>
                  <a:cubicBezTo>
                    <a:pt x="17696" y="0"/>
                    <a:pt x="17969" y="0"/>
                    <a:pt x="18246" y="0"/>
                  </a:cubicBezTo>
                  <a:cubicBezTo>
                    <a:pt x="18523" y="0"/>
                    <a:pt x="18805" y="0"/>
                    <a:pt x="19126" y="0"/>
                  </a:cubicBezTo>
                  <a:cubicBezTo>
                    <a:pt x="19447" y="0"/>
                    <a:pt x="19809" y="0"/>
                    <a:pt x="20194" y="130"/>
                  </a:cubicBezTo>
                  <a:cubicBezTo>
                    <a:pt x="20580" y="260"/>
                    <a:pt x="20990" y="520"/>
                    <a:pt x="21227" y="781"/>
                  </a:cubicBezTo>
                  <a:cubicBezTo>
                    <a:pt x="21463" y="1041"/>
                    <a:pt x="21528" y="1301"/>
                    <a:pt x="21592" y="15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6" name="Line"/>
            <p:cNvSpPr/>
            <p:nvPr/>
          </p:nvSpPr>
          <p:spPr>
            <a:xfrm>
              <a:off x="165015" y="0"/>
              <a:ext cx="5791201" cy="2050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8" fill="norm" stroke="1" extrusionOk="0">
                  <a:moveTo>
                    <a:pt x="0" y="21100"/>
                  </a:moveTo>
                  <a:cubicBezTo>
                    <a:pt x="174" y="21145"/>
                    <a:pt x="347" y="21189"/>
                    <a:pt x="572" y="21178"/>
                  </a:cubicBezTo>
                  <a:cubicBezTo>
                    <a:pt x="797" y="21167"/>
                    <a:pt x="1074" y="21100"/>
                    <a:pt x="1346" y="21034"/>
                  </a:cubicBezTo>
                  <a:cubicBezTo>
                    <a:pt x="1618" y="20967"/>
                    <a:pt x="1887" y="20900"/>
                    <a:pt x="2171" y="20777"/>
                  </a:cubicBezTo>
                  <a:cubicBezTo>
                    <a:pt x="2455" y="20655"/>
                    <a:pt x="2755" y="20477"/>
                    <a:pt x="3047" y="20254"/>
                  </a:cubicBezTo>
                  <a:cubicBezTo>
                    <a:pt x="3339" y="20032"/>
                    <a:pt x="3624" y="19764"/>
                    <a:pt x="3868" y="19475"/>
                  </a:cubicBezTo>
                  <a:cubicBezTo>
                    <a:pt x="4113" y="19185"/>
                    <a:pt x="4318" y="18874"/>
                    <a:pt x="4520" y="18495"/>
                  </a:cubicBezTo>
                  <a:cubicBezTo>
                    <a:pt x="4721" y="18116"/>
                    <a:pt x="4918" y="17671"/>
                    <a:pt x="5092" y="17192"/>
                  </a:cubicBezTo>
                  <a:cubicBezTo>
                    <a:pt x="5266" y="16714"/>
                    <a:pt x="5416" y="16201"/>
                    <a:pt x="5550" y="15678"/>
                  </a:cubicBezTo>
                  <a:cubicBezTo>
                    <a:pt x="5684" y="15155"/>
                    <a:pt x="5803" y="14620"/>
                    <a:pt x="5901" y="13986"/>
                  </a:cubicBezTo>
                  <a:cubicBezTo>
                    <a:pt x="6000" y="13351"/>
                    <a:pt x="6079" y="12616"/>
                    <a:pt x="6174" y="11859"/>
                  </a:cubicBezTo>
                  <a:cubicBezTo>
                    <a:pt x="6268" y="11102"/>
                    <a:pt x="6379" y="10323"/>
                    <a:pt x="6466" y="9543"/>
                  </a:cubicBezTo>
                  <a:cubicBezTo>
                    <a:pt x="6553" y="8764"/>
                    <a:pt x="6616" y="7984"/>
                    <a:pt x="6703" y="7294"/>
                  </a:cubicBezTo>
                  <a:cubicBezTo>
                    <a:pt x="6789" y="6604"/>
                    <a:pt x="6900" y="6003"/>
                    <a:pt x="7030" y="5390"/>
                  </a:cubicBezTo>
                  <a:cubicBezTo>
                    <a:pt x="7161" y="4778"/>
                    <a:pt x="7311" y="4154"/>
                    <a:pt x="7472" y="3575"/>
                  </a:cubicBezTo>
                  <a:cubicBezTo>
                    <a:pt x="7634" y="2996"/>
                    <a:pt x="7808" y="2462"/>
                    <a:pt x="8021" y="1972"/>
                  </a:cubicBezTo>
                  <a:cubicBezTo>
                    <a:pt x="8234" y="1482"/>
                    <a:pt x="8487" y="1037"/>
                    <a:pt x="8739" y="725"/>
                  </a:cubicBezTo>
                  <a:cubicBezTo>
                    <a:pt x="8992" y="413"/>
                    <a:pt x="9245" y="235"/>
                    <a:pt x="9525" y="124"/>
                  </a:cubicBezTo>
                  <a:cubicBezTo>
                    <a:pt x="9805" y="13"/>
                    <a:pt x="10113" y="-32"/>
                    <a:pt x="10389" y="24"/>
                  </a:cubicBezTo>
                  <a:cubicBezTo>
                    <a:pt x="10666" y="79"/>
                    <a:pt x="10911" y="235"/>
                    <a:pt x="11147" y="480"/>
                  </a:cubicBezTo>
                  <a:cubicBezTo>
                    <a:pt x="11384" y="725"/>
                    <a:pt x="11613" y="1059"/>
                    <a:pt x="11818" y="1427"/>
                  </a:cubicBezTo>
                  <a:cubicBezTo>
                    <a:pt x="12024" y="1794"/>
                    <a:pt x="12205" y="2195"/>
                    <a:pt x="12359" y="2629"/>
                  </a:cubicBezTo>
                  <a:cubicBezTo>
                    <a:pt x="12513" y="3063"/>
                    <a:pt x="12639" y="3531"/>
                    <a:pt x="12774" y="4043"/>
                  </a:cubicBezTo>
                  <a:cubicBezTo>
                    <a:pt x="12908" y="4555"/>
                    <a:pt x="13050" y="5112"/>
                    <a:pt x="13184" y="5702"/>
                  </a:cubicBezTo>
                  <a:cubicBezTo>
                    <a:pt x="13318" y="6292"/>
                    <a:pt x="13445" y="6916"/>
                    <a:pt x="13567" y="7550"/>
                  </a:cubicBezTo>
                  <a:cubicBezTo>
                    <a:pt x="13689" y="8185"/>
                    <a:pt x="13808" y="8831"/>
                    <a:pt x="13934" y="9454"/>
                  </a:cubicBezTo>
                  <a:cubicBezTo>
                    <a:pt x="14061" y="10078"/>
                    <a:pt x="14195" y="10679"/>
                    <a:pt x="14333" y="11269"/>
                  </a:cubicBezTo>
                  <a:cubicBezTo>
                    <a:pt x="14471" y="11859"/>
                    <a:pt x="14613" y="12438"/>
                    <a:pt x="14779" y="13006"/>
                  </a:cubicBezTo>
                  <a:cubicBezTo>
                    <a:pt x="14945" y="13574"/>
                    <a:pt x="15134" y="14130"/>
                    <a:pt x="15312" y="14665"/>
                  </a:cubicBezTo>
                  <a:cubicBezTo>
                    <a:pt x="15489" y="15199"/>
                    <a:pt x="15655" y="15712"/>
                    <a:pt x="15837" y="16190"/>
                  </a:cubicBezTo>
                  <a:cubicBezTo>
                    <a:pt x="16018" y="16669"/>
                    <a:pt x="16216" y="17114"/>
                    <a:pt x="16433" y="17560"/>
                  </a:cubicBezTo>
                  <a:cubicBezTo>
                    <a:pt x="16650" y="18005"/>
                    <a:pt x="16887" y="18450"/>
                    <a:pt x="17128" y="18807"/>
                  </a:cubicBezTo>
                  <a:cubicBezTo>
                    <a:pt x="17368" y="19163"/>
                    <a:pt x="17613" y="19430"/>
                    <a:pt x="17878" y="19675"/>
                  </a:cubicBezTo>
                  <a:cubicBezTo>
                    <a:pt x="18142" y="19920"/>
                    <a:pt x="18426" y="20143"/>
                    <a:pt x="18711" y="20321"/>
                  </a:cubicBezTo>
                  <a:cubicBezTo>
                    <a:pt x="18995" y="20499"/>
                    <a:pt x="19279" y="20633"/>
                    <a:pt x="19567" y="20733"/>
                  </a:cubicBezTo>
                  <a:cubicBezTo>
                    <a:pt x="19855" y="20833"/>
                    <a:pt x="20147" y="20900"/>
                    <a:pt x="20432" y="20989"/>
                  </a:cubicBezTo>
                  <a:cubicBezTo>
                    <a:pt x="20716" y="21078"/>
                    <a:pt x="20992" y="21189"/>
                    <a:pt x="21186" y="21290"/>
                  </a:cubicBezTo>
                  <a:cubicBezTo>
                    <a:pt x="21379" y="21390"/>
                    <a:pt x="21489" y="21479"/>
                    <a:pt x="21600" y="215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7" name="Line"/>
            <p:cNvSpPr/>
            <p:nvPr/>
          </p:nvSpPr>
          <p:spPr>
            <a:xfrm>
              <a:off x="3841665" y="62603"/>
              <a:ext cx="482601" cy="603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274" y="2046"/>
                    <a:pt x="18947" y="4093"/>
                    <a:pt x="17289" y="6177"/>
                  </a:cubicBezTo>
                  <a:cubicBezTo>
                    <a:pt x="15632" y="8261"/>
                    <a:pt x="13642" y="10383"/>
                    <a:pt x="11653" y="12316"/>
                  </a:cubicBezTo>
                  <a:cubicBezTo>
                    <a:pt x="9663" y="14248"/>
                    <a:pt x="7674" y="15992"/>
                    <a:pt x="5732" y="17507"/>
                  </a:cubicBezTo>
                  <a:cubicBezTo>
                    <a:pt x="3789" y="19023"/>
                    <a:pt x="1895" y="2031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8" name="Line"/>
            <p:cNvSpPr/>
            <p:nvPr/>
          </p:nvSpPr>
          <p:spPr>
            <a:xfrm>
              <a:off x="3859517" y="443603"/>
              <a:ext cx="255199" cy="204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6" h="21505" fill="norm" stroke="1" extrusionOk="0">
                  <a:moveTo>
                    <a:pt x="7536" y="0"/>
                  </a:moveTo>
                  <a:cubicBezTo>
                    <a:pt x="6651" y="445"/>
                    <a:pt x="5766" y="891"/>
                    <a:pt x="4438" y="3674"/>
                  </a:cubicBezTo>
                  <a:cubicBezTo>
                    <a:pt x="3110" y="6458"/>
                    <a:pt x="1339" y="11579"/>
                    <a:pt x="543" y="14808"/>
                  </a:cubicBezTo>
                  <a:cubicBezTo>
                    <a:pt x="-254" y="18037"/>
                    <a:pt x="-77" y="19373"/>
                    <a:pt x="454" y="20264"/>
                  </a:cubicBezTo>
                  <a:cubicBezTo>
                    <a:pt x="985" y="21155"/>
                    <a:pt x="1871" y="21600"/>
                    <a:pt x="4703" y="21489"/>
                  </a:cubicBezTo>
                  <a:cubicBezTo>
                    <a:pt x="7536" y="21377"/>
                    <a:pt x="12316" y="20709"/>
                    <a:pt x="15415" y="20375"/>
                  </a:cubicBezTo>
                  <a:cubicBezTo>
                    <a:pt x="18513" y="20041"/>
                    <a:pt x="19930" y="20041"/>
                    <a:pt x="21346" y="200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9" name="Line"/>
            <p:cNvSpPr/>
            <p:nvPr/>
          </p:nvSpPr>
          <p:spPr>
            <a:xfrm>
              <a:off x="4616365" y="278503"/>
              <a:ext cx="215901" cy="201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7" fill="norm" stroke="1" extrusionOk="0">
                  <a:moveTo>
                    <a:pt x="0" y="0"/>
                  </a:moveTo>
                  <a:cubicBezTo>
                    <a:pt x="212" y="4950"/>
                    <a:pt x="424" y="9900"/>
                    <a:pt x="635" y="12937"/>
                  </a:cubicBezTo>
                  <a:cubicBezTo>
                    <a:pt x="847" y="15975"/>
                    <a:pt x="1059" y="17100"/>
                    <a:pt x="1694" y="17438"/>
                  </a:cubicBezTo>
                  <a:cubicBezTo>
                    <a:pt x="2329" y="17775"/>
                    <a:pt x="3388" y="17325"/>
                    <a:pt x="4235" y="16538"/>
                  </a:cubicBezTo>
                  <a:cubicBezTo>
                    <a:pt x="5082" y="15750"/>
                    <a:pt x="5718" y="14625"/>
                    <a:pt x="6353" y="13612"/>
                  </a:cubicBezTo>
                  <a:cubicBezTo>
                    <a:pt x="6988" y="12600"/>
                    <a:pt x="7624" y="11700"/>
                    <a:pt x="8259" y="11812"/>
                  </a:cubicBezTo>
                  <a:cubicBezTo>
                    <a:pt x="8894" y="11925"/>
                    <a:pt x="9529" y="13050"/>
                    <a:pt x="9847" y="14400"/>
                  </a:cubicBezTo>
                  <a:cubicBezTo>
                    <a:pt x="10165" y="15750"/>
                    <a:pt x="10165" y="17325"/>
                    <a:pt x="10271" y="18675"/>
                  </a:cubicBezTo>
                  <a:cubicBezTo>
                    <a:pt x="10376" y="20025"/>
                    <a:pt x="10588" y="21150"/>
                    <a:pt x="11118" y="21375"/>
                  </a:cubicBezTo>
                  <a:cubicBezTo>
                    <a:pt x="11647" y="21600"/>
                    <a:pt x="12494" y="20925"/>
                    <a:pt x="13765" y="19012"/>
                  </a:cubicBezTo>
                  <a:cubicBezTo>
                    <a:pt x="15035" y="17100"/>
                    <a:pt x="16729" y="13950"/>
                    <a:pt x="18106" y="12038"/>
                  </a:cubicBezTo>
                  <a:cubicBezTo>
                    <a:pt x="19482" y="10125"/>
                    <a:pt x="20541" y="9450"/>
                    <a:pt x="21600" y="87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0" name="Line"/>
            <p:cNvSpPr/>
            <p:nvPr/>
          </p:nvSpPr>
          <p:spPr>
            <a:xfrm>
              <a:off x="4184565" y="2085818"/>
              <a:ext cx="107538" cy="123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4" h="21289" fill="norm" stroke="1" extrusionOk="0">
                  <a:moveTo>
                    <a:pt x="6231" y="4814"/>
                  </a:moveTo>
                  <a:cubicBezTo>
                    <a:pt x="4569" y="5913"/>
                    <a:pt x="2908" y="7011"/>
                    <a:pt x="2492" y="9025"/>
                  </a:cubicBezTo>
                  <a:cubicBezTo>
                    <a:pt x="2077" y="11038"/>
                    <a:pt x="2908" y="13967"/>
                    <a:pt x="4362" y="14882"/>
                  </a:cubicBezTo>
                  <a:cubicBezTo>
                    <a:pt x="5815" y="15797"/>
                    <a:pt x="7892" y="14699"/>
                    <a:pt x="9554" y="13418"/>
                  </a:cubicBezTo>
                  <a:cubicBezTo>
                    <a:pt x="11215" y="12136"/>
                    <a:pt x="12462" y="10672"/>
                    <a:pt x="13292" y="8842"/>
                  </a:cubicBezTo>
                  <a:cubicBezTo>
                    <a:pt x="14123" y="7011"/>
                    <a:pt x="14538" y="4814"/>
                    <a:pt x="13708" y="3716"/>
                  </a:cubicBezTo>
                  <a:cubicBezTo>
                    <a:pt x="12877" y="2618"/>
                    <a:pt x="10800" y="2618"/>
                    <a:pt x="8723" y="3167"/>
                  </a:cubicBezTo>
                  <a:cubicBezTo>
                    <a:pt x="6646" y="3716"/>
                    <a:pt x="4569" y="4814"/>
                    <a:pt x="2908" y="6096"/>
                  </a:cubicBezTo>
                  <a:cubicBezTo>
                    <a:pt x="1246" y="7377"/>
                    <a:pt x="0" y="8842"/>
                    <a:pt x="0" y="10306"/>
                  </a:cubicBezTo>
                  <a:cubicBezTo>
                    <a:pt x="0" y="11770"/>
                    <a:pt x="1246" y="13235"/>
                    <a:pt x="3738" y="13967"/>
                  </a:cubicBezTo>
                  <a:cubicBezTo>
                    <a:pt x="6231" y="14699"/>
                    <a:pt x="9969" y="14699"/>
                    <a:pt x="12877" y="14516"/>
                  </a:cubicBezTo>
                  <a:cubicBezTo>
                    <a:pt x="15785" y="14333"/>
                    <a:pt x="17862" y="13967"/>
                    <a:pt x="17862" y="13418"/>
                  </a:cubicBezTo>
                  <a:cubicBezTo>
                    <a:pt x="17862" y="12869"/>
                    <a:pt x="15785" y="12136"/>
                    <a:pt x="13708" y="11770"/>
                  </a:cubicBezTo>
                  <a:cubicBezTo>
                    <a:pt x="11631" y="11404"/>
                    <a:pt x="9554" y="11404"/>
                    <a:pt x="9762" y="11587"/>
                  </a:cubicBezTo>
                  <a:cubicBezTo>
                    <a:pt x="9969" y="11770"/>
                    <a:pt x="12462" y="12136"/>
                    <a:pt x="14538" y="11770"/>
                  </a:cubicBezTo>
                  <a:cubicBezTo>
                    <a:pt x="16615" y="11404"/>
                    <a:pt x="18277" y="10306"/>
                    <a:pt x="19523" y="8292"/>
                  </a:cubicBezTo>
                  <a:cubicBezTo>
                    <a:pt x="20769" y="6279"/>
                    <a:pt x="21600" y="3350"/>
                    <a:pt x="20769" y="1703"/>
                  </a:cubicBezTo>
                  <a:cubicBezTo>
                    <a:pt x="19938" y="55"/>
                    <a:pt x="17446" y="-311"/>
                    <a:pt x="15369" y="238"/>
                  </a:cubicBezTo>
                  <a:cubicBezTo>
                    <a:pt x="13292" y="787"/>
                    <a:pt x="11631" y="2252"/>
                    <a:pt x="10385" y="4814"/>
                  </a:cubicBezTo>
                  <a:cubicBezTo>
                    <a:pt x="9138" y="7377"/>
                    <a:pt x="8308" y="11038"/>
                    <a:pt x="9762" y="13967"/>
                  </a:cubicBezTo>
                  <a:cubicBezTo>
                    <a:pt x="11215" y="16896"/>
                    <a:pt x="14954" y="19092"/>
                    <a:pt x="18692" y="212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1" name="Line"/>
            <p:cNvSpPr/>
            <p:nvPr/>
          </p:nvSpPr>
          <p:spPr>
            <a:xfrm>
              <a:off x="4332991" y="2280199"/>
              <a:ext cx="162725" cy="184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9" h="21207" fill="norm" stroke="1" extrusionOk="0">
                  <a:moveTo>
                    <a:pt x="2181" y="4203"/>
                  </a:moveTo>
                  <a:cubicBezTo>
                    <a:pt x="4397" y="2746"/>
                    <a:pt x="6612" y="1290"/>
                    <a:pt x="8966" y="562"/>
                  </a:cubicBezTo>
                  <a:cubicBezTo>
                    <a:pt x="11320" y="-166"/>
                    <a:pt x="13812" y="-166"/>
                    <a:pt x="15197" y="441"/>
                  </a:cubicBezTo>
                  <a:cubicBezTo>
                    <a:pt x="16581" y="1047"/>
                    <a:pt x="16858" y="2261"/>
                    <a:pt x="15889" y="3960"/>
                  </a:cubicBezTo>
                  <a:cubicBezTo>
                    <a:pt x="14920" y="5659"/>
                    <a:pt x="12704" y="7843"/>
                    <a:pt x="10074" y="10270"/>
                  </a:cubicBezTo>
                  <a:cubicBezTo>
                    <a:pt x="7443" y="12697"/>
                    <a:pt x="4397" y="15367"/>
                    <a:pt x="2458" y="17187"/>
                  </a:cubicBezTo>
                  <a:cubicBezTo>
                    <a:pt x="520" y="19007"/>
                    <a:pt x="-311" y="19978"/>
                    <a:pt x="104" y="20585"/>
                  </a:cubicBezTo>
                  <a:cubicBezTo>
                    <a:pt x="520" y="21191"/>
                    <a:pt x="2181" y="21434"/>
                    <a:pt x="5920" y="20949"/>
                  </a:cubicBezTo>
                  <a:cubicBezTo>
                    <a:pt x="9658" y="20463"/>
                    <a:pt x="15474" y="19250"/>
                    <a:pt x="21289" y="180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2" name="Line"/>
            <p:cNvSpPr/>
            <p:nvPr/>
          </p:nvSpPr>
          <p:spPr>
            <a:xfrm>
              <a:off x="4470307" y="2412103"/>
              <a:ext cx="120659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9" h="21600" fill="norm" stroke="1" extrusionOk="0">
                  <a:moveTo>
                    <a:pt x="15643" y="0"/>
                  </a:moveTo>
                  <a:cubicBezTo>
                    <a:pt x="14153" y="4985"/>
                    <a:pt x="12663" y="9969"/>
                    <a:pt x="11174" y="13292"/>
                  </a:cubicBezTo>
                  <a:cubicBezTo>
                    <a:pt x="9684" y="16615"/>
                    <a:pt x="8195" y="18277"/>
                    <a:pt x="6519" y="18831"/>
                  </a:cubicBezTo>
                  <a:cubicBezTo>
                    <a:pt x="4843" y="19385"/>
                    <a:pt x="2981" y="18831"/>
                    <a:pt x="1677" y="16615"/>
                  </a:cubicBezTo>
                  <a:cubicBezTo>
                    <a:pt x="374" y="14400"/>
                    <a:pt x="-371" y="10523"/>
                    <a:pt x="188" y="8585"/>
                  </a:cubicBezTo>
                  <a:cubicBezTo>
                    <a:pt x="746" y="6646"/>
                    <a:pt x="2608" y="6646"/>
                    <a:pt x="5029" y="8585"/>
                  </a:cubicBezTo>
                  <a:cubicBezTo>
                    <a:pt x="7450" y="10523"/>
                    <a:pt x="10429" y="14400"/>
                    <a:pt x="13222" y="16892"/>
                  </a:cubicBezTo>
                  <a:cubicBezTo>
                    <a:pt x="16015" y="19385"/>
                    <a:pt x="18622" y="20492"/>
                    <a:pt x="2122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3" name="Line"/>
            <p:cNvSpPr/>
            <p:nvPr/>
          </p:nvSpPr>
          <p:spPr>
            <a:xfrm>
              <a:off x="4571915" y="2399403"/>
              <a:ext cx="82551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508" y="5506"/>
                    <a:pt x="9415" y="11012"/>
                    <a:pt x="5815" y="14612"/>
                  </a:cubicBezTo>
                  <a:cubicBezTo>
                    <a:pt x="2215" y="18212"/>
                    <a:pt x="1108" y="1990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4" name="Line"/>
            <p:cNvSpPr/>
            <p:nvPr/>
          </p:nvSpPr>
          <p:spPr>
            <a:xfrm>
              <a:off x="4629065" y="2511451"/>
              <a:ext cx="146051" cy="121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28" fill="norm" stroke="1" extrusionOk="0">
                  <a:moveTo>
                    <a:pt x="0" y="4782"/>
                  </a:moveTo>
                  <a:cubicBezTo>
                    <a:pt x="939" y="3318"/>
                    <a:pt x="1878" y="1854"/>
                    <a:pt x="3130" y="938"/>
                  </a:cubicBezTo>
                  <a:cubicBezTo>
                    <a:pt x="4383" y="23"/>
                    <a:pt x="5948" y="-343"/>
                    <a:pt x="7043" y="389"/>
                  </a:cubicBezTo>
                  <a:cubicBezTo>
                    <a:pt x="8139" y="1121"/>
                    <a:pt x="8765" y="2952"/>
                    <a:pt x="8922" y="4782"/>
                  </a:cubicBezTo>
                  <a:cubicBezTo>
                    <a:pt x="9078" y="6613"/>
                    <a:pt x="8765" y="8443"/>
                    <a:pt x="7513" y="11189"/>
                  </a:cubicBezTo>
                  <a:cubicBezTo>
                    <a:pt x="6261" y="13935"/>
                    <a:pt x="4070" y="17596"/>
                    <a:pt x="3757" y="19426"/>
                  </a:cubicBezTo>
                  <a:cubicBezTo>
                    <a:pt x="3443" y="21257"/>
                    <a:pt x="5009" y="21257"/>
                    <a:pt x="8296" y="20708"/>
                  </a:cubicBezTo>
                  <a:cubicBezTo>
                    <a:pt x="11583" y="20159"/>
                    <a:pt x="16591" y="19060"/>
                    <a:pt x="21600" y="179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5" name="Line"/>
            <p:cNvSpPr/>
            <p:nvPr/>
          </p:nvSpPr>
          <p:spPr>
            <a:xfrm>
              <a:off x="1394908" y="2241661"/>
              <a:ext cx="67710" cy="1005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2" h="21386" fill="norm" stroke="1" extrusionOk="0">
                  <a:moveTo>
                    <a:pt x="13944" y="2486"/>
                  </a:moveTo>
                  <a:cubicBezTo>
                    <a:pt x="10767" y="2936"/>
                    <a:pt x="7591" y="3386"/>
                    <a:pt x="5367" y="4736"/>
                  </a:cubicBezTo>
                  <a:cubicBezTo>
                    <a:pt x="3144" y="6086"/>
                    <a:pt x="1873" y="8336"/>
                    <a:pt x="2508" y="10136"/>
                  </a:cubicBezTo>
                  <a:cubicBezTo>
                    <a:pt x="3144" y="11936"/>
                    <a:pt x="5685" y="13286"/>
                    <a:pt x="8544" y="12611"/>
                  </a:cubicBezTo>
                  <a:cubicBezTo>
                    <a:pt x="11403" y="11936"/>
                    <a:pt x="14579" y="9236"/>
                    <a:pt x="16167" y="6761"/>
                  </a:cubicBezTo>
                  <a:cubicBezTo>
                    <a:pt x="17756" y="4286"/>
                    <a:pt x="17756" y="2036"/>
                    <a:pt x="16167" y="911"/>
                  </a:cubicBezTo>
                  <a:cubicBezTo>
                    <a:pt x="14579" y="-214"/>
                    <a:pt x="11403" y="-214"/>
                    <a:pt x="8544" y="461"/>
                  </a:cubicBezTo>
                  <a:cubicBezTo>
                    <a:pt x="5685" y="1136"/>
                    <a:pt x="3144" y="2486"/>
                    <a:pt x="1556" y="4286"/>
                  </a:cubicBezTo>
                  <a:cubicBezTo>
                    <a:pt x="-33" y="6086"/>
                    <a:pt x="-668" y="8336"/>
                    <a:pt x="920" y="9911"/>
                  </a:cubicBezTo>
                  <a:cubicBezTo>
                    <a:pt x="2508" y="11486"/>
                    <a:pt x="6320" y="12386"/>
                    <a:pt x="9814" y="11936"/>
                  </a:cubicBezTo>
                  <a:cubicBezTo>
                    <a:pt x="13308" y="11486"/>
                    <a:pt x="16485" y="9686"/>
                    <a:pt x="18391" y="7661"/>
                  </a:cubicBezTo>
                  <a:cubicBezTo>
                    <a:pt x="20297" y="5636"/>
                    <a:pt x="20932" y="3386"/>
                    <a:pt x="19661" y="2261"/>
                  </a:cubicBezTo>
                  <a:cubicBezTo>
                    <a:pt x="18391" y="1136"/>
                    <a:pt x="15214" y="1136"/>
                    <a:pt x="12673" y="2036"/>
                  </a:cubicBezTo>
                  <a:cubicBezTo>
                    <a:pt x="10132" y="2936"/>
                    <a:pt x="8226" y="4736"/>
                    <a:pt x="7591" y="8111"/>
                  </a:cubicBezTo>
                  <a:cubicBezTo>
                    <a:pt x="6956" y="11486"/>
                    <a:pt x="7591" y="16436"/>
                    <a:pt x="8226" y="213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6" name="Line"/>
            <p:cNvSpPr/>
            <p:nvPr/>
          </p:nvSpPr>
          <p:spPr>
            <a:xfrm>
              <a:off x="1269915" y="2526403"/>
              <a:ext cx="1270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7" name="Line"/>
            <p:cNvSpPr/>
            <p:nvPr/>
          </p:nvSpPr>
          <p:spPr>
            <a:xfrm>
              <a:off x="1435427" y="2457452"/>
              <a:ext cx="113889" cy="191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1" h="21253" fill="norm" stroke="1" extrusionOk="0">
                  <a:moveTo>
                    <a:pt x="3458" y="4126"/>
                  </a:moveTo>
                  <a:cubicBezTo>
                    <a:pt x="4636" y="3187"/>
                    <a:pt x="5815" y="2248"/>
                    <a:pt x="7778" y="1543"/>
                  </a:cubicBezTo>
                  <a:cubicBezTo>
                    <a:pt x="9742" y="839"/>
                    <a:pt x="12491" y="370"/>
                    <a:pt x="14847" y="135"/>
                  </a:cubicBezTo>
                  <a:cubicBezTo>
                    <a:pt x="17204" y="-100"/>
                    <a:pt x="19167" y="-100"/>
                    <a:pt x="19953" y="722"/>
                  </a:cubicBezTo>
                  <a:cubicBezTo>
                    <a:pt x="20738" y="1543"/>
                    <a:pt x="20346" y="3187"/>
                    <a:pt x="17793" y="5652"/>
                  </a:cubicBezTo>
                  <a:cubicBezTo>
                    <a:pt x="15240" y="8117"/>
                    <a:pt x="10527" y="11404"/>
                    <a:pt x="7386" y="13517"/>
                  </a:cubicBezTo>
                  <a:cubicBezTo>
                    <a:pt x="4244" y="15630"/>
                    <a:pt x="2673" y="16570"/>
                    <a:pt x="1495" y="17743"/>
                  </a:cubicBezTo>
                  <a:cubicBezTo>
                    <a:pt x="316" y="18917"/>
                    <a:pt x="-469" y="20326"/>
                    <a:pt x="316" y="20913"/>
                  </a:cubicBezTo>
                  <a:cubicBezTo>
                    <a:pt x="1102" y="21500"/>
                    <a:pt x="3458" y="21265"/>
                    <a:pt x="7189" y="20678"/>
                  </a:cubicBezTo>
                  <a:cubicBezTo>
                    <a:pt x="10920" y="20091"/>
                    <a:pt x="16026" y="19152"/>
                    <a:pt x="21131" y="182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8" name="Line"/>
            <p:cNvSpPr/>
            <p:nvPr/>
          </p:nvSpPr>
          <p:spPr>
            <a:xfrm>
              <a:off x="1556673" y="2589903"/>
              <a:ext cx="145043" cy="120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151" fill="norm" stroke="1" extrusionOk="0">
                  <a:moveTo>
                    <a:pt x="19573" y="0"/>
                  </a:moveTo>
                  <a:cubicBezTo>
                    <a:pt x="18008" y="372"/>
                    <a:pt x="16442" y="745"/>
                    <a:pt x="14721" y="3166"/>
                  </a:cubicBezTo>
                  <a:cubicBezTo>
                    <a:pt x="12999" y="5586"/>
                    <a:pt x="11121" y="10055"/>
                    <a:pt x="9399" y="13221"/>
                  </a:cubicBezTo>
                  <a:cubicBezTo>
                    <a:pt x="7677" y="16386"/>
                    <a:pt x="6112" y="18248"/>
                    <a:pt x="4547" y="19552"/>
                  </a:cubicBezTo>
                  <a:cubicBezTo>
                    <a:pt x="2981" y="20855"/>
                    <a:pt x="1416" y="21600"/>
                    <a:pt x="634" y="20855"/>
                  </a:cubicBezTo>
                  <a:cubicBezTo>
                    <a:pt x="-149" y="20110"/>
                    <a:pt x="-149" y="17876"/>
                    <a:pt x="321" y="16014"/>
                  </a:cubicBezTo>
                  <a:cubicBezTo>
                    <a:pt x="790" y="14152"/>
                    <a:pt x="1729" y="12662"/>
                    <a:pt x="2981" y="12103"/>
                  </a:cubicBezTo>
                  <a:cubicBezTo>
                    <a:pt x="4234" y="11545"/>
                    <a:pt x="5799" y="11917"/>
                    <a:pt x="7834" y="13221"/>
                  </a:cubicBezTo>
                  <a:cubicBezTo>
                    <a:pt x="9868" y="14524"/>
                    <a:pt x="12373" y="16759"/>
                    <a:pt x="14721" y="18062"/>
                  </a:cubicBezTo>
                  <a:cubicBezTo>
                    <a:pt x="17068" y="19366"/>
                    <a:pt x="19260" y="19738"/>
                    <a:pt x="21451" y="201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9" name="Line"/>
            <p:cNvSpPr/>
            <p:nvPr/>
          </p:nvSpPr>
          <p:spPr>
            <a:xfrm>
              <a:off x="1682665" y="2615303"/>
              <a:ext cx="76201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000" y="6000"/>
                    <a:pt x="8400" y="12000"/>
                    <a:pt x="4800" y="15600"/>
                  </a:cubicBezTo>
                  <a:cubicBezTo>
                    <a:pt x="1200" y="19200"/>
                    <a:pt x="600" y="20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0" name="Line"/>
            <p:cNvSpPr/>
            <p:nvPr/>
          </p:nvSpPr>
          <p:spPr>
            <a:xfrm>
              <a:off x="1809665" y="2668124"/>
              <a:ext cx="209551" cy="2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5" fill="norm" stroke="1" extrusionOk="0">
                  <a:moveTo>
                    <a:pt x="0" y="5683"/>
                  </a:moveTo>
                  <a:cubicBezTo>
                    <a:pt x="0" y="4592"/>
                    <a:pt x="0" y="3501"/>
                    <a:pt x="655" y="2519"/>
                  </a:cubicBezTo>
                  <a:cubicBezTo>
                    <a:pt x="1309" y="1537"/>
                    <a:pt x="2618" y="665"/>
                    <a:pt x="4145" y="228"/>
                  </a:cubicBezTo>
                  <a:cubicBezTo>
                    <a:pt x="5673" y="-208"/>
                    <a:pt x="7418" y="-208"/>
                    <a:pt x="8073" y="1974"/>
                  </a:cubicBezTo>
                  <a:cubicBezTo>
                    <a:pt x="8727" y="4156"/>
                    <a:pt x="8291" y="8519"/>
                    <a:pt x="7200" y="11465"/>
                  </a:cubicBezTo>
                  <a:cubicBezTo>
                    <a:pt x="6109" y="14410"/>
                    <a:pt x="4364" y="15937"/>
                    <a:pt x="3055" y="17356"/>
                  </a:cubicBezTo>
                  <a:cubicBezTo>
                    <a:pt x="1745" y="18774"/>
                    <a:pt x="873" y="20083"/>
                    <a:pt x="1418" y="20737"/>
                  </a:cubicBezTo>
                  <a:cubicBezTo>
                    <a:pt x="1964" y="21392"/>
                    <a:pt x="3927" y="21392"/>
                    <a:pt x="7527" y="20628"/>
                  </a:cubicBezTo>
                  <a:cubicBezTo>
                    <a:pt x="11127" y="19865"/>
                    <a:pt x="16364" y="18337"/>
                    <a:pt x="21600" y="168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1" name="Line"/>
            <p:cNvSpPr/>
            <p:nvPr/>
          </p:nvSpPr>
          <p:spPr>
            <a:xfrm>
              <a:off x="4231908" y="1459603"/>
              <a:ext cx="41558" cy="730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4" h="21600" fill="norm" stroke="1" extrusionOk="0">
                  <a:moveTo>
                    <a:pt x="1764" y="0"/>
                  </a:moveTo>
                  <a:cubicBezTo>
                    <a:pt x="684" y="2003"/>
                    <a:pt x="-396" y="4007"/>
                    <a:pt x="144" y="5979"/>
                  </a:cubicBezTo>
                  <a:cubicBezTo>
                    <a:pt x="684" y="7951"/>
                    <a:pt x="2844" y="9892"/>
                    <a:pt x="6084" y="11770"/>
                  </a:cubicBezTo>
                  <a:cubicBezTo>
                    <a:pt x="9324" y="13649"/>
                    <a:pt x="13644" y="15464"/>
                    <a:pt x="14724" y="16967"/>
                  </a:cubicBezTo>
                  <a:cubicBezTo>
                    <a:pt x="15804" y="18470"/>
                    <a:pt x="13644" y="19659"/>
                    <a:pt x="14184" y="20379"/>
                  </a:cubicBezTo>
                  <a:cubicBezTo>
                    <a:pt x="14724" y="21099"/>
                    <a:pt x="17964" y="21350"/>
                    <a:pt x="2120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2" name="Line"/>
            <p:cNvSpPr/>
            <p:nvPr/>
          </p:nvSpPr>
          <p:spPr>
            <a:xfrm>
              <a:off x="1346115" y="1859653"/>
              <a:ext cx="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3" name="Line"/>
            <p:cNvSpPr/>
            <p:nvPr/>
          </p:nvSpPr>
          <p:spPr>
            <a:xfrm>
              <a:off x="1352465" y="1809851"/>
              <a:ext cx="38664" cy="519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6" h="21559" fill="norm" stroke="1" extrusionOk="0">
                  <a:moveTo>
                    <a:pt x="0" y="1276"/>
                  </a:moveTo>
                  <a:cubicBezTo>
                    <a:pt x="3411" y="661"/>
                    <a:pt x="6821" y="47"/>
                    <a:pt x="9663" y="3"/>
                  </a:cubicBezTo>
                  <a:cubicBezTo>
                    <a:pt x="12505" y="-41"/>
                    <a:pt x="14779" y="486"/>
                    <a:pt x="17053" y="2154"/>
                  </a:cubicBezTo>
                  <a:cubicBezTo>
                    <a:pt x="19326" y="3822"/>
                    <a:pt x="21600" y="6632"/>
                    <a:pt x="20463" y="9266"/>
                  </a:cubicBezTo>
                  <a:cubicBezTo>
                    <a:pt x="19326" y="11900"/>
                    <a:pt x="14779" y="14359"/>
                    <a:pt x="11937" y="16203"/>
                  </a:cubicBezTo>
                  <a:cubicBezTo>
                    <a:pt x="9095" y="18047"/>
                    <a:pt x="7958" y="19276"/>
                    <a:pt x="9095" y="20066"/>
                  </a:cubicBezTo>
                  <a:cubicBezTo>
                    <a:pt x="10232" y="20857"/>
                    <a:pt x="13642" y="21208"/>
                    <a:pt x="17053" y="215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4" name="Line"/>
            <p:cNvSpPr/>
            <p:nvPr/>
          </p:nvSpPr>
          <p:spPr>
            <a:xfrm>
              <a:off x="4185291" y="1643753"/>
              <a:ext cx="431075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8" h="21600" fill="norm" stroke="1" extrusionOk="0">
                  <a:moveTo>
                    <a:pt x="1544" y="21600"/>
                  </a:moveTo>
                  <a:cubicBezTo>
                    <a:pt x="912" y="21600"/>
                    <a:pt x="279" y="21600"/>
                    <a:pt x="69" y="21138"/>
                  </a:cubicBezTo>
                  <a:cubicBezTo>
                    <a:pt x="-142" y="20677"/>
                    <a:pt x="69" y="19754"/>
                    <a:pt x="1544" y="17446"/>
                  </a:cubicBezTo>
                  <a:cubicBezTo>
                    <a:pt x="3019" y="15138"/>
                    <a:pt x="5758" y="11446"/>
                    <a:pt x="9288" y="8308"/>
                  </a:cubicBezTo>
                  <a:cubicBezTo>
                    <a:pt x="12818" y="5169"/>
                    <a:pt x="17138" y="2585"/>
                    <a:pt x="2145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5" name="Line"/>
            <p:cNvSpPr/>
            <p:nvPr/>
          </p:nvSpPr>
          <p:spPr>
            <a:xfrm>
              <a:off x="4241715" y="1904103"/>
              <a:ext cx="469901" cy="129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97" fill="norm" stroke="1" extrusionOk="0">
                  <a:moveTo>
                    <a:pt x="0" y="19543"/>
                  </a:moveTo>
                  <a:cubicBezTo>
                    <a:pt x="486" y="20571"/>
                    <a:pt x="973" y="21600"/>
                    <a:pt x="2335" y="20571"/>
                  </a:cubicBezTo>
                  <a:cubicBezTo>
                    <a:pt x="3697" y="19543"/>
                    <a:pt x="5935" y="16457"/>
                    <a:pt x="8611" y="12686"/>
                  </a:cubicBezTo>
                  <a:cubicBezTo>
                    <a:pt x="11286" y="8914"/>
                    <a:pt x="14400" y="4457"/>
                    <a:pt x="16638" y="2229"/>
                  </a:cubicBezTo>
                  <a:cubicBezTo>
                    <a:pt x="18876" y="0"/>
                    <a:pt x="20238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6" name="Line"/>
            <p:cNvSpPr/>
            <p:nvPr/>
          </p:nvSpPr>
          <p:spPr>
            <a:xfrm>
              <a:off x="4418383" y="1993003"/>
              <a:ext cx="299583" cy="1236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9" h="21386" fill="norm" stroke="1" extrusionOk="0">
                  <a:moveTo>
                    <a:pt x="1450" y="20868"/>
                  </a:moveTo>
                  <a:cubicBezTo>
                    <a:pt x="690" y="21234"/>
                    <a:pt x="-71" y="21600"/>
                    <a:pt x="5" y="21234"/>
                  </a:cubicBezTo>
                  <a:cubicBezTo>
                    <a:pt x="81" y="20868"/>
                    <a:pt x="994" y="19769"/>
                    <a:pt x="3960" y="16658"/>
                  </a:cubicBezTo>
                  <a:cubicBezTo>
                    <a:pt x="6926" y="13546"/>
                    <a:pt x="11946" y="8420"/>
                    <a:pt x="15216" y="5308"/>
                  </a:cubicBezTo>
                  <a:cubicBezTo>
                    <a:pt x="18487" y="2197"/>
                    <a:pt x="20008" y="1098"/>
                    <a:pt x="2152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7" name="Line"/>
            <p:cNvSpPr/>
            <p:nvPr/>
          </p:nvSpPr>
          <p:spPr>
            <a:xfrm>
              <a:off x="4576301" y="1554853"/>
              <a:ext cx="573465" cy="4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6" h="21600" fill="norm" stroke="1" extrusionOk="0">
                  <a:moveTo>
                    <a:pt x="311" y="21600"/>
                  </a:moveTo>
                  <a:cubicBezTo>
                    <a:pt x="73" y="21170"/>
                    <a:pt x="-164" y="20740"/>
                    <a:pt x="152" y="19666"/>
                  </a:cubicBezTo>
                  <a:cubicBezTo>
                    <a:pt x="469" y="18591"/>
                    <a:pt x="1339" y="16872"/>
                    <a:pt x="2843" y="14884"/>
                  </a:cubicBezTo>
                  <a:cubicBezTo>
                    <a:pt x="4346" y="12896"/>
                    <a:pt x="6482" y="10639"/>
                    <a:pt x="8698" y="8597"/>
                  </a:cubicBezTo>
                  <a:cubicBezTo>
                    <a:pt x="10913" y="6555"/>
                    <a:pt x="13207" y="4728"/>
                    <a:pt x="15344" y="3331"/>
                  </a:cubicBezTo>
                  <a:cubicBezTo>
                    <a:pt x="17480" y="1934"/>
                    <a:pt x="19458" y="967"/>
                    <a:pt x="2143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8" name="Line"/>
            <p:cNvSpPr/>
            <p:nvPr/>
          </p:nvSpPr>
          <p:spPr>
            <a:xfrm>
              <a:off x="4941161" y="1465772"/>
              <a:ext cx="231183" cy="216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4" h="21408" fill="norm" stroke="1" extrusionOk="0">
                  <a:moveTo>
                    <a:pt x="8670" y="9455"/>
                  </a:moveTo>
                  <a:cubicBezTo>
                    <a:pt x="6140" y="9035"/>
                    <a:pt x="3610" y="8616"/>
                    <a:pt x="2054" y="7882"/>
                  </a:cubicBezTo>
                  <a:cubicBezTo>
                    <a:pt x="497" y="7148"/>
                    <a:pt x="-87" y="6099"/>
                    <a:pt x="10" y="5260"/>
                  </a:cubicBezTo>
                  <a:cubicBezTo>
                    <a:pt x="108" y="4422"/>
                    <a:pt x="886" y="3792"/>
                    <a:pt x="3708" y="2639"/>
                  </a:cubicBezTo>
                  <a:cubicBezTo>
                    <a:pt x="6529" y="1486"/>
                    <a:pt x="11394" y="-192"/>
                    <a:pt x="14994" y="18"/>
                  </a:cubicBezTo>
                  <a:cubicBezTo>
                    <a:pt x="18594" y="227"/>
                    <a:pt x="20929" y="2325"/>
                    <a:pt x="21221" y="5680"/>
                  </a:cubicBezTo>
                  <a:cubicBezTo>
                    <a:pt x="21513" y="9035"/>
                    <a:pt x="19762" y="13649"/>
                    <a:pt x="18983" y="16480"/>
                  </a:cubicBezTo>
                  <a:cubicBezTo>
                    <a:pt x="18205" y="19311"/>
                    <a:pt x="18399" y="20359"/>
                    <a:pt x="18594" y="214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9" name="Line"/>
            <p:cNvSpPr/>
            <p:nvPr/>
          </p:nvSpPr>
          <p:spPr>
            <a:xfrm>
              <a:off x="5322158" y="1332603"/>
              <a:ext cx="214958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6" h="21600" fill="norm" stroke="1" extrusionOk="0">
                  <a:moveTo>
                    <a:pt x="20235" y="0"/>
                  </a:moveTo>
                  <a:cubicBezTo>
                    <a:pt x="16212" y="5175"/>
                    <a:pt x="12188" y="10350"/>
                    <a:pt x="9647" y="13275"/>
                  </a:cubicBezTo>
                  <a:cubicBezTo>
                    <a:pt x="7106" y="16200"/>
                    <a:pt x="6047" y="16875"/>
                    <a:pt x="4882" y="17550"/>
                  </a:cubicBezTo>
                  <a:cubicBezTo>
                    <a:pt x="3718" y="18225"/>
                    <a:pt x="2447" y="18900"/>
                    <a:pt x="1494" y="18788"/>
                  </a:cubicBezTo>
                  <a:cubicBezTo>
                    <a:pt x="541" y="18675"/>
                    <a:pt x="-94" y="17775"/>
                    <a:pt x="12" y="16987"/>
                  </a:cubicBezTo>
                  <a:cubicBezTo>
                    <a:pt x="118" y="16200"/>
                    <a:pt x="965" y="15525"/>
                    <a:pt x="3188" y="14962"/>
                  </a:cubicBezTo>
                  <a:cubicBezTo>
                    <a:pt x="5412" y="14400"/>
                    <a:pt x="9012" y="13950"/>
                    <a:pt x="12294" y="15075"/>
                  </a:cubicBezTo>
                  <a:cubicBezTo>
                    <a:pt x="15577" y="16200"/>
                    <a:pt x="18541" y="18900"/>
                    <a:pt x="2150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0" name="Line"/>
            <p:cNvSpPr/>
            <p:nvPr/>
          </p:nvSpPr>
          <p:spPr>
            <a:xfrm>
              <a:off x="5575215" y="1345303"/>
              <a:ext cx="107951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247" y="6343"/>
                    <a:pt x="8894" y="12686"/>
                    <a:pt x="5294" y="16286"/>
                  </a:cubicBezTo>
                  <a:cubicBezTo>
                    <a:pt x="1694" y="19886"/>
                    <a:pt x="847" y="2074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1" name="Line"/>
            <p:cNvSpPr/>
            <p:nvPr/>
          </p:nvSpPr>
          <p:spPr>
            <a:xfrm>
              <a:off x="5714915" y="1504053"/>
              <a:ext cx="17780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29" y="800"/>
                    <a:pt x="2057" y="1600"/>
                    <a:pt x="2571" y="3867"/>
                  </a:cubicBezTo>
                  <a:cubicBezTo>
                    <a:pt x="3086" y="6133"/>
                    <a:pt x="3086" y="9867"/>
                    <a:pt x="2957" y="12400"/>
                  </a:cubicBezTo>
                  <a:cubicBezTo>
                    <a:pt x="2829" y="14933"/>
                    <a:pt x="2571" y="16267"/>
                    <a:pt x="3214" y="17067"/>
                  </a:cubicBezTo>
                  <a:cubicBezTo>
                    <a:pt x="3857" y="17867"/>
                    <a:pt x="5400" y="18133"/>
                    <a:pt x="8614" y="18800"/>
                  </a:cubicBezTo>
                  <a:cubicBezTo>
                    <a:pt x="11829" y="19467"/>
                    <a:pt x="16714" y="2053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2" name="Line"/>
            <p:cNvSpPr/>
            <p:nvPr/>
          </p:nvSpPr>
          <p:spPr>
            <a:xfrm>
              <a:off x="356698" y="1961253"/>
              <a:ext cx="240118" cy="299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7" h="21376" fill="norm" stroke="1" extrusionOk="0">
                  <a:moveTo>
                    <a:pt x="21307" y="0"/>
                  </a:moveTo>
                  <a:cubicBezTo>
                    <a:pt x="20931" y="1510"/>
                    <a:pt x="20556" y="3021"/>
                    <a:pt x="18302" y="5740"/>
                  </a:cubicBezTo>
                  <a:cubicBezTo>
                    <a:pt x="16048" y="8459"/>
                    <a:pt x="11916" y="12386"/>
                    <a:pt x="8817" y="15029"/>
                  </a:cubicBezTo>
                  <a:cubicBezTo>
                    <a:pt x="5717" y="17673"/>
                    <a:pt x="3651" y="19032"/>
                    <a:pt x="2149" y="20014"/>
                  </a:cubicBezTo>
                  <a:cubicBezTo>
                    <a:pt x="646" y="20996"/>
                    <a:pt x="-293" y="21600"/>
                    <a:pt x="83" y="21298"/>
                  </a:cubicBezTo>
                  <a:cubicBezTo>
                    <a:pt x="458" y="20996"/>
                    <a:pt x="2149" y="19787"/>
                    <a:pt x="3839" y="185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3" name="Line"/>
            <p:cNvSpPr/>
            <p:nvPr/>
          </p:nvSpPr>
          <p:spPr>
            <a:xfrm>
              <a:off x="559244" y="1942152"/>
              <a:ext cx="249239" cy="313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338" fill="norm" stroke="1" extrusionOk="0">
                  <a:moveTo>
                    <a:pt x="19558" y="435"/>
                  </a:moveTo>
                  <a:cubicBezTo>
                    <a:pt x="20465" y="147"/>
                    <a:pt x="21373" y="-141"/>
                    <a:pt x="21373" y="75"/>
                  </a:cubicBezTo>
                  <a:cubicBezTo>
                    <a:pt x="21373" y="291"/>
                    <a:pt x="20465" y="1011"/>
                    <a:pt x="17743" y="3531"/>
                  </a:cubicBezTo>
                  <a:cubicBezTo>
                    <a:pt x="15020" y="6051"/>
                    <a:pt x="10482" y="10371"/>
                    <a:pt x="7306" y="13323"/>
                  </a:cubicBezTo>
                  <a:cubicBezTo>
                    <a:pt x="4129" y="16275"/>
                    <a:pt x="2314" y="17859"/>
                    <a:pt x="1225" y="19011"/>
                  </a:cubicBezTo>
                  <a:cubicBezTo>
                    <a:pt x="136" y="20163"/>
                    <a:pt x="-227" y="20883"/>
                    <a:pt x="136" y="21171"/>
                  </a:cubicBezTo>
                  <a:cubicBezTo>
                    <a:pt x="499" y="21459"/>
                    <a:pt x="1588" y="21315"/>
                    <a:pt x="2677" y="211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4" name="Line"/>
            <p:cNvSpPr/>
            <p:nvPr/>
          </p:nvSpPr>
          <p:spPr>
            <a:xfrm>
              <a:off x="749215" y="1993003"/>
              <a:ext cx="215901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729" y="3273"/>
                    <a:pt x="11859" y="6545"/>
                    <a:pt x="8259" y="9573"/>
                  </a:cubicBezTo>
                  <a:cubicBezTo>
                    <a:pt x="4659" y="12600"/>
                    <a:pt x="2329" y="15382"/>
                    <a:pt x="1165" y="17345"/>
                  </a:cubicBezTo>
                  <a:cubicBezTo>
                    <a:pt x="0" y="19309"/>
                    <a:pt x="0" y="2045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5" name="Line"/>
            <p:cNvSpPr/>
            <p:nvPr/>
          </p:nvSpPr>
          <p:spPr>
            <a:xfrm>
              <a:off x="1054015" y="2024753"/>
              <a:ext cx="184151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372" y="3019"/>
                    <a:pt x="15145" y="6039"/>
                    <a:pt x="11545" y="9639"/>
                  </a:cubicBezTo>
                  <a:cubicBezTo>
                    <a:pt x="7945" y="13239"/>
                    <a:pt x="3972" y="1741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6" name="Line"/>
            <p:cNvSpPr/>
            <p:nvPr/>
          </p:nvSpPr>
          <p:spPr>
            <a:xfrm>
              <a:off x="431715" y="1408803"/>
              <a:ext cx="417146" cy="692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600" fill="norm" stroke="1" extrusionOk="0">
                  <a:moveTo>
                    <a:pt x="0" y="0"/>
                  </a:moveTo>
                  <a:cubicBezTo>
                    <a:pt x="3491" y="1585"/>
                    <a:pt x="6982" y="3171"/>
                    <a:pt x="10145" y="4855"/>
                  </a:cubicBezTo>
                  <a:cubicBezTo>
                    <a:pt x="13309" y="6539"/>
                    <a:pt x="16145" y="8323"/>
                    <a:pt x="18164" y="10371"/>
                  </a:cubicBezTo>
                  <a:cubicBezTo>
                    <a:pt x="20182" y="12418"/>
                    <a:pt x="21382" y="14730"/>
                    <a:pt x="21491" y="16646"/>
                  </a:cubicBezTo>
                  <a:cubicBezTo>
                    <a:pt x="21600" y="18561"/>
                    <a:pt x="20618" y="20081"/>
                    <a:pt x="1963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7" name="Line"/>
            <p:cNvSpPr/>
            <p:nvPr/>
          </p:nvSpPr>
          <p:spPr>
            <a:xfrm>
              <a:off x="425365" y="1345303"/>
              <a:ext cx="254001" cy="295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4" fill="norm" stroke="1" extrusionOk="0">
                  <a:moveTo>
                    <a:pt x="0" y="4136"/>
                  </a:moveTo>
                  <a:cubicBezTo>
                    <a:pt x="540" y="9345"/>
                    <a:pt x="1080" y="14553"/>
                    <a:pt x="1350" y="17617"/>
                  </a:cubicBezTo>
                  <a:cubicBezTo>
                    <a:pt x="1620" y="20681"/>
                    <a:pt x="1620" y="21600"/>
                    <a:pt x="1350" y="21370"/>
                  </a:cubicBezTo>
                  <a:cubicBezTo>
                    <a:pt x="1080" y="21140"/>
                    <a:pt x="540" y="19762"/>
                    <a:pt x="270" y="16851"/>
                  </a:cubicBezTo>
                  <a:cubicBezTo>
                    <a:pt x="0" y="13940"/>
                    <a:pt x="0" y="9498"/>
                    <a:pt x="180" y="6817"/>
                  </a:cubicBezTo>
                  <a:cubicBezTo>
                    <a:pt x="360" y="4136"/>
                    <a:pt x="720" y="3217"/>
                    <a:pt x="1890" y="2374"/>
                  </a:cubicBezTo>
                  <a:cubicBezTo>
                    <a:pt x="3060" y="1532"/>
                    <a:pt x="5040" y="766"/>
                    <a:pt x="8460" y="383"/>
                  </a:cubicBezTo>
                  <a:cubicBezTo>
                    <a:pt x="11880" y="0"/>
                    <a:pt x="1674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8" name="Line"/>
            <p:cNvSpPr/>
            <p:nvPr/>
          </p:nvSpPr>
          <p:spPr>
            <a:xfrm>
              <a:off x="486786" y="967388"/>
              <a:ext cx="217980" cy="241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9" h="21252" fill="norm" stroke="1" extrusionOk="0">
                  <a:moveTo>
                    <a:pt x="16404" y="1405"/>
                  </a:moveTo>
                  <a:cubicBezTo>
                    <a:pt x="17235" y="660"/>
                    <a:pt x="18066" y="-85"/>
                    <a:pt x="18585" y="8"/>
                  </a:cubicBezTo>
                  <a:cubicBezTo>
                    <a:pt x="19104" y="101"/>
                    <a:pt x="19312" y="1032"/>
                    <a:pt x="18066" y="3360"/>
                  </a:cubicBezTo>
                  <a:cubicBezTo>
                    <a:pt x="16820" y="5687"/>
                    <a:pt x="14120" y="9412"/>
                    <a:pt x="11731" y="11739"/>
                  </a:cubicBezTo>
                  <a:cubicBezTo>
                    <a:pt x="9343" y="14067"/>
                    <a:pt x="7266" y="14998"/>
                    <a:pt x="5397" y="15184"/>
                  </a:cubicBezTo>
                  <a:cubicBezTo>
                    <a:pt x="3527" y="15370"/>
                    <a:pt x="1866" y="14812"/>
                    <a:pt x="931" y="13881"/>
                  </a:cubicBezTo>
                  <a:cubicBezTo>
                    <a:pt x="-3" y="12949"/>
                    <a:pt x="-211" y="11646"/>
                    <a:pt x="204" y="11181"/>
                  </a:cubicBezTo>
                  <a:cubicBezTo>
                    <a:pt x="620" y="10715"/>
                    <a:pt x="1658" y="11087"/>
                    <a:pt x="4254" y="12763"/>
                  </a:cubicBezTo>
                  <a:cubicBezTo>
                    <a:pt x="6851" y="14439"/>
                    <a:pt x="11004" y="17418"/>
                    <a:pt x="13601" y="19187"/>
                  </a:cubicBezTo>
                  <a:cubicBezTo>
                    <a:pt x="16197" y="20956"/>
                    <a:pt x="17235" y="21515"/>
                    <a:pt x="18066" y="21143"/>
                  </a:cubicBezTo>
                  <a:cubicBezTo>
                    <a:pt x="18897" y="20770"/>
                    <a:pt x="19520" y="19467"/>
                    <a:pt x="20039" y="18256"/>
                  </a:cubicBezTo>
                  <a:cubicBezTo>
                    <a:pt x="20558" y="17046"/>
                    <a:pt x="20974" y="15929"/>
                    <a:pt x="21389" y="148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9" name="Line"/>
            <p:cNvSpPr/>
            <p:nvPr/>
          </p:nvSpPr>
          <p:spPr>
            <a:xfrm>
              <a:off x="723765" y="983353"/>
              <a:ext cx="38151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0" h="21600" fill="norm" stroke="1" extrusionOk="0">
                  <a:moveTo>
                    <a:pt x="20490" y="0"/>
                  </a:moveTo>
                  <a:cubicBezTo>
                    <a:pt x="18216" y="3343"/>
                    <a:pt x="15943" y="6686"/>
                    <a:pt x="11964" y="9964"/>
                  </a:cubicBezTo>
                  <a:cubicBezTo>
                    <a:pt x="7985" y="13243"/>
                    <a:pt x="2301" y="16457"/>
                    <a:pt x="595" y="18386"/>
                  </a:cubicBezTo>
                  <a:cubicBezTo>
                    <a:pt x="-1110" y="20314"/>
                    <a:pt x="1164" y="20957"/>
                    <a:pt x="343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0" name="Line"/>
            <p:cNvSpPr/>
            <p:nvPr/>
          </p:nvSpPr>
          <p:spPr>
            <a:xfrm>
              <a:off x="780965" y="1179678"/>
              <a:ext cx="228601" cy="210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8" fill="norm" stroke="1" extrusionOk="0">
                  <a:moveTo>
                    <a:pt x="0" y="6534"/>
                  </a:moveTo>
                  <a:cubicBezTo>
                    <a:pt x="1200" y="4590"/>
                    <a:pt x="2400" y="2646"/>
                    <a:pt x="3500" y="1458"/>
                  </a:cubicBezTo>
                  <a:cubicBezTo>
                    <a:pt x="4600" y="270"/>
                    <a:pt x="5600" y="-162"/>
                    <a:pt x="6900" y="54"/>
                  </a:cubicBezTo>
                  <a:cubicBezTo>
                    <a:pt x="8200" y="270"/>
                    <a:pt x="9800" y="1134"/>
                    <a:pt x="10400" y="3294"/>
                  </a:cubicBezTo>
                  <a:cubicBezTo>
                    <a:pt x="11000" y="5454"/>
                    <a:pt x="10600" y="8910"/>
                    <a:pt x="9600" y="12150"/>
                  </a:cubicBezTo>
                  <a:cubicBezTo>
                    <a:pt x="8600" y="15390"/>
                    <a:pt x="7000" y="18414"/>
                    <a:pt x="6700" y="19926"/>
                  </a:cubicBezTo>
                  <a:cubicBezTo>
                    <a:pt x="6400" y="21438"/>
                    <a:pt x="7400" y="21438"/>
                    <a:pt x="10100" y="21438"/>
                  </a:cubicBezTo>
                  <a:cubicBezTo>
                    <a:pt x="12800" y="21438"/>
                    <a:pt x="17200" y="21438"/>
                    <a:pt x="21600" y="214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